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 id="2147483718" r:id="rId10"/>
  </p:sldMasterIdLst>
  <p:notesMasterIdLst>
    <p:notesMasterId r:id="rId33"/>
  </p:notesMasterIdLst>
  <p:sldIdLst>
    <p:sldId id="2007577526" r:id="rId11"/>
    <p:sldId id="2007577540" r:id="rId12"/>
    <p:sldId id="2007577557" r:id="rId13"/>
    <p:sldId id="2007577539" r:id="rId14"/>
    <p:sldId id="2007577558" r:id="rId15"/>
    <p:sldId id="496" r:id="rId16"/>
    <p:sldId id="2007577528" r:id="rId17"/>
    <p:sldId id="519" r:id="rId18"/>
    <p:sldId id="530" r:id="rId19"/>
    <p:sldId id="2007577562" r:id="rId20"/>
    <p:sldId id="529" r:id="rId21"/>
    <p:sldId id="2007577563" r:id="rId22"/>
    <p:sldId id="2007577577" r:id="rId23"/>
    <p:sldId id="2007577564" r:id="rId24"/>
    <p:sldId id="2007577547" r:id="rId25"/>
    <p:sldId id="2007577576" r:id="rId26"/>
    <p:sldId id="2007577578" r:id="rId27"/>
    <p:sldId id="2007577580" r:id="rId28"/>
    <p:sldId id="2007577565" r:id="rId29"/>
    <p:sldId id="2007577579" r:id="rId30"/>
    <p:sldId id="2007577566" r:id="rId31"/>
    <p:sldId id="2007577531" r:id="rId32"/>
  </p:sldIdLst>
  <p:sldSz cx="12190413" cy="6859588"/>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B347E2-FFE2-4A53-A19F-B0D99DB44D4E}">
          <p14:sldIdLst>
            <p14:sldId id="2007577526"/>
            <p14:sldId id="2007577540"/>
            <p14:sldId id="2007577557"/>
            <p14:sldId id="2007577539"/>
            <p14:sldId id="2007577558"/>
            <p14:sldId id="496"/>
            <p14:sldId id="2007577528"/>
            <p14:sldId id="519"/>
            <p14:sldId id="530"/>
            <p14:sldId id="2007577562"/>
            <p14:sldId id="529"/>
            <p14:sldId id="2007577563"/>
            <p14:sldId id="2007577577"/>
            <p14:sldId id="2007577564"/>
            <p14:sldId id="2007577547"/>
            <p14:sldId id="2007577576"/>
            <p14:sldId id="2007577578"/>
            <p14:sldId id="2007577580"/>
            <p14:sldId id="2007577565"/>
            <p14:sldId id="2007577579"/>
            <p14:sldId id="2007577566"/>
            <p14:sldId id="2007577531"/>
          </p14:sldIdLst>
        </p14:section>
        <p14:section name="Untitled Section" id="{CF32418C-B688-40E8-BD4A-7C73A307B9B3}">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896"/>
    <a:srgbClr val="2687D8"/>
    <a:srgbClr val="94BCB4"/>
    <a:srgbClr val="2C567C"/>
    <a:srgbClr val="3882C1"/>
    <a:srgbClr val="3296A8"/>
    <a:srgbClr val="6D8AAB"/>
    <a:srgbClr val="31709C"/>
    <a:srgbClr val="7697B3"/>
    <a:srgbClr val="6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778" autoAdjust="0"/>
  </p:normalViewPr>
  <p:slideViewPr>
    <p:cSldViewPr snapToGrid="0" showGuides="1">
      <p:cViewPr varScale="1">
        <p:scale>
          <a:sx n="74" d="100"/>
          <a:sy n="74" d="100"/>
        </p:scale>
        <p:origin x="540" y="6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2023/11/26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045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604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184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9997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5971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2131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889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0671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2219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5662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389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95930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482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894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117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14865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162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01029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0553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transition spd="slow" advClick="0">
    <p:push dir="u"/>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transition spd="slow" advClick="0">
    <p:push dir="u"/>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transition spd="slow" advClick="0">
    <p:push dir="u"/>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transition spd="slow" advClick="0">
    <p:push dir="u"/>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transition spd="slow" advClick="0">
    <p:push dir="u"/>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transition spd="slow" advClick="0">
    <p:push dir="u"/>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31698388"/>
      </p:ext>
    </p:extLst>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5226673"/>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48003403"/>
      </p:ext>
    </p:extLst>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89924218"/>
      </p:ext>
    </p:extLst>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4298705"/>
      </p:ext>
    </p:extLst>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13092832"/>
      </p:ext>
    </p:extLst>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24618450"/>
      </p:ext>
    </p:extLst>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99236951"/>
      </p:ext>
    </p:extLst>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94984440"/>
      </p:ext>
    </p:extLst>
  </p:cSld>
  <p:clrMapOvr>
    <a:masterClrMapping/>
  </p:clrMapOvr>
  <p:transition spd="slow" advClick="0" advTm="1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2965160"/>
      </p:ext>
    </p:extLst>
  </p:cSld>
  <p:clrMapOvr>
    <a:masterClrMapping/>
  </p:clrMapOvr>
  <p:transition spd="slow" advClick="0" advTm="1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091"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2023/11/26</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0043643"/>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transition spd="slow" advClick="0">
    <p:push dir="u"/>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transition spd="slow" advClick="0">
    <p:push dir="u"/>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2023/11/26</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195067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advClick="0" advTm="1000">
    <p:push dir="u"/>
  </p:transition>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26/11/2023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slow" advClick="0">
    <p:push dir="u"/>
  </p:transition>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20.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F1A22B17-46AB-4F77-BE62-207AEFC3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241"/>
            <a:ext cx="12190413" cy="6857107"/>
          </a:xfrm>
          <a:prstGeom prst="rect">
            <a:avLst/>
          </a:prstGeom>
        </p:spPr>
      </p:pic>
      <p:grpSp>
        <p:nvGrpSpPr>
          <p:cNvPr id="12" name="组合 13">
            <a:extLst>
              <a:ext uri="{FF2B5EF4-FFF2-40B4-BE49-F238E27FC236}">
                <a16:creationId xmlns:a16="http://schemas.microsoft.com/office/drawing/2014/main" xmlns="" id="{EA902CD6-C1D2-4103-BDED-265EB3CC792E}"/>
              </a:ext>
            </a:extLst>
          </p:cNvPr>
          <p:cNvGrpSpPr/>
          <p:nvPr/>
        </p:nvGrpSpPr>
        <p:grpSpPr>
          <a:xfrm>
            <a:off x="4828595" y="2009304"/>
            <a:ext cx="4157384" cy="967574"/>
            <a:chOff x="4953000" y="1926738"/>
            <a:chExt cx="4157384" cy="967574"/>
          </a:xfrm>
        </p:grpSpPr>
        <p:sp>
          <p:nvSpPr>
            <p:cNvPr id="13" name="矩形 14">
              <a:extLst>
                <a:ext uri="{FF2B5EF4-FFF2-40B4-BE49-F238E27FC236}">
                  <a16:creationId xmlns:a16="http://schemas.microsoft.com/office/drawing/2014/main" xmlns="" id="{AB75DB16-C788-4C32-A358-27914BC2E908}"/>
                </a:ext>
              </a:extLst>
            </p:cNvPr>
            <p:cNvSpPr/>
            <p:nvPr/>
          </p:nvSpPr>
          <p:spPr>
            <a:xfrm>
              <a:off x="4953000" y="1926738"/>
              <a:ext cx="4157384" cy="923330"/>
            </a:xfrm>
            <a:prstGeom prst="rect">
              <a:avLst/>
            </a:prstGeom>
          </p:spPr>
          <p:txBody>
            <a:bodyPr wrap="square" lIns="0" tIns="0" rIns="0" bIns="0">
              <a:spAutoFit/>
            </a:bodyPr>
            <a:lstStyle/>
            <a:p>
              <a:pPr algn="ctr" eaLnBrk="1" hangingPunct="1">
                <a:defRPr/>
              </a:pPr>
              <a:r>
                <a:rPr lang="en-US" altLang="zh-CN" sz="6000" b="1" noProof="1" smtClean="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khởi </a:t>
              </a:r>
              <a:r>
                <a:rPr lang="en-US" altLang="zh-CN" sz="6000" b="1" noProof="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động</a:t>
              </a:r>
              <a:endParaRPr lang="zh-CN" altLang="en-US" sz="6000" b="1" noProof="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14" name="直接连接符 15">
              <a:extLst>
                <a:ext uri="{FF2B5EF4-FFF2-40B4-BE49-F238E27FC236}">
                  <a16:creationId xmlns:a16="http://schemas.microsoft.com/office/drawing/2014/main" xmlns="" id="{BE873137-ECFA-4152-B1C5-F84B44CF3FE9}"/>
                </a:ext>
              </a:extLst>
            </p:cNvPr>
            <p:cNvCxnSpPr>
              <a:cxnSpLocks/>
            </p:cNvCxnSpPr>
            <p:nvPr/>
          </p:nvCxnSpPr>
          <p:spPr>
            <a:xfrm>
              <a:off x="4953000" y="2894312"/>
              <a:ext cx="3314700" cy="0"/>
            </a:xfrm>
            <a:prstGeom prst="line">
              <a:avLst/>
            </a:prstGeom>
            <a:ln w="12700">
              <a:solidFill>
                <a:srgbClr val="366896"/>
              </a:solidFill>
            </a:ln>
          </p:spPr>
          <p:style>
            <a:lnRef idx="1">
              <a:schemeClr val="accent1"/>
            </a:lnRef>
            <a:fillRef idx="0">
              <a:schemeClr val="accent1"/>
            </a:fillRef>
            <a:effectRef idx="0">
              <a:schemeClr val="accent1"/>
            </a:effectRef>
            <a:fontRef idx="minor">
              <a:schemeClr val="tx1"/>
            </a:fontRef>
          </p:style>
        </p:cxnSp>
      </p:grpSp>
      <p:pic>
        <p:nvPicPr>
          <p:cNvPr id="15" name="图片 3">
            <a:extLst>
              <a:ext uri="{FF2B5EF4-FFF2-40B4-BE49-F238E27FC236}">
                <a16:creationId xmlns:a16="http://schemas.microsoft.com/office/drawing/2014/main" xmlns="" id="{36559B4B-6097-4ACA-A5F1-4AFF5798F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00" b="67837"/>
          <a:stretch>
            <a:fillRect/>
          </a:stretch>
        </p:blipFill>
        <p:spPr>
          <a:xfrm>
            <a:off x="8811719" y="1035367"/>
            <a:ext cx="1777926" cy="1947873"/>
          </a:xfrm>
          <a:prstGeom prst="rect">
            <a:avLst/>
          </a:prstGeom>
        </p:spPr>
      </p:pic>
      <p:pic>
        <p:nvPicPr>
          <p:cNvPr id="19" name="图片 14">
            <a:extLst>
              <a:ext uri="{FF2B5EF4-FFF2-40B4-BE49-F238E27FC236}">
                <a16:creationId xmlns:a16="http://schemas.microsoft.com/office/drawing/2014/main" xmlns="" id="{23E32D04-AA65-425B-9FAE-4C12CD2A9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7482845" y="4433731"/>
            <a:ext cx="2068340" cy="1328053"/>
          </a:xfrm>
          <a:prstGeom prst="rect">
            <a:avLst/>
          </a:prstGeom>
        </p:spPr>
      </p:pic>
      <p:pic>
        <p:nvPicPr>
          <p:cNvPr id="20" name="图片 10">
            <a:extLst>
              <a:ext uri="{FF2B5EF4-FFF2-40B4-BE49-F238E27FC236}">
                <a16:creationId xmlns:a16="http://schemas.microsoft.com/office/drawing/2014/main" xmlns="" id="{E01D4455-3AD0-45F5-993D-774CEDCB1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6423" y="3583686"/>
            <a:ext cx="1506975" cy="856056"/>
          </a:xfrm>
          <a:prstGeom prst="rect">
            <a:avLst/>
          </a:prstGeom>
        </p:spPr>
      </p:pic>
      <p:pic>
        <p:nvPicPr>
          <p:cNvPr id="21" name="图片 19">
            <a:extLst>
              <a:ext uri="{FF2B5EF4-FFF2-40B4-BE49-F238E27FC236}">
                <a16:creationId xmlns:a16="http://schemas.microsoft.com/office/drawing/2014/main" xmlns="" id="{74ACD540-66A0-4138-B9A5-7619DF64B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6084" y="3994583"/>
            <a:ext cx="5266750" cy="52667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0051837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957577"/>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16" name="图片 11">
            <a:extLst>
              <a:ext uri="{FF2B5EF4-FFF2-40B4-BE49-F238E27FC236}">
                <a16:creationId xmlns:a16="http://schemas.microsoft.com/office/drawing/2014/main" xmlns="" id="{9C6A6309-3DA2-426F-9025-0D2ABD4E4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25" y="1433055"/>
            <a:ext cx="6157625" cy="3617100"/>
          </a:xfrm>
          <a:prstGeom prst="rect">
            <a:avLst/>
          </a:prstGeom>
        </p:spPr>
      </p:pic>
      <p:pic>
        <p:nvPicPr>
          <p:cNvPr id="17" name="图片 1">
            <a:extLst>
              <a:ext uri="{FF2B5EF4-FFF2-40B4-BE49-F238E27FC236}">
                <a16:creationId xmlns:a16="http://schemas.microsoft.com/office/drawing/2014/main" xmlns="" id="{F72DBA9F-C1AD-4301-A5AA-77D6145B4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5297506" y="3987814"/>
            <a:ext cx="2068340" cy="1328053"/>
          </a:xfrm>
          <a:prstGeom prst="rect">
            <a:avLst/>
          </a:prstGeom>
        </p:spPr>
      </p:pic>
      <p:pic>
        <p:nvPicPr>
          <p:cNvPr id="18" name="图片 4">
            <a:extLst>
              <a:ext uri="{FF2B5EF4-FFF2-40B4-BE49-F238E27FC236}">
                <a16:creationId xmlns:a16="http://schemas.microsoft.com/office/drawing/2014/main" xmlns="" id="{0A27A0F3-A524-4D90-B6FC-B39A5173D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9045" y="4764502"/>
            <a:ext cx="443832" cy="631228"/>
          </a:xfrm>
          <a:prstGeom prst="rect">
            <a:avLst/>
          </a:prstGeom>
        </p:spPr>
      </p:pic>
      <p:pic>
        <p:nvPicPr>
          <p:cNvPr id="31"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58231" t="46683" r="21708" b="3317"/>
          <a:stretch/>
        </p:blipFill>
        <p:spPr>
          <a:xfrm>
            <a:off x="8250282" y="4137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sp>
        <p:nvSpPr>
          <p:cNvPr id="32" name="标题 1">
            <a:extLst>
              <a:ext uri="{FF2B5EF4-FFF2-40B4-BE49-F238E27FC236}">
                <a16:creationId xmlns:a16="http://schemas.microsoft.com/office/drawing/2014/main" xmlns="" id="{D78DF3CE-C80F-4952-8728-D1983AA308D2}"/>
              </a:ext>
            </a:extLst>
          </p:cNvPr>
          <p:cNvSpPr txBox="1">
            <a:spLocks/>
          </p:cNvSpPr>
          <p:nvPr/>
        </p:nvSpPr>
        <p:spPr>
          <a:xfrm>
            <a:off x="1082427" y="1989838"/>
            <a:ext cx="5773120" cy="1727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altLang="zh-CN" sz="4400" b="1" dirty="0" smtClean="0">
                <a:solidFill>
                  <a:srgbClr val="163B72"/>
                </a:solidFill>
                <a:ea typeface="包图简圆体" panose="02010601030101010101" pitchFamily="2" charset="-122"/>
                <a:cs typeface="Times New Roman" panose="02020603050405020304" pitchFamily="18" charset="0"/>
              </a:rPr>
              <a:t>II</a:t>
            </a:r>
            <a:r>
              <a:rPr lang="vi-VN" altLang="zh-CN" sz="4400" b="1" dirty="0" smtClean="0">
                <a:solidFill>
                  <a:srgbClr val="163B72"/>
                </a:solidFill>
                <a:ea typeface="包图简圆体" panose="02010601030101010101" pitchFamily="2" charset="-122"/>
                <a:cs typeface="Times New Roman" panose="02020603050405020304" pitchFamily="18" charset="0"/>
              </a:rPr>
              <a:t>. </a:t>
            </a:r>
            <a:r>
              <a:rPr lang="vi-VN" altLang="zh-CN" sz="4400" b="1" dirty="0">
                <a:solidFill>
                  <a:srgbClr val="163B72"/>
                </a:solidFill>
                <a:ea typeface="包图简圆体" panose="02010601030101010101" pitchFamily="2" charset="-122"/>
                <a:cs typeface="Times New Roman" panose="02020603050405020304" pitchFamily="18" charset="0"/>
              </a:rPr>
              <a:t>Hướng dẫn quy trình viết</a:t>
            </a:r>
            <a:endParaRPr kumimoji="0" lang="zh-CN" altLang="en-US" sz="4400" b="1" i="0" u="none" strike="noStrike" kern="1200" cap="none" spc="0" normalizeH="0" baseline="0" noProof="0" dirty="0">
              <a:ln>
                <a:noFill/>
              </a:ln>
              <a:solidFill>
                <a:srgbClr val="163B72"/>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nvGrpSpPr>
          <p:cNvPr id="96" name="Google Shape;2644;p40">
            <a:extLst>
              <a:ext uri="{FF2B5EF4-FFF2-40B4-BE49-F238E27FC236}">
                <a16:creationId xmlns:a16="http://schemas.microsoft.com/office/drawing/2014/main" xmlns="" id="{F630E78A-B33F-B4DA-BA93-D1244254BB47}"/>
              </a:ext>
            </a:extLst>
          </p:cNvPr>
          <p:cNvGrpSpPr/>
          <p:nvPr/>
        </p:nvGrpSpPr>
        <p:grpSpPr>
          <a:xfrm>
            <a:off x="10212626" y="1321214"/>
            <a:ext cx="962567" cy="1339921"/>
            <a:chOff x="5120675" y="1937000"/>
            <a:chExt cx="925050" cy="1423700"/>
          </a:xfrm>
        </p:grpSpPr>
        <p:sp>
          <p:nvSpPr>
            <p:cNvPr id="97" name="Google Shape;2645;p40">
              <a:extLst>
                <a:ext uri="{FF2B5EF4-FFF2-40B4-BE49-F238E27FC236}">
                  <a16:creationId xmlns:a16="http://schemas.microsoft.com/office/drawing/2014/main" xmlns="" id="{3401F739-E555-97A8-7273-7F8465DA549C}"/>
                </a:ext>
              </a:extLst>
            </p:cNvPr>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646;p40">
              <a:extLst>
                <a:ext uri="{FF2B5EF4-FFF2-40B4-BE49-F238E27FC236}">
                  <a16:creationId xmlns:a16="http://schemas.microsoft.com/office/drawing/2014/main" xmlns="" id="{D4010AD8-0BED-1963-B032-486991C47D77}"/>
                </a:ext>
              </a:extLst>
            </p:cNvPr>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647;p40">
              <a:extLst>
                <a:ext uri="{FF2B5EF4-FFF2-40B4-BE49-F238E27FC236}">
                  <a16:creationId xmlns:a16="http://schemas.microsoft.com/office/drawing/2014/main" xmlns="" id="{C874A309-71E1-33B0-110C-1AEFA27EAFDB}"/>
                </a:ext>
              </a:extLst>
            </p:cNvPr>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648;p40">
              <a:extLst>
                <a:ext uri="{FF2B5EF4-FFF2-40B4-BE49-F238E27FC236}">
                  <a16:creationId xmlns:a16="http://schemas.microsoft.com/office/drawing/2014/main" xmlns="" id="{257583C2-84CB-1FAC-50A6-D270DC252BC4}"/>
                </a:ext>
              </a:extLst>
            </p:cNvPr>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649;p40">
              <a:extLst>
                <a:ext uri="{FF2B5EF4-FFF2-40B4-BE49-F238E27FC236}">
                  <a16:creationId xmlns:a16="http://schemas.microsoft.com/office/drawing/2014/main" xmlns="" id="{217A20BE-BDC2-1E8D-EAD3-7255CC634989}"/>
                </a:ext>
              </a:extLst>
            </p:cNvPr>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650;p40">
              <a:extLst>
                <a:ext uri="{FF2B5EF4-FFF2-40B4-BE49-F238E27FC236}">
                  <a16:creationId xmlns:a16="http://schemas.microsoft.com/office/drawing/2014/main" xmlns="" id="{98E48909-F459-FF42-E900-87BB6FAD6763}"/>
                </a:ext>
              </a:extLst>
            </p:cNvPr>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651;p40">
              <a:extLst>
                <a:ext uri="{FF2B5EF4-FFF2-40B4-BE49-F238E27FC236}">
                  <a16:creationId xmlns:a16="http://schemas.microsoft.com/office/drawing/2014/main" xmlns="" id="{ECCEB31B-D6E2-D957-D911-78377814672F}"/>
                </a:ext>
              </a:extLst>
            </p:cNvPr>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1;p46">
            <a:extLst>
              <a:ext uri="{FF2B5EF4-FFF2-40B4-BE49-F238E27FC236}">
                <a16:creationId xmlns:a16="http://schemas.microsoft.com/office/drawing/2014/main" xmlns="" id="{9E270F88-F0E9-0C9D-7E00-2CFD31D42BB4}"/>
              </a:ext>
            </a:extLst>
          </p:cNvPr>
          <p:cNvGrpSpPr/>
          <p:nvPr/>
        </p:nvGrpSpPr>
        <p:grpSpPr>
          <a:xfrm>
            <a:off x="7512305" y="1656782"/>
            <a:ext cx="2911678" cy="5221379"/>
            <a:chOff x="5982628" y="902911"/>
            <a:chExt cx="2120749" cy="4204713"/>
          </a:xfrm>
        </p:grpSpPr>
        <p:sp>
          <p:nvSpPr>
            <p:cNvPr id="105" name="Google Shape;3062;p46">
              <a:extLst>
                <a:ext uri="{FF2B5EF4-FFF2-40B4-BE49-F238E27FC236}">
                  <a16:creationId xmlns:a16="http://schemas.microsoft.com/office/drawing/2014/main" xmlns="" id="{39085AFB-C4FA-619B-8F7B-D1F0A23FD14B}"/>
                </a:ext>
              </a:extLst>
            </p:cNvPr>
            <p:cNvSpPr/>
            <p:nvPr/>
          </p:nvSpPr>
          <p:spPr>
            <a:xfrm>
              <a:off x="6672551" y="4906000"/>
              <a:ext cx="1430827" cy="201624"/>
            </a:xfrm>
            <a:custGeom>
              <a:avLst/>
              <a:gdLst/>
              <a:ahLst/>
              <a:cxnLst/>
              <a:rect l="l" t="t" r="r" b="b"/>
              <a:pathLst>
                <a:path w="73678" h="8329" extrusionOk="0">
                  <a:moveTo>
                    <a:pt x="36839" y="0"/>
                  </a:moveTo>
                  <a:lnTo>
                    <a:pt x="33071" y="27"/>
                  </a:lnTo>
                  <a:lnTo>
                    <a:pt x="29411" y="109"/>
                  </a:lnTo>
                  <a:lnTo>
                    <a:pt x="25889" y="191"/>
                  </a:lnTo>
                  <a:lnTo>
                    <a:pt x="22503" y="328"/>
                  </a:lnTo>
                  <a:lnTo>
                    <a:pt x="19280" y="519"/>
                  </a:lnTo>
                  <a:lnTo>
                    <a:pt x="16249" y="710"/>
                  </a:lnTo>
                  <a:lnTo>
                    <a:pt x="13409" y="956"/>
                  </a:lnTo>
                  <a:lnTo>
                    <a:pt x="10787" y="1229"/>
                  </a:lnTo>
                  <a:lnTo>
                    <a:pt x="8412" y="1529"/>
                  </a:lnTo>
                  <a:lnTo>
                    <a:pt x="6309" y="1857"/>
                  </a:lnTo>
                  <a:lnTo>
                    <a:pt x="5353" y="2021"/>
                  </a:lnTo>
                  <a:lnTo>
                    <a:pt x="4452" y="2185"/>
                  </a:lnTo>
                  <a:lnTo>
                    <a:pt x="3633" y="2376"/>
                  </a:lnTo>
                  <a:lnTo>
                    <a:pt x="2895" y="2540"/>
                  </a:lnTo>
                  <a:lnTo>
                    <a:pt x="2240" y="2731"/>
                  </a:lnTo>
                  <a:lnTo>
                    <a:pt x="1667" y="2922"/>
                  </a:lnTo>
                  <a:lnTo>
                    <a:pt x="1175" y="3141"/>
                  </a:lnTo>
                  <a:lnTo>
                    <a:pt x="765" y="3332"/>
                  </a:lnTo>
                  <a:lnTo>
                    <a:pt x="438" y="3523"/>
                  </a:lnTo>
                  <a:lnTo>
                    <a:pt x="192" y="3741"/>
                  </a:lnTo>
                  <a:lnTo>
                    <a:pt x="110" y="3851"/>
                  </a:lnTo>
                  <a:lnTo>
                    <a:pt x="55" y="3960"/>
                  </a:lnTo>
                  <a:lnTo>
                    <a:pt x="28" y="4069"/>
                  </a:lnTo>
                  <a:lnTo>
                    <a:pt x="1" y="4178"/>
                  </a:lnTo>
                  <a:lnTo>
                    <a:pt x="28" y="4287"/>
                  </a:lnTo>
                  <a:lnTo>
                    <a:pt x="55" y="4369"/>
                  </a:lnTo>
                  <a:lnTo>
                    <a:pt x="110" y="4479"/>
                  </a:lnTo>
                  <a:lnTo>
                    <a:pt x="192" y="4588"/>
                  </a:lnTo>
                  <a:lnTo>
                    <a:pt x="438" y="4806"/>
                  </a:lnTo>
                  <a:lnTo>
                    <a:pt x="765" y="4997"/>
                  </a:lnTo>
                  <a:lnTo>
                    <a:pt x="1175" y="5216"/>
                  </a:lnTo>
                  <a:lnTo>
                    <a:pt x="1667" y="5407"/>
                  </a:lnTo>
                  <a:lnTo>
                    <a:pt x="2240" y="5598"/>
                  </a:lnTo>
                  <a:lnTo>
                    <a:pt x="2895" y="5789"/>
                  </a:lnTo>
                  <a:lnTo>
                    <a:pt x="3633" y="5981"/>
                  </a:lnTo>
                  <a:lnTo>
                    <a:pt x="4452" y="6144"/>
                  </a:lnTo>
                  <a:lnTo>
                    <a:pt x="5353" y="6336"/>
                  </a:lnTo>
                  <a:lnTo>
                    <a:pt x="6309" y="6499"/>
                  </a:lnTo>
                  <a:lnTo>
                    <a:pt x="8412" y="6800"/>
                  </a:lnTo>
                  <a:lnTo>
                    <a:pt x="10787" y="7100"/>
                  </a:lnTo>
                  <a:lnTo>
                    <a:pt x="13409" y="7373"/>
                  </a:lnTo>
                  <a:lnTo>
                    <a:pt x="16249" y="7619"/>
                  </a:lnTo>
                  <a:lnTo>
                    <a:pt x="19280" y="7810"/>
                  </a:lnTo>
                  <a:lnTo>
                    <a:pt x="22503" y="8001"/>
                  </a:lnTo>
                  <a:lnTo>
                    <a:pt x="25889" y="8138"/>
                  </a:lnTo>
                  <a:lnTo>
                    <a:pt x="29411" y="8247"/>
                  </a:lnTo>
                  <a:lnTo>
                    <a:pt x="33071" y="8302"/>
                  </a:lnTo>
                  <a:lnTo>
                    <a:pt x="36839" y="8329"/>
                  </a:lnTo>
                  <a:lnTo>
                    <a:pt x="40608" y="8302"/>
                  </a:lnTo>
                  <a:lnTo>
                    <a:pt x="44267" y="8247"/>
                  </a:lnTo>
                  <a:lnTo>
                    <a:pt x="47817" y="8138"/>
                  </a:lnTo>
                  <a:lnTo>
                    <a:pt x="51176" y="8001"/>
                  </a:lnTo>
                  <a:lnTo>
                    <a:pt x="54398" y="7810"/>
                  </a:lnTo>
                  <a:lnTo>
                    <a:pt x="57457" y="7619"/>
                  </a:lnTo>
                  <a:lnTo>
                    <a:pt x="60269" y="7373"/>
                  </a:lnTo>
                  <a:lnTo>
                    <a:pt x="62891" y="7100"/>
                  </a:lnTo>
                  <a:lnTo>
                    <a:pt x="65267" y="6800"/>
                  </a:lnTo>
                  <a:lnTo>
                    <a:pt x="67397" y="6499"/>
                  </a:lnTo>
                  <a:lnTo>
                    <a:pt x="68353" y="6336"/>
                  </a:lnTo>
                  <a:lnTo>
                    <a:pt x="69254" y="6144"/>
                  </a:lnTo>
                  <a:lnTo>
                    <a:pt x="70046" y="5981"/>
                  </a:lnTo>
                  <a:lnTo>
                    <a:pt x="70783" y="5789"/>
                  </a:lnTo>
                  <a:lnTo>
                    <a:pt x="71466" y="5598"/>
                  </a:lnTo>
                  <a:lnTo>
                    <a:pt x="72039" y="5407"/>
                  </a:lnTo>
                  <a:lnTo>
                    <a:pt x="72531" y="5216"/>
                  </a:lnTo>
                  <a:lnTo>
                    <a:pt x="72940" y="4997"/>
                  </a:lnTo>
                  <a:lnTo>
                    <a:pt x="73268" y="4806"/>
                  </a:lnTo>
                  <a:lnTo>
                    <a:pt x="73486" y="4588"/>
                  </a:lnTo>
                  <a:lnTo>
                    <a:pt x="73568" y="4479"/>
                  </a:lnTo>
                  <a:lnTo>
                    <a:pt x="73650" y="4369"/>
                  </a:lnTo>
                  <a:lnTo>
                    <a:pt x="73678" y="4287"/>
                  </a:lnTo>
                  <a:lnTo>
                    <a:pt x="73678" y="4178"/>
                  </a:lnTo>
                  <a:lnTo>
                    <a:pt x="73678" y="4069"/>
                  </a:lnTo>
                  <a:lnTo>
                    <a:pt x="73650" y="3960"/>
                  </a:lnTo>
                  <a:lnTo>
                    <a:pt x="73568" y="3851"/>
                  </a:lnTo>
                  <a:lnTo>
                    <a:pt x="73486" y="3741"/>
                  </a:lnTo>
                  <a:lnTo>
                    <a:pt x="73268" y="3523"/>
                  </a:lnTo>
                  <a:lnTo>
                    <a:pt x="72940" y="3332"/>
                  </a:lnTo>
                  <a:lnTo>
                    <a:pt x="72531" y="3141"/>
                  </a:lnTo>
                  <a:lnTo>
                    <a:pt x="72039" y="2922"/>
                  </a:lnTo>
                  <a:lnTo>
                    <a:pt x="71466" y="2731"/>
                  </a:lnTo>
                  <a:lnTo>
                    <a:pt x="70783" y="2540"/>
                  </a:lnTo>
                  <a:lnTo>
                    <a:pt x="70046" y="2376"/>
                  </a:lnTo>
                  <a:lnTo>
                    <a:pt x="69254" y="2185"/>
                  </a:lnTo>
                  <a:lnTo>
                    <a:pt x="68353" y="2021"/>
                  </a:lnTo>
                  <a:lnTo>
                    <a:pt x="67397" y="1857"/>
                  </a:lnTo>
                  <a:lnTo>
                    <a:pt x="65267" y="1529"/>
                  </a:lnTo>
                  <a:lnTo>
                    <a:pt x="62891" y="1229"/>
                  </a:lnTo>
                  <a:lnTo>
                    <a:pt x="60269" y="956"/>
                  </a:lnTo>
                  <a:lnTo>
                    <a:pt x="57457" y="710"/>
                  </a:lnTo>
                  <a:lnTo>
                    <a:pt x="54398" y="519"/>
                  </a:lnTo>
                  <a:lnTo>
                    <a:pt x="51176" y="328"/>
                  </a:lnTo>
                  <a:lnTo>
                    <a:pt x="47817" y="191"/>
                  </a:lnTo>
                  <a:lnTo>
                    <a:pt x="44267" y="109"/>
                  </a:lnTo>
                  <a:lnTo>
                    <a:pt x="40608" y="27"/>
                  </a:lnTo>
                  <a:lnTo>
                    <a:pt x="36839" y="0"/>
                  </a:lnTo>
                  <a:close/>
                </a:path>
              </a:pathLst>
            </a:custGeom>
            <a:solidFill>
              <a:srgbClr val="2C3045">
                <a:alpha val="15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6" name="Google Shape;3063;p46">
              <a:extLst>
                <a:ext uri="{FF2B5EF4-FFF2-40B4-BE49-F238E27FC236}">
                  <a16:creationId xmlns:a16="http://schemas.microsoft.com/office/drawing/2014/main" xmlns="" id="{C98B121C-4232-CE72-FFDC-21465B0FE05C}"/>
                </a:ext>
              </a:extLst>
            </p:cNvPr>
            <p:cNvGrpSpPr/>
            <p:nvPr/>
          </p:nvGrpSpPr>
          <p:grpSpPr>
            <a:xfrm flipH="1">
              <a:off x="5982628" y="902911"/>
              <a:ext cx="1978213" cy="4110699"/>
              <a:chOff x="5222525" y="3318075"/>
              <a:chExt cx="1027750" cy="2135650"/>
            </a:xfrm>
          </p:grpSpPr>
          <p:sp>
            <p:nvSpPr>
              <p:cNvPr id="107" name="Google Shape;3064;p46">
                <a:extLst>
                  <a:ext uri="{FF2B5EF4-FFF2-40B4-BE49-F238E27FC236}">
                    <a16:creationId xmlns:a16="http://schemas.microsoft.com/office/drawing/2014/main" xmlns="" id="{4B53C30E-161E-6193-D647-72E2DACF988D}"/>
                  </a:ext>
                </a:extLst>
              </p:cNvPr>
              <p:cNvSpPr/>
              <p:nvPr/>
            </p:nvSpPr>
            <p:spPr>
              <a:xfrm>
                <a:off x="6105225" y="3703125"/>
                <a:ext cx="140425" cy="240050"/>
              </a:xfrm>
              <a:custGeom>
                <a:avLst/>
                <a:gdLst/>
                <a:ahLst/>
                <a:cxnLst/>
                <a:rect l="l" t="t" r="r" b="b"/>
                <a:pathLst>
                  <a:path w="5617" h="9602" extrusionOk="0">
                    <a:moveTo>
                      <a:pt x="2725" y="0"/>
                    </a:moveTo>
                    <a:lnTo>
                      <a:pt x="2633" y="19"/>
                    </a:lnTo>
                    <a:lnTo>
                      <a:pt x="2559" y="74"/>
                    </a:lnTo>
                    <a:lnTo>
                      <a:pt x="2484" y="149"/>
                    </a:lnTo>
                    <a:lnTo>
                      <a:pt x="2410" y="241"/>
                    </a:lnTo>
                    <a:lnTo>
                      <a:pt x="2336" y="352"/>
                    </a:lnTo>
                    <a:lnTo>
                      <a:pt x="2188" y="630"/>
                    </a:lnTo>
                    <a:lnTo>
                      <a:pt x="2040" y="964"/>
                    </a:lnTo>
                    <a:lnTo>
                      <a:pt x="1910" y="1335"/>
                    </a:lnTo>
                    <a:lnTo>
                      <a:pt x="1780" y="1724"/>
                    </a:lnTo>
                    <a:lnTo>
                      <a:pt x="1669" y="2150"/>
                    </a:lnTo>
                    <a:lnTo>
                      <a:pt x="1484" y="2966"/>
                    </a:lnTo>
                    <a:lnTo>
                      <a:pt x="1317" y="3689"/>
                    </a:lnTo>
                    <a:lnTo>
                      <a:pt x="1187" y="4393"/>
                    </a:lnTo>
                    <a:lnTo>
                      <a:pt x="1168" y="4078"/>
                    </a:lnTo>
                    <a:lnTo>
                      <a:pt x="1131" y="3763"/>
                    </a:lnTo>
                    <a:lnTo>
                      <a:pt x="1076" y="3392"/>
                    </a:lnTo>
                    <a:lnTo>
                      <a:pt x="983" y="3040"/>
                    </a:lnTo>
                    <a:lnTo>
                      <a:pt x="927" y="2873"/>
                    </a:lnTo>
                    <a:lnTo>
                      <a:pt x="872" y="2706"/>
                    </a:lnTo>
                    <a:lnTo>
                      <a:pt x="798" y="2577"/>
                    </a:lnTo>
                    <a:lnTo>
                      <a:pt x="724" y="2484"/>
                    </a:lnTo>
                    <a:lnTo>
                      <a:pt x="649" y="2410"/>
                    </a:lnTo>
                    <a:lnTo>
                      <a:pt x="557" y="2391"/>
                    </a:lnTo>
                    <a:lnTo>
                      <a:pt x="464" y="2410"/>
                    </a:lnTo>
                    <a:lnTo>
                      <a:pt x="390" y="2447"/>
                    </a:lnTo>
                    <a:lnTo>
                      <a:pt x="316" y="2521"/>
                    </a:lnTo>
                    <a:lnTo>
                      <a:pt x="260" y="2614"/>
                    </a:lnTo>
                    <a:lnTo>
                      <a:pt x="205" y="2743"/>
                    </a:lnTo>
                    <a:lnTo>
                      <a:pt x="149" y="2892"/>
                    </a:lnTo>
                    <a:lnTo>
                      <a:pt x="75" y="3262"/>
                    </a:lnTo>
                    <a:lnTo>
                      <a:pt x="19" y="3689"/>
                    </a:lnTo>
                    <a:lnTo>
                      <a:pt x="1" y="4152"/>
                    </a:lnTo>
                    <a:lnTo>
                      <a:pt x="1" y="4652"/>
                    </a:lnTo>
                    <a:lnTo>
                      <a:pt x="19" y="5171"/>
                    </a:lnTo>
                    <a:lnTo>
                      <a:pt x="56" y="5431"/>
                    </a:lnTo>
                    <a:lnTo>
                      <a:pt x="75" y="5653"/>
                    </a:lnTo>
                    <a:lnTo>
                      <a:pt x="112" y="5857"/>
                    </a:lnTo>
                    <a:lnTo>
                      <a:pt x="168" y="6024"/>
                    </a:lnTo>
                    <a:lnTo>
                      <a:pt x="279" y="6339"/>
                    </a:lnTo>
                    <a:lnTo>
                      <a:pt x="390" y="6561"/>
                    </a:lnTo>
                    <a:lnTo>
                      <a:pt x="501" y="6728"/>
                    </a:lnTo>
                    <a:lnTo>
                      <a:pt x="594" y="6839"/>
                    </a:lnTo>
                    <a:lnTo>
                      <a:pt x="687" y="6914"/>
                    </a:lnTo>
                    <a:lnTo>
                      <a:pt x="1" y="8637"/>
                    </a:lnTo>
                    <a:lnTo>
                      <a:pt x="2892" y="9601"/>
                    </a:lnTo>
                    <a:lnTo>
                      <a:pt x="3559" y="7785"/>
                    </a:lnTo>
                    <a:lnTo>
                      <a:pt x="3837" y="7581"/>
                    </a:lnTo>
                    <a:lnTo>
                      <a:pt x="4078" y="7340"/>
                    </a:lnTo>
                    <a:lnTo>
                      <a:pt x="4319" y="7080"/>
                    </a:lnTo>
                    <a:lnTo>
                      <a:pt x="4542" y="6802"/>
                    </a:lnTo>
                    <a:lnTo>
                      <a:pt x="4746" y="6487"/>
                    </a:lnTo>
                    <a:lnTo>
                      <a:pt x="4931" y="6191"/>
                    </a:lnTo>
                    <a:lnTo>
                      <a:pt x="5098" y="5876"/>
                    </a:lnTo>
                    <a:lnTo>
                      <a:pt x="5246" y="5561"/>
                    </a:lnTo>
                    <a:lnTo>
                      <a:pt x="5376" y="5264"/>
                    </a:lnTo>
                    <a:lnTo>
                      <a:pt x="5468" y="4986"/>
                    </a:lnTo>
                    <a:lnTo>
                      <a:pt x="5543" y="4727"/>
                    </a:lnTo>
                    <a:lnTo>
                      <a:pt x="5598" y="4486"/>
                    </a:lnTo>
                    <a:lnTo>
                      <a:pt x="5617" y="4282"/>
                    </a:lnTo>
                    <a:lnTo>
                      <a:pt x="5617" y="4115"/>
                    </a:lnTo>
                    <a:lnTo>
                      <a:pt x="5580" y="4004"/>
                    </a:lnTo>
                    <a:lnTo>
                      <a:pt x="5543" y="3967"/>
                    </a:lnTo>
                    <a:lnTo>
                      <a:pt x="5505" y="3930"/>
                    </a:lnTo>
                    <a:lnTo>
                      <a:pt x="5153" y="3744"/>
                    </a:lnTo>
                    <a:lnTo>
                      <a:pt x="4764" y="3540"/>
                    </a:lnTo>
                    <a:lnTo>
                      <a:pt x="4356" y="3299"/>
                    </a:lnTo>
                    <a:lnTo>
                      <a:pt x="3115" y="2725"/>
                    </a:lnTo>
                    <a:lnTo>
                      <a:pt x="3022" y="2706"/>
                    </a:lnTo>
                    <a:lnTo>
                      <a:pt x="2929" y="2725"/>
                    </a:lnTo>
                    <a:lnTo>
                      <a:pt x="2837" y="2743"/>
                    </a:lnTo>
                    <a:lnTo>
                      <a:pt x="2762" y="2780"/>
                    </a:lnTo>
                    <a:lnTo>
                      <a:pt x="2688" y="2836"/>
                    </a:lnTo>
                    <a:lnTo>
                      <a:pt x="2614" y="2910"/>
                    </a:lnTo>
                    <a:lnTo>
                      <a:pt x="2484" y="3058"/>
                    </a:lnTo>
                    <a:lnTo>
                      <a:pt x="2670" y="2595"/>
                    </a:lnTo>
                    <a:lnTo>
                      <a:pt x="2818" y="2132"/>
                    </a:lnTo>
                    <a:lnTo>
                      <a:pt x="2966" y="1576"/>
                    </a:lnTo>
                    <a:lnTo>
                      <a:pt x="3040" y="1298"/>
                    </a:lnTo>
                    <a:lnTo>
                      <a:pt x="3077" y="1020"/>
                    </a:lnTo>
                    <a:lnTo>
                      <a:pt x="3115" y="760"/>
                    </a:lnTo>
                    <a:lnTo>
                      <a:pt x="3115" y="538"/>
                    </a:lnTo>
                    <a:lnTo>
                      <a:pt x="3096" y="334"/>
                    </a:lnTo>
                    <a:lnTo>
                      <a:pt x="3059" y="241"/>
                    </a:lnTo>
                    <a:lnTo>
                      <a:pt x="3040" y="167"/>
                    </a:lnTo>
                    <a:lnTo>
                      <a:pt x="2985" y="93"/>
                    </a:lnTo>
                    <a:lnTo>
                      <a:pt x="2929" y="56"/>
                    </a:lnTo>
                    <a:lnTo>
                      <a:pt x="2874" y="19"/>
                    </a:lnTo>
                    <a:lnTo>
                      <a:pt x="27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65;p46">
                <a:extLst>
                  <a:ext uri="{FF2B5EF4-FFF2-40B4-BE49-F238E27FC236}">
                    <a16:creationId xmlns:a16="http://schemas.microsoft.com/office/drawing/2014/main" xmlns="" id="{F16BC762-84F3-3288-5785-CF7BF04D8510}"/>
                  </a:ext>
                </a:extLst>
              </p:cNvPr>
              <p:cNvSpPr/>
              <p:nvPr/>
            </p:nvSpPr>
            <p:spPr>
              <a:xfrm>
                <a:off x="6102925" y="3700350"/>
                <a:ext cx="145500" cy="245600"/>
              </a:xfrm>
              <a:custGeom>
                <a:avLst/>
                <a:gdLst/>
                <a:ahLst/>
                <a:cxnLst/>
                <a:rect l="l" t="t" r="r" b="b"/>
                <a:pathLst>
                  <a:path w="5820" h="9824" extrusionOk="0">
                    <a:moveTo>
                      <a:pt x="2873" y="204"/>
                    </a:moveTo>
                    <a:lnTo>
                      <a:pt x="2929" y="223"/>
                    </a:lnTo>
                    <a:lnTo>
                      <a:pt x="2966" y="241"/>
                    </a:lnTo>
                    <a:lnTo>
                      <a:pt x="3003" y="278"/>
                    </a:lnTo>
                    <a:lnTo>
                      <a:pt x="3040" y="315"/>
                    </a:lnTo>
                    <a:lnTo>
                      <a:pt x="3077" y="426"/>
                    </a:lnTo>
                    <a:lnTo>
                      <a:pt x="3095" y="556"/>
                    </a:lnTo>
                    <a:lnTo>
                      <a:pt x="3114" y="704"/>
                    </a:lnTo>
                    <a:lnTo>
                      <a:pt x="3095" y="871"/>
                    </a:lnTo>
                    <a:lnTo>
                      <a:pt x="3058" y="1260"/>
                    </a:lnTo>
                    <a:lnTo>
                      <a:pt x="2966" y="1668"/>
                    </a:lnTo>
                    <a:lnTo>
                      <a:pt x="2854" y="2094"/>
                    </a:lnTo>
                    <a:lnTo>
                      <a:pt x="2725" y="2502"/>
                    </a:lnTo>
                    <a:lnTo>
                      <a:pt x="2484" y="3132"/>
                    </a:lnTo>
                    <a:lnTo>
                      <a:pt x="2484" y="3169"/>
                    </a:lnTo>
                    <a:lnTo>
                      <a:pt x="2484" y="3207"/>
                    </a:lnTo>
                    <a:lnTo>
                      <a:pt x="2502" y="3225"/>
                    </a:lnTo>
                    <a:lnTo>
                      <a:pt x="2539" y="3262"/>
                    </a:lnTo>
                    <a:lnTo>
                      <a:pt x="2613" y="3262"/>
                    </a:lnTo>
                    <a:lnTo>
                      <a:pt x="2632" y="3244"/>
                    </a:lnTo>
                    <a:lnTo>
                      <a:pt x="2669" y="3225"/>
                    </a:lnTo>
                    <a:lnTo>
                      <a:pt x="2780" y="3077"/>
                    </a:lnTo>
                    <a:lnTo>
                      <a:pt x="2910" y="2984"/>
                    </a:lnTo>
                    <a:lnTo>
                      <a:pt x="2966" y="2947"/>
                    </a:lnTo>
                    <a:lnTo>
                      <a:pt x="3040" y="2929"/>
                    </a:lnTo>
                    <a:lnTo>
                      <a:pt x="3169" y="2929"/>
                    </a:lnTo>
                    <a:lnTo>
                      <a:pt x="4411" y="3485"/>
                    </a:lnTo>
                    <a:lnTo>
                      <a:pt x="4819" y="3744"/>
                    </a:lnTo>
                    <a:lnTo>
                      <a:pt x="5190" y="3948"/>
                    </a:lnTo>
                    <a:lnTo>
                      <a:pt x="5560" y="4133"/>
                    </a:lnTo>
                    <a:lnTo>
                      <a:pt x="5597" y="4170"/>
                    </a:lnTo>
                    <a:lnTo>
                      <a:pt x="5616" y="4282"/>
                    </a:lnTo>
                    <a:lnTo>
                      <a:pt x="5616" y="4411"/>
                    </a:lnTo>
                    <a:lnTo>
                      <a:pt x="5597" y="4597"/>
                    </a:lnTo>
                    <a:lnTo>
                      <a:pt x="5560" y="4782"/>
                    </a:lnTo>
                    <a:lnTo>
                      <a:pt x="5486" y="5004"/>
                    </a:lnTo>
                    <a:lnTo>
                      <a:pt x="5412" y="5245"/>
                    </a:lnTo>
                    <a:lnTo>
                      <a:pt x="5319" y="5486"/>
                    </a:lnTo>
                    <a:lnTo>
                      <a:pt x="5208" y="5746"/>
                    </a:lnTo>
                    <a:lnTo>
                      <a:pt x="5078" y="6005"/>
                    </a:lnTo>
                    <a:lnTo>
                      <a:pt x="4930" y="6265"/>
                    </a:lnTo>
                    <a:lnTo>
                      <a:pt x="4782" y="6524"/>
                    </a:lnTo>
                    <a:lnTo>
                      <a:pt x="4615" y="6765"/>
                    </a:lnTo>
                    <a:lnTo>
                      <a:pt x="4430" y="7006"/>
                    </a:lnTo>
                    <a:lnTo>
                      <a:pt x="4244" y="7247"/>
                    </a:lnTo>
                    <a:lnTo>
                      <a:pt x="4041" y="7451"/>
                    </a:lnTo>
                    <a:lnTo>
                      <a:pt x="3818" y="7655"/>
                    </a:lnTo>
                    <a:lnTo>
                      <a:pt x="3596" y="7803"/>
                    </a:lnTo>
                    <a:lnTo>
                      <a:pt x="3559" y="7859"/>
                    </a:lnTo>
                    <a:lnTo>
                      <a:pt x="2929" y="9601"/>
                    </a:lnTo>
                    <a:lnTo>
                      <a:pt x="223" y="8693"/>
                    </a:lnTo>
                    <a:lnTo>
                      <a:pt x="871" y="7062"/>
                    </a:lnTo>
                    <a:lnTo>
                      <a:pt x="871" y="7025"/>
                    </a:lnTo>
                    <a:lnTo>
                      <a:pt x="871" y="6988"/>
                    </a:lnTo>
                    <a:lnTo>
                      <a:pt x="853" y="6969"/>
                    </a:lnTo>
                    <a:lnTo>
                      <a:pt x="834" y="6950"/>
                    </a:lnTo>
                    <a:lnTo>
                      <a:pt x="741" y="6858"/>
                    </a:lnTo>
                    <a:lnTo>
                      <a:pt x="649" y="6765"/>
                    </a:lnTo>
                    <a:lnTo>
                      <a:pt x="556" y="6598"/>
                    </a:lnTo>
                    <a:lnTo>
                      <a:pt x="445" y="6376"/>
                    </a:lnTo>
                    <a:lnTo>
                      <a:pt x="352" y="6079"/>
                    </a:lnTo>
                    <a:lnTo>
                      <a:pt x="260" y="5727"/>
                    </a:lnTo>
                    <a:lnTo>
                      <a:pt x="241" y="5505"/>
                    </a:lnTo>
                    <a:lnTo>
                      <a:pt x="223" y="5282"/>
                    </a:lnTo>
                    <a:lnTo>
                      <a:pt x="204" y="4801"/>
                    </a:lnTo>
                    <a:lnTo>
                      <a:pt x="204" y="4337"/>
                    </a:lnTo>
                    <a:lnTo>
                      <a:pt x="204" y="3929"/>
                    </a:lnTo>
                    <a:lnTo>
                      <a:pt x="241" y="3577"/>
                    </a:lnTo>
                    <a:lnTo>
                      <a:pt x="278" y="3244"/>
                    </a:lnTo>
                    <a:lnTo>
                      <a:pt x="352" y="2984"/>
                    </a:lnTo>
                    <a:lnTo>
                      <a:pt x="426" y="2799"/>
                    </a:lnTo>
                    <a:lnTo>
                      <a:pt x="463" y="2706"/>
                    </a:lnTo>
                    <a:lnTo>
                      <a:pt x="519" y="2651"/>
                    </a:lnTo>
                    <a:lnTo>
                      <a:pt x="575" y="2613"/>
                    </a:lnTo>
                    <a:lnTo>
                      <a:pt x="649" y="2595"/>
                    </a:lnTo>
                    <a:lnTo>
                      <a:pt x="704" y="2613"/>
                    </a:lnTo>
                    <a:lnTo>
                      <a:pt x="741" y="2651"/>
                    </a:lnTo>
                    <a:lnTo>
                      <a:pt x="797" y="2706"/>
                    </a:lnTo>
                    <a:lnTo>
                      <a:pt x="834" y="2780"/>
                    </a:lnTo>
                    <a:lnTo>
                      <a:pt x="908" y="2966"/>
                    </a:lnTo>
                    <a:lnTo>
                      <a:pt x="1001" y="3225"/>
                    </a:lnTo>
                    <a:lnTo>
                      <a:pt x="1057" y="3503"/>
                    </a:lnTo>
                    <a:lnTo>
                      <a:pt x="1112" y="3837"/>
                    </a:lnTo>
                    <a:lnTo>
                      <a:pt x="1168" y="4170"/>
                    </a:lnTo>
                    <a:lnTo>
                      <a:pt x="1186" y="4504"/>
                    </a:lnTo>
                    <a:lnTo>
                      <a:pt x="1205" y="4541"/>
                    </a:lnTo>
                    <a:lnTo>
                      <a:pt x="1223" y="4578"/>
                    </a:lnTo>
                    <a:lnTo>
                      <a:pt x="1242" y="4597"/>
                    </a:lnTo>
                    <a:lnTo>
                      <a:pt x="1316" y="4597"/>
                    </a:lnTo>
                    <a:lnTo>
                      <a:pt x="1353" y="4578"/>
                    </a:lnTo>
                    <a:lnTo>
                      <a:pt x="1372" y="4560"/>
                    </a:lnTo>
                    <a:lnTo>
                      <a:pt x="1390" y="4522"/>
                    </a:lnTo>
                    <a:lnTo>
                      <a:pt x="1520" y="3800"/>
                    </a:lnTo>
                    <a:lnTo>
                      <a:pt x="1668" y="3058"/>
                    </a:lnTo>
                    <a:lnTo>
                      <a:pt x="1854" y="2317"/>
                    </a:lnTo>
                    <a:lnTo>
                      <a:pt x="2039" y="1650"/>
                    </a:lnTo>
                    <a:lnTo>
                      <a:pt x="2150" y="1335"/>
                    </a:lnTo>
                    <a:lnTo>
                      <a:pt x="2243" y="1057"/>
                    </a:lnTo>
                    <a:lnTo>
                      <a:pt x="2354" y="797"/>
                    </a:lnTo>
                    <a:lnTo>
                      <a:pt x="2465" y="593"/>
                    </a:lnTo>
                    <a:lnTo>
                      <a:pt x="2558" y="426"/>
                    </a:lnTo>
                    <a:lnTo>
                      <a:pt x="2669" y="297"/>
                    </a:lnTo>
                    <a:lnTo>
                      <a:pt x="2780" y="223"/>
                    </a:lnTo>
                    <a:lnTo>
                      <a:pt x="2817" y="204"/>
                    </a:lnTo>
                    <a:close/>
                    <a:moveTo>
                      <a:pt x="2836" y="0"/>
                    </a:moveTo>
                    <a:lnTo>
                      <a:pt x="2762" y="19"/>
                    </a:lnTo>
                    <a:lnTo>
                      <a:pt x="2706" y="37"/>
                    </a:lnTo>
                    <a:lnTo>
                      <a:pt x="2632" y="93"/>
                    </a:lnTo>
                    <a:lnTo>
                      <a:pt x="2502" y="204"/>
                    </a:lnTo>
                    <a:lnTo>
                      <a:pt x="2372" y="371"/>
                    </a:lnTo>
                    <a:lnTo>
                      <a:pt x="2261" y="556"/>
                    </a:lnTo>
                    <a:lnTo>
                      <a:pt x="2150" y="797"/>
                    </a:lnTo>
                    <a:lnTo>
                      <a:pt x="2039" y="1075"/>
                    </a:lnTo>
                    <a:lnTo>
                      <a:pt x="1928" y="1353"/>
                    </a:lnTo>
                    <a:lnTo>
                      <a:pt x="1742" y="1983"/>
                    </a:lnTo>
                    <a:lnTo>
                      <a:pt x="1557" y="2632"/>
                    </a:lnTo>
                    <a:lnTo>
                      <a:pt x="1427" y="3244"/>
                    </a:lnTo>
                    <a:lnTo>
                      <a:pt x="1316" y="3800"/>
                    </a:lnTo>
                    <a:lnTo>
                      <a:pt x="1223" y="3336"/>
                    </a:lnTo>
                    <a:lnTo>
                      <a:pt x="1168" y="3095"/>
                    </a:lnTo>
                    <a:lnTo>
                      <a:pt x="1094" y="2873"/>
                    </a:lnTo>
                    <a:lnTo>
                      <a:pt x="1001" y="2688"/>
                    </a:lnTo>
                    <a:lnTo>
                      <a:pt x="908" y="2539"/>
                    </a:lnTo>
                    <a:lnTo>
                      <a:pt x="853" y="2484"/>
                    </a:lnTo>
                    <a:lnTo>
                      <a:pt x="797" y="2447"/>
                    </a:lnTo>
                    <a:lnTo>
                      <a:pt x="723" y="2410"/>
                    </a:lnTo>
                    <a:lnTo>
                      <a:pt x="575" y="2410"/>
                    </a:lnTo>
                    <a:lnTo>
                      <a:pt x="501" y="2428"/>
                    </a:lnTo>
                    <a:lnTo>
                      <a:pt x="445" y="2465"/>
                    </a:lnTo>
                    <a:lnTo>
                      <a:pt x="371" y="2521"/>
                    </a:lnTo>
                    <a:lnTo>
                      <a:pt x="297" y="2613"/>
                    </a:lnTo>
                    <a:lnTo>
                      <a:pt x="223" y="2743"/>
                    </a:lnTo>
                    <a:lnTo>
                      <a:pt x="167" y="2891"/>
                    </a:lnTo>
                    <a:lnTo>
                      <a:pt x="130" y="3077"/>
                    </a:lnTo>
                    <a:lnTo>
                      <a:pt x="56" y="3447"/>
                    </a:lnTo>
                    <a:lnTo>
                      <a:pt x="19" y="3874"/>
                    </a:lnTo>
                    <a:lnTo>
                      <a:pt x="0" y="4300"/>
                    </a:lnTo>
                    <a:lnTo>
                      <a:pt x="0" y="4689"/>
                    </a:lnTo>
                    <a:lnTo>
                      <a:pt x="19" y="5301"/>
                    </a:lnTo>
                    <a:lnTo>
                      <a:pt x="56" y="5690"/>
                    </a:lnTo>
                    <a:lnTo>
                      <a:pt x="130" y="6042"/>
                    </a:lnTo>
                    <a:lnTo>
                      <a:pt x="204" y="6320"/>
                    </a:lnTo>
                    <a:lnTo>
                      <a:pt x="297" y="6561"/>
                    </a:lnTo>
                    <a:lnTo>
                      <a:pt x="408" y="6747"/>
                    </a:lnTo>
                    <a:lnTo>
                      <a:pt x="501" y="6876"/>
                    </a:lnTo>
                    <a:lnTo>
                      <a:pt x="593" y="6988"/>
                    </a:lnTo>
                    <a:lnTo>
                      <a:pt x="649" y="7062"/>
                    </a:lnTo>
                    <a:lnTo>
                      <a:pt x="0" y="8711"/>
                    </a:lnTo>
                    <a:lnTo>
                      <a:pt x="0" y="8748"/>
                    </a:lnTo>
                    <a:lnTo>
                      <a:pt x="19" y="8785"/>
                    </a:lnTo>
                    <a:lnTo>
                      <a:pt x="37" y="8822"/>
                    </a:lnTo>
                    <a:lnTo>
                      <a:pt x="74" y="8841"/>
                    </a:lnTo>
                    <a:lnTo>
                      <a:pt x="2947" y="9805"/>
                    </a:lnTo>
                    <a:lnTo>
                      <a:pt x="2984" y="9823"/>
                    </a:lnTo>
                    <a:lnTo>
                      <a:pt x="3040" y="9805"/>
                    </a:lnTo>
                    <a:lnTo>
                      <a:pt x="3077" y="9749"/>
                    </a:lnTo>
                    <a:lnTo>
                      <a:pt x="3744" y="7951"/>
                    </a:lnTo>
                    <a:lnTo>
                      <a:pt x="3966" y="7785"/>
                    </a:lnTo>
                    <a:lnTo>
                      <a:pt x="4207" y="7581"/>
                    </a:lnTo>
                    <a:lnTo>
                      <a:pt x="4411" y="7340"/>
                    </a:lnTo>
                    <a:lnTo>
                      <a:pt x="4615" y="7099"/>
                    </a:lnTo>
                    <a:lnTo>
                      <a:pt x="4800" y="6839"/>
                    </a:lnTo>
                    <a:lnTo>
                      <a:pt x="4967" y="6580"/>
                    </a:lnTo>
                    <a:lnTo>
                      <a:pt x="5134" y="6320"/>
                    </a:lnTo>
                    <a:lnTo>
                      <a:pt x="5282" y="6042"/>
                    </a:lnTo>
                    <a:lnTo>
                      <a:pt x="5412" y="5764"/>
                    </a:lnTo>
                    <a:lnTo>
                      <a:pt x="5523" y="5505"/>
                    </a:lnTo>
                    <a:lnTo>
                      <a:pt x="5616" y="5245"/>
                    </a:lnTo>
                    <a:lnTo>
                      <a:pt x="5690" y="5004"/>
                    </a:lnTo>
                    <a:lnTo>
                      <a:pt x="5746" y="4782"/>
                    </a:lnTo>
                    <a:lnTo>
                      <a:pt x="5801" y="4578"/>
                    </a:lnTo>
                    <a:lnTo>
                      <a:pt x="5820" y="4411"/>
                    </a:lnTo>
                    <a:lnTo>
                      <a:pt x="5820" y="4263"/>
                    </a:lnTo>
                    <a:lnTo>
                      <a:pt x="5801" y="4152"/>
                    </a:lnTo>
                    <a:lnTo>
                      <a:pt x="5764" y="4059"/>
                    </a:lnTo>
                    <a:lnTo>
                      <a:pt x="5709" y="4004"/>
                    </a:lnTo>
                    <a:lnTo>
                      <a:pt x="5653" y="3948"/>
                    </a:lnTo>
                    <a:lnTo>
                      <a:pt x="5282" y="3781"/>
                    </a:lnTo>
                    <a:lnTo>
                      <a:pt x="4912" y="3559"/>
                    </a:lnTo>
                    <a:lnTo>
                      <a:pt x="4504" y="3318"/>
                    </a:lnTo>
                    <a:lnTo>
                      <a:pt x="3244" y="2743"/>
                    </a:lnTo>
                    <a:lnTo>
                      <a:pt x="3225" y="2725"/>
                    </a:lnTo>
                    <a:lnTo>
                      <a:pt x="3114" y="2725"/>
                    </a:lnTo>
                    <a:lnTo>
                      <a:pt x="3003" y="2743"/>
                    </a:lnTo>
                    <a:lnTo>
                      <a:pt x="2910" y="2762"/>
                    </a:lnTo>
                    <a:lnTo>
                      <a:pt x="2836" y="2799"/>
                    </a:lnTo>
                    <a:lnTo>
                      <a:pt x="3040" y="2169"/>
                    </a:lnTo>
                    <a:lnTo>
                      <a:pt x="3132" y="1816"/>
                    </a:lnTo>
                    <a:lnTo>
                      <a:pt x="3225" y="1446"/>
                    </a:lnTo>
                    <a:lnTo>
                      <a:pt x="3281" y="1075"/>
                    </a:lnTo>
                    <a:lnTo>
                      <a:pt x="3299" y="741"/>
                    </a:lnTo>
                    <a:lnTo>
                      <a:pt x="3299" y="593"/>
                    </a:lnTo>
                    <a:lnTo>
                      <a:pt x="3281" y="445"/>
                    </a:lnTo>
                    <a:lnTo>
                      <a:pt x="3262" y="334"/>
                    </a:lnTo>
                    <a:lnTo>
                      <a:pt x="3207" y="223"/>
                    </a:lnTo>
                    <a:lnTo>
                      <a:pt x="3151" y="148"/>
                    </a:lnTo>
                    <a:lnTo>
                      <a:pt x="3077" y="74"/>
                    </a:lnTo>
                    <a:lnTo>
                      <a:pt x="3003" y="37"/>
                    </a:lnTo>
                    <a:lnTo>
                      <a:pt x="2910" y="19"/>
                    </a:lnTo>
                    <a:lnTo>
                      <a:pt x="2836"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66;p46">
                <a:extLst>
                  <a:ext uri="{FF2B5EF4-FFF2-40B4-BE49-F238E27FC236}">
                    <a16:creationId xmlns:a16="http://schemas.microsoft.com/office/drawing/2014/main" xmlns="" id="{9A498F3A-C7F1-4B05-FFD8-DA0D7ADA7106}"/>
                  </a:ext>
                </a:extLst>
              </p:cNvPr>
              <p:cNvSpPr/>
              <p:nvPr/>
            </p:nvSpPr>
            <p:spPr>
              <a:xfrm>
                <a:off x="5246175" y="3870400"/>
                <a:ext cx="155700" cy="429100"/>
              </a:xfrm>
              <a:custGeom>
                <a:avLst/>
                <a:gdLst/>
                <a:ahLst/>
                <a:cxnLst/>
                <a:rect l="l" t="t" r="r" b="b"/>
                <a:pathLst>
                  <a:path w="6228" h="17164" extrusionOk="0">
                    <a:moveTo>
                      <a:pt x="5134" y="0"/>
                    </a:moveTo>
                    <a:lnTo>
                      <a:pt x="5116" y="19"/>
                    </a:lnTo>
                    <a:lnTo>
                      <a:pt x="5023" y="93"/>
                    </a:lnTo>
                    <a:lnTo>
                      <a:pt x="4875" y="223"/>
                    </a:lnTo>
                    <a:lnTo>
                      <a:pt x="4689" y="445"/>
                    </a:lnTo>
                    <a:lnTo>
                      <a:pt x="4448" y="760"/>
                    </a:lnTo>
                    <a:lnTo>
                      <a:pt x="4170" y="1205"/>
                    </a:lnTo>
                    <a:lnTo>
                      <a:pt x="3855" y="1798"/>
                    </a:lnTo>
                    <a:lnTo>
                      <a:pt x="3522" y="2539"/>
                    </a:lnTo>
                    <a:lnTo>
                      <a:pt x="3336" y="2966"/>
                    </a:lnTo>
                    <a:lnTo>
                      <a:pt x="3132" y="3448"/>
                    </a:lnTo>
                    <a:lnTo>
                      <a:pt x="2929" y="3985"/>
                    </a:lnTo>
                    <a:lnTo>
                      <a:pt x="2725" y="4560"/>
                    </a:lnTo>
                    <a:lnTo>
                      <a:pt x="2521" y="5190"/>
                    </a:lnTo>
                    <a:lnTo>
                      <a:pt x="2317" y="5876"/>
                    </a:lnTo>
                    <a:lnTo>
                      <a:pt x="2095" y="6617"/>
                    </a:lnTo>
                    <a:lnTo>
                      <a:pt x="1872" y="7433"/>
                    </a:lnTo>
                    <a:lnTo>
                      <a:pt x="1650" y="8285"/>
                    </a:lnTo>
                    <a:lnTo>
                      <a:pt x="1409" y="9212"/>
                    </a:lnTo>
                    <a:lnTo>
                      <a:pt x="1186" y="10213"/>
                    </a:lnTo>
                    <a:lnTo>
                      <a:pt x="945" y="11288"/>
                    </a:lnTo>
                    <a:lnTo>
                      <a:pt x="704" y="12418"/>
                    </a:lnTo>
                    <a:lnTo>
                      <a:pt x="482" y="13623"/>
                    </a:lnTo>
                    <a:lnTo>
                      <a:pt x="241" y="14902"/>
                    </a:lnTo>
                    <a:lnTo>
                      <a:pt x="0" y="16273"/>
                    </a:lnTo>
                    <a:lnTo>
                      <a:pt x="5097" y="17163"/>
                    </a:lnTo>
                    <a:lnTo>
                      <a:pt x="6228" y="10583"/>
                    </a:lnTo>
                    <a:lnTo>
                      <a:pt x="5134"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67;p46">
                <a:extLst>
                  <a:ext uri="{FF2B5EF4-FFF2-40B4-BE49-F238E27FC236}">
                    <a16:creationId xmlns:a16="http://schemas.microsoft.com/office/drawing/2014/main" xmlns="" id="{206D739E-90B5-44FB-BFD8-BFB019F700C1}"/>
                  </a:ext>
                </a:extLst>
              </p:cNvPr>
              <p:cNvSpPr/>
              <p:nvPr/>
            </p:nvSpPr>
            <p:spPr>
              <a:xfrm>
                <a:off x="5532525" y="3701725"/>
                <a:ext cx="142725" cy="179350"/>
              </a:xfrm>
              <a:custGeom>
                <a:avLst/>
                <a:gdLst/>
                <a:ahLst/>
                <a:cxnLst/>
                <a:rect l="l" t="t" r="r" b="b"/>
                <a:pathLst>
                  <a:path w="5709" h="7174" extrusionOk="0">
                    <a:moveTo>
                      <a:pt x="0" y="1"/>
                    </a:moveTo>
                    <a:lnTo>
                      <a:pt x="0" y="7136"/>
                    </a:lnTo>
                    <a:lnTo>
                      <a:pt x="5709" y="7174"/>
                    </a:lnTo>
                    <a:lnTo>
                      <a:pt x="570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68;p46">
                <a:extLst>
                  <a:ext uri="{FF2B5EF4-FFF2-40B4-BE49-F238E27FC236}">
                    <a16:creationId xmlns:a16="http://schemas.microsoft.com/office/drawing/2014/main" xmlns="" id="{849B64DA-1780-FC74-3E37-3D47540C8ACB}"/>
                  </a:ext>
                </a:extLst>
              </p:cNvPr>
              <p:cNvSpPr/>
              <p:nvPr/>
            </p:nvSpPr>
            <p:spPr>
              <a:xfrm>
                <a:off x="5530200" y="3699425"/>
                <a:ext cx="147375" cy="184425"/>
              </a:xfrm>
              <a:custGeom>
                <a:avLst/>
                <a:gdLst/>
                <a:ahLst/>
                <a:cxnLst/>
                <a:rect l="l" t="t" r="r" b="b"/>
                <a:pathLst>
                  <a:path w="5895" h="7377" extrusionOk="0">
                    <a:moveTo>
                      <a:pt x="5691" y="204"/>
                    </a:moveTo>
                    <a:lnTo>
                      <a:pt x="5691" y="7173"/>
                    </a:lnTo>
                    <a:lnTo>
                      <a:pt x="186" y="7117"/>
                    </a:lnTo>
                    <a:lnTo>
                      <a:pt x="186" y="204"/>
                    </a:lnTo>
                    <a:close/>
                    <a:moveTo>
                      <a:pt x="56" y="0"/>
                    </a:moveTo>
                    <a:lnTo>
                      <a:pt x="19" y="37"/>
                    </a:lnTo>
                    <a:lnTo>
                      <a:pt x="1" y="56"/>
                    </a:lnTo>
                    <a:lnTo>
                      <a:pt x="1" y="93"/>
                    </a:lnTo>
                    <a:lnTo>
                      <a:pt x="1" y="7228"/>
                    </a:lnTo>
                    <a:lnTo>
                      <a:pt x="1" y="7266"/>
                    </a:lnTo>
                    <a:lnTo>
                      <a:pt x="19" y="7284"/>
                    </a:lnTo>
                    <a:lnTo>
                      <a:pt x="56" y="7303"/>
                    </a:lnTo>
                    <a:lnTo>
                      <a:pt x="93" y="7321"/>
                    </a:lnTo>
                    <a:lnTo>
                      <a:pt x="5802" y="7377"/>
                    </a:lnTo>
                    <a:lnTo>
                      <a:pt x="5839" y="7358"/>
                    </a:lnTo>
                    <a:lnTo>
                      <a:pt x="5858" y="7340"/>
                    </a:lnTo>
                    <a:lnTo>
                      <a:pt x="5895" y="7321"/>
                    </a:lnTo>
                    <a:lnTo>
                      <a:pt x="5895" y="7266"/>
                    </a:lnTo>
                    <a:lnTo>
                      <a:pt x="5895" y="93"/>
                    </a:lnTo>
                    <a:lnTo>
                      <a:pt x="5895" y="56"/>
                    </a:lnTo>
                    <a:lnTo>
                      <a:pt x="5858" y="37"/>
                    </a:lnTo>
                    <a:lnTo>
                      <a:pt x="583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69;p46">
                <a:extLst>
                  <a:ext uri="{FF2B5EF4-FFF2-40B4-BE49-F238E27FC236}">
                    <a16:creationId xmlns:a16="http://schemas.microsoft.com/office/drawing/2014/main" xmlns="" id="{728DABDE-526C-1BF7-FEC2-136CF91AB1B4}"/>
                  </a:ext>
                </a:extLst>
              </p:cNvPr>
              <p:cNvSpPr/>
              <p:nvPr/>
            </p:nvSpPr>
            <p:spPr>
              <a:xfrm>
                <a:off x="5641875" y="5368900"/>
                <a:ext cx="230775" cy="84825"/>
              </a:xfrm>
              <a:custGeom>
                <a:avLst/>
                <a:gdLst/>
                <a:ahLst/>
                <a:cxnLst/>
                <a:rect l="l" t="t" r="r" b="b"/>
                <a:pathLst>
                  <a:path w="9231" h="3393" extrusionOk="0">
                    <a:moveTo>
                      <a:pt x="3763" y="0"/>
                    </a:moveTo>
                    <a:lnTo>
                      <a:pt x="0" y="241"/>
                    </a:lnTo>
                    <a:lnTo>
                      <a:pt x="0" y="3392"/>
                    </a:lnTo>
                    <a:lnTo>
                      <a:pt x="1872" y="3392"/>
                    </a:lnTo>
                    <a:lnTo>
                      <a:pt x="1891" y="2725"/>
                    </a:lnTo>
                    <a:lnTo>
                      <a:pt x="3559" y="3392"/>
                    </a:lnTo>
                    <a:lnTo>
                      <a:pt x="9231" y="3392"/>
                    </a:lnTo>
                    <a:lnTo>
                      <a:pt x="376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3070;p46">
                <a:extLst>
                  <a:ext uri="{FF2B5EF4-FFF2-40B4-BE49-F238E27FC236}">
                    <a16:creationId xmlns:a16="http://schemas.microsoft.com/office/drawing/2014/main" xmlns="" id="{A5E5DF6E-F503-F01E-0BA8-D90F3CD1C46F}"/>
                  </a:ext>
                </a:extLst>
              </p:cNvPr>
              <p:cNvSpPr/>
              <p:nvPr/>
            </p:nvSpPr>
            <p:spPr>
              <a:xfrm>
                <a:off x="5222525" y="5368900"/>
                <a:ext cx="230775" cy="84825"/>
              </a:xfrm>
              <a:custGeom>
                <a:avLst/>
                <a:gdLst/>
                <a:ahLst/>
                <a:cxnLst/>
                <a:rect l="l" t="t" r="r" b="b"/>
                <a:pathLst>
                  <a:path w="9231" h="3393" extrusionOk="0">
                    <a:moveTo>
                      <a:pt x="5469" y="0"/>
                    </a:moveTo>
                    <a:lnTo>
                      <a:pt x="1" y="3392"/>
                    </a:lnTo>
                    <a:lnTo>
                      <a:pt x="5802" y="3392"/>
                    </a:lnTo>
                    <a:lnTo>
                      <a:pt x="7340" y="2947"/>
                    </a:lnTo>
                    <a:lnTo>
                      <a:pt x="7415" y="3392"/>
                    </a:lnTo>
                    <a:lnTo>
                      <a:pt x="9231" y="3392"/>
                    </a:lnTo>
                    <a:lnTo>
                      <a:pt x="9231" y="297"/>
                    </a:lnTo>
                    <a:lnTo>
                      <a:pt x="546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71;p46">
                <a:extLst>
                  <a:ext uri="{FF2B5EF4-FFF2-40B4-BE49-F238E27FC236}">
                    <a16:creationId xmlns:a16="http://schemas.microsoft.com/office/drawing/2014/main" xmlns="" id="{DBF7FA52-3C43-0461-8A64-8237EC044B9E}"/>
                  </a:ext>
                </a:extLst>
              </p:cNvPr>
              <p:cNvSpPr/>
              <p:nvPr/>
            </p:nvSpPr>
            <p:spPr>
              <a:xfrm>
                <a:off x="5333750" y="3831000"/>
                <a:ext cx="495350" cy="1549050"/>
              </a:xfrm>
              <a:custGeom>
                <a:avLst/>
                <a:gdLst/>
                <a:ahLst/>
                <a:cxnLst/>
                <a:rect l="l" t="t" r="r" b="b"/>
                <a:pathLst>
                  <a:path w="19814" h="61962" extrusionOk="0">
                    <a:moveTo>
                      <a:pt x="7692" y="1"/>
                    </a:moveTo>
                    <a:lnTo>
                      <a:pt x="1631" y="1576"/>
                    </a:lnTo>
                    <a:lnTo>
                      <a:pt x="3299" y="29563"/>
                    </a:lnTo>
                    <a:lnTo>
                      <a:pt x="0" y="61387"/>
                    </a:lnTo>
                    <a:lnTo>
                      <a:pt x="5153" y="61961"/>
                    </a:lnTo>
                    <a:lnTo>
                      <a:pt x="10657" y="36291"/>
                    </a:lnTo>
                    <a:lnTo>
                      <a:pt x="11844" y="61887"/>
                    </a:lnTo>
                    <a:lnTo>
                      <a:pt x="16811" y="61479"/>
                    </a:lnTo>
                    <a:lnTo>
                      <a:pt x="17033" y="55623"/>
                    </a:lnTo>
                    <a:lnTo>
                      <a:pt x="17274" y="49914"/>
                    </a:lnTo>
                    <a:lnTo>
                      <a:pt x="17515" y="44539"/>
                    </a:lnTo>
                    <a:lnTo>
                      <a:pt x="17756" y="39701"/>
                    </a:lnTo>
                    <a:lnTo>
                      <a:pt x="18164" y="32399"/>
                    </a:lnTo>
                    <a:lnTo>
                      <a:pt x="18312" y="29619"/>
                    </a:lnTo>
                    <a:lnTo>
                      <a:pt x="19813" y="1706"/>
                    </a:lnTo>
                    <a:lnTo>
                      <a:pt x="13901"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2;p46">
                <a:extLst>
                  <a:ext uri="{FF2B5EF4-FFF2-40B4-BE49-F238E27FC236}">
                    <a16:creationId xmlns:a16="http://schemas.microsoft.com/office/drawing/2014/main" xmlns="" id="{503E56A5-6B3B-CCB3-4E0D-3B1FA8BA7FF3}"/>
                  </a:ext>
                </a:extLst>
              </p:cNvPr>
              <p:cNvSpPr/>
              <p:nvPr/>
            </p:nvSpPr>
            <p:spPr>
              <a:xfrm>
                <a:off x="5629825" y="5319775"/>
                <a:ext cx="125125" cy="13925"/>
              </a:xfrm>
              <a:custGeom>
                <a:avLst/>
                <a:gdLst/>
                <a:ahLst/>
                <a:cxnLst/>
                <a:rect l="l" t="t" r="r" b="b"/>
                <a:pathLst>
                  <a:path w="5005" h="557" extrusionOk="0">
                    <a:moveTo>
                      <a:pt x="4894" y="1"/>
                    </a:moveTo>
                    <a:lnTo>
                      <a:pt x="93" y="372"/>
                    </a:lnTo>
                    <a:lnTo>
                      <a:pt x="56" y="372"/>
                    </a:lnTo>
                    <a:lnTo>
                      <a:pt x="19" y="409"/>
                    </a:lnTo>
                    <a:lnTo>
                      <a:pt x="1" y="427"/>
                    </a:lnTo>
                    <a:lnTo>
                      <a:pt x="1" y="464"/>
                    </a:lnTo>
                    <a:lnTo>
                      <a:pt x="1" y="501"/>
                    </a:lnTo>
                    <a:lnTo>
                      <a:pt x="19" y="538"/>
                    </a:lnTo>
                    <a:lnTo>
                      <a:pt x="56" y="557"/>
                    </a:lnTo>
                    <a:lnTo>
                      <a:pt x="93" y="557"/>
                    </a:lnTo>
                    <a:lnTo>
                      <a:pt x="4912" y="205"/>
                    </a:lnTo>
                    <a:lnTo>
                      <a:pt x="4949" y="186"/>
                    </a:lnTo>
                    <a:lnTo>
                      <a:pt x="4968" y="168"/>
                    </a:lnTo>
                    <a:lnTo>
                      <a:pt x="4986" y="131"/>
                    </a:lnTo>
                    <a:lnTo>
                      <a:pt x="5005" y="94"/>
                    </a:lnTo>
                    <a:lnTo>
                      <a:pt x="4986" y="56"/>
                    </a:lnTo>
                    <a:lnTo>
                      <a:pt x="4968" y="19"/>
                    </a:lnTo>
                    <a:lnTo>
                      <a:pt x="4931"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3;p46">
                <a:extLst>
                  <a:ext uri="{FF2B5EF4-FFF2-40B4-BE49-F238E27FC236}">
                    <a16:creationId xmlns:a16="http://schemas.microsoft.com/office/drawing/2014/main" xmlns="" id="{93EDAE35-0DEA-D9D2-ABC6-B2B7E201309F}"/>
                  </a:ext>
                </a:extLst>
              </p:cNvPr>
              <p:cNvSpPr/>
              <p:nvPr/>
            </p:nvSpPr>
            <p:spPr>
              <a:xfrm>
                <a:off x="5340225" y="5318850"/>
                <a:ext cx="130225" cy="21350"/>
              </a:xfrm>
              <a:custGeom>
                <a:avLst/>
                <a:gdLst/>
                <a:ahLst/>
                <a:cxnLst/>
                <a:rect l="l" t="t" r="r" b="b"/>
                <a:pathLst>
                  <a:path w="5209" h="854" extrusionOk="0">
                    <a:moveTo>
                      <a:pt x="56" y="1"/>
                    </a:moveTo>
                    <a:lnTo>
                      <a:pt x="38" y="19"/>
                    </a:lnTo>
                    <a:lnTo>
                      <a:pt x="1" y="38"/>
                    </a:lnTo>
                    <a:lnTo>
                      <a:pt x="1" y="75"/>
                    </a:lnTo>
                    <a:lnTo>
                      <a:pt x="1" y="112"/>
                    </a:lnTo>
                    <a:lnTo>
                      <a:pt x="19" y="149"/>
                    </a:lnTo>
                    <a:lnTo>
                      <a:pt x="38" y="168"/>
                    </a:lnTo>
                    <a:lnTo>
                      <a:pt x="75" y="186"/>
                    </a:lnTo>
                    <a:lnTo>
                      <a:pt x="5098" y="853"/>
                    </a:lnTo>
                    <a:lnTo>
                      <a:pt x="5135" y="853"/>
                    </a:lnTo>
                    <a:lnTo>
                      <a:pt x="5172" y="835"/>
                    </a:lnTo>
                    <a:lnTo>
                      <a:pt x="5190" y="798"/>
                    </a:lnTo>
                    <a:lnTo>
                      <a:pt x="5209" y="779"/>
                    </a:lnTo>
                    <a:lnTo>
                      <a:pt x="5190" y="724"/>
                    </a:lnTo>
                    <a:lnTo>
                      <a:pt x="5190" y="705"/>
                    </a:lnTo>
                    <a:lnTo>
                      <a:pt x="5153" y="668"/>
                    </a:lnTo>
                    <a:lnTo>
                      <a:pt x="5116" y="668"/>
                    </a:lnTo>
                    <a:lnTo>
                      <a:pt x="112"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4;p46">
                <a:extLst>
                  <a:ext uri="{FF2B5EF4-FFF2-40B4-BE49-F238E27FC236}">
                    <a16:creationId xmlns:a16="http://schemas.microsoft.com/office/drawing/2014/main" xmlns="" id="{68EA0823-8B63-94F6-FA7D-37F61EA88B1D}"/>
                  </a:ext>
                </a:extLst>
              </p:cNvPr>
              <p:cNvSpPr/>
              <p:nvPr/>
            </p:nvSpPr>
            <p:spPr>
              <a:xfrm>
                <a:off x="5659475" y="4974125"/>
                <a:ext cx="19025" cy="354475"/>
              </a:xfrm>
              <a:custGeom>
                <a:avLst/>
                <a:gdLst/>
                <a:ahLst/>
                <a:cxnLst/>
                <a:rect l="l" t="t" r="r" b="b"/>
                <a:pathLst>
                  <a:path w="761" h="14179" extrusionOk="0">
                    <a:moveTo>
                      <a:pt x="93" y="0"/>
                    </a:moveTo>
                    <a:lnTo>
                      <a:pt x="56" y="19"/>
                    </a:lnTo>
                    <a:lnTo>
                      <a:pt x="19" y="37"/>
                    </a:lnTo>
                    <a:lnTo>
                      <a:pt x="1" y="56"/>
                    </a:lnTo>
                    <a:lnTo>
                      <a:pt x="1" y="111"/>
                    </a:lnTo>
                    <a:lnTo>
                      <a:pt x="557" y="14086"/>
                    </a:lnTo>
                    <a:lnTo>
                      <a:pt x="575" y="14123"/>
                    </a:lnTo>
                    <a:lnTo>
                      <a:pt x="594" y="14160"/>
                    </a:lnTo>
                    <a:lnTo>
                      <a:pt x="612" y="14179"/>
                    </a:lnTo>
                    <a:lnTo>
                      <a:pt x="705" y="14179"/>
                    </a:lnTo>
                    <a:lnTo>
                      <a:pt x="724" y="14160"/>
                    </a:lnTo>
                    <a:lnTo>
                      <a:pt x="742" y="14123"/>
                    </a:lnTo>
                    <a:lnTo>
                      <a:pt x="761" y="14086"/>
                    </a:lnTo>
                    <a:lnTo>
                      <a:pt x="186" y="93"/>
                    </a:lnTo>
                    <a:lnTo>
                      <a:pt x="186" y="56"/>
                    </a:lnTo>
                    <a:lnTo>
                      <a:pt x="168" y="19"/>
                    </a:lnTo>
                    <a:lnTo>
                      <a:pt x="13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3075;p46">
                <a:extLst>
                  <a:ext uri="{FF2B5EF4-FFF2-40B4-BE49-F238E27FC236}">
                    <a16:creationId xmlns:a16="http://schemas.microsoft.com/office/drawing/2014/main" xmlns="" id="{87CA8408-CB16-0E58-0E6D-B1DEDF712742}"/>
                  </a:ext>
                </a:extLst>
              </p:cNvPr>
              <p:cNvSpPr/>
              <p:nvPr/>
            </p:nvSpPr>
            <p:spPr>
              <a:xfrm>
                <a:off x="5437075" y="4974125"/>
                <a:ext cx="48675" cy="359575"/>
              </a:xfrm>
              <a:custGeom>
                <a:avLst/>
                <a:gdLst/>
                <a:ahLst/>
                <a:cxnLst/>
                <a:rect l="l" t="t" r="r" b="b"/>
                <a:pathLst>
                  <a:path w="1947" h="14383" extrusionOk="0">
                    <a:moveTo>
                      <a:pt x="1817" y="0"/>
                    </a:moveTo>
                    <a:lnTo>
                      <a:pt x="1780" y="19"/>
                    </a:lnTo>
                    <a:lnTo>
                      <a:pt x="1761" y="56"/>
                    </a:lnTo>
                    <a:lnTo>
                      <a:pt x="1743" y="93"/>
                    </a:lnTo>
                    <a:lnTo>
                      <a:pt x="0" y="14272"/>
                    </a:lnTo>
                    <a:lnTo>
                      <a:pt x="0" y="14309"/>
                    </a:lnTo>
                    <a:lnTo>
                      <a:pt x="19" y="14346"/>
                    </a:lnTo>
                    <a:lnTo>
                      <a:pt x="37" y="14364"/>
                    </a:lnTo>
                    <a:lnTo>
                      <a:pt x="74" y="14383"/>
                    </a:lnTo>
                    <a:lnTo>
                      <a:pt x="93" y="14383"/>
                    </a:lnTo>
                    <a:lnTo>
                      <a:pt x="130" y="14364"/>
                    </a:lnTo>
                    <a:lnTo>
                      <a:pt x="149" y="14346"/>
                    </a:lnTo>
                    <a:lnTo>
                      <a:pt x="186" y="14327"/>
                    </a:lnTo>
                    <a:lnTo>
                      <a:pt x="186" y="14290"/>
                    </a:lnTo>
                    <a:lnTo>
                      <a:pt x="1946" y="111"/>
                    </a:lnTo>
                    <a:lnTo>
                      <a:pt x="1946" y="74"/>
                    </a:lnTo>
                    <a:lnTo>
                      <a:pt x="1928" y="37"/>
                    </a:lnTo>
                    <a:lnTo>
                      <a:pt x="1891" y="19"/>
                    </a:lnTo>
                    <a:lnTo>
                      <a:pt x="1854"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3076;p46">
                <a:extLst>
                  <a:ext uri="{FF2B5EF4-FFF2-40B4-BE49-F238E27FC236}">
                    <a16:creationId xmlns:a16="http://schemas.microsoft.com/office/drawing/2014/main" xmlns="" id="{4CFEA719-28C8-410A-D3F7-B215591E109A}"/>
                  </a:ext>
                </a:extLst>
              </p:cNvPr>
              <p:cNvSpPr/>
              <p:nvPr/>
            </p:nvSpPr>
            <p:spPr>
              <a:xfrm>
                <a:off x="5597850" y="4679425"/>
                <a:ext cx="22275" cy="61175"/>
              </a:xfrm>
              <a:custGeom>
                <a:avLst/>
                <a:gdLst/>
                <a:ahLst/>
                <a:cxnLst/>
                <a:rect l="l" t="t" r="r" b="b"/>
                <a:pathLst>
                  <a:path w="891" h="2447" extrusionOk="0">
                    <a:moveTo>
                      <a:pt x="761" y="0"/>
                    </a:moveTo>
                    <a:lnTo>
                      <a:pt x="724" y="37"/>
                    </a:lnTo>
                    <a:lnTo>
                      <a:pt x="705" y="56"/>
                    </a:lnTo>
                    <a:lnTo>
                      <a:pt x="1" y="2317"/>
                    </a:lnTo>
                    <a:lnTo>
                      <a:pt x="1" y="2354"/>
                    </a:lnTo>
                    <a:lnTo>
                      <a:pt x="19" y="2391"/>
                    </a:lnTo>
                    <a:lnTo>
                      <a:pt x="38" y="2428"/>
                    </a:lnTo>
                    <a:lnTo>
                      <a:pt x="75" y="2447"/>
                    </a:lnTo>
                    <a:lnTo>
                      <a:pt x="93" y="2447"/>
                    </a:lnTo>
                    <a:lnTo>
                      <a:pt x="149" y="2428"/>
                    </a:lnTo>
                    <a:lnTo>
                      <a:pt x="186" y="2373"/>
                    </a:lnTo>
                    <a:lnTo>
                      <a:pt x="890" y="130"/>
                    </a:lnTo>
                    <a:lnTo>
                      <a:pt x="890" y="74"/>
                    </a:lnTo>
                    <a:lnTo>
                      <a:pt x="890" y="37"/>
                    </a:lnTo>
                    <a:lnTo>
                      <a:pt x="853" y="19"/>
                    </a:lnTo>
                    <a:lnTo>
                      <a:pt x="835"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3077;p46">
                <a:extLst>
                  <a:ext uri="{FF2B5EF4-FFF2-40B4-BE49-F238E27FC236}">
                    <a16:creationId xmlns:a16="http://schemas.microsoft.com/office/drawing/2014/main" xmlns="" id="{CCA8301B-8DE6-E1DF-30AC-512D133DCCBE}"/>
                  </a:ext>
                </a:extLst>
              </p:cNvPr>
              <p:cNvSpPr/>
              <p:nvPr/>
            </p:nvSpPr>
            <p:spPr>
              <a:xfrm>
                <a:off x="5424550" y="3332425"/>
                <a:ext cx="351250" cy="430500"/>
              </a:xfrm>
              <a:custGeom>
                <a:avLst/>
                <a:gdLst/>
                <a:ahLst/>
                <a:cxnLst/>
                <a:rect l="l" t="t" r="r" b="b"/>
                <a:pathLst>
                  <a:path w="14050" h="17220" extrusionOk="0">
                    <a:moveTo>
                      <a:pt x="7192" y="1"/>
                    </a:moveTo>
                    <a:lnTo>
                      <a:pt x="6562" y="19"/>
                    </a:lnTo>
                    <a:lnTo>
                      <a:pt x="5950" y="93"/>
                    </a:lnTo>
                    <a:lnTo>
                      <a:pt x="5376" y="186"/>
                    </a:lnTo>
                    <a:lnTo>
                      <a:pt x="4820" y="316"/>
                    </a:lnTo>
                    <a:lnTo>
                      <a:pt x="4319" y="464"/>
                    </a:lnTo>
                    <a:lnTo>
                      <a:pt x="3856" y="631"/>
                    </a:lnTo>
                    <a:lnTo>
                      <a:pt x="3430" y="835"/>
                    </a:lnTo>
                    <a:lnTo>
                      <a:pt x="3022" y="1057"/>
                    </a:lnTo>
                    <a:lnTo>
                      <a:pt x="2651" y="1317"/>
                    </a:lnTo>
                    <a:lnTo>
                      <a:pt x="2318" y="1576"/>
                    </a:lnTo>
                    <a:lnTo>
                      <a:pt x="2021" y="1854"/>
                    </a:lnTo>
                    <a:lnTo>
                      <a:pt x="1725" y="2132"/>
                    </a:lnTo>
                    <a:lnTo>
                      <a:pt x="1484" y="2447"/>
                    </a:lnTo>
                    <a:lnTo>
                      <a:pt x="1243" y="2762"/>
                    </a:lnTo>
                    <a:lnTo>
                      <a:pt x="1039" y="3077"/>
                    </a:lnTo>
                    <a:lnTo>
                      <a:pt x="872" y="3411"/>
                    </a:lnTo>
                    <a:lnTo>
                      <a:pt x="705" y="3745"/>
                    </a:lnTo>
                    <a:lnTo>
                      <a:pt x="557" y="4060"/>
                    </a:lnTo>
                    <a:lnTo>
                      <a:pt x="446" y="4393"/>
                    </a:lnTo>
                    <a:lnTo>
                      <a:pt x="334" y="4727"/>
                    </a:lnTo>
                    <a:lnTo>
                      <a:pt x="260" y="5061"/>
                    </a:lnTo>
                    <a:lnTo>
                      <a:pt x="186" y="5376"/>
                    </a:lnTo>
                    <a:lnTo>
                      <a:pt x="131" y="5691"/>
                    </a:lnTo>
                    <a:lnTo>
                      <a:pt x="56" y="6284"/>
                    </a:lnTo>
                    <a:lnTo>
                      <a:pt x="19" y="6821"/>
                    </a:lnTo>
                    <a:lnTo>
                      <a:pt x="1" y="7266"/>
                    </a:lnTo>
                    <a:lnTo>
                      <a:pt x="19" y="7637"/>
                    </a:lnTo>
                    <a:lnTo>
                      <a:pt x="38" y="7915"/>
                    </a:lnTo>
                    <a:lnTo>
                      <a:pt x="75" y="8156"/>
                    </a:lnTo>
                    <a:lnTo>
                      <a:pt x="131" y="8452"/>
                    </a:lnTo>
                    <a:lnTo>
                      <a:pt x="297" y="9212"/>
                    </a:lnTo>
                    <a:lnTo>
                      <a:pt x="557" y="10121"/>
                    </a:lnTo>
                    <a:lnTo>
                      <a:pt x="705" y="10621"/>
                    </a:lnTo>
                    <a:lnTo>
                      <a:pt x="890" y="11121"/>
                    </a:lnTo>
                    <a:lnTo>
                      <a:pt x="1076" y="11640"/>
                    </a:lnTo>
                    <a:lnTo>
                      <a:pt x="1280" y="12141"/>
                    </a:lnTo>
                    <a:lnTo>
                      <a:pt x="1502" y="12641"/>
                    </a:lnTo>
                    <a:lnTo>
                      <a:pt x="1725" y="13123"/>
                    </a:lnTo>
                    <a:lnTo>
                      <a:pt x="1965" y="13568"/>
                    </a:lnTo>
                    <a:lnTo>
                      <a:pt x="2225" y="13976"/>
                    </a:lnTo>
                    <a:lnTo>
                      <a:pt x="2503" y="14346"/>
                    </a:lnTo>
                    <a:lnTo>
                      <a:pt x="2651" y="14513"/>
                    </a:lnTo>
                    <a:lnTo>
                      <a:pt x="2781" y="14661"/>
                    </a:lnTo>
                    <a:lnTo>
                      <a:pt x="3078" y="14940"/>
                    </a:lnTo>
                    <a:lnTo>
                      <a:pt x="3411" y="15218"/>
                    </a:lnTo>
                    <a:lnTo>
                      <a:pt x="3763" y="15458"/>
                    </a:lnTo>
                    <a:lnTo>
                      <a:pt x="4115" y="15699"/>
                    </a:lnTo>
                    <a:lnTo>
                      <a:pt x="4486" y="15922"/>
                    </a:lnTo>
                    <a:lnTo>
                      <a:pt x="4857" y="16144"/>
                    </a:lnTo>
                    <a:lnTo>
                      <a:pt x="5246" y="16330"/>
                    </a:lnTo>
                    <a:lnTo>
                      <a:pt x="5617" y="16496"/>
                    </a:lnTo>
                    <a:lnTo>
                      <a:pt x="5987" y="16663"/>
                    </a:lnTo>
                    <a:lnTo>
                      <a:pt x="6340" y="16793"/>
                    </a:lnTo>
                    <a:lnTo>
                      <a:pt x="6673" y="16923"/>
                    </a:lnTo>
                    <a:lnTo>
                      <a:pt x="6988" y="17015"/>
                    </a:lnTo>
                    <a:lnTo>
                      <a:pt x="7266" y="17108"/>
                    </a:lnTo>
                    <a:lnTo>
                      <a:pt x="7526" y="17164"/>
                    </a:lnTo>
                    <a:lnTo>
                      <a:pt x="7748" y="17201"/>
                    </a:lnTo>
                    <a:lnTo>
                      <a:pt x="7934" y="17219"/>
                    </a:lnTo>
                    <a:lnTo>
                      <a:pt x="8137" y="17219"/>
                    </a:lnTo>
                    <a:lnTo>
                      <a:pt x="8378" y="17201"/>
                    </a:lnTo>
                    <a:lnTo>
                      <a:pt x="8656" y="17145"/>
                    </a:lnTo>
                    <a:lnTo>
                      <a:pt x="8990" y="17052"/>
                    </a:lnTo>
                    <a:lnTo>
                      <a:pt x="9361" y="16941"/>
                    </a:lnTo>
                    <a:lnTo>
                      <a:pt x="9750" y="16774"/>
                    </a:lnTo>
                    <a:lnTo>
                      <a:pt x="10158" y="16589"/>
                    </a:lnTo>
                    <a:lnTo>
                      <a:pt x="10602" y="16367"/>
                    </a:lnTo>
                    <a:lnTo>
                      <a:pt x="11029" y="16107"/>
                    </a:lnTo>
                    <a:lnTo>
                      <a:pt x="11474" y="15792"/>
                    </a:lnTo>
                    <a:lnTo>
                      <a:pt x="11900" y="15440"/>
                    </a:lnTo>
                    <a:lnTo>
                      <a:pt x="12122" y="15236"/>
                    </a:lnTo>
                    <a:lnTo>
                      <a:pt x="12326" y="15032"/>
                    </a:lnTo>
                    <a:lnTo>
                      <a:pt x="12530" y="14810"/>
                    </a:lnTo>
                    <a:lnTo>
                      <a:pt x="12734" y="14587"/>
                    </a:lnTo>
                    <a:lnTo>
                      <a:pt x="12938" y="14346"/>
                    </a:lnTo>
                    <a:lnTo>
                      <a:pt x="13123" y="14087"/>
                    </a:lnTo>
                    <a:lnTo>
                      <a:pt x="13290" y="13809"/>
                    </a:lnTo>
                    <a:lnTo>
                      <a:pt x="13475" y="13531"/>
                    </a:lnTo>
                    <a:lnTo>
                      <a:pt x="13624" y="13234"/>
                    </a:lnTo>
                    <a:lnTo>
                      <a:pt x="13790" y="12919"/>
                    </a:lnTo>
                    <a:lnTo>
                      <a:pt x="13883" y="12660"/>
                    </a:lnTo>
                    <a:lnTo>
                      <a:pt x="13939" y="12400"/>
                    </a:lnTo>
                    <a:lnTo>
                      <a:pt x="13994" y="12141"/>
                    </a:lnTo>
                    <a:lnTo>
                      <a:pt x="14031" y="11863"/>
                    </a:lnTo>
                    <a:lnTo>
                      <a:pt x="14050" y="11603"/>
                    </a:lnTo>
                    <a:lnTo>
                      <a:pt x="14050" y="11344"/>
                    </a:lnTo>
                    <a:lnTo>
                      <a:pt x="14013" y="10843"/>
                    </a:lnTo>
                    <a:lnTo>
                      <a:pt x="13976" y="10362"/>
                    </a:lnTo>
                    <a:lnTo>
                      <a:pt x="13902" y="9954"/>
                    </a:lnTo>
                    <a:lnTo>
                      <a:pt x="13846" y="9602"/>
                    </a:lnTo>
                    <a:lnTo>
                      <a:pt x="13790" y="9342"/>
                    </a:lnTo>
                    <a:lnTo>
                      <a:pt x="13790" y="9101"/>
                    </a:lnTo>
                    <a:lnTo>
                      <a:pt x="13790" y="8805"/>
                    </a:lnTo>
                    <a:lnTo>
                      <a:pt x="13865" y="8100"/>
                    </a:lnTo>
                    <a:lnTo>
                      <a:pt x="13939" y="7359"/>
                    </a:lnTo>
                    <a:lnTo>
                      <a:pt x="13976" y="7007"/>
                    </a:lnTo>
                    <a:lnTo>
                      <a:pt x="13994" y="6692"/>
                    </a:lnTo>
                    <a:lnTo>
                      <a:pt x="13994" y="6395"/>
                    </a:lnTo>
                    <a:lnTo>
                      <a:pt x="13976" y="6006"/>
                    </a:lnTo>
                    <a:lnTo>
                      <a:pt x="13920" y="5543"/>
                    </a:lnTo>
                    <a:lnTo>
                      <a:pt x="13827" y="5024"/>
                    </a:lnTo>
                    <a:lnTo>
                      <a:pt x="13753" y="4746"/>
                    </a:lnTo>
                    <a:lnTo>
                      <a:pt x="13679" y="4449"/>
                    </a:lnTo>
                    <a:lnTo>
                      <a:pt x="13587" y="4171"/>
                    </a:lnTo>
                    <a:lnTo>
                      <a:pt x="13475" y="3874"/>
                    </a:lnTo>
                    <a:lnTo>
                      <a:pt x="13346" y="3559"/>
                    </a:lnTo>
                    <a:lnTo>
                      <a:pt x="13197" y="3263"/>
                    </a:lnTo>
                    <a:lnTo>
                      <a:pt x="13049" y="2966"/>
                    </a:lnTo>
                    <a:lnTo>
                      <a:pt x="12864" y="2670"/>
                    </a:lnTo>
                    <a:lnTo>
                      <a:pt x="12660" y="2392"/>
                    </a:lnTo>
                    <a:lnTo>
                      <a:pt x="12437" y="2095"/>
                    </a:lnTo>
                    <a:lnTo>
                      <a:pt x="12196" y="1836"/>
                    </a:lnTo>
                    <a:lnTo>
                      <a:pt x="11918" y="1576"/>
                    </a:lnTo>
                    <a:lnTo>
                      <a:pt x="11640" y="1317"/>
                    </a:lnTo>
                    <a:lnTo>
                      <a:pt x="11325" y="1094"/>
                    </a:lnTo>
                    <a:lnTo>
                      <a:pt x="10973" y="872"/>
                    </a:lnTo>
                    <a:lnTo>
                      <a:pt x="10602" y="668"/>
                    </a:lnTo>
                    <a:lnTo>
                      <a:pt x="10213" y="501"/>
                    </a:lnTo>
                    <a:lnTo>
                      <a:pt x="9787" y="353"/>
                    </a:lnTo>
                    <a:lnTo>
                      <a:pt x="9324" y="223"/>
                    </a:lnTo>
                    <a:lnTo>
                      <a:pt x="8842" y="112"/>
                    </a:lnTo>
                    <a:lnTo>
                      <a:pt x="8323" y="56"/>
                    </a:lnTo>
                    <a:lnTo>
                      <a:pt x="776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3078;p46">
                <a:extLst>
                  <a:ext uri="{FF2B5EF4-FFF2-40B4-BE49-F238E27FC236}">
                    <a16:creationId xmlns:a16="http://schemas.microsoft.com/office/drawing/2014/main" xmlns="" id="{284015D9-3132-721F-6F21-20D06BEBA411}"/>
                  </a:ext>
                </a:extLst>
              </p:cNvPr>
              <p:cNvSpPr/>
              <p:nvPr/>
            </p:nvSpPr>
            <p:spPr>
              <a:xfrm>
                <a:off x="5424550" y="3332425"/>
                <a:ext cx="351250" cy="430500"/>
              </a:xfrm>
              <a:custGeom>
                <a:avLst/>
                <a:gdLst/>
                <a:ahLst/>
                <a:cxnLst/>
                <a:rect l="l" t="t" r="r" b="b"/>
                <a:pathLst>
                  <a:path w="14050" h="17220" fill="none" extrusionOk="0">
                    <a:moveTo>
                      <a:pt x="7934" y="17219"/>
                    </a:moveTo>
                    <a:lnTo>
                      <a:pt x="7934" y="17219"/>
                    </a:lnTo>
                    <a:lnTo>
                      <a:pt x="7748" y="17201"/>
                    </a:lnTo>
                    <a:lnTo>
                      <a:pt x="7526" y="17164"/>
                    </a:lnTo>
                    <a:lnTo>
                      <a:pt x="7266" y="17108"/>
                    </a:lnTo>
                    <a:lnTo>
                      <a:pt x="6988" y="17015"/>
                    </a:lnTo>
                    <a:lnTo>
                      <a:pt x="6673" y="16923"/>
                    </a:lnTo>
                    <a:lnTo>
                      <a:pt x="6340" y="16793"/>
                    </a:lnTo>
                    <a:lnTo>
                      <a:pt x="5987" y="16663"/>
                    </a:lnTo>
                    <a:lnTo>
                      <a:pt x="5617" y="16496"/>
                    </a:lnTo>
                    <a:lnTo>
                      <a:pt x="5246" y="16330"/>
                    </a:lnTo>
                    <a:lnTo>
                      <a:pt x="4857" y="16144"/>
                    </a:lnTo>
                    <a:lnTo>
                      <a:pt x="4486" y="15922"/>
                    </a:lnTo>
                    <a:lnTo>
                      <a:pt x="4115" y="15699"/>
                    </a:lnTo>
                    <a:lnTo>
                      <a:pt x="3763" y="15458"/>
                    </a:lnTo>
                    <a:lnTo>
                      <a:pt x="3411" y="15218"/>
                    </a:lnTo>
                    <a:lnTo>
                      <a:pt x="3078" y="14940"/>
                    </a:lnTo>
                    <a:lnTo>
                      <a:pt x="2781" y="14661"/>
                    </a:lnTo>
                    <a:lnTo>
                      <a:pt x="2781" y="14661"/>
                    </a:lnTo>
                    <a:lnTo>
                      <a:pt x="2651" y="14513"/>
                    </a:lnTo>
                    <a:lnTo>
                      <a:pt x="2503" y="14346"/>
                    </a:lnTo>
                    <a:lnTo>
                      <a:pt x="2225" y="13976"/>
                    </a:lnTo>
                    <a:lnTo>
                      <a:pt x="1965" y="13568"/>
                    </a:lnTo>
                    <a:lnTo>
                      <a:pt x="1725" y="13123"/>
                    </a:lnTo>
                    <a:lnTo>
                      <a:pt x="1502" y="12641"/>
                    </a:lnTo>
                    <a:lnTo>
                      <a:pt x="1280" y="12141"/>
                    </a:lnTo>
                    <a:lnTo>
                      <a:pt x="1076" y="11640"/>
                    </a:lnTo>
                    <a:lnTo>
                      <a:pt x="890" y="11121"/>
                    </a:lnTo>
                    <a:lnTo>
                      <a:pt x="705" y="10621"/>
                    </a:lnTo>
                    <a:lnTo>
                      <a:pt x="557" y="10121"/>
                    </a:lnTo>
                    <a:lnTo>
                      <a:pt x="297" y="9212"/>
                    </a:lnTo>
                    <a:lnTo>
                      <a:pt x="131" y="8452"/>
                    </a:lnTo>
                    <a:lnTo>
                      <a:pt x="75" y="8156"/>
                    </a:lnTo>
                    <a:lnTo>
                      <a:pt x="38" y="7915"/>
                    </a:lnTo>
                    <a:lnTo>
                      <a:pt x="38" y="7915"/>
                    </a:lnTo>
                    <a:lnTo>
                      <a:pt x="19" y="7637"/>
                    </a:lnTo>
                    <a:lnTo>
                      <a:pt x="1" y="7266"/>
                    </a:lnTo>
                    <a:lnTo>
                      <a:pt x="19" y="6821"/>
                    </a:lnTo>
                    <a:lnTo>
                      <a:pt x="56" y="6284"/>
                    </a:lnTo>
                    <a:lnTo>
                      <a:pt x="131" y="5691"/>
                    </a:lnTo>
                    <a:lnTo>
                      <a:pt x="186" y="5376"/>
                    </a:lnTo>
                    <a:lnTo>
                      <a:pt x="260" y="5061"/>
                    </a:lnTo>
                    <a:lnTo>
                      <a:pt x="334" y="4727"/>
                    </a:lnTo>
                    <a:lnTo>
                      <a:pt x="446" y="4393"/>
                    </a:lnTo>
                    <a:lnTo>
                      <a:pt x="557" y="4060"/>
                    </a:lnTo>
                    <a:lnTo>
                      <a:pt x="705" y="3745"/>
                    </a:lnTo>
                    <a:lnTo>
                      <a:pt x="872" y="3411"/>
                    </a:lnTo>
                    <a:lnTo>
                      <a:pt x="1039" y="3077"/>
                    </a:lnTo>
                    <a:lnTo>
                      <a:pt x="1243" y="2762"/>
                    </a:lnTo>
                    <a:lnTo>
                      <a:pt x="1484" y="2447"/>
                    </a:lnTo>
                    <a:lnTo>
                      <a:pt x="1725" y="2132"/>
                    </a:lnTo>
                    <a:lnTo>
                      <a:pt x="2021" y="1854"/>
                    </a:lnTo>
                    <a:lnTo>
                      <a:pt x="2318" y="1576"/>
                    </a:lnTo>
                    <a:lnTo>
                      <a:pt x="2651" y="1317"/>
                    </a:lnTo>
                    <a:lnTo>
                      <a:pt x="3022" y="1057"/>
                    </a:lnTo>
                    <a:lnTo>
                      <a:pt x="3430" y="835"/>
                    </a:lnTo>
                    <a:lnTo>
                      <a:pt x="3856" y="631"/>
                    </a:lnTo>
                    <a:lnTo>
                      <a:pt x="4319" y="464"/>
                    </a:lnTo>
                    <a:lnTo>
                      <a:pt x="4820" y="316"/>
                    </a:lnTo>
                    <a:lnTo>
                      <a:pt x="5376" y="186"/>
                    </a:lnTo>
                    <a:lnTo>
                      <a:pt x="5950" y="93"/>
                    </a:lnTo>
                    <a:lnTo>
                      <a:pt x="6562" y="19"/>
                    </a:lnTo>
                    <a:lnTo>
                      <a:pt x="6562" y="19"/>
                    </a:lnTo>
                    <a:lnTo>
                      <a:pt x="7192" y="1"/>
                    </a:lnTo>
                    <a:lnTo>
                      <a:pt x="7767" y="1"/>
                    </a:lnTo>
                    <a:lnTo>
                      <a:pt x="8323" y="56"/>
                    </a:lnTo>
                    <a:lnTo>
                      <a:pt x="8842" y="112"/>
                    </a:lnTo>
                    <a:lnTo>
                      <a:pt x="9324" y="223"/>
                    </a:lnTo>
                    <a:lnTo>
                      <a:pt x="9787" y="353"/>
                    </a:lnTo>
                    <a:lnTo>
                      <a:pt x="10213" y="501"/>
                    </a:lnTo>
                    <a:lnTo>
                      <a:pt x="10602" y="668"/>
                    </a:lnTo>
                    <a:lnTo>
                      <a:pt x="10973" y="872"/>
                    </a:lnTo>
                    <a:lnTo>
                      <a:pt x="11325" y="1094"/>
                    </a:lnTo>
                    <a:lnTo>
                      <a:pt x="11640" y="1317"/>
                    </a:lnTo>
                    <a:lnTo>
                      <a:pt x="11918" y="1576"/>
                    </a:lnTo>
                    <a:lnTo>
                      <a:pt x="12196" y="1836"/>
                    </a:lnTo>
                    <a:lnTo>
                      <a:pt x="12437" y="2095"/>
                    </a:lnTo>
                    <a:lnTo>
                      <a:pt x="12660" y="2392"/>
                    </a:lnTo>
                    <a:lnTo>
                      <a:pt x="12864" y="2670"/>
                    </a:lnTo>
                    <a:lnTo>
                      <a:pt x="13049" y="2966"/>
                    </a:lnTo>
                    <a:lnTo>
                      <a:pt x="13197" y="3263"/>
                    </a:lnTo>
                    <a:lnTo>
                      <a:pt x="13346" y="3559"/>
                    </a:lnTo>
                    <a:lnTo>
                      <a:pt x="13475" y="3874"/>
                    </a:lnTo>
                    <a:lnTo>
                      <a:pt x="13587" y="4171"/>
                    </a:lnTo>
                    <a:lnTo>
                      <a:pt x="13679" y="4449"/>
                    </a:lnTo>
                    <a:lnTo>
                      <a:pt x="13753" y="4746"/>
                    </a:lnTo>
                    <a:lnTo>
                      <a:pt x="13827" y="5024"/>
                    </a:lnTo>
                    <a:lnTo>
                      <a:pt x="13920" y="5543"/>
                    </a:lnTo>
                    <a:lnTo>
                      <a:pt x="13976" y="6006"/>
                    </a:lnTo>
                    <a:lnTo>
                      <a:pt x="13994" y="6395"/>
                    </a:lnTo>
                    <a:lnTo>
                      <a:pt x="13994" y="6692"/>
                    </a:lnTo>
                    <a:lnTo>
                      <a:pt x="13994" y="6692"/>
                    </a:lnTo>
                    <a:lnTo>
                      <a:pt x="13976" y="7007"/>
                    </a:lnTo>
                    <a:lnTo>
                      <a:pt x="13939" y="7359"/>
                    </a:lnTo>
                    <a:lnTo>
                      <a:pt x="13865" y="8100"/>
                    </a:lnTo>
                    <a:lnTo>
                      <a:pt x="13790" y="8805"/>
                    </a:lnTo>
                    <a:lnTo>
                      <a:pt x="13790" y="9101"/>
                    </a:lnTo>
                    <a:lnTo>
                      <a:pt x="13790" y="9342"/>
                    </a:lnTo>
                    <a:lnTo>
                      <a:pt x="13790" y="9342"/>
                    </a:lnTo>
                    <a:lnTo>
                      <a:pt x="13846" y="9602"/>
                    </a:lnTo>
                    <a:lnTo>
                      <a:pt x="13902" y="9954"/>
                    </a:lnTo>
                    <a:lnTo>
                      <a:pt x="13976" y="10362"/>
                    </a:lnTo>
                    <a:lnTo>
                      <a:pt x="14013" y="10843"/>
                    </a:lnTo>
                    <a:lnTo>
                      <a:pt x="14050" y="11344"/>
                    </a:lnTo>
                    <a:lnTo>
                      <a:pt x="14050" y="11603"/>
                    </a:lnTo>
                    <a:lnTo>
                      <a:pt x="14031" y="11863"/>
                    </a:lnTo>
                    <a:lnTo>
                      <a:pt x="13994" y="12141"/>
                    </a:lnTo>
                    <a:lnTo>
                      <a:pt x="13939" y="12400"/>
                    </a:lnTo>
                    <a:lnTo>
                      <a:pt x="13883" y="12660"/>
                    </a:lnTo>
                    <a:lnTo>
                      <a:pt x="13790" y="12919"/>
                    </a:lnTo>
                    <a:lnTo>
                      <a:pt x="13790" y="12919"/>
                    </a:lnTo>
                    <a:lnTo>
                      <a:pt x="13624" y="13234"/>
                    </a:lnTo>
                    <a:lnTo>
                      <a:pt x="13475" y="13531"/>
                    </a:lnTo>
                    <a:lnTo>
                      <a:pt x="13290" y="13809"/>
                    </a:lnTo>
                    <a:lnTo>
                      <a:pt x="13123" y="14087"/>
                    </a:lnTo>
                    <a:lnTo>
                      <a:pt x="12938" y="14346"/>
                    </a:lnTo>
                    <a:lnTo>
                      <a:pt x="12734" y="14587"/>
                    </a:lnTo>
                    <a:lnTo>
                      <a:pt x="12530" y="14810"/>
                    </a:lnTo>
                    <a:lnTo>
                      <a:pt x="12326" y="15032"/>
                    </a:lnTo>
                    <a:lnTo>
                      <a:pt x="12122" y="15236"/>
                    </a:lnTo>
                    <a:lnTo>
                      <a:pt x="11900" y="15440"/>
                    </a:lnTo>
                    <a:lnTo>
                      <a:pt x="11474" y="15792"/>
                    </a:lnTo>
                    <a:lnTo>
                      <a:pt x="11029" y="16107"/>
                    </a:lnTo>
                    <a:lnTo>
                      <a:pt x="10602" y="16367"/>
                    </a:lnTo>
                    <a:lnTo>
                      <a:pt x="10158" y="16589"/>
                    </a:lnTo>
                    <a:lnTo>
                      <a:pt x="9750" y="16774"/>
                    </a:lnTo>
                    <a:lnTo>
                      <a:pt x="9361" y="16941"/>
                    </a:lnTo>
                    <a:lnTo>
                      <a:pt x="8990" y="17052"/>
                    </a:lnTo>
                    <a:lnTo>
                      <a:pt x="8656" y="17145"/>
                    </a:lnTo>
                    <a:lnTo>
                      <a:pt x="8378" y="17201"/>
                    </a:lnTo>
                    <a:lnTo>
                      <a:pt x="8137" y="17219"/>
                    </a:lnTo>
                    <a:lnTo>
                      <a:pt x="7934" y="172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3079;p46">
                <a:extLst>
                  <a:ext uri="{FF2B5EF4-FFF2-40B4-BE49-F238E27FC236}">
                    <a16:creationId xmlns:a16="http://schemas.microsoft.com/office/drawing/2014/main" xmlns="" id="{F10F55E2-A021-CD6C-77D6-03D4208DA5CA}"/>
                  </a:ext>
                </a:extLst>
              </p:cNvPr>
              <p:cNvSpPr/>
              <p:nvPr/>
            </p:nvSpPr>
            <p:spPr>
              <a:xfrm>
                <a:off x="5422250" y="3330125"/>
                <a:ext cx="355875" cy="435575"/>
              </a:xfrm>
              <a:custGeom>
                <a:avLst/>
                <a:gdLst/>
                <a:ahLst/>
                <a:cxnLst/>
                <a:rect l="l" t="t" r="r" b="b"/>
                <a:pathLst>
                  <a:path w="14235" h="17423" extrusionOk="0">
                    <a:moveTo>
                      <a:pt x="7525" y="185"/>
                    </a:moveTo>
                    <a:lnTo>
                      <a:pt x="7933" y="204"/>
                    </a:lnTo>
                    <a:lnTo>
                      <a:pt x="8322" y="223"/>
                    </a:lnTo>
                    <a:lnTo>
                      <a:pt x="8711" y="278"/>
                    </a:lnTo>
                    <a:lnTo>
                      <a:pt x="9082" y="334"/>
                    </a:lnTo>
                    <a:lnTo>
                      <a:pt x="9434" y="426"/>
                    </a:lnTo>
                    <a:lnTo>
                      <a:pt x="9786" y="519"/>
                    </a:lnTo>
                    <a:lnTo>
                      <a:pt x="10120" y="630"/>
                    </a:lnTo>
                    <a:lnTo>
                      <a:pt x="10454" y="760"/>
                    </a:lnTo>
                    <a:lnTo>
                      <a:pt x="10769" y="908"/>
                    </a:lnTo>
                    <a:lnTo>
                      <a:pt x="11065" y="1075"/>
                    </a:lnTo>
                    <a:lnTo>
                      <a:pt x="11343" y="1260"/>
                    </a:lnTo>
                    <a:lnTo>
                      <a:pt x="11621" y="1446"/>
                    </a:lnTo>
                    <a:lnTo>
                      <a:pt x="11881" y="1668"/>
                    </a:lnTo>
                    <a:lnTo>
                      <a:pt x="12122" y="1909"/>
                    </a:lnTo>
                    <a:lnTo>
                      <a:pt x="12418" y="2224"/>
                    </a:lnTo>
                    <a:lnTo>
                      <a:pt x="12696" y="2558"/>
                    </a:lnTo>
                    <a:lnTo>
                      <a:pt x="12919" y="2910"/>
                    </a:lnTo>
                    <a:lnTo>
                      <a:pt x="13141" y="3262"/>
                    </a:lnTo>
                    <a:lnTo>
                      <a:pt x="13308" y="3614"/>
                    </a:lnTo>
                    <a:lnTo>
                      <a:pt x="13475" y="3966"/>
                    </a:lnTo>
                    <a:lnTo>
                      <a:pt x="13604" y="4337"/>
                    </a:lnTo>
                    <a:lnTo>
                      <a:pt x="13697" y="4671"/>
                    </a:lnTo>
                    <a:lnTo>
                      <a:pt x="13790" y="5004"/>
                    </a:lnTo>
                    <a:lnTo>
                      <a:pt x="13864" y="5338"/>
                    </a:lnTo>
                    <a:lnTo>
                      <a:pt x="13919" y="5635"/>
                    </a:lnTo>
                    <a:lnTo>
                      <a:pt x="13957" y="5931"/>
                    </a:lnTo>
                    <a:lnTo>
                      <a:pt x="13994" y="6413"/>
                    </a:lnTo>
                    <a:lnTo>
                      <a:pt x="13975" y="6784"/>
                    </a:lnTo>
                    <a:lnTo>
                      <a:pt x="13975" y="7062"/>
                    </a:lnTo>
                    <a:lnTo>
                      <a:pt x="13957" y="7358"/>
                    </a:lnTo>
                    <a:lnTo>
                      <a:pt x="13882" y="8007"/>
                    </a:lnTo>
                    <a:lnTo>
                      <a:pt x="13790" y="8822"/>
                    </a:lnTo>
                    <a:lnTo>
                      <a:pt x="13790" y="9156"/>
                    </a:lnTo>
                    <a:lnTo>
                      <a:pt x="13790" y="9453"/>
                    </a:lnTo>
                    <a:lnTo>
                      <a:pt x="13864" y="9860"/>
                    </a:lnTo>
                    <a:lnTo>
                      <a:pt x="13975" y="10509"/>
                    </a:lnTo>
                    <a:lnTo>
                      <a:pt x="14012" y="10880"/>
                    </a:lnTo>
                    <a:lnTo>
                      <a:pt x="14031" y="11288"/>
                    </a:lnTo>
                    <a:lnTo>
                      <a:pt x="14031" y="11714"/>
                    </a:lnTo>
                    <a:lnTo>
                      <a:pt x="13994" y="12140"/>
                    </a:lnTo>
                    <a:lnTo>
                      <a:pt x="13975" y="12344"/>
                    </a:lnTo>
                    <a:lnTo>
                      <a:pt x="13919" y="12566"/>
                    </a:lnTo>
                    <a:lnTo>
                      <a:pt x="13864" y="12770"/>
                    </a:lnTo>
                    <a:lnTo>
                      <a:pt x="13790" y="12974"/>
                    </a:lnTo>
                    <a:lnTo>
                      <a:pt x="13641" y="13289"/>
                    </a:lnTo>
                    <a:lnTo>
                      <a:pt x="13475" y="13586"/>
                    </a:lnTo>
                    <a:lnTo>
                      <a:pt x="13308" y="13864"/>
                    </a:lnTo>
                    <a:lnTo>
                      <a:pt x="13122" y="14123"/>
                    </a:lnTo>
                    <a:lnTo>
                      <a:pt x="12937" y="14383"/>
                    </a:lnTo>
                    <a:lnTo>
                      <a:pt x="12752" y="14624"/>
                    </a:lnTo>
                    <a:lnTo>
                      <a:pt x="12548" y="14846"/>
                    </a:lnTo>
                    <a:lnTo>
                      <a:pt x="12344" y="15050"/>
                    </a:lnTo>
                    <a:lnTo>
                      <a:pt x="12140" y="15254"/>
                    </a:lnTo>
                    <a:lnTo>
                      <a:pt x="11918" y="15458"/>
                    </a:lnTo>
                    <a:lnTo>
                      <a:pt x="11491" y="15810"/>
                    </a:lnTo>
                    <a:lnTo>
                      <a:pt x="11047" y="16107"/>
                    </a:lnTo>
                    <a:lnTo>
                      <a:pt x="10620" y="16366"/>
                    </a:lnTo>
                    <a:lnTo>
                      <a:pt x="10194" y="16588"/>
                    </a:lnTo>
                    <a:lnTo>
                      <a:pt x="9786" y="16774"/>
                    </a:lnTo>
                    <a:lnTo>
                      <a:pt x="9397" y="16922"/>
                    </a:lnTo>
                    <a:lnTo>
                      <a:pt x="9045" y="17052"/>
                    </a:lnTo>
                    <a:lnTo>
                      <a:pt x="8730" y="17126"/>
                    </a:lnTo>
                    <a:lnTo>
                      <a:pt x="8452" y="17181"/>
                    </a:lnTo>
                    <a:lnTo>
                      <a:pt x="8211" y="17219"/>
                    </a:lnTo>
                    <a:lnTo>
                      <a:pt x="8044" y="17219"/>
                    </a:lnTo>
                    <a:lnTo>
                      <a:pt x="7859" y="17200"/>
                    </a:lnTo>
                    <a:lnTo>
                      <a:pt x="7655" y="17163"/>
                    </a:lnTo>
                    <a:lnTo>
                      <a:pt x="7117" y="17015"/>
                    </a:lnTo>
                    <a:lnTo>
                      <a:pt x="6487" y="16811"/>
                    </a:lnTo>
                    <a:lnTo>
                      <a:pt x="6135" y="16663"/>
                    </a:lnTo>
                    <a:lnTo>
                      <a:pt x="5764" y="16514"/>
                    </a:lnTo>
                    <a:lnTo>
                      <a:pt x="5394" y="16347"/>
                    </a:lnTo>
                    <a:lnTo>
                      <a:pt x="5023" y="16162"/>
                    </a:lnTo>
                    <a:lnTo>
                      <a:pt x="4652" y="15940"/>
                    </a:lnTo>
                    <a:lnTo>
                      <a:pt x="4282" y="15717"/>
                    </a:lnTo>
                    <a:lnTo>
                      <a:pt x="3911" y="15495"/>
                    </a:lnTo>
                    <a:lnTo>
                      <a:pt x="3577" y="15235"/>
                    </a:lnTo>
                    <a:lnTo>
                      <a:pt x="3244" y="14976"/>
                    </a:lnTo>
                    <a:lnTo>
                      <a:pt x="2947" y="14698"/>
                    </a:lnTo>
                    <a:lnTo>
                      <a:pt x="2799" y="14531"/>
                    </a:lnTo>
                    <a:lnTo>
                      <a:pt x="2669" y="14364"/>
                    </a:lnTo>
                    <a:lnTo>
                      <a:pt x="2391" y="13994"/>
                    </a:lnTo>
                    <a:lnTo>
                      <a:pt x="2132" y="13586"/>
                    </a:lnTo>
                    <a:lnTo>
                      <a:pt x="1891" y="13141"/>
                    </a:lnTo>
                    <a:lnTo>
                      <a:pt x="1650" y="12659"/>
                    </a:lnTo>
                    <a:lnTo>
                      <a:pt x="1446" y="12159"/>
                    </a:lnTo>
                    <a:lnTo>
                      <a:pt x="1242" y="11658"/>
                    </a:lnTo>
                    <a:lnTo>
                      <a:pt x="1057" y="11158"/>
                    </a:lnTo>
                    <a:lnTo>
                      <a:pt x="890" y="10639"/>
                    </a:lnTo>
                    <a:lnTo>
                      <a:pt x="723" y="10157"/>
                    </a:lnTo>
                    <a:lnTo>
                      <a:pt x="482" y="9249"/>
                    </a:lnTo>
                    <a:lnTo>
                      <a:pt x="315" y="8507"/>
                    </a:lnTo>
                    <a:lnTo>
                      <a:pt x="260" y="8211"/>
                    </a:lnTo>
                    <a:lnTo>
                      <a:pt x="223" y="7988"/>
                    </a:lnTo>
                    <a:lnTo>
                      <a:pt x="204" y="7803"/>
                    </a:lnTo>
                    <a:lnTo>
                      <a:pt x="204" y="7377"/>
                    </a:lnTo>
                    <a:lnTo>
                      <a:pt x="204" y="7099"/>
                    </a:lnTo>
                    <a:lnTo>
                      <a:pt x="223" y="6765"/>
                    </a:lnTo>
                    <a:lnTo>
                      <a:pt x="241" y="6413"/>
                    </a:lnTo>
                    <a:lnTo>
                      <a:pt x="297" y="6005"/>
                    </a:lnTo>
                    <a:lnTo>
                      <a:pt x="352" y="5597"/>
                    </a:lnTo>
                    <a:lnTo>
                      <a:pt x="445" y="5153"/>
                    </a:lnTo>
                    <a:lnTo>
                      <a:pt x="575" y="4689"/>
                    </a:lnTo>
                    <a:lnTo>
                      <a:pt x="742" y="4244"/>
                    </a:lnTo>
                    <a:lnTo>
                      <a:pt x="927" y="3781"/>
                    </a:lnTo>
                    <a:lnTo>
                      <a:pt x="1168" y="3318"/>
                    </a:lnTo>
                    <a:lnTo>
                      <a:pt x="1298" y="3095"/>
                    </a:lnTo>
                    <a:lnTo>
                      <a:pt x="1446" y="2873"/>
                    </a:lnTo>
                    <a:lnTo>
                      <a:pt x="1594" y="2651"/>
                    </a:lnTo>
                    <a:lnTo>
                      <a:pt x="1779" y="2447"/>
                    </a:lnTo>
                    <a:lnTo>
                      <a:pt x="1983" y="2206"/>
                    </a:lnTo>
                    <a:lnTo>
                      <a:pt x="2206" y="1965"/>
                    </a:lnTo>
                    <a:lnTo>
                      <a:pt x="2447" y="1761"/>
                    </a:lnTo>
                    <a:lnTo>
                      <a:pt x="2706" y="1557"/>
                    </a:lnTo>
                    <a:lnTo>
                      <a:pt x="2966" y="1372"/>
                    </a:lnTo>
                    <a:lnTo>
                      <a:pt x="3244" y="1205"/>
                    </a:lnTo>
                    <a:lnTo>
                      <a:pt x="3522" y="1038"/>
                    </a:lnTo>
                    <a:lnTo>
                      <a:pt x="3837" y="890"/>
                    </a:lnTo>
                    <a:lnTo>
                      <a:pt x="4133" y="760"/>
                    </a:lnTo>
                    <a:lnTo>
                      <a:pt x="4467" y="649"/>
                    </a:lnTo>
                    <a:lnTo>
                      <a:pt x="4801" y="538"/>
                    </a:lnTo>
                    <a:lnTo>
                      <a:pt x="5153" y="445"/>
                    </a:lnTo>
                    <a:lnTo>
                      <a:pt x="5505" y="371"/>
                    </a:lnTo>
                    <a:lnTo>
                      <a:pt x="5876" y="297"/>
                    </a:lnTo>
                    <a:lnTo>
                      <a:pt x="6265" y="260"/>
                    </a:lnTo>
                    <a:lnTo>
                      <a:pt x="6654" y="223"/>
                    </a:lnTo>
                    <a:lnTo>
                      <a:pt x="7099" y="204"/>
                    </a:lnTo>
                    <a:lnTo>
                      <a:pt x="7525" y="185"/>
                    </a:lnTo>
                    <a:close/>
                    <a:moveTo>
                      <a:pt x="7099" y="0"/>
                    </a:moveTo>
                    <a:lnTo>
                      <a:pt x="6654" y="19"/>
                    </a:lnTo>
                    <a:lnTo>
                      <a:pt x="6246" y="56"/>
                    </a:lnTo>
                    <a:lnTo>
                      <a:pt x="5857" y="111"/>
                    </a:lnTo>
                    <a:lnTo>
                      <a:pt x="5468" y="167"/>
                    </a:lnTo>
                    <a:lnTo>
                      <a:pt x="5097" y="260"/>
                    </a:lnTo>
                    <a:lnTo>
                      <a:pt x="4745" y="352"/>
                    </a:lnTo>
                    <a:lnTo>
                      <a:pt x="4393" y="463"/>
                    </a:lnTo>
                    <a:lnTo>
                      <a:pt x="4059" y="575"/>
                    </a:lnTo>
                    <a:lnTo>
                      <a:pt x="3744" y="723"/>
                    </a:lnTo>
                    <a:lnTo>
                      <a:pt x="3429" y="871"/>
                    </a:lnTo>
                    <a:lnTo>
                      <a:pt x="3132" y="1038"/>
                    </a:lnTo>
                    <a:lnTo>
                      <a:pt x="2854" y="1205"/>
                    </a:lnTo>
                    <a:lnTo>
                      <a:pt x="2576" y="1409"/>
                    </a:lnTo>
                    <a:lnTo>
                      <a:pt x="2317" y="1613"/>
                    </a:lnTo>
                    <a:lnTo>
                      <a:pt x="2076" y="1835"/>
                    </a:lnTo>
                    <a:lnTo>
                      <a:pt x="1835" y="2076"/>
                    </a:lnTo>
                    <a:lnTo>
                      <a:pt x="1613" y="2317"/>
                    </a:lnTo>
                    <a:lnTo>
                      <a:pt x="1446" y="2539"/>
                    </a:lnTo>
                    <a:lnTo>
                      <a:pt x="1298" y="2743"/>
                    </a:lnTo>
                    <a:lnTo>
                      <a:pt x="1149" y="2966"/>
                    </a:lnTo>
                    <a:lnTo>
                      <a:pt x="1001" y="3207"/>
                    </a:lnTo>
                    <a:lnTo>
                      <a:pt x="760" y="3651"/>
                    </a:lnTo>
                    <a:lnTo>
                      <a:pt x="556" y="4115"/>
                    </a:lnTo>
                    <a:lnTo>
                      <a:pt x="408" y="4578"/>
                    </a:lnTo>
                    <a:lnTo>
                      <a:pt x="278" y="5023"/>
                    </a:lnTo>
                    <a:lnTo>
                      <a:pt x="167" y="5468"/>
                    </a:lnTo>
                    <a:lnTo>
                      <a:pt x="93" y="5894"/>
                    </a:lnTo>
                    <a:lnTo>
                      <a:pt x="56" y="6283"/>
                    </a:lnTo>
                    <a:lnTo>
                      <a:pt x="19" y="6654"/>
                    </a:lnTo>
                    <a:lnTo>
                      <a:pt x="0" y="6988"/>
                    </a:lnTo>
                    <a:lnTo>
                      <a:pt x="0" y="7303"/>
                    </a:lnTo>
                    <a:lnTo>
                      <a:pt x="0" y="7766"/>
                    </a:lnTo>
                    <a:lnTo>
                      <a:pt x="37" y="8007"/>
                    </a:lnTo>
                    <a:lnTo>
                      <a:pt x="56" y="8248"/>
                    </a:lnTo>
                    <a:lnTo>
                      <a:pt x="111" y="8544"/>
                    </a:lnTo>
                    <a:lnTo>
                      <a:pt x="297" y="9304"/>
                    </a:lnTo>
                    <a:lnTo>
                      <a:pt x="538" y="10213"/>
                    </a:lnTo>
                    <a:lnTo>
                      <a:pt x="704" y="10713"/>
                    </a:lnTo>
                    <a:lnTo>
                      <a:pt x="871" y="11232"/>
                    </a:lnTo>
                    <a:lnTo>
                      <a:pt x="1057" y="11732"/>
                    </a:lnTo>
                    <a:lnTo>
                      <a:pt x="1261" y="12251"/>
                    </a:lnTo>
                    <a:lnTo>
                      <a:pt x="1483" y="12752"/>
                    </a:lnTo>
                    <a:lnTo>
                      <a:pt x="1724" y="13252"/>
                    </a:lnTo>
                    <a:lnTo>
                      <a:pt x="1983" y="13697"/>
                    </a:lnTo>
                    <a:lnTo>
                      <a:pt x="2243" y="14123"/>
                    </a:lnTo>
                    <a:lnTo>
                      <a:pt x="2521" y="14513"/>
                    </a:lnTo>
                    <a:lnTo>
                      <a:pt x="2669" y="14679"/>
                    </a:lnTo>
                    <a:lnTo>
                      <a:pt x="2799" y="14828"/>
                    </a:lnTo>
                    <a:lnTo>
                      <a:pt x="3114" y="15124"/>
                    </a:lnTo>
                    <a:lnTo>
                      <a:pt x="3448" y="15402"/>
                    </a:lnTo>
                    <a:lnTo>
                      <a:pt x="3818" y="15662"/>
                    </a:lnTo>
                    <a:lnTo>
                      <a:pt x="4170" y="15903"/>
                    </a:lnTo>
                    <a:lnTo>
                      <a:pt x="4560" y="16125"/>
                    </a:lnTo>
                    <a:lnTo>
                      <a:pt x="4930" y="16329"/>
                    </a:lnTo>
                    <a:lnTo>
                      <a:pt x="5320" y="16533"/>
                    </a:lnTo>
                    <a:lnTo>
                      <a:pt x="5709" y="16700"/>
                    </a:lnTo>
                    <a:lnTo>
                      <a:pt x="6061" y="16866"/>
                    </a:lnTo>
                    <a:lnTo>
                      <a:pt x="6432" y="16996"/>
                    </a:lnTo>
                    <a:lnTo>
                      <a:pt x="6765" y="17107"/>
                    </a:lnTo>
                    <a:lnTo>
                      <a:pt x="7080" y="17219"/>
                    </a:lnTo>
                    <a:lnTo>
                      <a:pt x="7377" y="17293"/>
                    </a:lnTo>
                    <a:lnTo>
                      <a:pt x="7618" y="17348"/>
                    </a:lnTo>
                    <a:lnTo>
                      <a:pt x="7840" y="17404"/>
                    </a:lnTo>
                    <a:lnTo>
                      <a:pt x="8026" y="17422"/>
                    </a:lnTo>
                    <a:lnTo>
                      <a:pt x="8100" y="17422"/>
                    </a:lnTo>
                    <a:lnTo>
                      <a:pt x="8304" y="17404"/>
                    </a:lnTo>
                    <a:lnTo>
                      <a:pt x="8563" y="17367"/>
                    </a:lnTo>
                    <a:lnTo>
                      <a:pt x="8860" y="17311"/>
                    </a:lnTo>
                    <a:lnTo>
                      <a:pt x="9193" y="17219"/>
                    </a:lnTo>
                    <a:lnTo>
                      <a:pt x="9564" y="17089"/>
                    </a:lnTo>
                    <a:lnTo>
                      <a:pt x="9953" y="16941"/>
                    </a:lnTo>
                    <a:lnTo>
                      <a:pt x="10361" y="16737"/>
                    </a:lnTo>
                    <a:lnTo>
                      <a:pt x="10787" y="16514"/>
                    </a:lnTo>
                    <a:lnTo>
                      <a:pt x="11232" y="16236"/>
                    </a:lnTo>
                    <a:lnTo>
                      <a:pt x="11658" y="15940"/>
                    </a:lnTo>
                    <a:lnTo>
                      <a:pt x="12103" y="15569"/>
                    </a:lnTo>
                    <a:lnTo>
                      <a:pt x="12307" y="15384"/>
                    </a:lnTo>
                    <a:lnTo>
                      <a:pt x="12511" y="15180"/>
                    </a:lnTo>
                    <a:lnTo>
                      <a:pt x="12715" y="14957"/>
                    </a:lnTo>
                    <a:lnTo>
                      <a:pt x="12919" y="14716"/>
                    </a:lnTo>
                    <a:lnTo>
                      <a:pt x="13122" y="14475"/>
                    </a:lnTo>
                    <a:lnTo>
                      <a:pt x="13308" y="14216"/>
                    </a:lnTo>
                    <a:lnTo>
                      <a:pt x="13475" y="13957"/>
                    </a:lnTo>
                    <a:lnTo>
                      <a:pt x="13660" y="13660"/>
                    </a:lnTo>
                    <a:lnTo>
                      <a:pt x="13808" y="13363"/>
                    </a:lnTo>
                    <a:lnTo>
                      <a:pt x="13975" y="13048"/>
                    </a:lnTo>
                    <a:lnTo>
                      <a:pt x="14049" y="12844"/>
                    </a:lnTo>
                    <a:lnTo>
                      <a:pt x="14105" y="12622"/>
                    </a:lnTo>
                    <a:lnTo>
                      <a:pt x="14160" y="12400"/>
                    </a:lnTo>
                    <a:lnTo>
                      <a:pt x="14197" y="12177"/>
                    </a:lnTo>
                    <a:lnTo>
                      <a:pt x="14235" y="11732"/>
                    </a:lnTo>
                    <a:lnTo>
                      <a:pt x="14235" y="11306"/>
                    </a:lnTo>
                    <a:lnTo>
                      <a:pt x="14216" y="10880"/>
                    </a:lnTo>
                    <a:lnTo>
                      <a:pt x="14160" y="10491"/>
                    </a:lnTo>
                    <a:lnTo>
                      <a:pt x="14049" y="9823"/>
                    </a:lnTo>
                    <a:lnTo>
                      <a:pt x="13994" y="9416"/>
                    </a:lnTo>
                    <a:lnTo>
                      <a:pt x="13975" y="9156"/>
                    </a:lnTo>
                    <a:lnTo>
                      <a:pt x="13994" y="8804"/>
                    </a:lnTo>
                    <a:lnTo>
                      <a:pt x="14068" y="8026"/>
                    </a:lnTo>
                    <a:lnTo>
                      <a:pt x="14142" y="7377"/>
                    </a:lnTo>
                    <a:lnTo>
                      <a:pt x="14160" y="7062"/>
                    </a:lnTo>
                    <a:lnTo>
                      <a:pt x="14179" y="6784"/>
                    </a:lnTo>
                    <a:lnTo>
                      <a:pt x="14179" y="6413"/>
                    </a:lnTo>
                    <a:lnTo>
                      <a:pt x="14142" y="5913"/>
                    </a:lnTo>
                    <a:lnTo>
                      <a:pt x="14105" y="5616"/>
                    </a:lnTo>
                    <a:lnTo>
                      <a:pt x="14049" y="5301"/>
                    </a:lnTo>
                    <a:lnTo>
                      <a:pt x="13975" y="4967"/>
                    </a:lnTo>
                    <a:lnTo>
                      <a:pt x="13901" y="4615"/>
                    </a:lnTo>
                    <a:lnTo>
                      <a:pt x="13790" y="4263"/>
                    </a:lnTo>
                    <a:lnTo>
                      <a:pt x="13641" y="3892"/>
                    </a:lnTo>
                    <a:lnTo>
                      <a:pt x="13493" y="3540"/>
                    </a:lnTo>
                    <a:lnTo>
                      <a:pt x="13308" y="3169"/>
                    </a:lnTo>
                    <a:lnTo>
                      <a:pt x="13085" y="2799"/>
                    </a:lnTo>
                    <a:lnTo>
                      <a:pt x="12844" y="2447"/>
                    </a:lnTo>
                    <a:lnTo>
                      <a:pt x="12566" y="2094"/>
                    </a:lnTo>
                    <a:lnTo>
                      <a:pt x="12270" y="1761"/>
                    </a:lnTo>
                    <a:lnTo>
                      <a:pt x="12010" y="1520"/>
                    </a:lnTo>
                    <a:lnTo>
                      <a:pt x="11732" y="1298"/>
                    </a:lnTo>
                    <a:lnTo>
                      <a:pt x="11454" y="1094"/>
                    </a:lnTo>
                    <a:lnTo>
                      <a:pt x="11158" y="908"/>
                    </a:lnTo>
                    <a:lnTo>
                      <a:pt x="10861" y="741"/>
                    </a:lnTo>
                    <a:lnTo>
                      <a:pt x="10528" y="575"/>
                    </a:lnTo>
                    <a:lnTo>
                      <a:pt x="10194" y="445"/>
                    </a:lnTo>
                    <a:lnTo>
                      <a:pt x="9860" y="334"/>
                    </a:lnTo>
                    <a:lnTo>
                      <a:pt x="9508" y="223"/>
                    </a:lnTo>
                    <a:lnTo>
                      <a:pt x="9138" y="148"/>
                    </a:lnTo>
                    <a:lnTo>
                      <a:pt x="8748" y="74"/>
                    </a:lnTo>
                    <a:lnTo>
                      <a:pt x="8359" y="37"/>
                    </a:lnTo>
                    <a:lnTo>
                      <a:pt x="7951"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3080;p46">
                <a:extLst>
                  <a:ext uri="{FF2B5EF4-FFF2-40B4-BE49-F238E27FC236}">
                    <a16:creationId xmlns:a16="http://schemas.microsoft.com/office/drawing/2014/main" xmlns="" id="{7A58C5A5-FCA8-6755-B854-31C0EBC84203}"/>
                  </a:ext>
                </a:extLst>
              </p:cNvPr>
              <p:cNvSpPr/>
              <p:nvPr/>
            </p:nvSpPr>
            <p:spPr>
              <a:xfrm>
                <a:off x="5422250" y="3330125"/>
                <a:ext cx="355875" cy="435575"/>
              </a:xfrm>
              <a:custGeom>
                <a:avLst/>
                <a:gdLst/>
                <a:ahLst/>
                <a:cxnLst/>
                <a:rect l="l" t="t" r="r" b="b"/>
                <a:pathLst>
                  <a:path w="14235" h="17423" fill="none" extrusionOk="0">
                    <a:moveTo>
                      <a:pt x="8100" y="17422"/>
                    </a:moveTo>
                    <a:lnTo>
                      <a:pt x="8100" y="17422"/>
                    </a:lnTo>
                    <a:lnTo>
                      <a:pt x="8026" y="17422"/>
                    </a:lnTo>
                    <a:lnTo>
                      <a:pt x="8026" y="17422"/>
                    </a:lnTo>
                    <a:lnTo>
                      <a:pt x="7840" y="17404"/>
                    </a:lnTo>
                    <a:lnTo>
                      <a:pt x="7618" y="17348"/>
                    </a:lnTo>
                    <a:lnTo>
                      <a:pt x="7377" y="17293"/>
                    </a:lnTo>
                    <a:lnTo>
                      <a:pt x="7080" y="17219"/>
                    </a:lnTo>
                    <a:lnTo>
                      <a:pt x="6765" y="17107"/>
                    </a:lnTo>
                    <a:lnTo>
                      <a:pt x="6432" y="16996"/>
                    </a:lnTo>
                    <a:lnTo>
                      <a:pt x="6061" y="16866"/>
                    </a:lnTo>
                    <a:lnTo>
                      <a:pt x="5709" y="16700"/>
                    </a:lnTo>
                    <a:lnTo>
                      <a:pt x="5320" y="16533"/>
                    </a:lnTo>
                    <a:lnTo>
                      <a:pt x="4930" y="16329"/>
                    </a:lnTo>
                    <a:lnTo>
                      <a:pt x="4560" y="16125"/>
                    </a:lnTo>
                    <a:lnTo>
                      <a:pt x="4170" y="15903"/>
                    </a:lnTo>
                    <a:lnTo>
                      <a:pt x="3818" y="15662"/>
                    </a:lnTo>
                    <a:lnTo>
                      <a:pt x="3448" y="15402"/>
                    </a:lnTo>
                    <a:lnTo>
                      <a:pt x="3114" y="15124"/>
                    </a:lnTo>
                    <a:lnTo>
                      <a:pt x="2799" y="14828"/>
                    </a:lnTo>
                    <a:lnTo>
                      <a:pt x="2799" y="14828"/>
                    </a:lnTo>
                    <a:lnTo>
                      <a:pt x="2669" y="14679"/>
                    </a:lnTo>
                    <a:lnTo>
                      <a:pt x="2521" y="14513"/>
                    </a:lnTo>
                    <a:lnTo>
                      <a:pt x="2243" y="14123"/>
                    </a:lnTo>
                    <a:lnTo>
                      <a:pt x="1983" y="13697"/>
                    </a:lnTo>
                    <a:lnTo>
                      <a:pt x="1724" y="13252"/>
                    </a:lnTo>
                    <a:lnTo>
                      <a:pt x="1483" y="12752"/>
                    </a:lnTo>
                    <a:lnTo>
                      <a:pt x="1261" y="12251"/>
                    </a:lnTo>
                    <a:lnTo>
                      <a:pt x="1057" y="11732"/>
                    </a:lnTo>
                    <a:lnTo>
                      <a:pt x="871" y="11232"/>
                    </a:lnTo>
                    <a:lnTo>
                      <a:pt x="704" y="10713"/>
                    </a:lnTo>
                    <a:lnTo>
                      <a:pt x="538" y="10213"/>
                    </a:lnTo>
                    <a:lnTo>
                      <a:pt x="297" y="9304"/>
                    </a:lnTo>
                    <a:lnTo>
                      <a:pt x="111" y="8544"/>
                    </a:lnTo>
                    <a:lnTo>
                      <a:pt x="56" y="8248"/>
                    </a:lnTo>
                    <a:lnTo>
                      <a:pt x="37" y="8007"/>
                    </a:lnTo>
                    <a:lnTo>
                      <a:pt x="37" y="8007"/>
                    </a:lnTo>
                    <a:lnTo>
                      <a:pt x="0" y="7766"/>
                    </a:lnTo>
                    <a:lnTo>
                      <a:pt x="0" y="7303"/>
                    </a:lnTo>
                    <a:lnTo>
                      <a:pt x="0" y="6988"/>
                    </a:lnTo>
                    <a:lnTo>
                      <a:pt x="19" y="6654"/>
                    </a:lnTo>
                    <a:lnTo>
                      <a:pt x="56" y="6283"/>
                    </a:lnTo>
                    <a:lnTo>
                      <a:pt x="93" y="5894"/>
                    </a:lnTo>
                    <a:lnTo>
                      <a:pt x="167" y="5468"/>
                    </a:lnTo>
                    <a:lnTo>
                      <a:pt x="278" y="5023"/>
                    </a:lnTo>
                    <a:lnTo>
                      <a:pt x="408" y="4578"/>
                    </a:lnTo>
                    <a:lnTo>
                      <a:pt x="556" y="4115"/>
                    </a:lnTo>
                    <a:lnTo>
                      <a:pt x="760" y="3651"/>
                    </a:lnTo>
                    <a:lnTo>
                      <a:pt x="1001" y="3207"/>
                    </a:lnTo>
                    <a:lnTo>
                      <a:pt x="1149" y="2966"/>
                    </a:lnTo>
                    <a:lnTo>
                      <a:pt x="1298" y="2743"/>
                    </a:lnTo>
                    <a:lnTo>
                      <a:pt x="1446" y="2539"/>
                    </a:lnTo>
                    <a:lnTo>
                      <a:pt x="1613" y="2317"/>
                    </a:lnTo>
                    <a:lnTo>
                      <a:pt x="1613" y="2317"/>
                    </a:lnTo>
                    <a:lnTo>
                      <a:pt x="1835" y="2076"/>
                    </a:lnTo>
                    <a:lnTo>
                      <a:pt x="2076" y="1835"/>
                    </a:lnTo>
                    <a:lnTo>
                      <a:pt x="2317" y="1613"/>
                    </a:lnTo>
                    <a:lnTo>
                      <a:pt x="2576" y="1409"/>
                    </a:lnTo>
                    <a:lnTo>
                      <a:pt x="2854" y="1205"/>
                    </a:lnTo>
                    <a:lnTo>
                      <a:pt x="3132" y="1038"/>
                    </a:lnTo>
                    <a:lnTo>
                      <a:pt x="3429" y="871"/>
                    </a:lnTo>
                    <a:lnTo>
                      <a:pt x="3744" y="723"/>
                    </a:lnTo>
                    <a:lnTo>
                      <a:pt x="4059" y="575"/>
                    </a:lnTo>
                    <a:lnTo>
                      <a:pt x="4393" y="463"/>
                    </a:lnTo>
                    <a:lnTo>
                      <a:pt x="4745" y="352"/>
                    </a:lnTo>
                    <a:lnTo>
                      <a:pt x="5097" y="260"/>
                    </a:lnTo>
                    <a:lnTo>
                      <a:pt x="5468" y="167"/>
                    </a:lnTo>
                    <a:lnTo>
                      <a:pt x="5857" y="111"/>
                    </a:lnTo>
                    <a:lnTo>
                      <a:pt x="6246" y="56"/>
                    </a:lnTo>
                    <a:lnTo>
                      <a:pt x="6654" y="19"/>
                    </a:lnTo>
                    <a:lnTo>
                      <a:pt x="6654" y="19"/>
                    </a:lnTo>
                    <a:lnTo>
                      <a:pt x="7099" y="0"/>
                    </a:lnTo>
                    <a:lnTo>
                      <a:pt x="7525" y="0"/>
                    </a:lnTo>
                    <a:lnTo>
                      <a:pt x="7951" y="0"/>
                    </a:lnTo>
                    <a:lnTo>
                      <a:pt x="8359" y="37"/>
                    </a:lnTo>
                    <a:lnTo>
                      <a:pt x="8748" y="74"/>
                    </a:lnTo>
                    <a:lnTo>
                      <a:pt x="9138" y="148"/>
                    </a:lnTo>
                    <a:lnTo>
                      <a:pt x="9508" y="223"/>
                    </a:lnTo>
                    <a:lnTo>
                      <a:pt x="9860" y="334"/>
                    </a:lnTo>
                    <a:lnTo>
                      <a:pt x="10194" y="445"/>
                    </a:lnTo>
                    <a:lnTo>
                      <a:pt x="10528" y="575"/>
                    </a:lnTo>
                    <a:lnTo>
                      <a:pt x="10861" y="741"/>
                    </a:lnTo>
                    <a:lnTo>
                      <a:pt x="11158" y="908"/>
                    </a:lnTo>
                    <a:lnTo>
                      <a:pt x="11454" y="1094"/>
                    </a:lnTo>
                    <a:lnTo>
                      <a:pt x="11732" y="1298"/>
                    </a:lnTo>
                    <a:lnTo>
                      <a:pt x="12010" y="1520"/>
                    </a:lnTo>
                    <a:lnTo>
                      <a:pt x="12270" y="1761"/>
                    </a:lnTo>
                    <a:lnTo>
                      <a:pt x="12270" y="1761"/>
                    </a:lnTo>
                    <a:lnTo>
                      <a:pt x="12566" y="2094"/>
                    </a:lnTo>
                    <a:lnTo>
                      <a:pt x="12844" y="2447"/>
                    </a:lnTo>
                    <a:lnTo>
                      <a:pt x="13085" y="2799"/>
                    </a:lnTo>
                    <a:lnTo>
                      <a:pt x="13308" y="3169"/>
                    </a:lnTo>
                    <a:lnTo>
                      <a:pt x="13493" y="3540"/>
                    </a:lnTo>
                    <a:lnTo>
                      <a:pt x="13641" y="3892"/>
                    </a:lnTo>
                    <a:lnTo>
                      <a:pt x="13790" y="4263"/>
                    </a:lnTo>
                    <a:lnTo>
                      <a:pt x="13901" y="4615"/>
                    </a:lnTo>
                    <a:lnTo>
                      <a:pt x="13975" y="4967"/>
                    </a:lnTo>
                    <a:lnTo>
                      <a:pt x="14049" y="5301"/>
                    </a:lnTo>
                    <a:lnTo>
                      <a:pt x="14105" y="5616"/>
                    </a:lnTo>
                    <a:lnTo>
                      <a:pt x="14142" y="5913"/>
                    </a:lnTo>
                    <a:lnTo>
                      <a:pt x="14179" y="6413"/>
                    </a:lnTo>
                    <a:lnTo>
                      <a:pt x="14179" y="6784"/>
                    </a:lnTo>
                    <a:lnTo>
                      <a:pt x="14179" y="6784"/>
                    </a:lnTo>
                    <a:lnTo>
                      <a:pt x="14160" y="7062"/>
                    </a:lnTo>
                    <a:lnTo>
                      <a:pt x="14142" y="7377"/>
                    </a:lnTo>
                    <a:lnTo>
                      <a:pt x="14068" y="8026"/>
                    </a:lnTo>
                    <a:lnTo>
                      <a:pt x="14068" y="8026"/>
                    </a:lnTo>
                    <a:lnTo>
                      <a:pt x="13994" y="8804"/>
                    </a:lnTo>
                    <a:lnTo>
                      <a:pt x="13975" y="9156"/>
                    </a:lnTo>
                    <a:lnTo>
                      <a:pt x="13994" y="9416"/>
                    </a:lnTo>
                    <a:lnTo>
                      <a:pt x="13994" y="9416"/>
                    </a:lnTo>
                    <a:lnTo>
                      <a:pt x="14049" y="9823"/>
                    </a:lnTo>
                    <a:lnTo>
                      <a:pt x="14049" y="9823"/>
                    </a:lnTo>
                    <a:lnTo>
                      <a:pt x="14160" y="10491"/>
                    </a:lnTo>
                    <a:lnTo>
                      <a:pt x="14216" y="10880"/>
                    </a:lnTo>
                    <a:lnTo>
                      <a:pt x="14235" y="11306"/>
                    </a:lnTo>
                    <a:lnTo>
                      <a:pt x="14235" y="11732"/>
                    </a:lnTo>
                    <a:lnTo>
                      <a:pt x="14197" y="12177"/>
                    </a:lnTo>
                    <a:lnTo>
                      <a:pt x="14160" y="12400"/>
                    </a:lnTo>
                    <a:lnTo>
                      <a:pt x="14105" y="12622"/>
                    </a:lnTo>
                    <a:lnTo>
                      <a:pt x="14049" y="12844"/>
                    </a:lnTo>
                    <a:lnTo>
                      <a:pt x="13975" y="13048"/>
                    </a:lnTo>
                    <a:lnTo>
                      <a:pt x="13975" y="13048"/>
                    </a:lnTo>
                    <a:lnTo>
                      <a:pt x="13808" y="13363"/>
                    </a:lnTo>
                    <a:lnTo>
                      <a:pt x="13660" y="13660"/>
                    </a:lnTo>
                    <a:lnTo>
                      <a:pt x="13475" y="13957"/>
                    </a:lnTo>
                    <a:lnTo>
                      <a:pt x="13308" y="14216"/>
                    </a:lnTo>
                    <a:lnTo>
                      <a:pt x="13122" y="14475"/>
                    </a:lnTo>
                    <a:lnTo>
                      <a:pt x="12919" y="14716"/>
                    </a:lnTo>
                    <a:lnTo>
                      <a:pt x="12715" y="14957"/>
                    </a:lnTo>
                    <a:lnTo>
                      <a:pt x="12511" y="15180"/>
                    </a:lnTo>
                    <a:lnTo>
                      <a:pt x="12307" y="15384"/>
                    </a:lnTo>
                    <a:lnTo>
                      <a:pt x="12103" y="15569"/>
                    </a:lnTo>
                    <a:lnTo>
                      <a:pt x="11658" y="15940"/>
                    </a:lnTo>
                    <a:lnTo>
                      <a:pt x="11232" y="16236"/>
                    </a:lnTo>
                    <a:lnTo>
                      <a:pt x="10787" y="16514"/>
                    </a:lnTo>
                    <a:lnTo>
                      <a:pt x="10361" y="16737"/>
                    </a:lnTo>
                    <a:lnTo>
                      <a:pt x="9953" y="16941"/>
                    </a:lnTo>
                    <a:lnTo>
                      <a:pt x="9564" y="17089"/>
                    </a:lnTo>
                    <a:lnTo>
                      <a:pt x="9193" y="17219"/>
                    </a:lnTo>
                    <a:lnTo>
                      <a:pt x="8860" y="17311"/>
                    </a:lnTo>
                    <a:lnTo>
                      <a:pt x="8563" y="17367"/>
                    </a:lnTo>
                    <a:lnTo>
                      <a:pt x="8304" y="17404"/>
                    </a:lnTo>
                    <a:lnTo>
                      <a:pt x="8100" y="17422"/>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3081;p46">
                <a:extLst>
                  <a:ext uri="{FF2B5EF4-FFF2-40B4-BE49-F238E27FC236}">
                    <a16:creationId xmlns:a16="http://schemas.microsoft.com/office/drawing/2014/main" xmlns="" id="{2D367383-C0B2-6923-3C75-0479E4BA8E91}"/>
                  </a:ext>
                </a:extLst>
              </p:cNvPr>
              <p:cNvSpPr/>
              <p:nvPr/>
            </p:nvSpPr>
            <p:spPr>
              <a:xfrm>
                <a:off x="5427350" y="3334750"/>
                <a:ext cx="345675" cy="425850"/>
              </a:xfrm>
              <a:custGeom>
                <a:avLst/>
                <a:gdLst/>
                <a:ahLst/>
                <a:cxnLst/>
                <a:rect l="l" t="t" r="r" b="b"/>
                <a:pathLst>
                  <a:path w="13827" h="17034" fill="none" extrusionOk="0">
                    <a:moveTo>
                      <a:pt x="7840" y="17034"/>
                    </a:moveTo>
                    <a:lnTo>
                      <a:pt x="7840" y="17034"/>
                    </a:lnTo>
                    <a:lnTo>
                      <a:pt x="8007" y="17034"/>
                    </a:lnTo>
                    <a:lnTo>
                      <a:pt x="8248" y="16996"/>
                    </a:lnTo>
                    <a:lnTo>
                      <a:pt x="8526" y="16941"/>
                    </a:lnTo>
                    <a:lnTo>
                      <a:pt x="8841" y="16867"/>
                    </a:lnTo>
                    <a:lnTo>
                      <a:pt x="9193" y="16737"/>
                    </a:lnTo>
                    <a:lnTo>
                      <a:pt x="9582" y="16589"/>
                    </a:lnTo>
                    <a:lnTo>
                      <a:pt x="9990" y="16403"/>
                    </a:lnTo>
                    <a:lnTo>
                      <a:pt x="10416" y="16181"/>
                    </a:lnTo>
                    <a:lnTo>
                      <a:pt x="10843" y="15922"/>
                    </a:lnTo>
                    <a:lnTo>
                      <a:pt x="11287" y="15625"/>
                    </a:lnTo>
                    <a:lnTo>
                      <a:pt x="11714" y="15273"/>
                    </a:lnTo>
                    <a:lnTo>
                      <a:pt x="11936" y="15069"/>
                    </a:lnTo>
                    <a:lnTo>
                      <a:pt x="12140" y="14865"/>
                    </a:lnTo>
                    <a:lnTo>
                      <a:pt x="12344" y="14661"/>
                    </a:lnTo>
                    <a:lnTo>
                      <a:pt x="12548" y="14439"/>
                    </a:lnTo>
                    <a:lnTo>
                      <a:pt x="12733" y="14198"/>
                    </a:lnTo>
                    <a:lnTo>
                      <a:pt x="12918" y="13938"/>
                    </a:lnTo>
                    <a:lnTo>
                      <a:pt x="13104" y="13679"/>
                    </a:lnTo>
                    <a:lnTo>
                      <a:pt x="13271" y="13401"/>
                    </a:lnTo>
                    <a:lnTo>
                      <a:pt x="13437" y="13104"/>
                    </a:lnTo>
                    <a:lnTo>
                      <a:pt x="13586" y="12789"/>
                    </a:lnTo>
                    <a:lnTo>
                      <a:pt x="13586" y="12789"/>
                    </a:lnTo>
                    <a:lnTo>
                      <a:pt x="13660" y="12585"/>
                    </a:lnTo>
                    <a:lnTo>
                      <a:pt x="13715" y="12381"/>
                    </a:lnTo>
                    <a:lnTo>
                      <a:pt x="13771" y="12159"/>
                    </a:lnTo>
                    <a:lnTo>
                      <a:pt x="13790" y="11955"/>
                    </a:lnTo>
                    <a:lnTo>
                      <a:pt x="13827" y="11529"/>
                    </a:lnTo>
                    <a:lnTo>
                      <a:pt x="13827" y="11103"/>
                    </a:lnTo>
                    <a:lnTo>
                      <a:pt x="13808" y="10695"/>
                    </a:lnTo>
                    <a:lnTo>
                      <a:pt x="13771" y="10324"/>
                    </a:lnTo>
                    <a:lnTo>
                      <a:pt x="13660" y="9675"/>
                    </a:lnTo>
                    <a:lnTo>
                      <a:pt x="13660" y="9675"/>
                    </a:lnTo>
                    <a:lnTo>
                      <a:pt x="13586" y="9268"/>
                    </a:lnTo>
                    <a:lnTo>
                      <a:pt x="13586" y="9268"/>
                    </a:lnTo>
                    <a:lnTo>
                      <a:pt x="13586" y="8971"/>
                    </a:lnTo>
                    <a:lnTo>
                      <a:pt x="13586" y="8637"/>
                    </a:lnTo>
                    <a:lnTo>
                      <a:pt x="13678" y="7822"/>
                    </a:lnTo>
                    <a:lnTo>
                      <a:pt x="13678" y="7822"/>
                    </a:lnTo>
                    <a:lnTo>
                      <a:pt x="13753" y="7173"/>
                    </a:lnTo>
                    <a:lnTo>
                      <a:pt x="13771" y="6877"/>
                    </a:lnTo>
                    <a:lnTo>
                      <a:pt x="13771" y="6599"/>
                    </a:lnTo>
                    <a:lnTo>
                      <a:pt x="13771" y="6599"/>
                    </a:lnTo>
                    <a:lnTo>
                      <a:pt x="13790" y="6228"/>
                    </a:lnTo>
                    <a:lnTo>
                      <a:pt x="13753" y="5746"/>
                    </a:lnTo>
                    <a:lnTo>
                      <a:pt x="13715" y="5450"/>
                    </a:lnTo>
                    <a:lnTo>
                      <a:pt x="13660" y="5153"/>
                    </a:lnTo>
                    <a:lnTo>
                      <a:pt x="13586" y="4819"/>
                    </a:lnTo>
                    <a:lnTo>
                      <a:pt x="13493" y="4486"/>
                    </a:lnTo>
                    <a:lnTo>
                      <a:pt x="13400" y="4152"/>
                    </a:lnTo>
                    <a:lnTo>
                      <a:pt x="13271" y="3781"/>
                    </a:lnTo>
                    <a:lnTo>
                      <a:pt x="13104" y="3429"/>
                    </a:lnTo>
                    <a:lnTo>
                      <a:pt x="12937" y="3077"/>
                    </a:lnTo>
                    <a:lnTo>
                      <a:pt x="12715" y="2725"/>
                    </a:lnTo>
                    <a:lnTo>
                      <a:pt x="12492" y="2373"/>
                    </a:lnTo>
                    <a:lnTo>
                      <a:pt x="12214" y="2039"/>
                    </a:lnTo>
                    <a:lnTo>
                      <a:pt x="11918" y="1724"/>
                    </a:lnTo>
                    <a:lnTo>
                      <a:pt x="11918" y="1724"/>
                    </a:lnTo>
                    <a:lnTo>
                      <a:pt x="11677" y="1483"/>
                    </a:lnTo>
                    <a:lnTo>
                      <a:pt x="11417" y="1261"/>
                    </a:lnTo>
                    <a:lnTo>
                      <a:pt x="11139" y="1075"/>
                    </a:lnTo>
                    <a:lnTo>
                      <a:pt x="10861" y="890"/>
                    </a:lnTo>
                    <a:lnTo>
                      <a:pt x="10565" y="723"/>
                    </a:lnTo>
                    <a:lnTo>
                      <a:pt x="10250" y="575"/>
                    </a:lnTo>
                    <a:lnTo>
                      <a:pt x="9916" y="445"/>
                    </a:lnTo>
                    <a:lnTo>
                      <a:pt x="9582" y="334"/>
                    </a:lnTo>
                    <a:lnTo>
                      <a:pt x="9230" y="241"/>
                    </a:lnTo>
                    <a:lnTo>
                      <a:pt x="8878" y="149"/>
                    </a:lnTo>
                    <a:lnTo>
                      <a:pt x="8507" y="93"/>
                    </a:lnTo>
                    <a:lnTo>
                      <a:pt x="8118" y="38"/>
                    </a:lnTo>
                    <a:lnTo>
                      <a:pt x="7729" y="19"/>
                    </a:lnTo>
                    <a:lnTo>
                      <a:pt x="7321" y="0"/>
                    </a:lnTo>
                    <a:lnTo>
                      <a:pt x="6895" y="19"/>
                    </a:lnTo>
                    <a:lnTo>
                      <a:pt x="6450" y="38"/>
                    </a:lnTo>
                    <a:lnTo>
                      <a:pt x="6450" y="38"/>
                    </a:lnTo>
                    <a:lnTo>
                      <a:pt x="6061" y="75"/>
                    </a:lnTo>
                    <a:lnTo>
                      <a:pt x="5672" y="112"/>
                    </a:lnTo>
                    <a:lnTo>
                      <a:pt x="5301" y="186"/>
                    </a:lnTo>
                    <a:lnTo>
                      <a:pt x="4949" y="260"/>
                    </a:lnTo>
                    <a:lnTo>
                      <a:pt x="4597" y="353"/>
                    </a:lnTo>
                    <a:lnTo>
                      <a:pt x="4263" y="464"/>
                    </a:lnTo>
                    <a:lnTo>
                      <a:pt x="3929" y="575"/>
                    </a:lnTo>
                    <a:lnTo>
                      <a:pt x="3633" y="705"/>
                    </a:lnTo>
                    <a:lnTo>
                      <a:pt x="3318" y="853"/>
                    </a:lnTo>
                    <a:lnTo>
                      <a:pt x="3040" y="1020"/>
                    </a:lnTo>
                    <a:lnTo>
                      <a:pt x="2762" y="1187"/>
                    </a:lnTo>
                    <a:lnTo>
                      <a:pt x="2502" y="1372"/>
                    </a:lnTo>
                    <a:lnTo>
                      <a:pt x="2243" y="1576"/>
                    </a:lnTo>
                    <a:lnTo>
                      <a:pt x="2002" y="1780"/>
                    </a:lnTo>
                    <a:lnTo>
                      <a:pt x="1779" y="2021"/>
                    </a:lnTo>
                    <a:lnTo>
                      <a:pt x="1575" y="2262"/>
                    </a:lnTo>
                    <a:lnTo>
                      <a:pt x="1575" y="2262"/>
                    </a:lnTo>
                    <a:lnTo>
                      <a:pt x="1390" y="2466"/>
                    </a:lnTo>
                    <a:lnTo>
                      <a:pt x="1242" y="2688"/>
                    </a:lnTo>
                    <a:lnTo>
                      <a:pt x="1094" y="2910"/>
                    </a:lnTo>
                    <a:lnTo>
                      <a:pt x="964" y="3133"/>
                    </a:lnTo>
                    <a:lnTo>
                      <a:pt x="723" y="3596"/>
                    </a:lnTo>
                    <a:lnTo>
                      <a:pt x="538" y="4059"/>
                    </a:lnTo>
                    <a:lnTo>
                      <a:pt x="371" y="4504"/>
                    </a:lnTo>
                    <a:lnTo>
                      <a:pt x="241" y="4968"/>
                    </a:lnTo>
                    <a:lnTo>
                      <a:pt x="148" y="5412"/>
                    </a:lnTo>
                    <a:lnTo>
                      <a:pt x="93" y="5820"/>
                    </a:lnTo>
                    <a:lnTo>
                      <a:pt x="37" y="6228"/>
                    </a:lnTo>
                    <a:lnTo>
                      <a:pt x="19" y="6580"/>
                    </a:lnTo>
                    <a:lnTo>
                      <a:pt x="0" y="6914"/>
                    </a:lnTo>
                    <a:lnTo>
                      <a:pt x="0" y="7192"/>
                    </a:lnTo>
                    <a:lnTo>
                      <a:pt x="0" y="7618"/>
                    </a:lnTo>
                    <a:lnTo>
                      <a:pt x="19" y="7803"/>
                    </a:lnTo>
                    <a:lnTo>
                      <a:pt x="19" y="7803"/>
                    </a:lnTo>
                    <a:lnTo>
                      <a:pt x="56" y="8026"/>
                    </a:lnTo>
                    <a:lnTo>
                      <a:pt x="111" y="8322"/>
                    </a:lnTo>
                    <a:lnTo>
                      <a:pt x="278" y="9064"/>
                    </a:lnTo>
                    <a:lnTo>
                      <a:pt x="519" y="9972"/>
                    </a:lnTo>
                    <a:lnTo>
                      <a:pt x="686" y="10454"/>
                    </a:lnTo>
                    <a:lnTo>
                      <a:pt x="853" y="10973"/>
                    </a:lnTo>
                    <a:lnTo>
                      <a:pt x="1038" y="11473"/>
                    </a:lnTo>
                    <a:lnTo>
                      <a:pt x="1242" y="11974"/>
                    </a:lnTo>
                    <a:lnTo>
                      <a:pt x="1446" y="12474"/>
                    </a:lnTo>
                    <a:lnTo>
                      <a:pt x="1687" y="12956"/>
                    </a:lnTo>
                    <a:lnTo>
                      <a:pt x="1928" y="13401"/>
                    </a:lnTo>
                    <a:lnTo>
                      <a:pt x="2187" y="13809"/>
                    </a:lnTo>
                    <a:lnTo>
                      <a:pt x="2465" y="14179"/>
                    </a:lnTo>
                    <a:lnTo>
                      <a:pt x="2595" y="14346"/>
                    </a:lnTo>
                    <a:lnTo>
                      <a:pt x="2743" y="14513"/>
                    </a:lnTo>
                    <a:lnTo>
                      <a:pt x="2743" y="14513"/>
                    </a:lnTo>
                    <a:lnTo>
                      <a:pt x="3040" y="14791"/>
                    </a:lnTo>
                    <a:lnTo>
                      <a:pt x="3373" y="15050"/>
                    </a:lnTo>
                    <a:lnTo>
                      <a:pt x="3707" y="15310"/>
                    </a:lnTo>
                    <a:lnTo>
                      <a:pt x="4078" y="15532"/>
                    </a:lnTo>
                    <a:lnTo>
                      <a:pt x="4448" y="15755"/>
                    </a:lnTo>
                    <a:lnTo>
                      <a:pt x="4819" y="15977"/>
                    </a:lnTo>
                    <a:lnTo>
                      <a:pt x="5190" y="16162"/>
                    </a:lnTo>
                    <a:lnTo>
                      <a:pt x="5560" y="16329"/>
                    </a:lnTo>
                    <a:lnTo>
                      <a:pt x="5931" y="16478"/>
                    </a:lnTo>
                    <a:lnTo>
                      <a:pt x="6283" y="16626"/>
                    </a:lnTo>
                    <a:lnTo>
                      <a:pt x="6913" y="16830"/>
                    </a:lnTo>
                    <a:lnTo>
                      <a:pt x="7451" y="16978"/>
                    </a:lnTo>
                    <a:lnTo>
                      <a:pt x="7655" y="17015"/>
                    </a:lnTo>
                    <a:lnTo>
                      <a:pt x="7840" y="17034"/>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3082;p46">
                <a:extLst>
                  <a:ext uri="{FF2B5EF4-FFF2-40B4-BE49-F238E27FC236}">
                    <a16:creationId xmlns:a16="http://schemas.microsoft.com/office/drawing/2014/main" xmlns="" id="{7BEE1F01-9280-CD4C-1ECE-A5F76DCA7E87}"/>
                  </a:ext>
                </a:extLst>
              </p:cNvPr>
              <p:cNvSpPr/>
              <p:nvPr/>
            </p:nvSpPr>
            <p:spPr>
              <a:xfrm>
                <a:off x="5522800" y="3558550"/>
                <a:ext cx="63025" cy="62575"/>
              </a:xfrm>
              <a:custGeom>
                <a:avLst/>
                <a:gdLst/>
                <a:ahLst/>
                <a:cxnLst/>
                <a:rect l="l" t="t" r="r" b="b"/>
                <a:pathLst>
                  <a:path w="2521" h="2503" extrusionOk="0">
                    <a:moveTo>
                      <a:pt x="1260" y="1"/>
                    </a:moveTo>
                    <a:lnTo>
                      <a:pt x="1075" y="19"/>
                    </a:lnTo>
                    <a:lnTo>
                      <a:pt x="908" y="56"/>
                    </a:lnTo>
                    <a:lnTo>
                      <a:pt x="779" y="93"/>
                    </a:lnTo>
                    <a:lnTo>
                      <a:pt x="667" y="149"/>
                    </a:lnTo>
                    <a:lnTo>
                      <a:pt x="556" y="223"/>
                    </a:lnTo>
                    <a:lnTo>
                      <a:pt x="463" y="297"/>
                    </a:lnTo>
                    <a:lnTo>
                      <a:pt x="371" y="371"/>
                    </a:lnTo>
                    <a:lnTo>
                      <a:pt x="297" y="464"/>
                    </a:lnTo>
                    <a:lnTo>
                      <a:pt x="223" y="557"/>
                    </a:lnTo>
                    <a:lnTo>
                      <a:pt x="148" y="668"/>
                    </a:lnTo>
                    <a:lnTo>
                      <a:pt x="111" y="779"/>
                    </a:lnTo>
                    <a:lnTo>
                      <a:pt x="56" y="890"/>
                    </a:lnTo>
                    <a:lnTo>
                      <a:pt x="37" y="1001"/>
                    </a:lnTo>
                    <a:lnTo>
                      <a:pt x="19" y="1131"/>
                    </a:lnTo>
                    <a:lnTo>
                      <a:pt x="0" y="1242"/>
                    </a:lnTo>
                    <a:lnTo>
                      <a:pt x="19" y="1372"/>
                    </a:lnTo>
                    <a:lnTo>
                      <a:pt x="37" y="1502"/>
                    </a:lnTo>
                    <a:lnTo>
                      <a:pt x="56" y="1613"/>
                    </a:lnTo>
                    <a:lnTo>
                      <a:pt x="130" y="1817"/>
                    </a:lnTo>
                    <a:lnTo>
                      <a:pt x="241" y="1984"/>
                    </a:lnTo>
                    <a:lnTo>
                      <a:pt x="371" y="2132"/>
                    </a:lnTo>
                    <a:lnTo>
                      <a:pt x="519" y="2262"/>
                    </a:lnTo>
                    <a:lnTo>
                      <a:pt x="686" y="2373"/>
                    </a:lnTo>
                    <a:lnTo>
                      <a:pt x="871" y="2447"/>
                    </a:lnTo>
                    <a:lnTo>
                      <a:pt x="1057" y="2503"/>
                    </a:lnTo>
                    <a:lnTo>
                      <a:pt x="1446" y="2503"/>
                    </a:lnTo>
                    <a:lnTo>
                      <a:pt x="1631" y="2466"/>
                    </a:lnTo>
                    <a:lnTo>
                      <a:pt x="1742" y="2410"/>
                    </a:lnTo>
                    <a:lnTo>
                      <a:pt x="1854" y="2354"/>
                    </a:lnTo>
                    <a:lnTo>
                      <a:pt x="1965" y="2299"/>
                    </a:lnTo>
                    <a:lnTo>
                      <a:pt x="2057" y="2225"/>
                    </a:lnTo>
                    <a:lnTo>
                      <a:pt x="2150" y="2132"/>
                    </a:lnTo>
                    <a:lnTo>
                      <a:pt x="2243" y="2058"/>
                    </a:lnTo>
                    <a:lnTo>
                      <a:pt x="2298" y="1947"/>
                    </a:lnTo>
                    <a:lnTo>
                      <a:pt x="2373" y="1854"/>
                    </a:lnTo>
                    <a:lnTo>
                      <a:pt x="2428" y="1743"/>
                    </a:lnTo>
                    <a:lnTo>
                      <a:pt x="2465" y="1632"/>
                    </a:lnTo>
                    <a:lnTo>
                      <a:pt x="2484" y="1502"/>
                    </a:lnTo>
                    <a:lnTo>
                      <a:pt x="2502" y="1391"/>
                    </a:lnTo>
                    <a:lnTo>
                      <a:pt x="2521" y="1261"/>
                    </a:lnTo>
                    <a:lnTo>
                      <a:pt x="2521" y="1150"/>
                    </a:lnTo>
                    <a:lnTo>
                      <a:pt x="2502" y="1020"/>
                    </a:lnTo>
                    <a:lnTo>
                      <a:pt x="2465" y="890"/>
                    </a:lnTo>
                    <a:lnTo>
                      <a:pt x="2391" y="705"/>
                    </a:lnTo>
                    <a:lnTo>
                      <a:pt x="2280" y="520"/>
                    </a:lnTo>
                    <a:lnTo>
                      <a:pt x="2150" y="371"/>
                    </a:lnTo>
                    <a:lnTo>
                      <a:pt x="2002" y="242"/>
                    </a:lnTo>
                    <a:lnTo>
                      <a:pt x="1835" y="149"/>
                    </a:lnTo>
                    <a:lnTo>
                      <a:pt x="1650" y="75"/>
                    </a:lnTo>
                    <a:lnTo>
                      <a:pt x="1464" y="19"/>
                    </a:lnTo>
                    <a:lnTo>
                      <a:pt x="1260" y="1"/>
                    </a:lnTo>
                    <a:close/>
                  </a:path>
                </a:pathLst>
              </a:custGeom>
              <a:solidFill>
                <a:srgbClr val="FCF3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3083;p46">
                <a:extLst>
                  <a:ext uri="{FF2B5EF4-FFF2-40B4-BE49-F238E27FC236}">
                    <a16:creationId xmlns:a16="http://schemas.microsoft.com/office/drawing/2014/main" xmlns="" id="{A79C5E7E-D955-6181-EBCB-D0AFA6B04231}"/>
                  </a:ext>
                </a:extLst>
              </p:cNvPr>
              <p:cNvSpPr/>
              <p:nvPr/>
            </p:nvSpPr>
            <p:spPr>
              <a:xfrm>
                <a:off x="5522800" y="3558550"/>
                <a:ext cx="63025" cy="62575"/>
              </a:xfrm>
              <a:custGeom>
                <a:avLst/>
                <a:gdLst/>
                <a:ahLst/>
                <a:cxnLst/>
                <a:rect l="l" t="t" r="r" b="b"/>
                <a:pathLst>
                  <a:path w="2521" h="2503" fill="none" extrusionOk="0">
                    <a:moveTo>
                      <a:pt x="1260" y="1"/>
                    </a:moveTo>
                    <a:lnTo>
                      <a:pt x="1260" y="1"/>
                    </a:lnTo>
                    <a:lnTo>
                      <a:pt x="1075" y="19"/>
                    </a:lnTo>
                    <a:lnTo>
                      <a:pt x="908" y="56"/>
                    </a:lnTo>
                    <a:lnTo>
                      <a:pt x="908" y="56"/>
                    </a:lnTo>
                    <a:lnTo>
                      <a:pt x="779" y="93"/>
                    </a:lnTo>
                    <a:lnTo>
                      <a:pt x="667" y="149"/>
                    </a:lnTo>
                    <a:lnTo>
                      <a:pt x="556" y="223"/>
                    </a:lnTo>
                    <a:lnTo>
                      <a:pt x="463" y="297"/>
                    </a:lnTo>
                    <a:lnTo>
                      <a:pt x="371" y="371"/>
                    </a:lnTo>
                    <a:lnTo>
                      <a:pt x="297" y="464"/>
                    </a:lnTo>
                    <a:lnTo>
                      <a:pt x="223" y="557"/>
                    </a:lnTo>
                    <a:lnTo>
                      <a:pt x="148" y="668"/>
                    </a:lnTo>
                    <a:lnTo>
                      <a:pt x="111" y="779"/>
                    </a:lnTo>
                    <a:lnTo>
                      <a:pt x="56" y="890"/>
                    </a:lnTo>
                    <a:lnTo>
                      <a:pt x="37" y="1001"/>
                    </a:lnTo>
                    <a:lnTo>
                      <a:pt x="19" y="1131"/>
                    </a:lnTo>
                    <a:lnTo>
                      <a:pt x="0" y="1242"/>
                    </a:lnTo>
                    <a:lnTo>
                      <a:pt x="19" y="1372"/>
                    </a:lnTo>
                    <a:lnTo>
                      <a:pt x="37" y="1502"/>
                    </a:lnTo>
                    <a:lnTo>
                      <a:pt x="56" y="1613"/>
                    </a:lnTo>
                    <a:lnTo>
                      <a:pt x="56" y="1613"/>
                    </a:lnTo>
                    <a:lnTo>
                      <a:pt x="130" y="1817"/>
                    </a:lnTo>
                    <a:lnTo>
                      <a:pt x="241" y="1984"/>
                    </a:lnTo>
                    <a:lnTo>
                      <a:pt x="371" y="2132"/>
                    </a:lnTo>
                    <a:lnTo>
                      <a:pt x="519" y="2262"/>
                    </a:lnTo>
                    <a:lnTo>
                      <a:pt x="686" y="2373"/>
                    </a:lnTo>
                    <a:lnTo>
                      <a:pt x="871" y="2447"/>
                    </a:lnTo>
                    <a:lnTo>
                      <a:pt x="1057" y="2503"/>
                    </a:lnTo>
                    <a:lnTo>
                      <a:pt x="1260" y="2503"/>
                    </a:lnTo>
                    <a:lnTo>
                      <a:pt x="1260" y="2503"/>
                    </a:lnTo>
                    <a:lnTo>
                      <a:pt x="1446" y="2503"/>
                    </a:lnTo>
                    <a:lnTo>
                      <a:pt x="1631" y="2466"/>
                    </a:lnTo>
                    <a:lnTo>
                      <a:pt x="1631" y="2466"/>
                    </a:lnTo>
                    <a:lnTo>
                      <a:pt x="1742" y="2410"/>
                    </a:lnTo>
                    <a:lnTo>
                      <a:pt x="1854" y="2354"/>
                    </a:lnTo>
                    <a:lnTo>
                      <a:pt x="1965" y="2299"/>
                    </a:lnTo>
                    <a:lnTo>
                      <a:pt x="2057" y="2225"/>
                    </a:lnTo>
                    <a:lnTo>
                      <a:pt x="2150" y="2132"/>
                    </a:lnTo>
                    <a:lnTo>
                      <a:pt x="2243" y="2058"/>
                    </a:lnTo>
                    <a:lnTo>
                      <a:pt x="2298" y="1947"/>
                    </a:lnTo>
                    <a:lnTo>
                      <a:pt x="2373" y="1854"/>
                    </a:lnTo>
                    <a:lnTo>
                      <a:pt x="2428" y="1743"/>
                    </a:lnTo>
                    <a:lnTo>
                      <a:pt x="2465" y="1632"/>
                    </a:lnTo>
                    <a:lnTo>
                      <a:pt x="2484" y="1502"/>
                    </a:lnTo>
                    <a:lnTo>
                      <a:pt x="2502" y="1391"/>
                    </a:lnTo>
                    <a:lnTo>
                      <a:pt x="2521" y="1261"/>
                    </a:lnTo>
                    <a:lnTo>
                      <a:pt x="2521" y="1150"/>
                    </a:lnTo>
                    <a:lnTo>
                      <a:pt x="2502" y="1020"/>
                    </a:lnTo>
                    <a:lnTo>
                      <a:pt x="2465" y="890"/>
                    </a:lnTo>
                    <a:lnTo>
                      <a:pt x="2465" y="890"/>
                    </a:lnTo>
                    <a:lnTo>
                      <a:pt x="2391" y="705"/>
                    </a:lnTo>
                    <a:lnTo>
                      <a:pt x="2280" y="520"/>
                    </a:lnTo>
                    <a:lnTo>
                      <a:pt x="2150" y="371"/>
                    </a:lnTo>
                    <a:lnTo>
                      <a:pt x="2002" y="242"/>
                    </a:lnTo>
                    <a:lnTo>
                      <a:pt x="1835" y="149"/>
                    </a:lnTo>
                    <a:lnTo>
                      <a:pt x="1650" y="75"/>
                    </a:lnTo>
                    <a:lnTo>
                      <a:pt x="1464" y="19"/>
                    </a:lnTo>
                    <a:lnTo>
                      <a:pt x="1260"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3084;p46">
                <a:extLst>
                  <a:ext uri="{FF2B5EF4-FFF2-40B4-BE49-F238E27FC236}">
                    <a16:creationId xmlns:a16="http://schemas.microsoft.com/office/drawing/2014/main" xmlns="" id="{BEF9E03F-971D-014C-5B72-8E9EA650AFC4}"/>
                  </a:ext>
                </a:extLst>
              </p:cNvPr>
              <p:cNvSpPr/>
              <p:nvPr/>
            </p:nvSpPr>
            <p:spPr>
              <a:xfrm>
                <a:off x="5708125" y="3566425"/>
                <a:ext cx="63050" cy="62575"/>
              </a:xfrm>
              <a:custGeom>
                <a:avLst/>
                <a:gdLst/>
                <a:ahLst/>
                <a:cxnLst/>
                <a:rect l="l" t="t" r="r" b="b"/>
                <a:pathLst>
                  <a:path w="2522" h="2503" extrusionOk="0">
                    <a:moveTo>
                      <a:pt x="1076" y="1"/>
                    </a:moveTo>
                    <a:lnTo>
                      <a:pt x="890" y="38"/>
                    </a:lnTo>
                    <a:lnTo>
                      <a:pt x="779" y="93"/>
                    </a:lnTo>
                    <a:lnTo>
                      <a:pt x="668" y="149"/>
                    </a:lnTo>
                    <a:lnTo>
                      <a:pt x="557" y="205"/>
                    </a:lnTo>
                    <a:lnTo>
                      <a:pt x="464" y="279"/>
                    </a:lnTo>
                    <a:lnTo>
                      <a:pt x="372" y="371"/>
                    </a:lnTo>
                    <a:lnTo>
                      <a:pt x="279" y="445"/>
                    </a:lnTo>
                    <a:lnTo>
                      <a:pt x="223" y="557"/>
                    </a:lnTo>
                    <a:lnTo>
                      <a:pt x="149" y="649"/>
                    </a:lnTo>
                    <a:lnTo>
                      <a:pt x="94" y="761"/>
                    </a:lnTo>
                    <a:lnTo>
                      <a:pt x="56" y="872"/>
                    </a:lnTo>
                    <a:lnTo>
                      <a:pt x="38" y="1002"/>
                    </a:lnTo>
                    <a:lnTo>
                      <a:pt x="19" y="1113"/>
                    </a:lnTo>
                    <a:lnTo>
                      <a:pt x="1" y="1242"/>
                    </a:lnTo>
                    <a:lnTo>
                      <a:pt x="1" y="1354"/>
                    </a:lnTo>
                    <a:lnTo>
                      <a:pt x="19" y="1483"/>
                    </a:lnTo>
                    <a:lnTo>
                      <a:pt x="56" y="1613"/>
                    </a:lnTo>
                    <a:lnTo>
                      <a:pt x="131" y="1798"/>
                    </a:lnTo>
                    <a:lnTo>
                      <a:pt x="242" y="1984"/>
                    </a:lnTo>
                    <a:lnTo>
                      <a:pt x="372" y="2132"/>
                    </a:lnTo>
                    <a:lnTo>
                      <a:pt x="520" y="2262"/>
                    </a:lnTo>
                    <a:lnTo>
                      <a:pt x="687" y="2355"/>
                    </a:lnTo>
                    <a:lnTo>
                      <a:pt x="872" y="2447"/>
                    </a:lnTo>
                    <a:lnTo>
                      <a:pt x="1057" y="2484"/>
                    </a:lnTo>
                    <a:lnTo>
                      <a:pt x="1261" y="2503"/>
                    </a:lnTo>
                    <a:lnTo>
                      <a:pt x="1447" y="2484"/>
                    </a:lnTo>
                    <a:lnTo>
                      <a:pt x="1613" y="2447"/>
                    </a:lnTo>
                    <a:lnTo>
                      <a:pt x="1743" y="2410"/>
                    </a:lnTo>
                    <a:lnTo>
                      <a:pt x="1854" y="2355"/>
                    </a:lnTo>
                    <a:lnTo>
                      <a:pt x="1965" y="2280"/>
                    </a:lnTo>
                    <a:lnTo>
                      <a:pt x="2058" y="2206"/>
                    </a:lnTo>
                    <a:lnTo>
                      <a:pt x="2151" y="2132"/>
                    </a:lnTo>
                    <a:lnTo>
                      <a:pt x="2225" y="2039"/>
                    </a:lnTo>
                    <a:lnTo>
                      <a:pt x="2299" y="1947"/>
                    </a:lnTo>
                    <a:lnTo>
                      <a:pt x="2355" y="1836"/>
                    </a:lnTo>
                    <a:lnTo>
                      <a:pt x="2410" y="1724"/>
                    </a:lnTo>
                    <a:lnTo>
                      <a:pt x="2447" y="1613"/>
                    </a:lnTo>
                    <a:lnTo>
                      <a:pt x="2484" y="1502"/>
                    </a:lnTo>
                    <a:lnTo>
                      <a:pt x="2503" y="1372"/>
                    </a:lnTo>
                    <a:lnTo>
                      <a:pt x="2522" y="1261"/>
                    </a:lnTo>
                    <a:lnTo>
                      <a:pt x="2503" y="1131"/>
                    </a:lnTo>
                    <a:lnTo>
                      <a:pt x="2484" y="1002"/>
                    </a:lnTo>
                    <a:lnTo>
                      <a:pt x="2466" y="890"/>
                    </a:lnTo>
                    <a:lnTo>
                      <a:pt x="2373" y="686"/>
                    </a:lnTo>
                    <a:lnTo>
                      <a:pt x="2281" y="520"/>
                    </a:lnTo>
                    <a:lnTo>
                      <a:pt x="2151" y="371"/>
                    </a:lnTo>
                    <a:lnTo>
                      <a:pt x="2003" y="242"/>
                    </a:lnTo>
                    <a:lnTo>
                      <a:pt x="1836" y="130"/>
                    </a:lnTo>
                    <a:lnTo>
                      <a:pt x="1650" y="56"/>
                    </a:lnTo>
                    <a:lnTo>
                      <a:pt x="1465" y="1"/>
                    </a:lnTo>
                    <a:close/>
                  </a:path>
                </a:pathLst>
              </a:custGeom>
              <a:solidFill>
                <a:srgbClr val="FCF3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3085;p46">
                <a:extLst>
                  <a:ext uri="{FF2B5EF4-FFF2-40B4-BE49-F238E27FC236}">
                    <a16:creationId xmlns:a16="http://schemas.microsoft.com/office/drawing/2014/main" xmlns="" id="{FC4204F3-B768-0645-8EE3-513EAA79CD13}"/>
                  </a:ext>
                </a:extLst>
              </p:cNvPr>
              <p:cNvSpPr/>
              <p:nvPr/>
            </p:nvSpPr>
            <p:spPr>
              <a:xfrm>
                <a:off x="5708125" y="3566425"/>
                <a:ext cx="63050" cy="62575"/>
              </a:xfrm>
              <a:custGeom>
                <a:avLst/>
                <a:gdLst/>
                <a:ahLst/>
                <a:cxnLst/>
                <a:rect l="l" t="t" r="r" b="b"/>
                <a:pathLst>
                  <a:path w="2522" h="2503" fill="none" extrusionOk="0">
                    <a:moveTo>
                      <a:pt x="1261" y="1"/>
                    </a:moveTo>
                    <a:lnTo>
                      <a:pt x="1261" y="1"/>
                    </a:lnTo>
                    <a:lnTo>
                      <a:pt x="1076" y="1"/>
                    </a:lnTo>
                    <a:lnTo>
                      <a:pt x="890" y="38"/>
                    </a:lnTo>
                    <a:lnTo>
                      <a:pt x="890" y="38"/>
                    </a:lnTo>
                    <a:lnTo>
                      <a:pt x="779" y="93"/>
                    </a:lnTo>
                    <a:lnTo>
                      <a:pt x="668" y="149"/>
                    </a:lnTo>
                    <a:lnTo>
                      <a:pt x="557" y="205"/>
                    </a:lnTo>
                    <a:lnTo>
                      <a:pt x="464" y="279"/>
                    </a:lnTo>
                    <a:lnTo>
                      <a:pt x="372" y="371"/>
                    </a:lnTo>
                    <a:lnTo>
                      <a:pt x="279" y="445"/>
                    </a:lnTo>
                    <a:lnTo>
                      <a:pt x="223" y="557"/>
                    </a:lnTo>
                    <a:lnTo>
                      <a:pt x="149" y="649"/>
                    </a:lnTo>
                    <a:lnTo>
                      <a:pt x="94" y="761"/>
                    </a:lnTo>
                    <a:lnTo>
                      <a:pt x="56" y="872"/>
                    </a:lnTo>
                    <a:lnTo>
                      <a:pt x="38" y="1002"/>
                    </a:lnTo>
                    <a:lnTo>
                      <a:pt x="19" y="1113"/>
                    </a:lnTo>
                    <a:lnTo>
                      <a:pt x="1" y="1242"/>
                    </a:lnTo>
                    <a:lnTo>
                      <a:pt x="1" y="1354"/>
                    </a:lnTo>
                    <a:lnTo>
                      <a:pt x="19" y="1483"/>
                    </a:lnTo>
                    <a:lnTo>
                      <a:pt x="56" y="1613"/>
                    </a:lnTo>
                    <a:lnTo>
                      <a:pt x="56" y="1613"/>
                    </a:lnTo>
                    <a:lnTo>
                      <a:pt x="131" y="1798"/>
                    </a:lnTo>
                    <a:lnTo>
                      <a:pt x="242" y="1984"/>
                    </a:lnTo>
                    <a:lnTo>
                      <a:pt x="372" y="2132"/>
                    </a:lnTo>
                    <a:lnTo>
                      <a:pt x="520" y="2262"/>
                    </a:lnTo>
                    <a:lnTo>
                      <a:pt x="687" y="2355"/>
                    </a:lnTo>
                    <a:lnTo>
                      <a:pt x="872" y="2447"/>
                    </a:lnTo>
                    <a:lnTo>
                      <a:pt x="1057" y="2484"/>
                    </a:lnTo>
                    <a:lnTo>
                      <a:pt x="1261" y="2503"/>
                    </a:lnTo>
                    <a:lnTo>
                      <a:pt x="1261" y="2503"/>
                    </a:lnTo>
                    <a:lnTo>
                      <a:pt x="1447" y="2484"/>
                    </a:lnTo>
                    <a:lnTo>
                      <a:pt x="1613" y="2447"/>
                    </a:lnTo>
                    <a:lnTo>
                      <a:pt x="1613" y="2447"/>
                    </a:lnTo>
                    <a:lnTo>
                      <a:pt x="1743" y="2410"/>
                    </a:lnTo>
                    <a:lnTo>
                      <a:pt x="1854" y="2355"/>
                    </a:lnTo>
                    <a:lnTo>
                      <a:pt x="1965" y="2280"/>
                    </a:lnTo>
                    <a:lnTo>
                      <a:pt x="2058" y="2206"/>
                    </a:lnTo>
                    <a:lnTo>
                      <a:pt x="2151" y="2132"/>
                    </a:lnTo>
                    <a:lnTo>
                      <a:pt x="2225" y="2039"/>
                    </a:lnTo>
                    <a:lnTo>
                      <a:pt x="2299" y="1947"/>
                    </a:lnTo>
                    <a:lnTo>
                      <a:pt x="2355" y="1836"/>
                    </a:lnTo>
                    <a:lnTo>
                      <a:pt x="2410" y="1724"/>
                    </a:lnTo>
                    <a:lnTo>
                      <a:pt x="2447" y="1613"/>
                    </a:lnTo>
                    <a:lnTo>
                      <a:pt x="2484" y="1502"/>
                    </a:lnTo>
                    <a:lnTo>
                      <a:pt x="2503" y="1372"/>
                    </a:lnTo>
                    <a:lnTo>
                      <a:pt x="2522" y="1261"/>
                    </a:lnTo>
                    <a:lnTo>
                      <a:pt x="2503" y="1131"/>
                    </a:lnTo>
                    <a:lnTo>
                      <a:pt x="2484" y="1002"/>
                    </a:lnTo>
                    <a:lnTo>
                      <a:pt x="2466" y="890"/>
                    </a:lnTo>
                    <a:lnTo>
                      <a:pt x="2466" y="890"/>
                    </a:lnTo>
                    <a:lnTo>
                      <a:pt x="2373" y="686"/>
                    </a:lnTo>
                    <a:lnTo>
                      <a:pt x="2281" y="520"/>
                    </a:lnTo>
                    <a:lnTo>
                      <a:pt x="2151" y="371"/>
                    </a:lnTo>
                    <a:lnTo>
                      <a:pt x="2003" y="242"/>
                    </a:lnTo>
                    <a:lnTo>
                      <a:pt x="1836" y="130"/>
                    </a:lnTo>
                    <a:lnTo>
                      <a:pt x="1650" y="56"/>
                    </a:lnTo>
                    <a:lnTo>
                      <a:pt x="1465" y="1"/>
                    </a:lnTo>
                    <a:lnTo>
                      <a:pt x="126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3086;p46">
                <a:extLst>
                  <a:ext uri="{FF2B5EF4-FFF2-40B4-BE49-F238E27FC236}">
                    <a16:creationId xmlns:a16="http://schemas.microsoft.com/office/drawing/2014/main" xmlns="" id="{7C1B2C5E-D1F4-76AE-1DDF-7A4B2E1981F5}"/>
                  </a:ext>
                </a:extLst>
              </p:cNvPr>
              <p:cNvSpPr/>
              <p:nvPr/>
            </p:nvSpPr>
            <p:spPr>
              <a:xfrm>
                <a:off x="5412500" y="3318075"/>
                <a:ext cx="374425" cy="249300"/>
              </a:xfrm>
              <a:custGeom>
                <a:avLst/>
                <a:gdLst/>
                <a:ahLst/>
                <a:cxnLst/>
                <a:rect l="l" t="t" r="r" b="b"/>
                <a:pathLst>
                  <a:path w="14977" h="9972" extrusionOk="0">
                    <a:moveTo>
                      <a:pt x="7396" y="0"/>
                    </a:moveTo>
                    <a:lnTo>
                      <a:pt x="7044" y="19"/>
                    </a:lnTo>
                    <a:lnTo>
                      <a:pt x="6692" y="37"/>
                    </a:lnTo>
                    <a:lnTo>
                      <a:pt x="6358" y="93"/>
                    </a:lnTo>
                    <a:lnTo>
                      <a:pt x="6043" y="148"/>
                    </a:lnTo>
                    <a:lnTo>
                      <a:pt x="5469" y="278"/>
                    </a:lnTo>
                    <a:lnTo>
                      <a:pt x="4987" y="426"/>
                    </a:lnTo>
                    <a:lnTo>
                      <a:pt x="4597" y="556"/>
                    </a:lnTo>
                    <a:lnTo>
                      <a:pt x="4319" y="686"/>
                    </a:lnTo>
                    <a:lnTo>
                      <a:pt x="4134" y="779"/>
                    </a:lnTo>
                    <a:lnTo>
                      <a:pt x="3893" y="890"/>
                    </a:lnTo>
                    <a:lnTo>
                      <a:pt x="3671" y="1001"/>
                    </a:lnTo>
                    <a:lnTo>
                      <a:pt x="3467" y="1112"/>
                    </a:lnTo>
                    <a:lnTo>
                      <a:pt x="3282" y="1242"/>
                    </a:lnTo>
                    <a:lnTo>
                      <a:pt x="2948" y="1483"/>
                    </a:lnTo>
                    <a:lnTo>
                      <a:pt x="2707" y="1724"/>
                    </a:lnTo>
                    <a:lnTo>
                      <a:pt x="2522" y="1928"/>
                    </a:lnTo>
                    <a:lnTo>
                      <a:pt x="2392" y="2095"/>
                    </a:lnTo>
                    <a:lnTo>
                      <a:pt x="2299" y="2243"/>
                    </a:lnTo>
                    <a:lnTo>
                      <a:pt x="1984" y="2558"/>
                    </a:lnTo>
                    <a:lnTo>
                      <a:pt x="1725" y="2873"/>
                    </a:lnTo>
                    <a:lnTo>
                      <a:pt x="1465" y="3207"/>
                    </a:lnTo>
                    <a:lnTo>
                      <a:pt x="1243" y="3540"/>
                    </a:lnTo>
                    <a:lnTo>
                      <a:pt x="1039" y="3874"/>
                    </a:lnTo>
                    <a:lnTo>
                      <a:pt x="872" y="4208"/>
                    </a:lnTo>
                    <a:lnTo>
                      <a:pt x="705" y="4541"/>
                    </a:lnTo>
                    <a:lnTo>
                      <a:pt x="576" y="4875"/>
                    </a:lnTo>
                    <a:lnTo>
                      <a:pt x="446" y="5190"/>
                    </a:lnTo>
                    <a:lnTo>
                      <a:pt x="335" y="5523"/>
                    </a:lnTo>
                    <a:lnTo>
                      <a:pt x="260" y="5839"/>
                    </a:lnTo>
                    <a:lnTo>
                      <a:pt x="186" y="6154"/>
                    </a:lnTo>
                    <a:lnTo>
                      <a:pt x="131" y="6469"/>
                    </a:lnTo>
                    <a:lnTo>
                      <a:pt x="75" y="6765"/>
                    </a:lnTo>
                    <a:lnTo>
                      <a:pt x="19" y="7358"/>
                    </a:lnTo>
                    <a:lnTo>
                      <a:pt x="1" y="7896"/>
                    </a:lnTo>
                    <a:lnTo>
                      <a:pt x="19" y="8378"/>
                    </a:lnTo>
                    <a:lnTo>
                      <a:pt x="57" y="8823"/>
                    </a:lnTo>
                    <a:lnTo>
                      <a:pt x="112" y="9193"/>
                    </a:lnTo>
                    <a:lnTo>
                      <a:pt x="149" y="9508"/>
                    </a:lnTo>
                    <a:lnTo>
                      <a:pt x="205" y="9731"/>
                    </a:lnTo>
                    <a:lnTo>
                      <a:pt x="260" y="9935"/>
                    </a:lnTo>
                    <a:lnTo>
                      <a:pt x="2373" y="9972"/>
                    </a:lnTo>
                    <a:lnTo>
                      <a:pt x="2336" y="9620"/>
                    </a:lnTo>
                    <a:lnTo>
                      <a:pt x="2336" y="9230"/>
                    </a:lnTo>
                    <a:lnTo>
                      <a:pt x="2318" y="8748"/>
                    </a:lnTo>
                    <a:lnTo>
                      <a:pt x="2336" y="8248"/>
                    </a:lnTo>
                    <a:lnTo>
                      <a:pt x="2373" y="7729"/>
                    </a:lnTo>
                    <a:lnTo>
                      <a:pt x="2392" y="7488"/>
                    </a:lnTo>
                    <a:lnTo>
                      <a:pt x="2429" y="7266"/>
                    </a:lnTo>
                    <a:lnTo>
                      <a:pt x="2485" y="7062"/>
                    </a:lnTo>
                    <a:lnTo>
                      <a:pt x="2559" y="6895"/>
                    </a:lnTo>
                    <a:lnTo>
                      <a:pt x="2633" y="6747"/>
                    </a:lnTo>
                    <a:lnTo>
                      <a:pt x="2726" y="6598"/>
                    </a:lnTo>
                    <a:lnTo>
                      <a:pt x="2818" y="6487"/>
                    </a:lnTo>
                    <a:lnTo>
                      <a:pt x="2929" y="6376"/>
                    </a:lnTo>
                    <a:lnTo>
                      <a:pt x="3170" y="6172"/>
                    </a:lnTo>
                    <a:lnTo>
                      <a:pt x="3393" y="6024"/>
                    </a:lnTo>
                    <a:lnTo>
                      <a:pt x="3615" y="5913"/>
                    </a:lnTo>
                    <a:lnTo>
                      <a:pt x="3800" y="5839"/>
                    </a:lnTo>
                    <a:lnTo>
                      <a:pt x="3967" y="5783"/>
                    </a:lnTo>
                    <a:lnTo>
                      <a:pt x="3930" y="5635"/>
                    </a:lnTo>
                    <a:lnTo>
                      <a:pt x="3912" y="5505"/>
                    </a:lnTo>
                    <a:lnTo>
                      <a:pt x="3893" y="5190"/>
                    </a:lnTo>
                    <a:lnTo>
                      <a:pt x="3930" y="4856"/>
                    </a:lnTo>
                    <a:lnTo>
                      <a:pt x="4004" y="4541"/>
                    </a:lnTo>
                    <a:lnTo>
                      <a:pt x="4116" y="4226"/>
                    </a:lnTo>
                    <a:lnTo>
                      <a:pt x="4171" y="4078"/>
                    </a:lnTo>
                    <a:lnTo>
                      <a:pt x="4264" y="3930"/>
                    </a:lnTo>
                    <a:lnTo>
                      <a:pt x="4338" y="3800"/>
                    </a:lnTo>
                    <a:lnTo>
                      <a:pt x="4431" y="3670"/>
                    </a:lnTo>
                    <a:lnTo>
                      <a:pt x="4542" y="3559"/>
                    </a:lnTo>
                    <a:lnTo>
                      <a:pt x="4653" y="3448"/>
                    </a:lnTo>
                    <a:lnTo>
                      <a:pt x="4875" y="3281"/>
                    </a:lnTo>
                    <a:lnTo>
                      <a:pt x="5135" y="3133"/>
                    </a:lnTo>
                    <a:lnTo>
                      <a:pt x="5413" y="3003"/>
                    </a:lnTo>
                    <a:lnTo>
                      <a:pt x="5691" y="2910"/>
                    </a:lnTo>
                    <a:lnTo>
                      <a:pt x="6006" y="2836"/>
                    </a:lnTo>
                    <a:lnTo>
                      <a:pt x="6358" y="2799"/>
                    </a:lnTo>
                    <a:lnTo>
                      <a:pt x="6729" y="2780"/>
                    </a:lnTo>
                    <a:lnTo>
                      <a:pt x="7118" y="2799"/>
                    </a:lnTo>
                    <a:lnTo>
                      <a:pt x="7378" y="2873"/>
                    </a:lnTo>
                    <a:lnTo>
                      <a:pt x="7526" y="3188"/>
                    </a:lnTo>
                    <a:lnTo>
                      <a:pt x="7711" y="3559"/>
                    </a:lnTo>
                    <a:lnTo>
                      <a:pt x="7822" y="3763"/>
                    </a:lnTo>
                    <a:lnTo>
                      <a:pt x="7971" y="3967"/>
                    </a:lnTo>
                    <a:lnTo>
                      <a:pt x="8119" y="4170"/>
                    </a:lnTo>
                    <a:lnTo>
                      <a:pt x="8304" y="4374"/>
                    </a:lnTo>
                    <a:lnTo>
                      <a:pt x="8490" y="4560"/>
                    </a:lnTo>
                    <a:lnTo>
                      <a:pt x="8694" y="4745"/>
                    </a:lnTo>
                    <a:lnTo>
                      <a:pt x="8934" y="4893"/>
                    </a:lnTo>
                    <a:lnTo>
                      <a:pt x="9175" y="5023"/>
                    </a:lnTo>
                    <a:lnTo>
                      <a:pt x="9453" y="5134"/>
                    </a:lnTo>
                    <a:lnTo>
                      <a:pt x="9750" y="5208"/>
                    </a:lnTo>
                    <a:lnTo>
                      <a:pt x="10065" y="5245"/>
                    </a:lnTo>
                    <a:lnTo>
                      <a:pt x="10399" y="5245"/>
                    </a:lnTo>
                    <a:lnTo>
                      <a:pt x="10343" y="5227"/>
                    </a:lnTo>
                    <a:lnTo>
                      <a:pt x="10195" y="5171"/>
                    </a:lnTo>
                    <a:lnTo>
                      <a:pt x="9991" y="5060"/>
                    </a:lnTo>
                    <a:lnTo>
                      <a:pt x="9731" y="4875"/>
                    </a:lnTo>
                    <a:lnTo>
                      <a:pt x="9602" y="4764"/>
                    </a:lnTo>
                    <a:lnTo>
                      <a:pt x="9491" y="4634"/>
                    </a:lnTo>
                    <a:lnTo>
                      <a:pt x="9361" y="4486"/>
                    </a:lnTo>
                    <a:lnTo>
                      <a:pt x="9250" y="4319"/>
                    </a:lnTo>
                    <a:lnTo>
                      <a:pt x="9138" y="4133"/>
                    </a:lnTo>
                    <a:lnTo>
                      <a:pt x="9046" y="3911"/>
                    </a:lnTo>
                    <a:lnTo>
                      <a:pt x="8990" y="3670"/>
                    </a:lnTo>
                    <a:lnTo>
                      <a:pt x="8934" y="3411"/>
                    </a:lnTo>
                    <a:lnTo>
                      <a:pt x="9213" y="3707"/>
                    </a:lnTo>
                    <a:lnTo>
                      <a:pt x="9491" y="4004"/>
                    </a:lnTo>
                    <a:lnTo>
                      <a:pt x="9843" y="4319"/>
                    </a:lnTo>
                    <a:lnTo>
                      <a:pt x="10250" y="4634"/>
                    </a:lnTo>
                    <a:lnTo>
                      <a:pt x="10454" y="4801"/>
                    </a:lnTo>
                    <a:lnTo>
                      <a:pt x="10677" y="4930"/>
                    </a:lnTo>
                    <a:lnTo>
                      <a:pt x="10899" y="5060"/>
                    </a:lnTo>
                    <a:lnTo>
                      <a:pt x="11122" y="5171"/>
                    </a:lnTo>
                    <a:lnTo>
                      <a:pt x="11344" y="5264"/>
                    </a:lnTo>
                    <a:lnTo>
                      <a:pt x="11548" y="5301"/>
                    </a:lnTo>
                    <a:lnTo>
                      <a:pt x="11863" y="5357"/>
                    </a:lnTo>
                    <a:lnTo>
                      <a:pt x="12178" y="5375"/>
                    </a:lnTo>
                    <a:lnTo>
                      <a:pt x="12493" y="5394"/>
                    </a:lnTo>
                    <a:lnTo>
                      <a:pt x="12808" y="5375"/>
                    </a:lnTo>
                    <a:lnTo>
                      <a:pt x="13142" y="5338"/>
                    </a:lnTo>
                    <a:lnTo>
                      <a:pt x="13457" y="5283"/>
                    </a:lnTo>
                    <a:lnTo>
                      <a:pt x="13753" y="5208"/>
                    </a:lnTo>
                    <a:lnTo>
                      <a:pt x="14069" y="5116"/>
                    </a:lnTo>
                    <a:lnTo>
                      <a:pt x="14198" y="5171"/>
                    </a:lnTo>
                    <a:lnTo>
                      <a:pt x="14180" y="5060"/>
                    </a:lnTo>
                    <a:lnTo>
                      <a:pt x="14402" y="4967"/>
                    </a:lnTo>
                    <a:lnTo>
                      <a:pt x="14606" y="4875"/>
                    </a:lnTo>
                    <a:lnTo>
                      <a:pt x="14791" y="4764"/>
                    </a:lnTo>
                    <a:lnTo>
                      <a:pt x="14977" y="4634"/>
                    </a:lnTo>
                    <a:lnTo>
                      <a:pt x="14847" y="4208"/>
                    </a:lnTo>
                    <a:lnTo>
                      <a:pt x="14680" y="3800"/>
                    </a:lnTo>
                    <a:lnTo>
                      <a:pt x="14513" y="3429"/>
                    </a:lnTo>
                    <a:lnTo>
                      <a:pt x="14328" y="3095"/>
                    </a:lnTo>
                    <a:lnTo>
                      <a:pt x="14124" y="2762"/>
                    </a:lnTo>
                    <a:lnTo>
                      <a:pt x="13920" y="2465"/>
                    </a:lnTo>
                    <a:lnTo>
                      <a:pt x="13698" y="2187"/>
                    </a:lnTo>
                    <a:lnTo>
                      <a:pt x="13457" y="1928"/>
                    </a:lnTo>
                    <a:lnTo>
                      <a:pt x="13216" y="1705"/>
                    </a:lnTo>
                    <a:lnTo>
                      <a:pt x="12975" y="1483"/>
                    </a:lnTo>
                    <a:lnTo>
                      <a:pt x="12715" y="1279"/>
                    </a:lnTo>
                    <a:lnTo>
                      <a:pt x="12456" y="1112"/>
                    </a:lnTo>
                    <a:lnTo>
                      <a:pt x="12197" y="945"/>
                    </a:lnTo>
                    <a:lnTo>
                      <a:pt x="11919" y="797"/>
                    </a:lnTo>
                    <a:lnTo>
                      <a:pt x="11659" y="667"/>
                    </a:lnTo>
                    <a:lnTo>
                      <a:pt x="11400" y="556"/>
                    </a:lnTo>
                    <a:lnTo>
                      <a:pt x="11122" y="464"/>
                    </a:lnTo>
                    <a:lnTo>
                      <a:pt x="10862" y="371"/>
                    </a:lnTo>
                    <a:lnTo>
                      <a:pt x="10343" y="223"/>
                    </a:lnTo>
                    <a:lnTo>
                      <a:pt x="9861" y="130"/>
                    </a:lnTo>
                    <a:lnTo>
                      <a:pt x="9416" y="56"/>
                    </a:lnTo>
                    <a:lnTo>
                      <a:pt x="9009" y="19"/>
                    </a:lnTo>
                    <a:lnTo>
                      <a:pt x="8656" y="0"/>
                    </a:lnTo>
                    <a:lnTo>
                      <a:pt x="8175" y="19"/>
                    </a:lnTo>
                    <a:lnTo>
                      <a:pt x="7785"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3087;p46">
                <a:extLst>
                  <a:ext uri="{FF2B5EF4-FFF2-40B4-BE49-F238E27FC236}">
                    <a16:creationId xmlns:a16="http://schemas.microsoft.com/office/drawing/2014/main" xmlns="" id="{0F0EC938-7E19-39F4-AB89-359A7DF3418B}"/>
                  </a:ext>
                </a:extLst>
              </p:cNvPr>
              <p:cNvSpPr/>
              <p:nvPr/>
            </p:nvSpPr>
            <p:spPr>
              <a:xfrm>
                <a:off x="5385175" y="3543250"/>
                <a:ext cx="95475" cy="120975"/>
              </a:xfrm>
              <a:custGeom>
                <a:avLst/>
                <a:gdLst/>
                <a:ahLst/>
                <a:cxnLst/>
                <a:rect l="l" t="t" r="r" b="b"/>
                <a:pathLst>
                  <a:path w="3819" h="4839" extrusionOk="0">
                    <a:moveTo>
                      <a:pt x="1724" y="1"/>
                    </a:moveTo>
                    <a:lnTo>
                      <a:pt x="1465" y="38"/>
                    </a:lnTo>
                    <a:lnTo>
                      <a:pt x="1335" y="75"/>
                    </a:lnTo>
                    <a:lnTo>
                      <a:pt x="1205" y="112"/>
                    </a:lnTo>
                    <a:lnTo>
                      <a:pt x="1057" y="186"/>
                    </a:lnTo>
                    <a:lnTo>
                      <a:pt x="909" y="260"/>
                    </a:lnTo>
                    <a:lnTo>
                      <a:pt x="742" y="353"/>
                    </a:lnTo>
                    <a:lnTo>
                      <a:pt x="594" y="483"/>
                    </a:lnTo>
                    <a:lnTo>
                      <a:pt x="445" y="613"/>
                    </a:lnTo>
                    <a:lnTo>
                      <a:pt x="316" y="761"/>
                    </a:lnTo>
                    <a:lnTo>
                      <a:pt x="204" y="928"/>
                    </a:lnTo>
                    <a:lnTo>
                      <a:pt x="130" y="1094"/>
                    </a:lnTo>
                    <a:lnTo>
                      <a:pt x="75" y="1280"/>
                    </a:lnTo>
                    <a:lnTo>
                      <a:pt x="37" y="1465"/>
                    </a:lnTo>
                    <a:lnTo>
                      <a:pt x="19" y="1669"/>
                    </a:lnTo>
                    <a:lnTo>
                      <a:pt x="0" y="1873"/>
                    </a:lnTo>
                    <a:lnTo>
                      <a:pt x="19" y="2077"/>
                    </a:lnTo>
                    <a:lnTo>
                      <a:pt x="56" y="2262"/>
                    </a:lnTo>
                    <a:lnTo>
                      <a:pt x="93" y="2466"/>
                    </a:lnTo>
                    <a:lnTo>
                      <a:pt x="149" y="2670"/>
                    </a:lnTo>
                    <a:lnTo>
                      <a:pt x="204" y="2874"/>
                    </a:lnTo>
                    <a:lnTo>
                      <a:pt x="278" y="3059"/>
                    </a:lnTo>
                    <a:lnTo>
                      <a:pt x="445" y="3411"/>
                    </a:lnTo>
                    <a:lnTo>
                      <a:pt x="556" y="3578"/>
                    </a:lnTo>
                    <a:lnTo>
                      <a:pt x="686" y="3745"/>
                    </a:lnTo>
                    <a:lnTo>
                      <a:pt x="834" y="3893"/>
                    </a:lnTo>
                    <a:lnTo>
                      <a:pt x="1001" y="4041"/>
                    </a:lnTo>
                    <a:lnTo>
                      <a:pt x="1168" y="4190"/>
                    </a:lnTo>
                    <a:lnTo>
                      <a:pt x="1353" y="4301"/>
                    </a:lnTo>
                    <a:lnTo>
                      <a:pt x="1557" y="4431"/>
                    </a:lnTo>
                    <a:lnTo>
                      <a:pt x="1761" y="4523"/>
                    </a:lnTo>
                    <a:lnTo>
                      <a:pt x="1965" y="4616"/>
                    </a:lnTo>
                    <a:lnTo>
                      <a:pt x="2187" y="4709"/>
                    </a:lnTo>
                    <a:lnTo>
                      <a:pt x="2391" y="4764"/>
                    </a:lnTo>
                    <a:lnTo>
                      <a:pt x="2614" y="4801"/>
                    </a:lnTo>
                    <a:lnTo>
                      <a:pt x="2818" y="4838"/>
                    </a:lnTo>
                    <a:lnTo>
                      <a:pt x="3022" y="4838"/>
                    </a:lnTo>
                    <a:lnTo>
                      <a:pt x="3207" y="4820"/>
                    </a:lnTo>
                    <a:lnTo>
                      <a:pt x="3374" y="4783"/>
                    </a:lnTo>
                    <a:lnTo>
                      <a:pt x="3466" y="4746"/>
                    </a:lnTo>
                    <a:lnTo>
                      <a:pt x="3540" y="4690"/>
                    </a:lnTo>
                    <a:lnTo>
                      <a:pt x="3596" y="4635"/>
                    </a:lnTo>
                    <a:lnTo>
                      <a:pt x="3652" y="4542"/>
                    </a:lnTo>
                    <a:lnTo>
                      <a:pt x="3689" y="4449"/>
                    </a:lnTo>
                    <a:lnTo>
                      <a:pt x="3726" y="4338"/>
                    </a:lnTo>
                    <a:lnTo>
                      <a:pt x="3781" y="4078"/>
                    </a:lnTo>
                    <a:lnTo>
                      <a:pt x="3800" y="3782"/>
                    </a:lnTo>
                    <a:lnTo>
                      <a:pt x="3819" y="3467"/>
                    </a:lnTo>
                    <a:lnTo>
                      <a:pt x="3800" y="3133"/>
                    </a:lnTo>
                    <a:lnTo>
                      <a:pt x="3763" y="2781"/>
                    </a:lnTo>
                    <a:lnTo>
                      <a:pt x="3670" y="2114"/>
                    </a:lnTo>
                    <a:lnTo>
                      <a:pt x="3578" y="1521"/>
                    </a:lnTo>
                    <a:lnTo>
                      <a:pt x="3466" y="965"/>
                    </a:lnTo>
                    <a:lnTo>
                      <a:pt x="3374" y="835"/>
                    </a:lnTo>
                    <a:lnTo>
                      <a:pt x="3262" y="705"/>
                    </a:lnTo>
                    <a:lnTo>
                      <a:pt x="3133" y="575"/>
                    </a:lnTo>
                    <a:lnTo>
                      <a:pt x="3003" y="464"/>
                    </a:lnTo>
                    <a:lnTo>
                      <a:pt x="2725" y="279"/>
                    </a:lnTo>
                    <a:lnTo>
                      <a:pt x="2465" y="131"/>
                    </a:lnTo>
                    <a:lnTo>
                      <a:pt x="2317" y="75"/>
                    </a:lnTo>
                    <a:lnTo>
                      <a:pt x="2150" y="38"/>
                    </a:lnTo>
                    <a:lnTo>
                      <a:pt x="19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3088;p46">
                <a:extLst>
                  <a:ext uri="{FF2B5EF4-FFF2-40B4-BE49-F238E27FC236}">
                    <a16:creationId xmlns:a16="http://schemas.microsoft.com/office/drawing/2014/main" xmlns="" id="{642A8F9C-B6FE-B21F-04B2-D825143558AB}"/>
                  </a:ext>
                </a:extLst>
              </p:cNvPr>
              <p:cNvSpPr/>
              <p:nvPr/>
            </p:nvSpPr>
            <p:spPr>
              <a:xfrm>
                <a:off x="5398150" y="3576150"/>
                <a:ext cx="73700" cy="45900"/>
              </a:xfrm>
              <a:custGeom>
                <a:avLst/>
                <a:gdLst/>
                <a:ahLst/>
                <a:cxnLst/>
                <a:rect l="l" t="t" r="r" b="b"/>
                <a:pathLst>
                  <a:path w="2948" h="1836" extrusionOk="0">
                    <a:moveTo>
                      <a:pt x="75" y="1"/>
                    </a:moveTo>
                    <a:lnTo>
                      <a:pt x="37" y="19"/>
                    </a:lnTo>
                    <a:lnTo>
                      <a:pt x="0" y="38"/>
                    </a:lnTo>
                    <a:lnTo>
                      <a:pt x="0" y="75"/>
                    </a:lnTo>
                    <a:lnTo>
                      <a:pt x="0" y="112"/>
                    </a:lnTo>
                    <a:lnTo>
                      <a:pt x="19" y="149"/>
                    </a:lnTo>
                    <a:lnTo>
                      <a:pt x="37" y="186"/>
                    </a:lnTo>
                    <a:lnTo>
                      <a:pt x="2799" y="1817"/>
                    </a:lnTo>
                    <a:lnTo>
                      <a:pt x="2855" y="1836"/>
                    </a:lnTo>
                    <a:lnTo>
                      <a:pt x="2910" y="1817"/>
                    </a:lnTo>
                    <a:lnTo>
                      <a:pt x="2947" y="1780"/>
                    </a:lnTo>
                    <a:lnTo>
                      <a:pt x="2947" y="1743"/>
                    </a:lnTo>
                    <a:lnTo>
                      <a:pt x="2947" y="1706"/>
                    </a:lnTo>
                    <a:lnTo>
                      <a:pt x="2929" y="1669"/>
                    </a:lnTo>
                    <a:lnTo>
                      <a:pt x="2910" y="1650"/>
                    </a:lnTo>
                    <a:lnTo>
                      <a:pt x="149"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3089;p46">
                <a:extLst>
                  <a:ext uri="{FF2B5EF4-FFF2-40B4-BE49-F238E27FC236}">
                    <a16:creationId xmlns:a16="http://schemas.microsoft.com/office/drawing/2014/main" xmlns="" id="{EC319CBC-30B3-AEB9-B174-E38E7BEA22FD}"/>
                  </a:ext>
                </a:extLst>
              </p:cNvPr>
              <p:cNvSpPr/>
              <p:nvPr/>
            </p:nvSpPr>
            <p:spPr>
              <a:xfrm>
                <a:off x="5416225" y="3571525"/>
                <a:ext cx="47275" cy="59800"/>
              </a:xfrm>
              <a:custGeom>
                <a:avLst/>
                <a:gdLst/>
                <a:ahLst/>
                <a:cxnLst/>
                <a:rect l="l" t="t" r="r" b="b"/>
                <a:pathLst>
                  <a:path w="1891" h="2392" extrusionOk="0">
                    <a:moveTo>
                      <a:pt x="1742" y="1"/>
                    </a:moveTo>
                    <a:lnTo>
                      <a:pt x="1724" y="38"/>
                    </a:lnTo>
                    <a:lnTo>
                      <a:pt x="19" y="2225"/>
                    </a:lnTo>
                    <a:lnTo>
                      <a:pt x="19" y="2262"/>
                    </a:lnTo>
                    <a:lnTo>
                      <a:pt x="0" y="2299"/>
                    </a:lnTo>
                    <a:lnTo>
                      <a:pt x="19" y="2336"/>
                    </a:lnTo>
                    <a:lnTo>
                      <a:pt x="37" y="2373"/>
                    </a:lnTo>
                    <a:lnTo>
                      <a:pt x="111" y="2391"/>
                    </a:lnTo>
                    <a:lnTo>
                      <a:pt x="149" y="2373"/>
                    </a:lnTo>
                    <a:lnTo>
                      <a:pt x="186" y="2354"/>
                    </a:lnTo>
                    <a:lnTo>
                      <a:pt x="1872" y="149"/>
                    </a:lnTo>
                    <a:lnTo>
                      <a:pt x="1891" y="112"/>
                    </a:lnTo>
                    <a:lnTo>
                      <a:pt x="1891" y="75"/>
                    </a:lnTo>
                    <a:lnTo>
                      <a:pt x="1891" y="38"/>
                    </a:lnTo>
                    <a:lnTo>
                      <a:pt x="1854" y="19"/>
                    </a:lnTo>
                    <a:lnTo>
                      <a:pt x="181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3090;p46">
                <a:extLst>
                  <a:ext uri="{FF2B5EF4-FFF2-40B4-BE49-F238E27FC236}">
                    <a16:creationId xmlns:a16="http://schemas.microsoft.com/office/drawing/2014/main" xmlns="" id="{F3ED717D-DDFA-CB6C-D44F-A3B6DAB491AB}"/>
                  </a:ext>
                </a:extLst>
              </p:cNvPr>
              <p:cNvSpPr/>
              <p:nvPr/>
            </p:nvSpPr>
            <p:spPr>
              <a:xfrm>
                <a:off x="5382850" y="3541400"/>
                <a:ext cx="91325" cy="125150"/>
              </a:xfrm>
              <a:custGeom>
                <a:avLst/>
                <a:gdLst/>
                <a:ahLst/>
                <a:cxnLst/>
                <a:rect l="l" t="t" r="r" b="b"/>
                <a:pathLst>
                  <a:path w="3653" h="5006" extrusionOk="0">
                    <a:moveTo>
                      <a:pt x="1799" y="1"/>
                    </a:moveTo>
                    <a:lnTo>
                      <a:pt x="1558" y="19"/>
                    </a:lnTo>
                    <a:lnTo>
                      <a:pt x="1317" y="93"/>
                    </a:lnTo>
                    <a:lnTo>
                      <a:pt x="1076" y="186"/>
                    </a:lnTo>
                    <a:lnTo>
                      <a:pt x="853" y="316"/>
                    </a:lnTo>
                    <a:lnTo>
                      <a:pt x="612" y="483"/>
                    </a:lnTo>
                    <a:lnTo>
                      <a:pt x="464" y="612"/>
                    </a:lnTo>
                    <a:lnTo>
                      <a:pt x="334" y="761"/>
                    </a:lnTo>
                    <a:lnTo>
                      <a:pt x="242" y="928"/>
                    </a:lnTo>
                    <a:lnTo>
                      <a:pt x="149" y="1094"/>
                    </a:lnTo>
                    <a:lnTo>
                      <a:pt x="93" y="1280"/>
                    </a:lnTo>
                    <a:lnTo>
                      <a:pt x="38" y="1465"/>
                    </a:lnTo>
                    <a:lnTo>
                      <a:pt x="19" y="1669"/>
                    </a:lnTo>
                    <a:lnTo>
                      <a:pt x="1" y="1873"/>
                    </a:lnTo>
                    <a:lnTo>
                      <a:pt x="19" y="2095"/>
                    </a:lnTo>
                    <a:lnTo>
                      <a:pt x="38" y="2299"/>
                    </a:lnTo>
                    <a:lnTo>
                      <a:pt x="75" y="2521"/>
                    </a:lnTo>
                    <a:lnTo>
                      <a:pt x="130" y="2725"/>
                    </a:lnTo>
                    <a:lnTo>
                      <a:pt x="186" y="2929"/>
                    </a:lnTo>
                    <a:lnTo>
                      <a:pt x="260" y="3152"/>
                    </a:lnTo>
                    <a:lnTo>
                      <a:pt x="353" y="3337"/>
                    </a:lnTo>
                    <a:lnTo>
                      <a:pt x="464" y="3541"/>
                    </a:lnTo>
                    <a:lnTo>
                      <a:pt x="557" y="3689"/>
                    </a:lnTo>
                    <a:lnTo>
                      <a:pt x="668" y="3837"/>
                    </a:lnTo>
                    <a:lnTo>
                      <a:pt x="798" y="3986"/>
                    </a:lnTo>
                    <a:lnTo>
                      <a:pt x="927" y="4115"/>
                    </a:lnTo>
                    <a:lnTo>
                      <a:pt x="1076" y="4245"/>
                    </a:lnTo>
                    <a:lnTo>
                      <a:pt x="1243" y="4356"/>
                    </a:lnTo>
                    <a:lnTo>
                      <a:pt x="1409" y="4468"/>
                    </a:lnTo>
                    <a:lnTo>
                      <a:pt x="1595" y="4579"/>
                    </a:lnTo>
                    <a:lnTo>
                      <a:pt x="1947" y="4764"/>
                    </a:lnTo>
                    <a:lnTo>
                      <a:pt x="2151" y="4838"/>
                    </a:lnTo>
                    <a:lnTo>
                      <a:pt x="2336" y="4894"/>
                    </a:lnTo>
                    <a:lnTo>
                      <a:pt x="2521" y="4949"/>
                    </a:lnTo>
                    <a:lnTo>
                      <a:pt x="2707" y="4987"/>
                    </a:lnTo>
                    <a:lnTo>
                      <a:pt x="2892" y="5005"/>
                    </a:lnTo>
                    <a:lnTo>
                      <a:pt x="3077" y="5005"/>
                    </a:lnTo>
                    <a:lnTo>
                      <a:pt x="3300" y="4987"/>
                    </a:lnTo>
                    <a:lnTo>
                      <a:pt x="3504" y="4949"/>
                    </a:lnTo>
                    <a:lnTo>
                      <a:pt x="3541" y="4931"/>
                    </a:lnTo>
                    <a:lnTo>
                      <a:pt x="3559" y="4912"/>
                    </a:lnTo>
                    <a:lnTo>
                      <a:pt x="3578" y="4875"/>
                    </a:lnTo>
                    <a:lnTo>
                      <a:pt x="3578" y="4838"/>
                    </a:lnTo>
                    <a:lnTo>
                      <a:pt x="3559" y="4801"/>
                    </a:lnTo>
                    <a:lnTo>
                      <a:pt x="3522" y="4764"/>
                    </a:lnTo>
                    <a:lnTo>
                      <a:pt x="3448" y="4764"/>
                    </a:lnTo>
                    <a:lnTo>
                      <a:pt x="3281" y="4801"/>
                    </a:lnTo>
                    <a:lnTo>
                      <a:pt x="2911" y="4801"/>
                    </a:lnTo>
                    <a:lnTo>
                      <a:pt x="2725" y="4783"/>
                    </a:lnTo>
                    <a:lnTo>
                      <a:pt x="2521" y="4746"/>
                    </a:lnTo>
                    <a:lnTo>
                      <a:pt x="2318" y="4671"/>
                    </a:lnTo>
                    <a:lnTo>
                      <a:pt x="2114" y="4597"/>
                    </a:lnTo>
                    <a:lnTo>
                      <a:pt x="1910" y="4523"/>
                    </a:lnTo>
                    <a:lnTo>
                      <a:pt x="1706" y="4412"/>
                    </a:lnTo>
                    <a:lnTo>
                      <a:pt x="1521" y="4301"/>
                    </a:lnTo>
                    <a:lnTo>
                      <a:pt x="1335" y="4190"/>
                    </a:lnTo>
                    <a:lnTo>
                      <a:pt x="1150" y="4041"/>
                    </a:lnTo>
                    <a:lnTo>
                      <a:pt x="1002" y="3912"/>
                    </a:lnTo>
                    <a:lnTo>
                      <a:pt x="853" y="3763"/>
                    </a:lnTo>
                    <a:lnTo>
                      <a:pt x="742" y="3596"/>
                    </a:lnTo>
                    <a:lnTo>
                      <a:pt x="631" y="3448"/>
                    </a:lnTo>
                    <a:lnTo>
                      <a:pt x="538" y="3263"/>
                    </a:lnTo>
                    <a:lnTo>
                      <a:pt x="446" y="3078"/>
                    </a:lnTo>
                    <a:lnTo>
                      <a:pt x="371" y="2892"/>
                    </a:lnTo>
                    <a:lnTo>
                      <a:pt x="316" y="2688"/>
                    </a:lnTo>
                    <a:lnTo>
                      <a:pt x="260" y="2503"/>
                    </a:lnTo>
                    <a:lnTo>
                      <a:pt x="223" y="2299"/>
                    </a:lnTo>
                    <a:lnTo>
                      <a:pt x="205" y="2095"/>
                    </a:lnTo>
                    <a:lnTo>
                      <a:pt x="205" y="1910"/>
                    </a:lnTo>
                    <a:lnTo>
                      <a:pt x="205" y="1724"/>
                    </a:lnTo>
                    <a:lnTo>
                      <a:pt x="223" y="1539"/>
                    </a:lnTo>
                    <a:lnTo>
                      <a:pt x="260" y="1354"/>
                    </a:lnTo>
                    <a:lnTo>
                      <a:pt x="334" y="1187"/>
                    </a:lnTo>
                    <a:lnTo>
                      <a:pt x="409" y="1039"/>
                    </a:lnTo>
                    <a:lnTo>
                      <a:pt x="501" y="890"/>
                    </a:lnTo>
                    <a:lnTo>
                      <a:pt x="612" y="742"/>
                    </a:lnTo>
                    <a:lnTo>
                      <a:pt x="742" y="631"/>
                    </a:lnTo>
                    <a:lnTo>
                      <a:pt x="890" y="520"/>
                    </a:lnTo>
                    <a:lnTo>
                      <a:pt x="1039" y="427"/>
                    </a:lnTo>
                    <a:lnTo>
                      <a:pt x="1187" y="353"/>
                    </a:lnTo>
                    <a:lnTo>
                      <a:pt x="1335" y="297"/>
                    </a:lnTo>
                    <a:lnTo>
                      <a:pt x="1465" y="242"/>
                    </a:lnTo>
                    <a:lnTo>
                      <a:pt x="1595" y="223"/>
                    </a:lnTo>
                    <a:lnTo>
                      <a:pt x="1836" y="186"/>
                    </a:lnTo>
                    <a:lnTo>
                      <a:pt x="2058" y="186"/>
                    </a:lnTo>
                    <a:lnTo>
                      <a:pt x="2225" y="223"/>
                    </a:lnTo>
                    <a:lnTo>
                      <a:pt x="2373" y="260"/>
                    </a:lnTo>
                    <a:lnTo>
                      <a:pt x="2484" y="297"/>
                    </a:lnTo>
                    <a:lnTo>
                      <a:pt x="2707" y="390"/>
                    </a:lnTo>
                    <a:lnTo>
                      <a:pt x="2892" y="520"/>
                    </a:lnTo>
                    <a:lnTo>
                      <a:pt x="3077" y="649"/>
                    </a:lnTo>
                    <a:lnTo>
                      <a:pt x="3207" y="779"/>
                    </a:lnTo>
                    <a:lnTo>
                      <a:pt x="3411" y="1002"/>
                    </a:lnTo>
                    <a:lnTo>
                      <a:pt x="3467" y="1094"/>
                    </a:lnTo>
                    <a:lnTo>
                      <a:pt x="3504" y="1131"/>
                    </a:lnTo>
                    <a:lnTo>
                      <a:pt x="3541" y="1131"/>
                    </a:lnTo>
                    <a:lnTo>
                      <a:pt x="3578" y="1150"/>
                    </a:lnTo>
                    <a:lnTo>
                      <a:pt x="3615" y="1131"/>
                    </a:lnTo>
                    <a:lnTo>
                      <a:pt x="3633" y="1094"/>
                    </a:lnTo>
                    <a:lnTo>
                      <a:pt x="3652" y="1057"/>
                    </a:lnTo>
                    <a:lnTo>
                      <a:pt x="3652" y="1020"/>
                    </a:lnTo>
                    <a:lnTo>
                      <a:pt x="3633" y="983"/>
                    </a:lnTo>
                    <a:lnTo>
                      <a:pt x="3559" y="872"/>
                    </a:lnTo>
                    <a:lnTo>
                      <a:pt x="3467" y="779"/>
                    </a:lnTo>
                    <a:lnTo>
                      <a:pt x="3355" y="649"/>
                    </a:lnTo>
                    <a:lnTo>
                      <a:pt x="3189" y="501"/>
                    </a:lnTo>
                    <a:lnTo>
                      <a:pt x="3003" y="353"/>
                    </a:lnTo>
                    <a:lnTo>
                      <a:pt x="2799" y="223"/>
                    </a:lnTo>
                    <a:lnTo>
                      <a:pt x="2540" y="112"/>
                    </a:lnTo>
                    <a:lnTo>
                      <a:pt x="2299" y="38"/>
                    </a:lnTo>
                    <a:lnTo>
                      <a:pt x="204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3091;p46">
                <a:extLst>
                  <a:ext uri="{FF2B5EF4-FFF2-40B4-BE49-F238E27FC236}">
                    <a16:creationId xmlns:a16="http://schemas.microsoft.com/office/drawing/2014/main" xmlns="" id="{6D48B80F-EC7A-87DF-DB8A-CD4BDA46258E}"/>
                  </a:ext>
                </a:extLst>
              </p:cNvPr>
              <p:cNvSpPr/>
              <p:nvPr/>
            </p:nvSpPr>
            <p:spPr>
              <a:xfrm>
                <a:off x="5469500" y="3372750"/>
                <a:ext cx="53775" cy="43100"/>
              </a:xfrm>
              <a:custGeom>
                <a:avLst/>
                <a:gdLst/>
                <a:ahLst/>
                <a:cxnLst/>
                <a:rect l="l" t="t" r="r" b="b"/>
                <a:pathLst>
                  <a:path w="2151" h="1724" extrusionOk="0">
                    <a:moveTo>
                      <a:pt x="112" y="0"/>
                    </a:moveTo>
                    <a:lnTo>
                      <a:pt x="75" y="19"/>
                    </a:lnTo>
                    <a:lnTo>
                      <a:pt x="38" y="19"/>
                    </a:lnTo>
                    <a:lnTo>
                      <a:pt x="1" y="56"/>
                    </a:lnTo>
                    <a:lnTo>
                      <a:pt x="1" y="93"/>
                    </a:lnTo>
                    <a:lnTo>
                      <a:pt x="1" y="130"/>
                    </a:lnTo>
                    <a:lnTo>
                      <a:pt x="1" y="167"/>
                    </a:lnTo>
                    <a:lnTo>
                      <a:pt x="38" y="186"/>
                    </a:lnTo>
                    <a:lnTo>
                      <a:pt x="334" y="371"/>
                    </a:lnTo>
                    <a:lnTo>
                      <a:pt x="649" y="612"/>
                    </a:lnTo>
                    <a:lnTo>
                      <a:pt x="1280" y="1094"/>
                    </a:lnTo>
                    <a:lnTo>
                      <a:pt x="1780" y="1520"/>
                    </a:lnTo>
                    <a:lnTo>
                      <a:pt x="1984" y="1687"/>
                    </a:lnTo>
                    <a:lnTo>
                      <a:pt x="2021" y="1705"/>
                    </a:lnTo>
                    <a:lnTo>
                      <a:pt x="2058" y="1724"/>
                    </a:lnTo>
                    <a:lnTo>
                      <a:pt x="2095" y="1705"/>
                    </a:lnTo>
                    <a:lnTo>
                      <a:pt x="2132" y="1687"/>
                    </a:lnTo>
                    <a:lnTo>
                      <a:pt x="2151" y="1650"/>
                    </a:lnTo>
                    <a:lnTo>
                      <a:pt x="2151" y="1613"/>
                    </a:lnTo>
                    <a:lnTo>
                      <a:pt x="2151" y="1576"/>
                    </a:lnTo>
                    <a:lnTo>
                      <a:pt x="2114" y="1539"/>
                    </a:lnTo>
                    <a:lnTo>
                      <a:pt x="1891" y="1353"/>
                    </a:lnTo>
                    <a:lnTo>
                      <a:pt x="1391" y="927"/>
                    </a:lnTo>
                    <a:lnTo>
                      <a:pt x="742" y="445"/>
                    </a:lnTo>
                    <a:lnTo>
                      <a:pt x="427" y="204"/>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3092;p46">
                <a:extLst>
                  <a:ext uri="{FF2B5EF4-FFF2-40B4-BE49-F238E27FC236}">
                    <a16:creationId xmlns:a16="http://schemas.microsoft.com/office/drawing/2014/main" xmlns="" id="{B0D1D0FB-EB5A-5D6F-0CF1-236C9AC58F23}"/>
                  </a:ext>
                </a:extLst>
              </p:cNvPr>
              <p:cNvSpPr/>
              <p:nvPr/>
            </p:nvSpPr>
            <p:spPr>
              <a:xfrm>
                <a:off x="5583950" y="3523800"/>
                <a:ext cx="39425" cy="39875"/>
              </a:xfrm>
              <a:custGeom>
                <a:avLst/>
                <a:gdLst/>
                <a:ahLst/>
                <a:cxnLst/>
                <a:rect l="l" t="t" r="r" b="b"/>
                <a:pathLst>
                  <a:path w="1577" h="1595" extrusionOk="0">
                    <a:moveTo>
                      <a:pt x="761" y="0"/>
                    </a:moveTo>
                    <a:lnTo>
                      <a:pt x="612" y="19"/>
                    </a:lnTo>
                    <a:lnTo>
                      <a:pt x="464" y="75"/>
                    </a:lnTo>
                    <a:lnTo>
                      <a:pt x="334" y="149"/>
                    </a:lnTo>
                    <a:lnTo>
                      <a:pt x="205" y="260"/>
                    </a:lnTo>
                    <a:lnTo>
                      <a:pt x="112" y="371"/>
                    </a:lnTo>
                    <a:lnTo>
                      <a:pt x="56" y="519"/>
                    </a:lnTo>
                    <a:lnTo>
                      <a:pt x="1" y="668"/>
                    </a:lnTo>
                    <a:lnTo>
                      <a:pt x="1" y="816"/>
                    </a:lnTo>
                    <a:lnTo>
                      <a:pt x="19" y="983"/>
                    </a:lnTo>
                    <a:lnTo>
                      <a:pt x="75" y="1131"/>
                    </a:lnTo>
                    <a:lnTo>
                      <a:pt x="149" y="1261"/>
                    </a:lnTo>
                    <a:lnTo>
                      <a:pt x="242" y="1372"/>
                    </a:lnTo>
                    <a:lnTo>
                      <a:pt x="371" y="1465"/>
                    </a:lnTo>
                    <a:lnTo>
                      <a:pt x="501" y="1539"/>
                    </a:lnTo>
                    <a:lnTo>
                      <a:pt x="649" y="1576"/>
                    </a:lnTo>
                    <a:lnTo>
                      <a:pt x="816" y="1594"/>
                    </a:lnTo>
                    <a:lnTo>
                      <a:pt x="964" y="1557"/>
                    </a:lnTo>
                    <a:lnTo>
                      <a:pt x="1113" y="1520"/>
                    </a:lnTo>
                    <a:lnTo>
                      <a:pt x="1242" y="1446"/>
                    </a:lnTo>
                    <a:lnTo>
                      <a:pt x="1372" y="1335"/>
                    </a:lnTo>
                    <a:lnTo>
                      <a:pt x="1465" y="1224"/>
                    </a:lnTo>
                    <a:lnTo>
                      <a:pt x="1520" y="1075"/>
                    </a:lnTo>
                    <a:lnTo>
                      <a:pt x="1558" y="927"/>
                    </a:lnTo>
                    <a:lnTo>
                      <a:pt x="1576" y="779"/>
                    </a:lnTo>
                    <a:lnTo>
                      <a:pt x="1558" y="612"/>
                    </a:lnTo>
                    <a:lnTo>
                      <a:pt x="1502" y="464"/>
                    </a:lnTo>
                    <a:lnTo>
                      <a:pt x="1428" y="334"/>
                    </a:lnTo>
                    <a:lnTo>
                      <a:pt x="1335" y="223"/>
                    </a:lnTo>
                    <a:lnTo>
                      <a:pt x="1205" y="130"/>
                    </a:lnTo>
                    <a:lnTo>
                      <a:pt x="1076" y="56"/>
                    </a:lnTo>
                    <a:lnTo>
                      <a:pt x="927" y="19"/>
                    </a:lnTo>
                    <a:lnTo>
                      <a:pt x="761"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3093;p46">
                <a:extLst>
                  <a:ext uri="{FF2B5EF4-FFF2-40B4-BE49-F238E27FC236}">
                    <a16:creationId xmlns:a16="http://schemas.microsoft.com/office/drawing/2014/main" xmlns="" id="{828C7311-0484-ACF0-9D93-1DAFA8A6C943}"/>
                  </a:ext>
                </a:extLst>
              </p:cNvPr>
              <p:cNvSpPr/>
              <p:nvPr/>
            </p:nvSpPr>
            <p:spPr>
              <a:xfrm>
                <a:off x="5705825" y="3523800"/>
                <a:ext cx="39400" cy="39875"/>
              </a:xfrm>
              <a:custGeom>
                <a:avLst/>
                <a:gdLst/>
                <a:ahLst/>
                <a:cxnLst/>
                <a:rect l="l" t="t" r="r" b="b"/>
                <a:pathLst>
                  <a:path w="1576" h="1595" extrusionOk="0">
                    <a:moveTo>
                      <a:pt x="760" y="0"/>
                    </a:moveTo>
                    <a:lnTo>
                      <a:pt x="612" y="19"/>
                    </a:lnTo>
                    <a:lnTo>
                      <a:pt x="464" y="75"/>
                    </a:lnTo>
                    <a:lnTo>
                      <a:pt x="334" y="149"/>
                    </a:lnTo>
                    <a:lnTo>
                      <a:pt x="223" y="260"/>
                    </a:lnTo>
                    <a:lnTo>
                      <a:pt x="130" y="371"/>
                    </a:lnTo>
                    <a:lnTo>
                      <a:pt x="56" y="519"/>
                    </a:lnTo>
                    <a:lnTo>
                      <a:pt x="19" y="668"/>
                    </a:lnTo>
                    <a:lnTo>
                      <a:pt x="0" y="816"/>
                    </a:lnTo>
                    <a:lnTo>
                      <a:pt x="19" y="983"/>
                    </a:lnTo>
                    <a:lnTo>
                      <a:pt x="74" y="1131"/>
                    </a:lnTo>
                    <a:lnTo>
                      <a:pt x="148" y="1261"/>
                    </a:lnTo>
                    <a:lnTo>
                      <a:pt x="260" y="1372"/>
                    </a:lnTo>
                    <a:lnTo>
                      <a:pt x="371" y="1465"/>
                    </a:lnTo>
                    <a:lnTo>
                      <a:pt x="501" y="1539"/>
                    </a:lnTo>
                    <a:lnTo>
                      <a:pt x="649" y="1576"/>
                    </a:lnTo>
                    <a:lnTo>
                      <a:pt x="816" y="1594"/>
                    </a:lnTo>
                    <a:lnTo>
                      <a:pt x="982" y="1557"/>
                    </a:lnTo>
                    <a:lnTo>
                      <a:pt x="1131" y="1520"/>
                    </a:lnTo>
                    <a:lnTo>
                      <a:pt x="1261" y="1446"/>
                    </a:lnTo>
                    <a:lnTo>
                      <a:pt x="1372" y="1335"/>
                    </a:lnTo>
                    <a:lnTo>
                      <a:pt x="1464" y="1224"/>
                    </a:lnTo>
                    <a:lnTo>
                      <a:pt x="1539" y="1075"/>
                    </a:lnTo>
                    <a:lnTo>
                      <a:pt x="1576" y="927"/>
                    </a:lnTo>
                    <a:lnTo>
                      <a:pt x="1576" y="779"/>
                    </a:lnTo>
                    <a:lnTo>
                      <a:pt x="1557" y="612"/>
                    </a:lnTo>
                    <a:lnTo>
                      <a:pt x="1520" y="464"/>
                    </a:lnTo>
                    <a:lnTo>
                      <a:pt x="1427" y="334"/>
                    </a:lnTo>
                    <a:lnTo>
                      <a:pt x="1335" y="223"/>
                    </a:lnTo>
                    <a:lnTo>
                      <a:pt x="1205" y="130"/>
                    </a:lnTo>
                    <a:lnTo>
                      <a:pt x="1075" y="56"/>
                    </a:lnTo>
                    <a:lnTo>
                      <a:pt x="927" y="19"/>
                    </a:lnTo>
                    <a:lnTo>
                      <a:pt x="76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3094;p46">
                <a:extLst>
                  <a:ext uri="{FF2B5EF4-FFF2-40B4-BE49-F238E27FC236}">
                    <a16:creationId xmlns:a16="http://schemas.microsoft.com/office/drawing/2014/main" xmlns="" id="{79B14FD0-5985-9057-9821-94CC2C6E4568}"/>
                  </a:ext>
                </a:extLst>
              </p:cNvPr>
              <p:cNvSpPr/>
              <p:nvPr/>
            </p:nvSpPr>
            <p:spPr>
              <a:xfrm>
                <a:off x="5563575" y="3473750"/>
                <a:ext cx="68125" cy="28300"/>
              </a:xfrm>
              <a:custGeom>
                <a:avLst/>
                <a:gdLst/>
                <a:ahLst/>
                <a:cxnLst/>
                <a:rect l="l" t="t" r="r" b="b"/>
                <a:pathLst>
                  <a:path w="2725" h="1132" extrusionOk="0">
                    <a:moveTo>
                      <a:pt x="1576" y="1"/>
                    </a:moveTo>
                    <a:lnTo>
                      <a:pt x="1335" y="56"/>
                    </a:lnTo>
                    <a:lnTo>
                      <a:pt x="1112" y="112"/>
                    </a:lnTo>
                    <a:lnTo>
                      <a:pt x="908" y="205"/>
                    </a:lnTo>
                    <a:lnTo>
                      <a:pt x="742" y="297"/>
                    </a:lnTo>
                    <a:lnTo>
                      <a:pt x="575" y="409"/>
                    </a:lnTo>
                    <a:lnTo>
                      <a:pt x="426" y="520"/>
                    </a:lnTo>
                    <a:lnTo>
                      <a:pt x="204" y="742"/>
                    </a:lnTo>
                    <a:lnTo>
                      <a:pt x="56" y="909"/>
                    </a:lnTo>
                    <a:lnTo>
                      <a:pt x="19" y="965"/>
                    </a:lnTo>
                    <a:lnTo>
                      <a:pt x="0" y="1002"/>
                    </a:lnTo>
                    <a:lnTo>
                      <a:pt x="0" y="1039"/>
                    </a:lnTo>
                    <a:lnTo>
                      <a:pt x="19" y="1076"/>
                    </a:lnTo>
                    <a:lnTo>
                      <a:pt x="37" y="1113"/>
                    </a:lnTo>
                    <a:lnTo>
                      <a:pt x="93" y="1131"/>
                    </a:lnTo>
                    <a:lnTo>
                      <a:pt x="148" y="1113"/>
                    </a:lnTo>
                    <a:lnTo>
                      <a:pt x="167" y="1076"/>
                    </a:lnTo>
                    <a:lnTo>
                      <a:pt x="223" y="1002"/>
                    </a:lnTo>
                    <a:lnTo>
                      <a:pt x="352" y="853"/>
                    </a:lnTo>
                    <a:lnTo>
                      <a:pt x="575" y="649"/>
                    </a:lnTo>
                    <a:lnTo>
                      <a:pt x="704" y="557"/>
                    </a:lnTo>
                    <a:lnTo>
                      <a:pt x="834" y="464"/>
                    </a:lnTo>
                    <a:lnTo>
                      <a:pt x="1001" y="371"/>
                    </a:lnTo>
                    <a:lnTo>
                      <a:pt x="1186" y="297"/>
                    </a:lnTo>
                    <a:lnTo>
                      <a:pt x="1390" y="242"/>
                    </a:lnTo>
                    <a:lnTo>
                      <a:pt x="1594" y="205"/>
                    </a:lnTo>
                    <a:lnTo>
                      <a:pt x="1817" y="205"/>
                    </a:lnTo>
                    <a:lnTo>
                      <a:pt x="2057" y="223"/>
                    </a:lnTo>
                    <a:lnTo>
                      <a:pt x="2317" y="297"/>
                    </a:lnTo>
                    <a:lnTo>
                      <a:pt x="2595" y="390"/>
                    </a:lnTo>
                    <a:lnTo>
                      <a:pt x="2632" y="409"/>
                    </a:lnTo>
                    <a:lnTo>
                      <a:pt x="2669" y="409"/>
                    </a:lnTo>
                    <a:lnTo>
                      <a:pt x="2688" y="371"/>
                    </a:lnTo>
                    <a:lnTo>
                      <a:pt x="2725" y="353"/>
                    </a:lnTo>
                    <a:lnTo>
                      <a:pt x="2725" y="316"/>
                    </a:lnTo>
                    <a:lnTo>
                      <a:pt x="2725" y="279"/>
                    </a:lnTo>
                    <a:lnTo>
                      <a:pt x="2706" y="242"/>
                    </a:lnTo>
                    <a:lnTo>
                      <a:pt x="2669" y="223"/>
                    </a:lnTo>
                    <a:lnTo>
                      <a:pt x="2373" y="93"/>
                    </a:lnTo>
                    <a:lnTo>
                      <a:pt x="2095" y="38"/>
                    </a:lnTo>
                    <a:lnTo>
                      <a:pt x="181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3095;p46">
                <a:extLst>
                  <a:ext uri="{FF2B5EF4-FFF2-40B4-BE49-F238E27FC236}">
                    <a16:creationId xmlns:a16="http://schemas.microsoft.com/office/drawing/2014/main" xmlns="" id="{32B4C86C-5402-798E-033D-29C82E77E81C}"/>
                  </a:ext>
                </a:extLst>
              </p:cNvPr>
              <p:cNvSpPr/>
              <p:nvPr/>
            </p:nvSpPr>
            <p:spPr>
              <a:xfrm>
                <a:off x="5706275" y="3473300"/>
                <a:ext cx="62575" cy="28750"/>
              </a:xfrm>
              <a:custGeom>
                <a:avLst/>
                <a:gdLst/>
                <a:ahLst/>
                <a:cxnLst/>
                <a:rect l="l" t="t" r="r" b="b"/>
                <a:pathLst>
                  <a:path w="2503" h="1150" extrusionOk="0">
                    <a:moveTo>
                      <a:pt x="853" y="0"/>
                    </a:moveTo>
                    <a:lnTo>
                      <a:pt x="612" y="19"/>
                    </a:lnTo>
                    <a:lnTo>
                      <a:pt x="353" y="56"/>
                    </a:lnTo>
                    <a:lnTo>
                      <a:pt x="75" y="149"/>
                    </a:lnTo>
                    <a:lnTo>
                      <a:pt x="38" y="167"/>
                    </a:lnTo>
                    <a:lnTo>
                      <a:pt x="19" y="204"/>
                    </a:lnTo>
                    <a:lnTo>
                      <a:pt x="1" y="241"/>
                    </a:lnTo>
                    <a:lnTo>
                      <a:pt x="19" y="278"/>
                    </a:lnTo>
                    <a:lnTo>
                      <a:pt x="38" y="315"/>
                    </a:lnTo>
                    <a:lnTo>
                      <a:pt x="56" y="334"/>
                    </a:lnTo>
                    <a:lnTo>
                      <a:pt x="149" y="334"/>
                    </a:lnTo>
                    <a:lnTo>
                      <a:pt x="390" y="260"/>
                    </a:lnTo>
                    <a:lnTo>
                      <a:pt x="631" y="204"/>
                    </a:lnTo>
                    <a:lnTo>
                      <a:pt x="853" y="186"/>
                    </a:lnTo>
                    <a:lnTo>
                      <a:pt x="1057" y="204"/>
                    </a:lnTo>
                    <a:lnTo>
                      <a:pt x="1243" y="260"/>
                    </a:lnTo>
                    <a:lnTo>
                      <a:pt x="1428" y="315"/>
                    </a:lnTo>
                    <a:lnTo>
                      <a:pt x="1576" y="389"/>
                    </a:lnTo>
                    <a:lnTo>
                      <a:pt x="1724" y="482"/>
                    </a:lnTo>
                    <a:lnTo>
                      <a:pt x="1873" y="575"/>
                    </a:lnTo>
                    <a:lnTo>
                      <a:pt x="1984" y="686"/>
                    </a:lnTo>
                    <a:lnTo>
                      <a:pt x="2169" y="871"/>
                    </a:lnTo>
                    <a:lnTo>
                      <a:pt x="2280" y="1020"/>
                    </a:lnTo>
                    <a:lnTo>
                      <a:pt x="2318" y="1094"/>
                    </a:lnTo>
                    <a:lnTo>
                      <a:pt x="2355" y="1131"/>
                    </a:lnTo>
                    <a:lnTo>
                      <a:pt x="2410" y="1149"/>
                    </a:lnTo>
                    <a:lnTo>
                      <a:pt x="2466" y="1131"/>
                    </a:lnTo>
                    <a:lnTo>
                      <a:pt x="2484" y="1094"/>
                    </a:lnTo>
                    <a:lnTo>
                      <a:pt x="2503" y="1075"/>
                    </a:lnTo>
                    <a:lnTo>
                      <a:pt x="2503" y="1020"/>
                    </a:lnTo>
                    <a:lnTo>
                      <a:pt x="2503" y="983"/>
                    </a:lnTo>
                    <a:lnTo>
                      <a:pt x="2447" y="927"/>
                    </a:lnTo>
                    <a:lnTo>
                      <a:pt x="2318" y="760"/>
                    </a:lnTo>
                    <a:lnTo>
                      <a:pt x="2132" y="556"/>
                    </a:lnTo>
                    <a:lnTo>
                      <a:pt x="2002" y="445"/>
                    </a:lnTo>
                    <a:lnTo>
                      <a:pt x="1854" y="334"/>
                    </a:lnTo>
                    <a:lnTo>
                      <a:pt x="1687" y="241"/>
                    </a:lnTo>
                    <a:lnTo>
                      <a:pt x="1502" y="149"/>
                    </a:lnTo>
                    <a:lnTo>
                      <a:pt x="1298" y="74"/>
                    </a:lnTo>
                    <a:lnTo>
                      <a:pt x="1094" y="19"/>
                    </a:lnTo>
                    <a:lnTo>
                      <a:pt x="85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3096;p46">
                <a:extLst>
                  <a:ext uri="{FF2B5EF4-FFF2-40B4-BE49-F238E27FC236}">
                    <a16:creationId xmlns:a16="http://schemas.microsoft.com/office/drawing/2014/main" xmlns="" id="{DA54B140-6303-114A-4FE4-73DBDD4C6964}"/>
                  </a:ext>
                </a:extLst>
              </p:cNvPr>
              <p:cNvSpPr/>
              <p:nvPr/>
            </p:nvSpPr>
            <p:spPr>
              <a:xfrm>
                <a:off x="5601550" y="3631300"/>
                <a:ext cx="116800" cy="34300"/>
              </a:xfrm>
              <a:custGeom>
                <a:avLst/>
                <a:gdLst/>
                <a:ahLst/>
                <a:cxnLst/>
                <a:rect l="l" t="t" r="r" b="b"/>
                <a:pathLst>
                  <a:path w="4672" h="1372" extrusionOk="0">
                    <a:moveTo>
                      <a:pt x="75" y="0"/>
                    </a:moveTo>
                    <a:lnTo>
                      <a:pt x="38" y="19"/>
                    </a:lnTo>
                    <a:lnTo>
                      <a:pt x="1" y="56"/>
                    </a:lnTo>
                    <a:lnTo>
                      <a:pt x="1" y="93"/>
                    </a:lnTo>
                    <a:lnTo>
                      <a:pt x="1" y="130"/>
                    </a:lnTo>
                    <a:lnTo>
                      <a:pt x="19" y="167"/>
                    </a:lnTo>
                    <a:lnTo>
                      <a:pt x="75" y="223"/>
                    </a:lnTo>
                    <a:lnTo>
                      <a:pt x="205" y="371"/>
                    </a:lnTo>
                    <a:lnTo>
                      <a:pt x="427" y="556"/>
                    </a:lnTo>
                    <a:lnTo>
                      <a:pt x="724" y="779"/>
                    </a:lnTo>
                    <a:lnTo>
                      <a:pt x="909" y="890"/>
                    </a:lnTo>
                    <a:lnTo>
                      <a:pt x="1113" y="1001"/>
                    </a:lnTo>
                    <a:lnTo>
                      <a:pt x="1317" y="1094"/>
                    </a:lnTo>
                    <a:lnTo>
                      <a:pt x="1558" y="1187"/>
                    </a:lnTo>
                    <a:lnTo>
                      <a:pt x="1799" y="1261"/>
                    </a:lnTo>
                    <a:lnTo>
                      <a:pt x="2058" y="1316"/>
                    </a:lnTo>
                    <a:lnTo>
                      <a:pt x="2336" y="1353"/>
                    </a:lnTo>
                    <a:lnTo>
                      <a:pt x="2633" y="1372"/>
                    </a:lnTo>
                    <a:lnTo>
                      <a:pt x="2855" y="1372"/>
                    </a:lnTo>
                    <a:lnTo>
                      <a:pt x="3096" y="1335"/>
                    </a:lnTo>
                    <a:lnTo>
                      <a:pt x="3337" y="1298"/>
                    </a:lnTo>
                    <a:lnTo>
                      <a:pt x="3578" y="1242"/>
                    </a:lnTo>
                    <a:lnTo>
                      <a:pt x="3838" y="1150"/>
                    </a:lnTo>
                    <a:lnTo>
                      <a:pt x="4097" y="1038"/>
                    </a:lnTo>
                    <a:lnTo>
                      <a:pt x="4357" y="909"/>
                    </a:lnTo>
                    <a:lnTo>
                      <a:pt x="4635" y="760"/>
                    </a:lnTo>
                    <a:lnTo>
                      <a:pt x="4653" y="723"/>
                    </a:lnTo>
                    <a:lnTo>
                      <a:pt x="4672" y="686"/>
                    </a:lnTo>
                    <a:lnTo>
                      <a:pt x="4672" y="649"/>
                    </a:lnTo>
                    <a:lnTo>
                      <a:pt x="4653" y="612"/>
                    </a:lnTo>
                    <a:lnTo>
                      <a:pt x="4635" y="594"/>
                    </a:lnTo>
                    <a:lnTo>
                      <a:pt x="4597" y="575"/>
                    </a:lnTo>
                    <a:lnTo>
                      <a:pt x="4560" y="575"/>
                    </a:lnTo>
                    <a:lnTo>
                      <a:pt x="4523" y="594"/>
                    </a:lnTo>
                    <a:lnTo>
                      <a:pt x="4282" y="723"/>
                    </a:lnTo>
                    <a:lnTo>
                      <a:pt x="4060" y="835"/>
                    </a:lnTo>
                    <a:lnTo>
                      <a:pt x="3838" y="946"/>
                    </a:lnTo>
                    <a:lnTo>
                      <a:pt x="3615" y="1020"/>
                    </a:lnTo>
                    <a:lnTo>
                      <a:pt x="3393" y="1075"/>
                    </a:lnTo>
                    <a:lnTo>
                      <a:pt x="3189" y="1131"/>
                    </a:lnTo>
                    <a:lnTo>
                      <a:pt x="2985" y="1168"/>
                    </a:lnTo>
                    <a:lnTo>
                      <a:pt x="2781" y="1187"/>
                    </a:lnTo>
                    <a:lnTo>
                      <a:pt x="2392" y="1187"/>
                    </a:lnTo>
                    <a:lnTo>
                      <a:pt x="2040" y="1131"/>
                    </a:lnTo>
                    <a:lnTo>
                      <a:pt x="1725" y="1057"/>
                    </a:lnTo>
                    <a:lnTo>
                      <a:pt x="1428" y="946"/>
                    </a:lnTo>
                    <a:lnTo>
                      <a:pt x="1150" y="816"/>
                    </a:lnTo>
                    <a:lnTo>
                      <a:pt x="909" y="668"/>
                    </a:lnTo>
                    <a:lnTo>
                      <a:pt x="705" y="519"/>
                    </a:lnTo>
                    <a:lnTo>
                      <a:pt x="520" y="390"/>
                    </a:lnTo>
                    <a:lnTo>
                      <a:pt x="279" y="149"/>
                    </a:lnTo>
                    <a:lnTo>
                      <a:pt x="168" y="38"/>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3097;p46">
                <a:extLst>
                  <a:ext uri="{FF2B5EF4-FFF2-40B4-BE49-F238E27FC236}">
                    <a16:creationId xmlns:a16="http://schemas.microsoft.com/office/drawing/2014/main" xmlns="" id="{85ED0A85-1A2C-6D83-9DF2-0302867EBF6A}"/>
                  </a:ext>
                </a:extLst>
              </p:cNvPr>
              <p:cNvSpPr/>
              <p:nvPr/>
            </p:nvSpPr>
            <p:spPr>
              <a:xfrm>
                <a:off x="5675225" y="3519625"/>
                <a:ext cx="35250" cy="122825"/>
              </a:xfrm>
              <a:custGeom>
                <a:avLst/>
                <a:gdLst/>
                <a:ahLst/>
                <a:cxnLst/>
                <a:rect l="l" t="t" r="r" b="b"/>
                <a:pathLst>
                  <a:path w="1410" h="4913" extrusionOk="0">
                    <a:moveTo>
                      <a:pt x="205" y="1"/>
                    </a:moveTo>
                    <a:lnTo>
                      <a:pt x="149" y="19"/>
                    </a:lnTo>
                    <a:lnTo>
                      <a:pt x="131" y="38"/>
                    </a:lnTo>
                    <a:lnTo>
                      <a:pt x="112" y="75"/>
                    </a:lnTo>
                    <a:lnTo>
                      <a:pt x="94" y="112"/>
                    </a:lnTo>
                    <a:lnTo>
                      <a:pt x="94" y="1632"/>
                    </a:lnTo>
                    <a:lnTo>
                      <a:pt x="112" y="1669"/>
                    </a:lnTo>
                    <a:lnTo>
                      <a:pt x="131" y="1706"/>
                    </a:lnTo>
                    <a:lnTo>
                      <a:pt x="353" y="1873"/>
                    </a:lnTo>
                    <a:lnTo>
                      <a:pt x="538" y="2077"/>
                    </a:lnTo>
                    <a:lnTo>
                      <a:pt x="724" y="2317"/>
                    </a:lnTo>
                    <a:lnTo>
                      <a:pt x="872" y="2577"/>
                    </a:lnTo>
                    <a:lnTo>
                      <a:pt x="1020" y="2836"/>
                    </a:lnTo>
                    <a:lnTo>
                      <a:pt x="1113" y="3096"/>
                    </a:lnTo>
                    <a:lnTo>
                      <a:pt x="1187" y="3374"/>
                    </a:lnTo>
                    <a:lnTo>
                      <a:pt x="1224" y="3615"/>
                    </a:lnTo>
                    <a:lnTo>
                      <a:pt x="75" y="4023"/>
                    </a:lnTo>
                    <a:lnTo>
                      <a:pt x="19" y="4060"/>
                    </a:lnTo>
                    <a:lnTo>
                      <a:pt x="1" y="4115"/>
                    </a:lnTo>
                    <a:lnTo>
                      <a:pt x="19" y="4820"/>
                    </a:lnTo>
                    <a:lnTo>
                      <a:pt x="19" y="4857"/>
                    </a:lnTo>
                    <a:lnTo>
                      <a:pt x="38" y="4894"/>
                    </a:lnTo>
                    <a:lnTo>
                      <a:pt x="75" y="4912"/>
                    </a:lnTo>
                    <a:lnTo>
                      <a:pt x="149" y="4912"/>
                    </a:lnTo>
                    <a:lnTo>
                      <a:pt x="186" y="4894"/>
                    </a:lnTo>
                    <a:lnTo>
                      <a:pt x="205" y="4857"/>
                    </a:lnTo>
                    <a:lnTo>
                      <a:pt x="205" y="4820"/>
                    </a:lnTo>
                    <a:lnTo>
                      <a:pt x="205" y="4189"/>
                    </a:lnTo>
                    <a:lnTo>
                      <a:pt x="1354" y="3782"/>
                    </a:lnTo>
                    <a:lnTo>
                      <a:pt x="1391" y="3745"/>
                    </a:lnTo>
                    <a:lnTo>
                      <a:pt x="1410" y="3689"/>
                    </a:lnTo>
                    <a:lnTo>
                      <a:pt x="1391" y="3411"/>
                    </a:lnTo>
                    <a:lnTo>
                      <a:pt x="1335" y="3133"/>
                    </a:lnTo>
                    <a:lnTo>
                      <a:pt x="1224" y="2836"/>
                    </a:lnTo>
                    <a:lnTo>
                      <a:pt x="1094" y="2540"/>
                    </a:lnTo>
                    <a:lnTo>
                      <a:pt x="928" y="2262"/>
                    </a:lnTo>
                    <a:lnTo>
                      <a:pt x="724" y="2002"/>
                    </a:lnTo>
                    <a:lnTo>
                      <a:pt x="520" y="1780"/>
                    </a:lnTo>
                    <a:lnTo>
                      <a:pt x="297" y="1576"/>
                    </a:lnTo>
                    <a:lnTo>
                      <a:pt x="297" y="112"/>
                    </a:lnTo>
                    <a:lnTo>
                      <a:pt x="279" y="75"/>
                    </a:lnTo>
                    <a:lnTo>
                      <a:pt x="260" y="38"/>
                    </a:lnTo>
                    <a:lnTo>
                      <a:pt x="242" y="19"/>
                    </a:lnTo>
                    <a:lnTo>
                      <a:pt x="205"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3098;p46">
                <a:extLst>
                  <a:ext uri="{FF2B5EF4-FFF2-40B4-BE49-F238E27FC236}">
                    <a16:creationId xmlns:a16="http://schemas.microsoft.com/office/drawing/2014/main" xmlns="" id="{1C6F82A2-AD83-6D6F-64B1-826FE6A879FA}"/>
                  </a:ext>
                </a:extLst>
              </p:cNvPr>
              <p:cNvSpPr/>
              <p:nvPr/>
            </p:nvSpPr>
            <p:spPr>
              <a:xfrm>
                <a:off x="5472275" y="3829625"/>
                <a:ext cx="257650" cy="377650"/>
              </a:xfrm>
              <a:custGeom>
                <a:avLst/>
                <a:gdLst/>
                <a:ahLst/>
                <a:cxnLst/>
                <a:rect l="l" t="t" r="r" b="b"/>
                <a:pathLst>
                  <a:path w="10306" h="15106" extrusionOk="0">
                    <a:moveTo>
                      <a:pt x="8304" y="0"/>
                    </a:moveTo>
                    <a:lnTo>
                      <a:pt x="2151" y="56"/>
                    </a:lnTo>
                    <a:lnTo>
                      <a:pt x="1" y="612"/>
                    </a:lnTo>
                    <a:lnTo>
                      <a:pt x="5506" y="15106"/>
                    </a:lnTo>
                    <a:lnTo>
                      <a:pt x="10306" y="612"/>
                    </a:lnTo>
                    <a:lnTo>
                      <a:pt x="8304" y="0"/>
                    </a:lnTo>
                    <a:close/>
                  </a:path>
                </a:pathLst>
              </a:custGeom>
              <a:solidFill>
                <a:srgbClr val="71BD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3099;p46">
                <a:extLst>
                  <a:ext uri="{FF2B5EF4-FFF2-40B4-BE49-F238E27FC236}">
                    <a16:creationId xmlns:a16="http://schemas.microsoft.com/office/drawing/2014/main" xmlns="" id="{501D4776-207C-8563-7124-922051C68D49}"/>
                  </a:ext>
                </a:extLst>
              </p:cNvPr>
              <p:cNvSpPr/>
              <p:nvPr/>
            </p:nvSpPr>
            <p:spPr>
              <a:xfrm>
                <a:off x="5567275" y="3824050"/>
                <a:ext cx="80650" cy="383225"/>
              </a:xfrm>
              <a:custGeom>
                <a:avLst/>
                <a:gdLst/>
                <a:ahLst/>
                <a:cxnLst/>
                <a:rect l="l" t="t" r="r" b="b"/>
                <a:pathLst>
                  <a:path w="3226" h="15329" extrusionOk="0">
                    <a:moveTo>
                      <a:pt x="1650" y="1"/>
                    </a:moveTo>
                    <a:lnTo>
                      <a:pt x="112" y="2966"/>
                    </a:lnTo>
                    <a:lnTo>
                      <a:pt x="686" y="4282"/>
                    </a:lnTo>
                    <a:lnTo>
                      <a:pt x="0" y="10862"/>
                    </a:lnTo>
                    <a:lnTo>
                      <a:pt x="1706" y="15329"/>
                    </a:lnTo>
                    <a:lnTo>
                      <a:pt x="3188" y="10825"/>
                    </a:lnTo>
                    <a:lnTo>
                      <a:pt x="2558" y="4301"/>
                    </a:lnTo>
                    <a:lnTo>
                      <a:pt x="3225" y="2966"/>
                    </a:lnTo>
                    <a:lnTo>
                      <a:pt x="1650" y="1"/>
                    </a:lnTo>
                    <a:close/>
                  </a:path>
                </a:pathLst>
              </a:custGeom>
              <a:solidFill>
                <a:srgbClr val="F287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3100;p46">
                <a:extLst>
                  <a:ext uri="{FF2B5EF4-FFF2-40B4-BE49-F238E27FC236}">
                    <a16:creationId xmlns:a16="http://schemas.microsoft.com/office/drawing/2014/main" xmlns="" id="{B3D33C58-F358-4F4C-0718-79AFADAB4440}"/>
                  </a:ext>
                </a:extLst>
              </p:cNvPr>
              <p:cNvSpPr/>
              <p:nvPr/>
            </p:nvSpPr>
            <p:spPr>
              <a:xfrm>
                <a:off x="5509350" y="3788375"/>
                <a:ext cx="182600" cy="123275"/>
              </a:xfrm>
              <a:custGeom>
                <a:avLst/>
                <a:gdLst/>
                <a:ahLst/>
                <a:cxnLst/>
                <a:rect l="l" t="t" r="r" b="b"/>
                <a:pathLst>
                  <a:path w="7304" h="4931" extrusionOk="0">
                    <a:moveTo>
                      <a:pt x="705" y="1"/>
                    </a:moveTo>
                    <a:lnTo>
                      <a:pt x="1" y="1873"/>
                    </a:lnTo>
                    <a:lnTo>
                      <a:pt x="2188" y="4857"/>
                    </a:lnTo>
                    <a:lnTo>
                      <a:pt x="3967" y="1428"/>
                    </a:lnTo>
                    <a:lnTo>
                      <a:pt x="705" y="1"/>
                    </a:lnTo>
                    <a:close/>
                    <a:moveTo>
                      <a:pt x="6747" y="353"/>
                    </a:moveTo>
                    <a:lnTo>
                      <a:pt x="3967" y="1428"/>
                    </a:lnTo>
                    <a:lnTo>
                      <a:pt x="5839" y="4931"/>
                    </a:lnTo>
                    <a:lnTo>
                      <a:pt x="7303" y="1706"/>
                    </a:lnTo>
                    <a:lnTo>
                      <a:pt x="6747" y="35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3101;p46">
                <a:extLst>
                  <a:ext uri="{FF2B5EF4-FFF2-40B4-BE49-F238E27FC236}">
                    <a16:creationId xmlns:a16="http://schemas.microsoft.com/office/drawing/2014/main" xmlns="" id="{9B9AFEC5-BE83-46C2-142A-E7ACBEBD8C5B}"/>
                  </a:ext>
                </a:extLst>
              </p:cNvPr>
              <p:cNvSpPr/>
              <p:nvPr/>
            </p:nvSpPr>
            <p:spPr>
              <a:xfrm>
                <a:off x="5507025" y="3821275"/>
                <a:ext cx="187225" cy="92700"/>
              </a:xfrm>
              <a:custGeom>
                <a:avLst/>
                <a:gdLst/>
                <a:ahLst/>
                <a:cxnLst/>
                <a:rect l="l" t="t" r="r" b="b"/>
                <a:pathLst>
                  <a:path w="7489" h="3708" extrusionOk="0">
                    <a:moveTo>
                      <a:pt x="4041" y="1"/>
                    </a:moveTo>
                    <a:lnTo>
                      <a:pt x="4023" y="19"/>
                    </a:lnTo>
                    <a:lnTo>
                      <a:pt x="3986" y="56"/>
                    </a:lnTo>
                    <a:lnTo>
                      <a:pt x="2262" y="3355"/>
                    </a:lnTo>
                    <a:lnTo>
                      <a:pt x="186" y="501"/>
                    </a:lnTo>
                    <a:lnTo>
                      <a:pt x="149" y="464"/>
                    </a:lnTo>
                    <a:lnTo>
                      <a:pt x="75" y="464"/>
                    </a:lnTo>
                    <a:lnTo>
                      <a:pt x="38" y="482"/>
                    </a:lnTo>
                    <a:lnTo>
                      <a:pt x="19" y="501"/>
                    </a:lnTo>
                    <a:lnTo>
                      <a:pt x="1" y="538"/>
                    </a:lnTo>
                    <a:lnTo>
                      <a:pt x="1" y="575"/>
                    </a:lnTo>
                    <a:lnTo>
                      <a:pt x="19" y="612"/>
                    </a:lnTo>
                    <a:lnTo>
                      <a:pt x="2207" y="3596"/>
                    </a:lnTo>
                    <a:lnTo>
                      <a:pt x="2244" y="3633"/>
                    </a:lnTo>
                    <a:lnTo>
                      <a:pt x="2281" y="3633"/>
                    </a:lnTo>
                    <a:lnTo>
                      <a:pt x="2336" y="3615"/>
                    </a:lnTo>
                    <a:lnTo>
                      <a:pt x="2373" y="3578"/>
                    </a:lnTo>
                    <a:lnTo>
                      <a:pt x="4060" y="316"/>
                    </a:lnTo>
                    <a:lnTo>
                      <a:pt x="5839" y="3652"/>
                    </a:lnTo>
                    <a:lnTo>
                      <a:pt x="5876" y="3707"/>
                    </a:lnTo>
                    <a:lnTo>
                      <a:pt x="5932" y="3707"/>
                    </a:lnTo>
                    <a:lnTo>
                      <a:pt x="5988" y="3689"/>
                    </a:lnTo>
                    <a:lnTo>
                      <a:pt x="6025" y="3652"/>
                    </a:lnTo>
                    <a:lnTo>
                      <a:pt x="7470" y="427"/>
                    </a:lnTo>
                    <a:lnTo>
                      <a:pt x="7489" y="390"/>
                    </a:lnTo>
                    <a:lnTo>
                      <a:pt x="7489" y="353"/>
                    </a:lnTo>
                    <a:lnTo>
                      <a:pt x="7452" y="316"/>
                    </a:lnTo>
                    <a:lnTo>
                      <a:pt x="7433" y="297"/>
                    </a:lnTo>
                    <a:lnTo>
                      <a:pt x="7359" y="297"/>
                    </a:lnTo>
                    <a:lnTo>
                      <a:pt x="7322" y="316"/>
                    </a:lnTo>
                    <a:lnTo>
                      <a:pt x="7303" y="353"/>
                    </a:lnTo>
                    <a:lnTo>
                      <a:pt x="5913" y="3392"/>
                    </a:lnTo>
                    <a:lnTo>
                      <a:pt x="4153" y="56"/>
                    </a:lnTo>
                    <a:lnTo>
                      <a:pt x="4116" y="19"/>
                    </a:lnTo>
                    <a:lnTo>
                      <a:pt x="406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3102;p46">
                <a:extLst>
                  <a:ext uri="{FF2B5EF4-FFF2-40B4-BE49-F238E27FC236}">
                    <a16:creationId xmlns:a16="http://schemas.microsoft.com/office/drawing/2014/main" xmlns="" id="{DF7560BE-9F4C-763B-4FAB-1E101614FEC9}"/>
                  </a:ext>
                </a:extLst>
              </p:cNvPr>
              <p:cNvSpPr/>
              <p:nvPr/>
            </p:nvSpPr>
            <p:spPr>
              <a:xfrm>
                <a:off x="5524650" y="3786050"/>
                <a:ext cx="156175" cy="40350"/>
              </a:xfrm>
              <a:custGeom>
                <a:avLst/>
                <a:gdLst/>
                <a:ahLst/>
                <a:cxnLst/>
                <a:rect l="l" t="t" r="r" b="b"/>
                <a:pathLst>
                  <a:path w="6247" h="1614" extrusionOk="0">
                    <a:moveTo>
                      <a:pt x="56" y="1"/>
                    </a:moveTo>
                    <a:lnTo>
                      <a:pt x="19" y="19"/>
                    </a:lnTo>
                    <a:lnTo>
                      <a:pt x="0" y="57"/>
                    </a:lnTo>
                    <a:lnTo>
                      <a:pt x="0" y="94"/>
                    </a:lnTo>
                    <a:lnTo>
                      <a:pt x="0" y="131"/>
                    </a:lnTo>
                    <a:lnTo>
                      <a:pt x="19" y="168"/>
                    </a:lnTo>
                    <a:lnTo>
                      <a:pt x="56" y="186"/>
                    </a:lnTo>
                    <a:lnTo>
                      <a:pt x="3318" y="1595"/>
                    </a:lnTo>
                    <a:lnTo>
                      <a:pt x="3355" y="1613"/>
                    </a:lnTo>
                    <a:lnTo>
                      <a:pt x="3392" y="1595"/>
                    </a:lnTo>
                    <a:lnTo>
                      <a:pt x="6172" y="538"/>
                    </a:lnTo>
                    <a:lnTo>
                      <a:pt x="6209" y="520"/>
                    </a:lnTo>
                    <a:lnTo>
                      <a:pt x="6228" y="483"/>
                    </a:lnTo>
                    <a:lnTo>
                      <a:pt x="6246" y="446"/>
                    </a:lnTo>
                    <a:lnTo>
                      <a:pt x="6228" y="409"/>
                    </a:lnTo>
                    <a:lnTo>
                      <a:pt x="6209" y="372"/>
                    </a:lnTo>
                    <a:lnTo>
                      <a:pt x="6191" y="353"/>
                    </a:lnTo>
                    <a:lnTo>
                      <a:pt x="6154" y="335"/>
                    </a:lnTo>
                    <a:lnTo>
                      <a:pt x="6098" y="353"/>
                    </a:lnTo>
                    <a:lnTo>
                      <a:pt x="3374" y="1410"/>
                    </a:lnTo>
                    <a:lnTo>
                      <a:pt x="13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3103;p46">
                <a:extLst>
                  <a:ext uri="{FF2B5EF4-FFF2-40B4-BE49-F238E27FC236}">
                    <a16:creationId xmlns:a16="http://schemas.microsoft.com/office/drawing/2014/main" xmlns="" id="{8F41767B-5268-2D7D-4189-EAE09DC018A0}"/>
                  </a:ext>
                </a:extLst>
              </p:cNvPr>
              <p:cNvSpPr/>
              <p:nvPr/>
            </p:nvSpPr>
            <p:spPr>
              <a:xfrm>
                <a:off x="5583500" y="3927375"/>
                <a:ext cx="48675" cy="5125"/>
              </a:xfrm>
              <a:custGeom>
                <a:avLst/>
                <a:gdLst/>
                <a:ahLst/>
                <a:cxnLst/>
                <a:rect l="l" t="t" r="r" b="b"/>
                <a:pathLst>
                  <a:path w="1947" h="205" extrusionOk="0">
                    <a:moveTo>
                      <a:pt x="93" y="1"/>
                    </a:moveTo>
                    <a:lnTo>
                      <a:pt x="56" y="19"/>
                    </a:lnTo>
                    <a:lnTo>
                      <a:pt x="19" y="38"/>
                    </a:lnTo>
                    <a:lnTo>
                      <a:pt x="0" y="75"/>
                    </a:lnTo>
                    <a:lnTo>
                      <a:pt x="0" y="112"/>
                    </a:lnTo>
                    <a:lnTo>
                      <a:pt x="0" y="149"/>
                    </a:lnTo>
                    <a:lnTo>
                      <a:pt x="19" y="186"/>
                    </a:lnTo>
                    <a:lnTo>
                      <a:pt x="56" y="205"/>
                    </a:lnTo>
                    <a:lnTo>
                      <a:pt x="1891" y="205"/>
                    </a:lnTo>
                    <a:lnTo>
                      <a:pt x="1928" y="186"/>
                    </a:lnTo>
                    <a:lnTo>
                      <a:pt x="1946" y="149"/>
                    </a:lnTo>
                    <a:lnTo>
                      <a:pt x="1946" y="112"/>
                    </a:lnTo>
                    <a:lnTo>
                      <a:pt x="1946" y="75"/>
                    </a:lnTo>
                    <a:lnTo>
                      <a:pt x="1928" y="38"/>
                    </a:lnTo>
                    <a:lnTo>
                      <a:pt x="1891" y="19"/>
                    </a:lnTo>
                    <a:lnTo>
                      <a:pt x="1854"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3104;p46">
                <a:extLst>
                  <a:ext uri="{FF2B5EF4-FFF2-40B4-BE49-F238E27FC236}">
                    <a16:creationId xmlns:a16="http://schemas.microsoft.com/office/drawing/2014/main" xmlns="" id="{453EFB5D-0FF1-61F9-E444-020EE7DA7642}"/>
                  </a:ext>
                </a:extLst>
              </p:cNvPr>
              <p:cNvSpPr/>
              <p:nvPr/>
            </p:nvSpPr>
            <p:spPr>
              <a:xfrm>
                <a:off x="5433375" y="3855100"/>
                <a:ext cx="101500" cy="165900"/>
              </a:xfrm>
              <a:custGeom>
                <a:avLst/>
                <a:gdLst/>
                <a:ahLst/>
                <a:cxnLst/>
                <a:rect l="l" t="t" r="r" b="b"/>
                <a:pathLst>
                  <a:path w="4060" h="6636" extrusionOk="0">
                    <a:moveTo>
                      <a:pt x="612" y="1"/>
                    </a:moveTo>
                    <a:lnTo>
                      <a:pt x="575" y="19"/>
                    </a:lnTo>
                    <a:lnTo>
                      <a:pt x="556" y="38"/>
                    </a:lnTo>
                    <a:lnTo>
                      <a:pt x="537" y="93"/>
                    </a:lnTo>
                    <a:lnTo>
                      <a:pt x="0" y="5802"/>
                    </a:lnTo>
                    <a:lnTo>
                      <a:pt x="0" y="5839"/>
                    </a:lnTo>
                    <a:lnTo>
                      <a:pt x="19" y="5876"/>
                    </a:lnTo>
                    <a:lnTo>
                      <a:pt x="56" y="5895"/>
                    </a:lnTo>
                    <a:lnTo>
                      <a:pt x="93" y="5913"/>
                    </a:lnTo>
                    <a:lnTo>
                      <a:pt x="3948" y="6636"/>
                    </a:lnTo>
                    <a:lnTo>
                      <a:pt x="4003" y="6636"/>
                    </a:lnTo>
                    <a:lnTo>
                      <a:pt x="4022" y="6617"/>
                    </a:lnTo>
                    <a:lnTo>
                      <a:pt x="4059" y="6599"/>
                    </a:lnTo>
                    <a:lnTo>
                      <a:pt x="4059" y="6562"/>
                    </a:lnTo>
                    <a:lnTo>
                      <a:pt x="4059" y="6525"/>
                    </a:lnTo>
                    <a:lnTo>
                      <a:pt x="4040" y="6488"/>
                    </a:lnTo>
                    <a:lnTo>
                      <a:pt x="4022" y="6451"/>
                    </a:lnTo>
                    <a:lnTo>
                      <a:pt x="3985" y="6451"/>
                    </a:lnTo>
                    <a:lnTo>
                      <a:pt x="204" y="5728"/>
                    </a:lnTo>
                    <a:lnTo>
                      <a:pt x="741" y="112"/>
                    </a:lnTo>
                    <a:lnTo>
                      <a:pt x="741" y="56"/>
                    </a:lnTo>
                    <a:lnTo>
                      <a:pt x="723" y="38"/>
                    </a:lnTo>
                    <a:lnTo>
                      <a:pt x="686"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3105;p46">
                <a:extLst>
                  <a:ext uri="{FF2B5EF4-FFF2-40B4-BE49-F238E27FC236}">
                    <a16:creationId xmlns:a16="http://schemas.microsoft.com/office/drawing/2014/main" xmlns="" id="{1953937B-EFD1-3C8F-35E6-DD3E5B1EFF25}"/>
                  </a:ext>
                </a:extLst>
              </p:cNvPr>
              <p:cNvSpPr/>
              <p:nvPr/>
            </p:nvSpPr>
            <p:spPr>
              <a:xfrm>
                <a:off x="5493600" y="4010325"/>
                <a:ext cx="118650" cy="199725"/>
              </a:xfrm>
              <a:custGeom>
                <a:avLst/>
                <a:gdLst/>
                <a:ahLst/>
                <a:cxnLst/>
                <a:rect l="l" t="t" r="r" b="b"/>
                <a:pathLst>
                  <a:path w="4746" h="7989" extrusionOk="0">
                    <a:moveTo>
                      <a:pt x="278" y="1"/>
                    </a:moveTo>
                    <a:lnTo>
                      <a:pt x="241" y="19"/>
                    </a:lnTo>
                    <a:lnTo>
                      <a:pt x="223" y="56"/>
                    </a:lnTo>
                    <a:lnTo>
                      <a:pt x="204" y="93"/>
                    </a:lnTo>
                    <a:lnTo>
                      <a:pt x="0" y="3652"/>
                    </a:lnTo>
                    <a:lnTo>
                      <a:pt x="19" y="3689"/>
                    </a:lnTo>
                    <a:lnTo>
                      <a:pt x="38" y="3726"/>
                    </a:lnTo>
                    <a:lnTo>
                      <a:pt x="4578" y="7952"/>
                    </a:lnTo>
                    <a:lnTo>
                      <a:pt x="4616" y="7970"/>
                    </a:lnTo>
                    <a:lnTo>
                      <a:pt x="4653" y="7989"/>
                    </a:lnTo>
                    <a:lnTo>
                      <a:pt x="4690" y="7970"/>
                    </a:lnTo>
                    <a:lnTo>
                      <a:pt x="4727" y="7952"/>
                    </a:lnTo>
                    <a:lnTo>
                      <a:pt x="4745" y="7915"/>
                    </a:lnTo>
                    <a:lnTo>
                      <a:pt x="4745" y="7878"/>
                    </a:lnTo>
                    <a:lnTo>
                      <a:pt x="4745" y="7841"/>
                    </a:lnTo>
                    <a:lnTo>
                      <a:pt x="4727" y="7822"/>
                    </a:lnTo>
                    <a:lnTo>
                      <a:pt x="204" y="3615"/>
                    </a:lnTo>
                    <a:lnTo>
                      <a:pt x="408" y="112"/>
                    </a:lnTo>
                    <a:lnTo>
                      <a:pt x="408" y="56"/>
                    </a:lnTo>
                    <a:lnTo>
                      <a:pt x="390" y="38"/>
                    </a:lnTo>
                    <a:lnTo>
                      <a:pt x="353"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3106;p46">
                <a:extLst>
                  <a:ext uri="{FF2B5EF4-FFF2-40B4-BE49-F238E27FC236}">
                    <a16:creationId xmlns:a16="http://schemas.microsoft.com/office/drawing/2014/main" xmlns="" id="{5509C03E-7A0B-337D-667A-BDCC1231818D}"/>
                  </a:ext>
                </a:extLst>
              </p:cNvPr>
              <p:cNvSpPr/>
              <p:nvPr/>
            </p:nvSpPr>
            <p:spPr>
              <a:xfrm>
                <a:off x="5672450" y="3854175"/>
                <a:ext cx="101500" cy="166825"/>
              </a:xfrm>
              <a:custGeom>
                <a:avLst/>
                <a:gdLst/>
                <a:ahLst/>
                <a:cxnLst/>
                <a:rect l="l" t="t" r="r" b="b"/>
                <a:pathLst>
                  <a:path w="4060" h="6673" extrusionOk="0">
                    <a:moveTo>
                      <a:pt x="3448" y="1"/>
                    </a:moveTo>
                    <a:lnTo>
                      <a:pt x="3411" y="19"/>
                    </a:lnTo>
                    <a:lnTo>
                      <a:pt x="3374" y="38"/>
                    </a:lnTo>
                    <a:lnTo>
                      <a:pt x="3355" y="75"/>
                    </a:lnTo>
                    <a:lnTo>
                      <a:pt x="3355" y="112"/>
                    </a:lnTo>
                    <a:lnTo>
                      <a:pt x="3856" y="5765"/>
                    </a:lnTo>
                    <a:lnTo>
                      <a:pt x="93" y="6488"/>
                    </a:lnTo>
                    <a:lnTo>
                      <a:pt x="56" y="6488"/>
                    </a:lnTo>
                    <a:lnTo>
                      <a:pt x="19" y="6525"/>
                    </a:lnTo>
                    <a:lnTo>
                      <a:pt x="1" y="6562"/>
                    </a:lnTo>
                    <a:lnTo>
                      <a:pt x="1" y="6599"/>
                    </a:lnTo>
                    <a:lnTo>
                      <a:pt x="19" y="6636"/>
                    </a:lnTo>
                    <a:lnTo>
                      <a:pt x="38" y="6654"/>
                    </a:lnTo>
                    <a:lnTo>
                      <a:pt x="75" y="6673"/>
                    </a:lnTo>
                    <a:lnTo>
                      <a:pt x="130" y="6673"/>
                    </a:lnTo>
                    <a:lnTo>
                      <a:pt x="3986" y="5950"/>
                    </a:lnTo>
                    <a:lnTo>
                      <a:pt x="4023" y="5932"/>
                    </a:lnTo>
                    <a:lnTo>
                      <a:pt x="4041" y="5913"/>
                    </a:lnTo>
                    <a:lnTo>
                      <a:pt x="4060" y="5876"/>
                    </a:lnTo>
                    <a:lnTo>
                      <a:pt x="4060" y="5839"/>
                    </a:lnTo>
                    <a:lnTo>
                      <a:pt x="3559" y="93"/>
                    </a:lnTo>
                    <a:lnTo>
                      <a:pt x="3541" y="56"/>
                    </a:lnTo>
                    <a:lnTo>
                      <a:pt x="3522" y="19"/>
                    </a:lnTo>
                    <a:lnTo>
                      <a:pt x="3485"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3107;p46">
                <a:extLst>
                  <a:ext uri="{FF2B5EF4-FFF2-40B4-BE49-F238E27FC236}">
                    <a16:creationId xmlns:a16="http://schemas.microsoft.com/office/drawing/2014/main" xmlns="" id="{4607EDB7-C1AB-3DDD-4D88-FD946659B086}"/>
                  </a:ext>
                </a:extLst>
              </p:cNvPr>
              <p:cNvSpPr/>
              <p:nvPr/>
            </p:nvSpPr>
            <p:spPr>
              <a:xfrm>
                <a:off x="5607575" y="4010325"/>
                <a:ext cx="106150" cy="199725"/>
              </a:xfrm>
              <a:custGeom>
                <a:avLst/>
                <a:gdLst/>
                <a:ahLst/>
                <a:cxnLst/>
                <a:rect l="l" t="t" r="r" b="b"/>
                <a:pathLst>
                  <a:path w="4246" h="7989" extrusionOk="0">
                    <a:moveTo>
                      <a:pt x="3912" y="1"/>
                    </a:moveTo>
                    <a:lnTo>
                      <a:pt x="3875" y="38"/>
                    </a:lnTo>
                    <a:lnTo>
                      <a:pt x="3856" y="56"/>
                    </a:lnTo>
                    <a:lnTo>
                      <a:pt x="3856" y="112"/>
                    </a:lnTo>
                    <a:lnTo>
                      <a:pt x="4060" y="3615"/>
                    </a:lnTo>
                    <a:lnTo>
                      <a:pt x="19" y="7822"/>
                    </a:lnTo>
                    <a:lnTo>
                      <a:pt x="1" y="7859"/>
                    </a:lnTo>
                    <a:lnTo>
                      <a:pt x="1" y="7896"/>
                    </a:lnTo>
                    <a:lnTo>
                      <a:pt x="1" y="7933"/>
                    </a:lnTo>
                    <a:lnTo>
                      <a:pt x="19" y="7952"/>
                    </a:lnTo>
                    <a:lnTo>
                      <a:pt x="57" y="7970"/>
                    </a:lnTo>
                    <a:lnTo>
                      <a:pt x="94" y="7989"/>
                    </a:lnTo>
                    <a:lnTo>
                      <a:pt x="131" y="7970"/>
                    </a:lnTo>
                    <a:lnTo>
                      <a:pt x="168" y="7952"/>
                    </a:lnTo>
                    <a:lnTo>
                      <a:pt x="4227" y="3726"/>
                    </a:lnTo>
                    <a:lnTo>
                      <a:pt x="4245" y="3689"/>
                    </a:lnTo>
                    <a:lnTo>
                      <a:pt x="4245" y="3652"/>
                    </a:lnTo>
                    <a:lnTo>
                      <a:pt x="4041" y="93"/>
                    </a:lnTo>
                    <a:lnTo>
                      <a:pt x="4041" y="56"/>
                    </a:lnTo>
                    <a:lnTo>
                      <a:pt x="4023" y="19"/>
                    </a:lnTo>
                    <a:lnTo>
                      <a:pt x="3986"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3108;p46">
                <a:extLst>
                  <a:ext uri="{FF2B5EF4-FFF2-40B4-BE49-F238E27FC236}">
                    <a16:creationId xmlns:a16="http://schemas.microsoft.com/office/drawing/2014/main" xmlns="" id="{A7A7238B-EFDC-6880-818E-E282719467A3}"/>
                  </a:ext>
                </a:extLst>
              </p:cNvPr>
              <p:cNvSpPr/>
              <p:nvPr/>
            </p:nvSpPr>
            <p:spPr>
              <a:xfrm>
                <a:off x="5413450" y="4567750"/>
                <a:ext cx="379500" cy="51925"/>
              </a:xfrm>
              <a:custGeom>
                <a:avLst/>
                <a:gdLst/>
                <a:ahLst/>
                <a:cxnLst/>
                <a:rect l="l" t="t" r="r" b="b"/>
                <a:pathLst>
                  <a:path w="15180" h="2077" extrusionOk="0">
                    <a:moveTo>
                      <a:pt x="74" y="1"/>
                    </a:moveTo>
                    <a:lnTo>
                      <a:pt x="37" y="38"/>
                    </a:lnTo>
                    <a:lnTo>
                      <a:pt x="19" y="56"/>
                    </a:lnTo>
                    <a:lnTo>
                      <a:pt x="0" y="112"/>
                    </a:lnTo>
                    <a:lnTo>
                      <a:pt x="19" y="130"/>
                    </a:lnTo>
                    <a:lnTo>
                      <a:pt x="37" y="167"/>
                    </a:lnTo>
                    <a:lnTo>
                      <a:pt x="222" y="316"/>
                    </a:lnTo>
                    <a:lnTo>
                      <a:pt x="426" y="482"/>
                    </a:lnTo>
                    <a:lnTo>
                      <a:pt x="704" y="668"/>
                    </a:lnTo>
                    <a:lnTo>
                      <a:pt x="1038" y="872"/>
                    </a:lnTo>
                    <a:lnTo>
                      <a:pt x="1446" y="1075"/>
                    </a:lnTo>
                    <a:lnTo>
                      <a:pt x="1909" y="1279"/>
                    </a:lnTo>
                    <a:lnTo>
                      <a:pt x="2169" y="1372"/>
                    </a:lnTo>
                    <a:lnTo>
                      <a:pt x="2428" y="1465"/>
                    </a:lnTo>
                    <a:lnTo>
                      <a:pt x="2706" y="1539"/>
                    </a:lnTo>
                    <a:lnTo>
                      <a:pt x="2984" y="1594"/>
                    </a:lnTo>
                    <a:lnTo>
                      <a:pt x="3281" y="1650"/>
                    </a:lnTo>
                    <a:lnTo>
                      <a:pt x="3596" y="1687"/>
                    </a:lnTo>
                    <a:lnTo>
                      <a:pt x="3911" y="1706"/>
                    </a:lnTo>
                    <a:lnTo>
                      <a:pt x="4226" y="1706"/>
                    </a:lnTo>
                    <a:lnTo>
                      <a:pt x="4559" y="1669"/>
                    </a:lnTo>
                    <a:lnTo>
                      <a:pt x="4912" y="1632"/>
                    </a:lnTo>
                    <a:lnTo>
                      <a:pt x="5264" y="1557"/>
                    </a:lnTo>
                    <a:lnTo>
                      <a:pt x="5616" y="1465"/>
                    </a:lnTo>
                    <a:lnTo>
                      <a:pt x="5968" y="1335"/>
                    </a:lnTo>
                    <a:lnTo>
                      <a:pt x="6339" y="1187"/>
                    </a:lnTo>
                    <a:lnTo>
                      <a:pt x="6709" y="1001"/>
                    </a:lnTo>
                    <a:lnTo>
                      <a:pt x="7080" y="779"/>
                    </a:lnTo>
                    <a:lnTo>
                      <a:pt x="7469" y="519"/>
                    </a:lnTo>
                    <a:lnTo>
                      <a:pt x="7840" y="241"/>
                    </a:lnTo>
                    <a:lnTo>
                      <a:pt x="8025" y="408"/>
                    </a:lnTo>
                    <a:lnTo>
                      <a:pt x="8303" y="668"/>
                    </a:lnTo>
                    <a:lnTo>
                      <a:pt x="8693" y="964"/>
                    </a:lnTo>
                    <a:lnTo>
                      <a:pt x="8934" y="1131"/>
                    </a:lnTo>
                    <a:lnTo>
                      <a:pt x="9175" y="1298"/>
                    </a:lnTo>
                    <a:lnTo>
                      <a:pt x="9453" y="1446"/>
                    </a:lnTo>
                    <a:lnTo>
                      <a:pt x="9749" y="1594"/>
                    </a:lnTo>
                    <a:lnTo>
                      <a:pt x="10064" y="1724"/>
                    </a:lnTo>
                    <a:lnTo>
                      <a:pt x="10379" y="1835"/>
                    </a:lnTo>
                    <a:lnTo>
                      <a:pt x="10731" y="1947"/>
                    </a:lnTo>
                    <a:lnTo>
                      <a:pt x="11102" y="2021"/>
                    </a:lnTo>
                    <a:lnTo>
                      <a:pt x="11491" y="2076"/>
                    </a:lnTo>
                    <a:lnTo>
                      <a:pt x="12270" y="2076"/>
                    </a:lnTo>
                    <a:lnTo>
                      <a:pt x="12640" y="2021"/>
                    </a:lnTo>
                    <a:lnTo>
                      <a:pt x="13030" y="1947"/>
                    </a:lnTo>
                    <a:lnTo>
                      <a:pt x="13437" y="1835"/>
                    </a:lnTo>
                    <a:lnTo>
                      <a:pt x="13845" y="1669"/>
                    </a:lnTo>
                    <a:lnTo>
                      <a:pt x="14271" y="1465"/>
                    </a:lnTo>
                    <a:lnTo>
                      <a:pt x="14698" y="1224"/>
                    </a:lnTo>
                    <a:lnTo>
                      <a:pt x="15143" y="927"/>
                    </a:lnTo>
                    <a:lnTo>
                      <a:pt x="15161" y="909"/>
                    </a:lnTo>
                    <a:lnTo>
                      <a:pt x="15180" y="872"/>
                    </a:lnTo>
                    <a:lnTo>
                      <a:pt x="15180" y="835"/>
                    </a:lnTo>
                    <a:lnTo>
                      <a:pt x="15161" y="797"/>
                    </a:lnTo>
                    <a:lnTo>
                      <a:pt x="15143" y="779"/>
                    </a:lnTo>
                    <a:lnTo>
                      <a:pt x="15105" y="760"/>
                    </a:lnTo>
                    <a:lnTo>
                      <a:pt x="15068" y="760"/>
                    </a:lnTo>
                    <a:lnTo>
                      <a:pt x="15031" y="779"/>
                    </a:lnTo>
                    <a:lnTo>
                      <a:pt x="14661" y="1020"/>
                    </a:lnTo>
                    <a:lnTo>
                      <a:pt x="14290" y="1242"/>
                    </a:lnTo>
                    <a:lnTo>
                      <a:pt x="13938" y="1428"/>
                    </a:lnTo>
                    <a:lnTo>
                      <a:pt x="13586" y="1576"/>
                    </a:lnTo>
                    <a:lnTo>
                      <a:pt x="13252" y="1687"/>
                    </a:lnTo>
                    <a:lnTo>
                      <a:pt x="12918" y="1780"/>
                    </a:lnTo>
                    <a:lnTo>
                      <a:pt x="12585" y="1854"/>
                    </a:lnTo>
                    <a:lnTo>
                      <a:pt x="12270" y="1891"/>
                    </a:lnTo>
                    <a:lnTo>
                      <a:pt x="11955" y="1910"/>
                    </a:lnTo>
                    <a:lnTo>
                      <a:pt x="11640" y="1891"/>
                    </a:lnTo>
                    <a:lnTo>
                      <a:pt x="11362" y="1872"/>
                    </a:lnTo>
                    <a:lnTo>
                      <a:pt x="11065" y="1835"/>
                    </a:lnTo>
                    <a:lnTo>
                      <a:pt x="10806" y="1780"/>
                    </a:lnTo>
                    <a:lnTo>
                      <a:pt x="10528" y="1706"/>
                    </a:lnTo>
                    <a:lnTo>
                      <a:pt x="10287" y="1632"/>
                    </a:lnTo>
                    <a:lnTo>
                      <a:pt x="10046" y="1539"/>
                    </a:lnTo>
                    <a:lnTo>
                      <a:pt x="9805" y="1428"/>
                    </a:lnTo>
                    <a:lnTo>
                      <a:pt x="9582" y="1316"/>
                    </a:lnTo>
                    <a:lnTo>
                      <a:pt x="9193" y="1094"/>
                    </a:lnTo>
                    <a:lnTo>
                      <a:pt x="8841" y="853"/>
                    </a:lnTo>
                    <a:lnTo>
                      <a:pt x="8544" y="612"/>
                    </a:lnTo>
                    <a:lnTo>
                      <a:pt x="8285" y="408"/>
                    </a:lnTo>
                    <a:lnTo>
                      <a:pt x="8118" y="223"/>
                    </a:lnTo>
                    <a:lnTo>
                      <a:pt x="7933" y="38"/>
                    </a:lnTo>
                    <a:lnTo>
                      <a:pt x="7896" y="19"/>
                    </a:lnTo>
                    <a:lnTo>
                      <a:pt x="7859" y="1"/>
                    </a:lnTo>
                    <a:lnTo>
                      <a:pt x="7822" y="1"/>
                    </a:lnTo>
                    <a:lnTo>
                      <a:pt x="7784" y="19"/>
                    </a:lnTo>
                    <a:lnTo>
                      <a:pt x="7414" y="316"/>
                    </a:lnTo>
                    <a:lnTo>
                      <a:pt x="7062" y="575"/>
                    </a:lnTo>
                    <a:lnTo>
                      <a:pt x="6691" y="797"/>
                    </a:lnTo>
                    <a:lnTo>
                      <a:pt x="6339" y="983"/>
                    </a:lnTo>
                    <a:lnTo>
                      <a:pt x="5968" y="1131"/>
                    </a:lnTo>
                    <a:lnTo>
                      <a:pt x="5634" y="1261"/>
                    </a:lnTo>
                    <a:lnTo>
                      <a:pt x="5282" y="1372"/>
                    </a:lnTo>
                    <a:lnTo>
                      <a:pt x="4949" y="1446"/>
                    </a:lnTo>
                    <a:lnTo>
                      <a:pt x="4615" y="1483"/>
                    </a:lnTo>
                    <a:lnTo>
                      <a:pt x="4300" y="1520"/>
                    </a:lnTo>
                    <a:lnTo>
                      <a:pt x="3670" y="1520"/>
                    </a:lnTo>
                    <a:lnTo>
                      <a:pt x="3373" y="1483"/>
                    </a:lnTo>
                    <a:lnTo>
                      <a:pt x="3095" y="1446"/>
                    </a:lnTo>
                    <a:lnTo>
                      <a:pt x="2817" y="1391"/>
                    </a:lnTo>
                    <a:lnTo>
                      <a:pt x="2539" y="1316"/>
                    </a:lnTo>
                    <a:lnTo>
                      <a:pt x="2298" y="1242"/>
                    </a:lnTo>
                    <a:lnTo>
                      <a:pt x="2057" y="1150"/>
                    </a:lnTo>
                    <a:lnTo>
                      <a:pt x="1594" y="964"/>
                    </a:lnTo>
                    <a:lnTo>
                      <a:pt x="1205" y="760"/>
                    </a:lnTo>
                    <a:lnTo>
                      <a:pt x="871" y="557"/>
                    </a:lnTo>
                    <a:lnTo>
                      <a:pt x="593" y="353"/>
                    </a:lnTo>
                    <a:lnTo>
                      <a:pt x="389" y="204"/>
                    </a:lnTo>
                    <a:lnTo>
                      <a:pt x="167" y="19"/>
                    </a:lnTo>
                    <a:lnTo>
                      <a:pt x="148"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3109;p46">
                <a:extLst>
                  <a:ext uri="{FF2B5EF4-FFF2-40B4-BE49-F238E27FC236}">
                    <a16:creationId xmlns:a16="http://schemas.microsoft.com/office/drawing/2014/main" xmlns="" id="{43BE6995-8FC8-791D-CB48-7E473F3FB563}"/>
                  </a:ext>
                </a:extLst>
              </p:cNvPr>
              <p:cNvSpPr/>
              <p:nvPr/>
            </p:nvSpPr>
            <p:spPr>
              <a:xfrm>
                <a:off x="5607575" y="4207250"/>
                <a:ext cx="4675" cy="365625"/>
              </a:xfrm>
              <a:custGeom>
                <a:avLst/>
                <a:gdLst/>
                <a:ahLst/>
                <a:cxnLst/>
                <a:rect l="l" t="t" r="r" b="b"/>
                <a:pathLst>
                  <a:path w="187" h="14625" extrusionOk="0">
                    <a:moveTo>
                      <a:pt x="94" y="1"/>
                    </a:moveTo>
                    <a:lnTo>
                      <a:pt x="57" y="19"/>
                    </a:lnTo>
                    <a:lnTo>
                      <a:pt x="19" y="38"/>
                    </a:lnTo>
                    <a:lnTo>
                      <a:pt x="1" y="75"/>
                    </a:lnTo>
                    <a:lnTo>
                      <a:pt x="1" y="112"/>
                    </a:lnTo>
                    <a:lnTo>
                      <a:pt x="1" y="14513"/>
                    </a:lnTo>
                    <a:lnTo>
                      <a:pt x="1" y="14550"/>
                    </a:lnTo>
                    <a:lnTo>
                      <a:pt x="19" y="14587"/>
                    </a:lnTo>
                    <a:lnTo>
                      <a:pt x="57" y="14606"/>
                    </a:lnTo>
                    <a:lnTo>
                      <a:pt x="94" y="14624"/>
                    </a:lnTo>
                    <a:lnTo>
                      <a:pt x="131" y="14606"/>
                    </a:lnTo>
                    <a:lnTo>
                      <a:pt x="168" y="14587"/>
                    </a:lnTo>
                    <a:lnTo>
                      <a:pt x="186" y="14550"/>
                    </a:lnTo>
                    <a:lnTo>
                      <a:pt x="186" y="14513"/>
                    </a:lnTo>
                    <a:lnTo>
                      <a:pt x="186" y="112"/>
                    </a:lnTo>
                    <a:lnTo>
                      <a:pt x="186" y="75"/>
                    </a:lnTo>
                    <a:lnTo>
                      <a:pt x="168" y="38"/>
                    </a:lnTo>
                    <a:lnTo>
                      <a:pt x="131" y="19"/>
                    </a:lnTo>
                    <a:lnTo>
                      <a:pt x="94"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3110;p46">
                <a:extLst>
                  <a:ext uri="{FF2B5EF4-FFF2-40B4-BE49-F238E27FC236}">
                    <a16:creationId xmlns:a16="http://schemas.microsoft.com/office/drawing/2014/main" xmlns="" id="{DC5FBE59-69AD-344C-7CED-7511E7C9FEE3}"/>
                  </a:ext>
                </a:extLst>
              </p:cNvPr>
              <p:cNvSpPr/>
              <p:nvPr/>
            </p:nvSpPr>
            <p:spPr>
              <a:xfrm>
                <a:off x="5620100" y="4213275"/>
                <a:ext cx="30150" cy="32000"/>
              </a:xfrm>
              <a:custGeom>
                <a:avLst/>
                <a:gdLst/>
                <a:ahLst/>
                <a:cxnLst/>
                <a:rect l="l" t="t" r="r" b="b"/>
                <a:pathLst>
                  <a:path w="1206" h="1280" extrusionOk="0">
                    <a:moveTo>
                      <a:pt x="482" y="1"/>
                    </a:moveTo>
                    <a:lnTo>
                      <a:pt x="371" y="38"/>
                    </a:lnTo>
                    <a:lnTo>
                      <a:pt x="278" y="93"/>
                    </a:lnTo>
                    <a:lnTo>
                      <a:pt x="186" y="186"/>
                    </a:lnTo>
                    <a:lnTo>
                      <a:pt x="112" y="279"/>
                    </a:lnTo>
                    <a:lnTo>
                      <a:pt x="56" y="390"/>
                    </a:lnTo>
                    <a:lnTo>
                      <a:pt x="19" y="501"/>
                    </a:lnTo>
                    <a:lnTo>
                      <a:pt x="0" y="631"/>
                    </a:lnTo>
                    <a:lnTo>
                      <a:pt x="19" y="761"/>
                    </a:lnTo>
                    <a:lnTo>
                      <a:pt x="56" y="890"/>
                    </a:lnTo>
                    <a:lnTo>
                      <a:pt x="112" y="1002"/>
                    </a:lnTo>
                    <a:lnTo>
                      <a:pt x="186" y="1094"/>
                    </a:lnTo>
                    <a:lnTo>
                      <a:pt x="278" y="1168"/>
                    </a:lnTo>
                    <a:lnTo>
                      <a:pt x="371" y="1224"/>
                    </a:lnTo>
                    <a:lnTo>
                      <a:pt x="482" y="1261"/>
                    </a:lnTo>
                    <a:lnTo>
                      <a:pt x="612" y="1280"/>
                    </a:lnTo>
                    <a:lnTo>
                      <a:pt x="723" y="1261"/>
                    </a:lnTo>
                    <a:lnTo>
                      <a:pt x="853" y="1224"/>
                    </a:lnTo>
                    <a:lnTo>
                      <a:pt x="946" y="1168"/>
                    </a:lnTo>
                    <a:lnTo>
                      <a:pt x="1038" y="1094"/>
                    </a:lnTo>
                    <a:lnTo>
                      <a:pt x="1112" y="1002"/>
                    </a:lnTo>
                    <a:lnTo>
                      <a:pt x="1168" y="890"/>
                    </a:lnTo>
                    <a:lnTo>
                      <a:pt x="1205" y="761"/>
                    </a:lnTo>
                    <a:lnTo>
                      <a:pt x="1205" y="631"/>
                    </a:lnTo>
                    <a:lnTo>
                      <a:pt x="1205" y="501"/>
                    </a:lnTo>
                    <a:lnTo>
                      <a:pt x="1168" y="390"/>
                    </a:lnTo>
                    <a:lnTo>
                      <a:pt x="1112" y="279"/>
                    </a:lnTo>
                    <a:lnTo>
                      <a:pt x="1038" y="186"/>
                    </a:lnTo>
                    <a:lnTo>
                      <a:pt x="946" y="93"/>
                    </a:lnTo>
                    <a:lnTo>
                      <a:pt x="853" y="38"/>
                    </a:lnTo>
                    <a:lnTo>
                      <a:pt x="723"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3111;p46">
                <a:extLst>
                  <a:ext uri="{FF2B5EF4-FFF2-40B4-BE49-F238E27FC236}">
                    <a16:creationId xmlns:a16="http://schemas.microsoft.com/office/drawing/2014/main" xmlns="" id="{9BB616FF-B179-E1EC-BA98-5180ECA6DF11}"/>
                  </a:ext>
                </a:extLst>
              </p:cNvPr>
              <p:cNvSpPr/>
              <p:nvPr/>
            </p:nvSpPr>
            <p:spPr>
              <a:xfrm>
                <a:off x="5621475" y="4305950"/>
                <a:ext cx="30150" cy="32000"/>
              </a:xfrm>
              <a:custGeom>
                <a:avLst/>
                <a:gdLst/>
                <a:ahLst/>
                <a:cxnLst/>
                <a:rect l="l" t="t" r="r" b="b"/>
                <a:pathLst>
                  <a:path w="1206" h="1280" extrusionOk="0">
                    <a:moveTo>
                      <a:pt x="483" y="1"/>
                    </a:moveTo>
                    <a:lnTo>
                      <a:pt x="372" y="38"/>
                    </a:lnTo>
                    <a:lnTo>
                      <a:pt x="260" y="112"/>
                    </a:lnTo>
                    <a:lnTo>
                      <a:pt x="168" y="186"/>
                    </a:lnTo>
                    <a:lnTo>
                      <a:pt x="94" y="279"/>
                    </a:lnTo>
                    <a:lnTo>
                      <a:pt x="38" y="390"/>
                    </a:lnTo>
                    <a:lnTo>
                      <a:pt x="19" y="501"/>
                    </a:lnTo>
                    <a:lnTo>
                      <a:pt x="1" y="631"/>
                    </a:lnTo>
                    <a:lnTo>
                      <a:pt x="19" y="760"/>
                    </a:lnTo>
                    <a:lnTo>
                      <a:pt x="38" y="890"/>
                    </a:lnTo>
                    <a:lnTo>
                      <a:pt x="94" y="1001"/>
                    </a:lnTo>
                    <a:lnTo>
                      <a:pt x="168" y="1094"/>
                    </a:lnTo>
                    <a:lnTo>
                      <a:pt x="260" y="1168"/>
                    </a:lnTo>
                    <a:lnTo>
                      <a:pt x="372" y="1224"/>
                    </a:lnTo>
                    <a:lnTo>
                      <a:pt x="483" y="1261"/>
                    </a:lnTo>
                    <a:lnTo>
                      <a:pt x="594" y="1279"/>
                    </a:lnTo>
                    <a:lnTo>
                      <a:pt x="724" y="1261"/>
                    </a:lnTo>
                    <a:lnTo>
                      <a:pt x="835" y="1224"/>
                    </a:lnTo>
                    <a:lnTo>
                      <a:pt x="946" y="1168"/>
                    </a:lnTo>
                    <a:lnTo>
                      <a:pt x="1020" y="1094"/>
                    </a:lnTo>
                    <a:lnTo>
                      <a:pt x="1094" y="1001"/>
                    </a:lnTo>
                    <a:lnTo>
                      <a:pt x="1150" y="890"/>
                    </a:lnTo>
                    <a:lnTo>
                      <a:pt x="1187" y="760"/>
                    </a:lnTo>
                    <a:lnTo>
                      <a:pt x="1206" y="631"/>
                    </a:lnTo>
                    <a:lnTo>
                      <a:pt x="1187" y="501"/>
                    </a:lnTo>
                    <a:lnTo>
                      <a:pt x="1150" y="390"/>
                    </a:lnTo>
                    <a:lnTo>
                      <a:pt x="1094" y="279"/>
                    </a:lnTo>
                    <a:lnTo>
                      <a:pt x="1020" y="186"/>
                    </a:lnTo>
                    <a:lnTo>
                      <a:pt x="946" y="112"/>
                    </a:lnTo>
                    <a:lnTo>
                      <a:pt x="835" y="38"/>
                    </a:lnTo>
                    <a:lnTo>
                      <a:pt x="724"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3112;p46">
                <a:extLst>
                  <a:ext uri="{FF2B5EF4-FFF2-40B4-BE49-F238E27FC236}">
                    <a16:creationId xmlns:a16="http://schemas.microsoft.com/office/drawing/2014/main" xmlns="" id="{D19ADE25-3F8C-003A-FDA0-8693DEB4D5F8}"/>
                  </a:ext>
                </a:extLst>
              </p:cNvPr>
              <p:cNvSpPr/>
              <p:nvPr/>
            </p:nvSpPr>
            <p:spPr>
              <a:xfrm>
                <a:off x="5618700" y="4422725"/>
                <a:ext cx="30150" cy="32450"/>
              </a:xfrm>
              <a:custGeom>
                <a:avLst/>
                <a:gdLst/>
                <a:ahLst/>
                <a:cxnLst/>
                <a:rect l="l" t="t" r="r" b="b"/>
                <a:pathLst>
                  <a:path w="1206" h="1298" extrusionOk="0">
                    <a:moveTo>
                      <a:pt x="594" y="0"/>
                    </a:moveTo>
                    <a:lnTo>
                      <a:pt x="483" y="19"/>
                    </a:lnTo>
                    <a:lnTo>
                      <a:pt x="371" y="56"/>
                    </a:lnTo>
                    <a:lnTo>
                      <a:pt x="260" y="111"/>
                    </a:lnTo>
                    <a:lnTo>
                      <a:pt x="168" y="204"/>
                    </a:lnTo>
                    <a:lnTo>
                      <a:pt x="93" y="297"/>
                    </a:lnTo>
                    <a:lnTo>
                      <a:pt x="38" y="408"/>
                    </a:lnTo>
                    <a:lnTo>
                      <a:pt x="1" y="519"/>
                    </a:lnTo>
                    <a:lnTo>
                      <a:pt x="1" y="649"/>
                    </a:lnTo>
                    <a:lnTo>
                      <a:pt x="1" y="779"/>
                    </a:lnTo>
                    <a:lnTo>
                      <a:pt x="38" y="908"/>
                    </a:lnTo>
                    <a:lnTo>
                      <a:pt x="93" y="1020"/>
                    </a:lnTo>
                    <a:lnTo>
                      <a:pt x="168" y="1112"/>
                    </a:lnTo>
                    <a:lnTo>
                      <a:pt x="260" y="1186"/>
                    </a:lnTo>
                    <a:lnTo>
                      <a:pt x="371" y="1242"/>
                    </a:lnTo>
                    <a:lnTo>
                      <a:pt x="483" y="1279"/>
                    </a:lnTo>
                    <a:lnTo>
                      <a:pt x="594" y="1298"/>
                    </a:lnTo>
                    <a:lnTo>
                      <a:pt x="724" y="1279"/>
                    </a:lnTo>
                    <a:lnTo>
                      <a:pt x="835" y="1242"/>
                    </a:lnTo>
                    <a:lnTo>
                      <a:pt x="927" y="1186"/>
                    </a:lnTo>
                    <a:lnTo>
                      <a:pt x="1020" y="1112"/>
                    </a:lnTo>
                    <a:lnTo>
                      <a:pt x="1094" y="1020"/>
                    </a:lnTo>
                    <a:lnTo>
                      <a:pt x="1150" y="908"/>
                    </a:lnTo>
                    <a:lnTo>
                      <a:pt x="1187" y="779"/>
                    </a:lnTo>
                    <a:lnTo>
                      <a:pt x="1205" y="649"/>
                    </a:lnTo>
                    <a:lnTo>
                      <a:pt x="1187" y="519"/>
                    </a:lnTo>
                    <a:lnTo>
                      <a:pt x="1150" y="408"/>
                    </a:lnTo>
                    <a:lnTo>
                      <a:pt x="1094" y="297"/>
                    </a:lnTo>
                    <a:lnTo>
                      <a:pt x="1020" y="204"/>
                    </a:lnTo>
                    <a:lnTo>
                      <a:pt x="927" y="111"/>
                    </a:lnTo>
                    <a:lnTo>
                      <a:pt x="835" y="56"/>
                    </a:lnTo>
                    <a:lnTo>
                      <a:pt x="724" y="19"/>
                    </a:lnTo>
                    <a:lnTo>
                      <a:pt x="594" y="0"/>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3113;p46">
                <a:extLst>
                  <a:ext uri="{FF2B5EF4-FFF2-40B4-BE49-F238E27FC236}">
                    <a16:creationId xmlns:a16="http://schemas.microsoft.com/office/drawing/2014/main" xmlns="" id="{19E2D996-01F3-9CBC-CEA9-DAE75EAFE53D}"/>
                  </a:ext>
                </a:extLst>
              </p:cNvPr>
              <p:cNvSpPr/>
              <p:nvPr/>
            </p:nvSpPr>
            <p:spPr>
              <a:xfrm>
                <a:off x="5620100" y="4529750"/>
                <a:ext cx="30150" cy="32000"/>
              </a:xfrm>
              <a:custGeom>
                <a:avLst/>
                <a:gdLst/>
                <a:ahLst/>
                <a:cxnLst/>
                <a:rect l="l" t="t" r="r" b="b"/>
                <a:pathLst>
                  <a:path w="1206" h="1280" extrusionOk="0">
                    <a:moveTo>
                      <a:pt x="482" y="1"/>
                    </a:moveTo>
                    <a:lnTo>
                      <a:pt x="371" y="38"/>
                    </a:lnTo>
                    <a:lnTo>
                      <a:pt x="278" y="93"/>
                    </a:lnTo>
                    <a:lnTo>
                      <a:pt x="186" y="186"/>
                    </a:lnTo>
                    <a:lnTo>
                      <a:pt x="112" y="279"/>
                    </a:lnTo>
                    <a:lnTo>
                      <a:pt x="56" y="390"/>
                    </a:lnTo>
                    <a:lnTo>
                      <a:pt x="19" y="501"/>
                    </a:lnTo>
                    <a:lnTo>
                      <a:pt x="0" y="631"/>
                    </a:lnTo>
                    <a:lnTo>
                      <a:pt x="19" y="761"/>
                    </a:lnTo>
                    <a:lnTo>
                      <a:pt x="56" y="890"/>
                    </a:lnTo>
                    <a:lnTo>
                      <a:pt x="112" y="1002"/>
                    </a:lnTo>
                    <a:lnTo>
                      <a:pt x="186" y="1094"/>
                    </a:lnTo>
                    <a:lnTo>
                      <a:pt x="278" y="1168"/>
                    </a:lnTo>
                    <a:lnTo>
                      <a:pt x="371" y="1224"/>
                    </a:lnTo>
                    <a:lnTo>
                      <a:pt x="482" y="1261"/>
                    </a:lnTo>
                    <a:lnTo>
                      <a:pt x="612" y="1280"/>
                    </a:lnTo>
                    <a:lnTo>
                      <a:pt x="723" y="1261"/>
                    </a:lnTo>
                    <a:lnTo>
                      <a:pt x="853" y="1224"/>
                    </a:lnTo>
                    <a:lnTo>
                      <a:pt x="946" y="1168"/>
                    </a:lnTo>
                    <a:lnTo>
                      <a:pt x="1038" y="1094"/>
                    </a:lnTo>
                    <a:lnTo>
                      <a:pt x="1112" y="1002"/>
                    </a:lnTo>
                    <a:lnTo>
                      <a:pt x="1168" y="890"/>
                    </a:lnTo>
                    <a:lnTo>
                      <a:pt x="1205" y="761"/>
                    </a:lnTo>
                    <a:lnTo>
                      <a:pt x="1205" y="631"/>
                    </a:lnTo>
                    <a:lnTo>
                      <a:pt x="1205" y="501"/>
                    </a:lnTo>
                    <a:lnTo>
                      <a:pt x="1168" y="390"/>
                    </a:lnTo>
                    <a:lnTo>
                      <a:pt x="1112" y="279"/>
                    </a:lnTo>
                    <a:lnTo>
                      <a:pt x="1038" y="186"/>
                    </a:lnTo>
                    <a:lnTo>
                      <a:pt x="946" y="93"/>
                    </a:lnTo>
                    <a:lnTo>
                      <a:pt x="853" y="38"/>
                    </a:lnTo>
                    <a:lnTo>
                      <a:pt x="723"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3114;p46">
                <a:extLst>
                  <a:ext uri="{FF2B5EF4-FFF2-40B4-BE49-F238E27FC236}">
                    <a16:creationId xmlns:a16="http://schemas.microsoft.com/office/drawing/2014/main" xmlns="" id="{8C68F895-7911-BB97-A195-69E36E3F4AA0}"/>
                  </a:ext>
                </a:extLst>
              </p:cNvPr>
              <p:cNvSpPr/>
              <p:nvPr/>
            </p:nvSpPr>
            <p:spPr>
              <a:xfrm>
                <a:off x="5400475" y="3981125"/>
                <a:ext cx="271075" cy="412425"/>
              </a:xfrm>
              <a:custGeom>
                <a:avLst/>
                <a:gdLst/>
                <a:ahLst/>
                <a:cxnLst/>
                <a:rect l="l" t="t" r="r" b="b"/>
                <a:pathLst>
                  <a:path w="10843" h="16497" extrusionOk="0">
                    <a:moveTo>
                      <a:pt x="1390" y="1"/>
                    </a:moveTo>
                    <a:lnTo>
                      <a:pt x="0" y="15533"/>
                    </a:lnTo>
                    <a:lnTo>
                      <a:pt x="9453" y="16497"/>
                    </a:lnTo>
                    <a:lnTo>
                      <a:pt x="10843" y="965"/>
                    </a:lnTo>
                    <a:lnTo>
                      <a:pt x="139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3115;p46">
                <a:extLst>
                  <a:ext uri="{FF2B5EF4-FFF2-40B4-BE49-F238E27FC236}">
                    <a16:creationId xmlns:a16="http://schemas.microsoft.com/office/drawing/2014/main" xmlns="" id="{95EC577F-4539-2D46-817B-30D4D2147BB3}"/>
                  </a:ext>
                </a:extLst>
              </p:cNvPr>
              <p:cNvSpPr/>
              <p:nvPr/>
            </p:nvSpPr>
            <p:spPr>
              <a:xfrm>
                <a:off x="5395375" y="3993650"/>
                <a:ext cx="292850" cy="425850"/>
              </a:xfrm>
              <a:custGeom>
                <a:avLst/>
                <a:gdLst/>
                <a:ahLst/>
                <a:cxnLst/>
                <a:rect l="l" t="t" r="r" b="b"/>
                <a:pathLst>
                  <a:path w="11714" h="17034" extrusionOk="0">
                    <a:moveTo>
                      <a:pt x="2336" y="0"/>
                    </a:moveTo>
                    <a:lnTo>
                      <a:pt x="0" y="15402"/>
                    </a:lnTo>
                    <a:lnTo>
                      <a:pt x="9379" y="17033"/>
                    </a:lnTo>
                    <a:lnTo>
                      <a:pt x="11714" y="1631"/>
                    </a:lnTo>
                    <a:lnTo>
                      <a:pt x="2336" y="0"/>
                    </a:lnTo>
                    <a:close/>
                  </a:path>
                </a:pathLst>
              </a:custGeom>
              <a:solidFill>
                <a:srgbClr val="FFCD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3116;p46">
                <a:extLst>
                  <a:ext uri="{FF2B5EF4-FFF2-40B4-BE49-F238E27FC236}">
                    <a16:creationId xmlns:a16="http://schemas.microsoft.com/office/drawing/2014/main" xmlns="" id="{81DD7114-B363-8C7B-5BC3-C43311088402}"/>
                  </a:ext>
                </a:extLst>
              </p:cNvPr>
              <p:cNvSpPr/>
              <p:nvPr/>
            </p:nvSpPr>
            <p:spPr>
              <a:xfrm>
                <a:off x="5263775" y="4195200"/>
                <a:ext cx="313250" cy="124675"/>
              </a:xfrm>
              <a:custGeom>
                <a:avLst/>
                <a:gdLst/>
                <a:ahLst/>
                <a:cxnLst/>
                <a:rect l="l" t="t" r="r" b="b"/>
                <a:pathLst>
                  <a:path w="12530" h="4987" extrusionOk="0">
                    <a:moveTo>
                      <a:pt x="3652" y="1"/>
                    </a:moveTo>
                    <a:lnTo>
                      <a:pt x="0" y="3040"/>
                    </a:lnTo>
                    <a:lnTo>
                      <a:pt x="167" y="3189"/>
                    </a:lnTo>
                    <a:lnTo>
                      <a:pt x="371" y="3337"/>
                    </a:lnTo>
                    <a:lnTo>
                      <a:pt x="631" y="3485"/>
                    </a:lnTo>
                    <a:lnTo>
                      <a:pt x="927" y="3615"/>
                    </a:lnTo>
                    <a:lnTo>
                      <a:pt x="1279" y="3745"/>
                    </a:lnTo>
                    <a:lnTo>
                      <a:pt x="1650" y="3856"/>
                    </a:lnTo>
                    <a:lnTo>
                      <a:pt x="2058" y="3967"/>
                    </a:lnTo>
                    <a:lnTo>
                      <a:pt x="2484" y="4060"/>
                    </a:lnTo>
                    <a:lnTo>
                      <a:pt x="3429" y="4245"/>
                    </a:lnTo>
                    <a:lnTo>
                      <a:pt x="4430" y="4412"/>
                    </a:lnTo>
                    <a:lnTo>
                      <a:pt x="5487" y="4542"/>
                    </a:lnTo>
                    <a:lnTo>
                      <a:pt x="6543" y="4653"/>
                    </a:lnTo>
                    <a:lnTo>
                      <a:pt x="7600" y="4746"/>
                    </a:lnTo>
                    <a:lnTo>
                      <a:pt x="8582" y="4820"/>
                    </a:lnTo>
                    <a:lnTo>
                      <a:pt x="10324" y="4931"/>
                    </a:lnTo>
                    <a:lnTo>
                      <a:pt x="11547" y="4987"/>
                    </a:lnTo>
                    <a:lnTo>
                      <a:pt x="11992" y="4987"/>
                    </a:lnTo>
                    <a:lnTo>
                      <a:pt x="12530" y="1409"/>
                    </a:lnTo>
                    <a:lnTo>
                      <a:pt x="36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3117;p46">
                <a:extLst>
                  <a:ext uri="{FF2B5EF4-FFF2-40B4-BE49-F238E27FC236}">
                    <a16:creationId xmlns:a16="http://schemas.microsoft.com/office/drawing/2014/main" xmlns="" id="{34AB29D9-061A-EE47-95FA-A727F60AAD9F}"/>
                  </a:ext>
                </a:extLst>
              </p:cNvPr>
              <p:cNvSpPr/>
              <p:nvPr/>
            </p:nvSpPr>
            <p:spPr>
              <a:xfrm>
                <a:off x="5563575" y="4187325"/>
                <a:ext cx="116325" cy="152475"/>
              </a:xfrm>
              <a:custGeom>
                <a:avLst/>
                <a:gdLst/>
                <a:ahLst/>
                <a:cxnLst/>
                <a:rect l="l" t="t" r="r" b="b"/>
                <a:pathLst>
                  <a:path w="4653" h="6099" extrusionOk="0">
                    <a:moveTo>
                      <a:pt x="3003" y="1"/>
                    </a:moveTo>
                    <a:lnTo>
                      <a:pt x="2632" y="38"/>
                    </a:lnTo>
                    <a:lnTo>
                      <a:pt x="2428" y="75"/>
                    </a:lnTo>
                    <a:lnTo>
                      <a:pt x="2224" y="130"/>
                    </a:lnTo>
                    <a:lnTo>
                      <a:pt x="2039" y="186"/>
                    </a:lnTo>
                    <a:lnTo>
                      <a:pt x="1854" y="242"/>
                    </a:lnTo>
                    <a:lnTo>
                      <a:pt x="1668" y="334"/>
                    </a:lnTo>
                    <a:lnTo>
                      <a:pt x="1501" y="427"/>
                    </a:lnTo>
                    <a:lnTo>
                      <a:pt x="1353" y="520"/>
                    </a:lnTo>
                    <a:lnTo>
                      <a:pt x="1242" y="631"/>
                    </a:lnTo>
                    <a:lnTo>
                      <a:pt x="1020" y="872"/>
                    </a:lnTo>
                    <a:lnTo>
                      <a:pt x="816" y="1094"/>
                    </a:lnTo>
                    <a:lnTo>
                      <a:pt x="482" y="1521"/>
                    </a:lnTo>
                    <a:lnTo>
                      <a:pt x="278" y="1817"/>
                    </a:lnTo>
                    <a:lnTo>
                      <a:pt x="204" y="1947"/>
                    </a:lnTo>
                    <a:lnTo>
                      <a:pt x="0" y="5302"/>
                    </a:lnTo>
                    <a:lnTo>
                      <a:pt x="389" y="5450"/>
                    </a:lnTo>
                    <a:lnTo>
                      <a:pt x="871" y="5598"/>
                    </a:lnTo>
                    <a:lnTo>
                      <a:pt x="1390" y="5765"/>
                    </a:lnTo>
                    <a:lnTo>
                      <a:pt x="1946" y="5895"/>
                    </a:lnTo>
                    <a:lnTo>
                      <a:pt x="2465" y="6006"/>
                    </a:lnTo>
                    <a:lnTo>
                      <a:pt x="2929" y="6080"/>
                    </a:lnTo>
                    <a:lnTo>
                      <a:pt x="3132" y="6099"/>
                    </a:lnTo>
                    <a:lnTo>
                      <a:pt x="3429" y="6099"/>
                    </a:lnTo>
                    <a:lnTo>
                      <a:pt x="3540" y="6062"/>
                    </a:lnTo>
                    <a:lnTo>
                      <a:pt x="3633" y="6006"/>
                    </a:lnTo>
                    <a:lnTo>
                      <a:pt x="3726" y="5950"/>
                    </a:lnTo>
                    <a:lnTo>
                      <a:pt x="3800" y="5876"/>
                    </a:lnTo>
                    <a:lnTo>
                      <a:pt x="3874" y="5802"/>
                    </a:lnTo>
                    <a:lnTo>
                      <a:pt x="3985" y="5654"/>
                    </a:lnTo>
                    <a:lnTo>
                      <a:pt x="4059" y="5505"/>
                    </a:lnTo>
                    <a:lnTo>
                      <a:pt x="4096" y="5376"/>
                    </a:lnTo>
                    <a:lnTo>
                      <a:pt x="4133" y="5265"/>
                    </a:lnTo>
                    <a:lnTo>
                      <a:pt x="4133" y="5153"/>
                    </a:lnTo>
                    <a:lnTo>
                      <a:pt x="4207" y="5079"/>
                    </a:lnTo>
                    <a:lnTo>
                      <a:pt x="4282" y="4968"/>
                    </a:lnTo>
                    <a:lnTo>
                      <a:pt x="4337" y="4857"/>
                    </a:lnTo>
                    <a:lnTo>
                      <a:pt x="4374" y="4746"/>
                    </a:lnTo>
                    <a:lnTo>
                      <a:pt x="4448" y="4523"/>
                    </a:lnTo>
                    <a:lnTo>
                      <a:pt x="4485" y="4301"/>
                    </a:lnTo>
                    <a:lnTo>
                      <a:pt x="4504" y="4097"/>
                    </a:lnTo>
                    <a:lnTo>
                      <a:pt x="4485" y="3930"/>
                    </a:lnTo>
                    <a:lnTo>
                      <a:pt x="4485" y="3819"/>
                    </a:lnTo>
                    <a:lnTo>
                      <a:pt x="4467" y="3782"/>
                    </a:lnTo>
                    <a:lnTo>
                      <a:pt x="4523" y="3652"/>
                    </a:lnTo>
                    <a:lnTo>
                      <a:pt x="4578" y="3522"/>
                    </a:lnTo>
                    <a:lnTo>
                      <a:pt x="4615" y="3393"/>
                    </a:lnTo>
                    <a:lnTo>
                      <a:pt x="4634" y="3281"/>
                    </a:lnTo>
                    <a:lnTo>
                      <a:pt x="4652" y="3040"/>
                    </a:lnTo>
                    <a:lnTo>
                      <a:pt x="4615" y="2818"/>
                    </a:lnTo>
                    <a:lnTo>
                      <a:pt x="4578" y="2614"/>
                    </a:lnTo>
                    <a:lnTo>
                      <a:pt x="4523" y="2466"/>
                    </a:lnTo>
                    <a:lnTo>
                      <a:pt x="4467" y="2336"/>
                    </a:lnTo>
                    <a:lnTo>
                      <a:pt x="4485" y="2188"/>
                    </a:lnTo>
                    <a:lnTo>
                      <a:pt x="4485" y="2058"/>
                    </a:lnTo>
                    <a:lnTo>
                      <a:pt x="4448" y="1928"/>
                    </a:lnTo>
                    <a:lnTo>
                      <a:pt x="4430" y="1817"/>
                    </a:lnTo>
                    <a:lnTo>
                      <a:pt x="4374" y="1706"/>
                    </a:lnTo>
                    <a:lnTo>
                      <a:pt x="4337" y="1613"/>
                    </a:lnTo>
                    <a:lnTo>
                      <a:pt x="4207" y="1446"/>
                    </a:lnTo>
                    <a:lnTo>
                      <a:pt x="4096" y="1317"/>
                    </a:lnTo>
                    <a:lnTo>
                      <a:pt x="3985" y="1224"/>
                    </a:lnTo>
                    <a:lnTo>
                      <a:pt x="3874" y="1150"/>
                    </a:lnTo>
                    <a:lnTo>
                      <a:pt x="3800" y="1372"/>
                    </a:lnTo>
                    <a:lnTo>
                      <a:pt x="3726" y="1539"/>
                    </a:lnTo>
                    <a:lnTo>
                      <a:pt x="3688" y="1576"/>
                    </a:lnTo>
                    <a:lnTo>
                      <a:pt x="3651" y="1613"/>
                    </a:lnTo>
                    <a:lnTo>
                      <a:pt x="3448" y="1558"/>
                    </a:lnTo>
                    <a:lnTo>
                      <a:pt x="3077" y="1465"/>
                    </a:lnTo>
                    <a:lnTo>
                      <a:pt x="2539" y="1317"/>
                    </a:lnTo>
                    <a:lnTo>
                      <a:pt x="2762" y="1187"/>
                    </a:lnTo>
                    <a:lnTo>
                      <a:pt x="3003" y="1057"/>
                    </a:lnTo>
                    <a:lnTo>
                      <a:pt x="3262" y="872"/>
                    </a:lnTo>
                    <a:lnTo>
                      <a:pt x="3503" y="705"/>
                    </a:lnTo>
                    <a:lnTo>
                      <a:pt x="3614" y="594"/>
                    </a:lnTo>
                    <a:lnTo>
                      <a:pt x="3707" y="501"/>
                    </a:lnTo>
                    <a:lnTo>
                      <a:pt x="3763" y="427"/>
                    </a:lnTo>
                    <a:lnTo>
                      <a:pt x="3800" y="334"/>
                    </a:lnTo>
                    <a:lnTo>
                      <a:pt x="3800" y="260"/>
                    </a:lnTo>
                    <a:lnTo>
                      <a:pt x="3781" y="186"/>
                    </a:lnTo>
                    <a:lnTo>
                      <a:pt x="3707" y="130"/>
                    </a:lnTo>
                    <a:lnTo>
                      <a:pt x="3596" y="75"/>
                    </a:lnTo>
                    <a:lnTo>
                      <a:pt x="3485" y="38"/>
                    </a:lnTo>
                    <a:lnTo>
                      <a:pt x="3336" y="19"/>
                    </a:lnTo>
                    <a:lnTo>
                      <a:pt x="317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3118;p46">
                <a:extLst>
                  <a:ext uri="{FF2B5EF4-FFF2-40B4-BE49-F238E27FC236}">
                    <a16:creationId xmlns:a16="http://schemas.microsoft.com/office/drawing/2014/main" xmlns="" id="{5A868C31-3801-B241-C3D7-49B25D03A02A}"/>
                  </a:ext>
                </a:extLst>
              </p:cNvPr>
              <p:cNvSpPr/>
              <p:nvPr/>
            </p:nvSpPr>
            <p:spPr>
              <a:xfrm>
                <a:off x="5530675" y="4218850"/>
                <a:ext cx="41250" cy="116325"/>
              </a:xfrm>
              <a:custGeom>
                <a:avLst/>
                <a:gdLst/>
                <a:ahLst/>
                <a:cxnLst/>
                <a:rect l="l" t="t" r="r" b="b"/>
                <a:pathLst>
                  <a:path w="1650" h="4653" extrusionOk="0">
                    <a:moveTo>
                      <a:pt x="742" y="0"/>
                    </a:moveTo>
                    <a:lnTo>
                      <a:pt x="0" y="4374"/>
                    </a:lnTo>
                    <a:lnTo>
                      <a:pt x="1168" y="4652"/>
                    </a:lnTo>
                    <a:lnTo>
                      <a:pt x="1650" y="223"/>
                    </a:lnTo>
                    <a:lnTo>
                      <a:pt x="7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3119;p46">
                <a:extLst>
                  <a:ext uri="{FF2B5EF4-FFF2-40B4-BE49-F238E27FC236}">
                    <a16:creationId xmlns:a16="http://schemas.microsoft.com/office/drawing/2014/main" xmlns="" id="{81AA7549-8EAC-28FD-4031-3F249411690D}"/>
                  </a:ext>
                </a:extLst>
              </p:cNvPr>
              <p:cNvSpPr/>
              <p:nvPr/>
            </p:nvSpPr>
            <p:spPr>
              <a:xfrm>
                <a:off x="5528350" y="4216525"/>
                <a:ext cx="45900" cy="120950"/>
              </a:xfrm>
              <a:custGeom>
                <a:avLst/>
                <a:gdLst/>
                <a:ahLst/>
                <a:cxnLst/>
                <a:rect l="l" t="t" r="r" b="b"/>
                <a:pathLst>
                  <a:path w="1836" h="4838" extrusionOk="0">
                    <a:moveTo>
                      <a:pt x="909" y="223"/>
                    </a:moveTo>
                    <a:lnTo>
                      <a:pt x="1632" y="390"/>
                    </a:lnTo>
                    <a:lnTo>
                      <a:pt x="1168" y="4615"/>
                    </a:lnTo>
                    <a:lnTo>
                      <a:pt x="204" y="4393"/>
                    </a:lnTo>
                    <a:lnTo>
                      <a:pt x="909" y="223"/>
                    </a:lnTo>
                    <a:close/>
                    <a:moveTo>
                      <a:pt x="816" y="0"/>
                    </a:moveTo>
                    <a:lnTo>
                      <a:pt x="779" y="19"/>
                    </a:lnTo>
                    <a:lnTo>
                      <a:pt x="760" y="37"/>
                    </a:lnTo>
                    <a:lnTo>
                      <a:pt x="742" y="75"/>
                    </a:lnTo>
                    <a:lnTo>
                      <a:pt x="1" y="4449"/>
                    </a:lnTo>
                    <a:lnTo>
                      <a:pt x="1" y="4486"/>
                    </a:lnTo>
                    <a:lnTo>
                      <a:pt x="19" y="4523"/>
                    </a:lnTo>
                    <a:lnTo>
                      <a:pt x="38" y="4560"/>
                    </a:lnTo>
                    <a:lnTo>
                      <a:pt x="75" y="4560"/>
                    </a:lnTo>
                    <a:lnTo>
                      <a:pt x="1224" y="4838"/>
                    </a:lnTo>
                    <a:lnTo>
                      <a:pt x="1261" y="4838"/>
                    </a:lnTo>
                    <a:lnTo>
                      <a:pt x="1316" y="4819"/>
                    </a:lnTo>
                    <a:lnTo>
                      <a:pt x="1335" y="4782"/>
                    </a:lnTo>
                    <a:lnTo>
                      <a:pt x="1354" y="4745"/>
                    </a:lnTo>
                    <a:lnTo>
                      <a:pt x="1835" y="334"/>
                    </a:lnTo>
                    <a:lnTo>
                      <a:pt x="1835" y="297"/>
                    </a:lnTo>
                    <a:lnTo>
                      <a:pt x="1817" y="260"/>
                    </a:lnTo>
                    <a:lnTo>
                      <a:pt x="1798" y="241"/>
                    </a:lnTo>
                    <a:lnTo>
                      <a:pt x="1761" y="223"/>
                    </a:lnTo>
                    <a:lnTo>
                      <a:pt x="85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3120;p46">
                <a:extLst>
                  <a:ext uri="{FF2B5EF4-FFF2-40B4-BE49-F238E27FC236}">
                    <a16:creationId xmlns:a16="http://schemas.microsoft.com/office/drawing/2014/main" xmlns="" id="{D83EA177-0507-2783-40D7-8B55B52BAAC0}"/>
                  </a:ext>
                </a:extLst>
              </p:cNvPr>
              <p:cNvSpPr/>
              <p:nvPr/>
            </p:nvSpPr>
            <p:spPr>
              <a:xfrm>
                <a:off x="5246175" y="4171575"/>
                <a:ext cx="308600" cy="168225"/>
              </a:xfrm>
              <a:custGeom>
                <a:avLst/>
                <a:gdLst/>
                <a:ahLst/>
                <a:cxnLst/>
                <a:rect l="l" t="t" r="r" b="b"/>
                <a:pathLst>
                  <a:path w="12344" h="6729" extrusionOk="0">
                    <a:moveTo>
                      <a:pt x="3651" y="1"/>
                    </a:moveTo>
                    <a:lnTo>
                      <a:pt x="0" y="4226"/>
                    </a:lnTo>
                    <a:lnTo>
                      <a:pt x="74" y="4393"/>
                    </a:lnTo>
                    <a:lnTo>
                      <a:pt x="167" y="4560"/>
                    </a:lnTo>
                    <a:lnTo>
                      <a:pt x="297" y="4708"/>
                    </a:lnTo>
                    <a:lnTo>
                      <a:pt x="445" y="4857"/>
                    </a:lnTo>
                    <a:lnTo>
                      <a:pt x="649" y="4986"/>
                    </a:lnTo>
                    <a:lnTo>
                      <a:pt x="871" y="5098"/>
                    </a:lnTo>
                    <a:lnTo>
                      <a:pt x="1112" y="5209"/>
                    </a:lnTo>
                    <a:lnTo>
                      <a:pt x="1390" y="5320"/>
                    </a:lnTo>
                    <a:lnTo>
                      <a:pt x="1687" y="5413"/>
                    </a:lnTo>
                    <a:lnTo>
                      <a:pt x="2020" y="5505"/>
                    </a:lnTo>
                    <a:lnTo>
                      <a:pt x="2725" y="5654"/>
                    </a:lnTo>
                    <a:lnTo>
                      <a:pt x="3503" y="5802"/>
                    </a:lnTo>
                    <a:lnTo>
                      <a:pt x="4337" y="5913"/>
                    </a:lnTo>
                    <a:lnTo>
                      <a:pt x="5227" y="6006"/>
                    </a:lnTo>
                    <a:lnTo>
                      <a:pt x="6135" y="6098"/>
                    </a:lnTo>
                    <a:lnTo>
                      <a:pt x="8007" y="6284"/>
                    </a:lnTo>
                    <a:lnTo>
                      <a:pt x="8934" y="6376"/>
                    </a:lnTo>
                    <a:lnTo>
                      <a:pt x="9842" y="6469"/>
                    </a:lnTo>
                    <a:lnTo>
                      <a:pt x="10713" y="6599"/>
                    </a:lnTo>
                    <a:lnTo>
                      <a:pt x="11547" y="6729"/>
                    </a:lnTo>
                    <a:lnTo>
                      <a:pt x="12344" y="1780"/>
                    </a:lnTo>
                    <a:lnTo>
                      <a:pt x="3651"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3121;p46">
                <a:extLst>
                  <a:ext uri="{FF2B5EF4-FFF2-40B4-BE49-F238E27FC236}">
                    <a16:creationId xmlns:a16="http://schemas.microsoft.com/office/drawing/2014/main" xmlns="" id="{0ADC79D1-558D-FE0E-0FFE-5717AE078E1C}"/>
                  </a:ext>
                </a:extLst>
              </p:cNvPr>
              <p:cNvSpPr/>
              <p:nvPr/>
            </p:nvSpPr>
            <p:spPr>
              <a:xfrm>
                <a:off x="5817950" y="3873625"/>
                <a:ext cx="211775" cy="377675"/>
              </a:xfrm>
              <a:custGeom>
                <a:avLst/>
                <a:gdLst/>
                <a:ahLst/>
                <a:cxnLst/>
                <a:rect l="l" t="t" r="r" b="b"/>
                <a:pathLst>
                  <a:path w="8471" h="15107" extrusionOk="0">
                    <a:moveTo>
                      <a:pt x="427" y="1"/>
                    </a:moveTo>
                    <a:lnTo>
                      <a:pt x="0" y="7322"/>
                    </a:lnTo>
                    <a:lnTo>
                      <a:pt x="1205" y="8527"/>
                    </a:lnTo>
                    <a:lnTo>
                      <a:pt x="2466" y="9750"/>
                    </a:lnTo>
                    <a:lnTo>
                      <a:pt x="3930" y="11159"/>
                    </a:lnTo>
                    <a:lnTo>
                      <a:pt x="5431" y="12586"/>
                    </a:lnTo>
                    <a:lnTo>
                      <a:pt x="6135" y="13235"/>
                    </a:lnTo>
                    <a:lnTo>
                      <a:pt x="6803" y="13828"/>
                    </a:lnTo>
                    <a:lnTo>
                      <a:pt x="7377" y="14328"/>
                    </a:lnTo>
                    <a:lnTo>
                      <a:pt x="7878" y="14736"/>
                    </a:lnTo>
                    <a:lnTo>
                      <a:pt x="8248" y="14995"/>
                    </a:lnTo>
                    <a:lnTo>
                      <a:pt x="8378" y="15069"/>
                    </a:lnTo>
                    <a:lnTo>
                      <a:pt x="8471" y="15107"/>
                    </a:lnTo>
                    <a:lnTo>
                      <a:pt x="8471" y="15107"/>
                    </a:lnTo>
                    <a:lnTo>
                      <a:pt x="8304" y="7860"/>
                    </a:lnTo>
                    <a:lnTo>
                      <a:pt x="427"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3122;p46">
                <a:extLst>
                  <a:ext uri="{FF2B5EF4-FFF2-40B4-BE49-F238E27FC236}">
                    <a16:creationId xmlns:a16="http://schemas.microsoft.com/office/drawing/2014/main" xmlns="" id="{E69B6848-D7FF-8AE3-B23C-7246B67518F9}"/>
                  </a:ext>
                </a:extLst>
              </p:cNvPr>
              <p:cNvSpPr/>
              <p:nvPr/>
            </p:nvSpPr>
            <p:spPr>
              <a:xfrm>
                <a:off x="6089025" y="3898650"/>
                <a:ext cx="102425" cy="59800"/>
              </a:xfrm>
              <a:custGeom>
                <a:avLst/>
                <a:gdLst/>
                <a:ahLst/>
                <a:cxnLst/>
                <a:rect l="l" t="t" r="r" b="b"/>
                <a:pathLst>
                  <a:path w="4097" h="2392" extrusionOk="0">
                    <a:moveTo>
                      <a:pt x="389" y="1"/>
                    </a:moveTo>
                    <a:lnTo>
                      <a:pt x="0" y="853"/>
                    </a:lnTo>
                    <a:lnTo>
                      <a:pt x="3688" y="2392"/>
                    </a:lnTo>
                    <a:lnTo>
                      <a:pt x="4096" y="1409"/>
                    </a:lnTo>
                    <a:lnTo>
                      <a:pt x="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3123;p46">
                <a:extLst>
                  <a:ext uri="{FF2B5EF4-FFF2-40B4-BE49-F238E27FC236}">
                    <a16:creationId xmlns:a16="http://schemas.microsoft.com/office/drawing/2014/main" xmlns="" id="{47294ACB-D1EB-9E4B-8814-08BCDF5A1A5A}"/>
                  </a:ext>
                </a:extLst>
              </p:cNvPr>
              <p:cNvSpPr/>
              <p:nvPr/>
            </p:nvSpPr>
            <p:spPr>
              <a:xfrm>
                <a:off x="6086225" y="3896350"/>
                <a:ext cx="107525" cy="64425"/>
              </a:xfrm>
              <a:custGeom>
                <a:avLst/>
                <a:gdLst/>
                <a:ahLst/>
                <a:cxnLst/>
                <a:rect l="l" t="t" r="r" b="b"/>
                <a:pathLst>
                  <a:path w="4301" h="2577" extrusionOk="0">
                    <a:moveTo>
                      <a:pt x="557" y="223"/>
                    </a:moveTo>
                    <a:lnTo>
                      <a:pt x="4078" y="1557"/>
                    </a:lnTo>
                    <a:lnTo>
                      <a:pt x="3745" y="2354"/>
                    </a:lnTo>
                    <a:lnTo>
                      <a:pt x="242" y="890"/>
                    </a:lnTo>
                    <a:lnTo>
                      <a:pt x="557" y="223"/>
                    </a:lnTo>
                    <a:close/>
                    <a:moveTo>
                      <a:pt x="464" y="0"/>
                    </a:moveTo>
                    <a:lnTo>
                      <a:pt x="446" y="19"/>
                    </a:lnTo>
                    <a:lnTo>
                      <a:pt x="427" y="56"/>
                    </a:lnTo>
                    <a:lnTo>
                      <a:pt x="19" y="890"/>
                    </a:lnTo>
                    <a:lnTo>
                      <a:pt x="1" y="927"/>
                    </a:lnTo>
                    <a:lnTo>
                      <a:pt x="19" y="964"/>
                    </a:lnTo>
                    <a:lnTo>
                      <a:pt x="38" y="1001"/>
                    </a:lnTo>
                    <a:lnTo>
                      <a:pt x="75" y="1038"/>
                    </a:lnTo>
                    <a:lnTo>
                      <a:pt x="3763" y="2576"/>
                    </a:lnTo>
                    <a:lnTo>
                      <a:pt x="3837" y="2576"/>
                    </a:lnTo>
                    <a:lnTo>
                      <a:pt x="3875" y="2558"/>
                    </a:lnTo>
                    <a:lnTo>
                      <a:pt x="3893" y="2521"/>
                    </a:lnTo>
                    <a:lnTo>
                      <a:pt x="4301" y="1539"/>
                    </a:lnTo>
                    <a:lnTo>
                      <a:pt x="4301" y="1501"/>
                    </a:lnTo>
                    <a:lnTo>
                      <a:pt x="4301" y="1464"/>
                    </a:lnTo>
                    <a:lnTo>
                      <a:pt x="4264" y="1427"/>
                    </a:lnTo>
                    <a:lnTo>
                      <a:pt x="4245" y="1409"/>
                    </a:lnTo>
                    <a:lnTo>
                      <a:pt x="538"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3124;p46">
                <a:extLst>
                  <a:ext uri="{FF2B5EF4-FFF2-40B4-BE49-F238E27FC236}">
                    <a16:creationId xmlns:a16="http://schemas.microsoft.com/office/drawing/2014/main" xmlns="" id="{83DC1642-CCA3-1F53-C34C-872EDEF242C6}"/>
                  </a:ext>
                </a:extLst>
              </p:cNvPr>
              <p:cNvSpPr/>
              <p:nvPr/>
            </p:nvSpPr>
            <p:spPr>
              <a:xfrm>
                <a:off x="6006075" y="3911175"/>
                <a:ext cx="181200" cy="340125"/>
              </a:xfrm>
              <a:custGeom>
                <a:avLst/>
                <a:gdLst/>
                <a:ahLst/>
                <a:cxnLst/>
                <a:rect l="l" t="t" r="r" b="b"/>
                <a:pathLst>
                  <a:path w="7248" h="13605" extrusionOk="0">
                    <a:moveTo>
                      <a:pt x="3244" y="0"/>
                    </a:moveTo>
                    <a:lnTo>
                      <a:pt x="0" y="7933"/>
                    </a:lnTo>
                    <a:lnTo>
                      <a:pt x="946" y="13605"/>
                    </a:lnTo>
                    <a:lnTo>
                      <a:pt x="1075" y="13586"/>
                    </a:lnTo>
                    <a:lnTo>
                      <a:pt x="1224" y="13567"/>
                    </a:lnTo>
                    <a:lnTo>
                      <a:pt x="1483" y="13512"/>
                    </a:lnTo>
                    <a:lnTo>
                      <a:pt x="1743" y="13401"/>
                    </a:lnTo>
                    <a:lnTo>
                      <a:pt x="2002" y="13252"/>
                    </a:lnTo>
                    <a:lnTo>
                      <a:pt x="2243" y="13067"/>
                    </a:lnTo>
                    <a:lnTo>
                      <a:pt x="2484" y="12845"/>
                    </a:lnTo>
                    <a:lnTo>
                      <a:pt x="2725" y="12604"/>
                    </a:lnTo>
                    <a:lnTo>
                      <a:pt x="2966" y="12307"/>
                    </a:lnTo>
                    <a:lnTo>
                      <a:pt x="3188" y="12011"/>
                    </a:lnTo>
                    <a:lnTo>
                      <a:pt x="3411" y="11658"/>
                    </a:lnTo>
                    <a:lnTo>
                      <a:pt x="3615" y="11306"/>
                    </a:lnTo>
                    <a:lnTo>
                      <a:pt x="3837" y="10917"/>
                    </a:lnTo>
                    <a:lnTo>
                      <a:pt x="4041" y="10509"/>
                    </a:lnTo>
                    <a:lnTo>
                      <a:pt x="4245" y="10083"/>
                    </a:lnTo>
                    <a:lnTo>
                      <a:pt x="4634" y="9193"/>
                    </a:lnTo>
                    <a:lnTo>
                      <a:pt x="5005" y="8248"/>
                    </a:lnTo>
                    <a:lnTo>
                      <a:pt x="5375" y="7284"/>
                    </a:lnTo>
                    <a:lnTo>
                      <a:pt x="5709" y="6302"/>
                    </a:lnTo>
                    <a:lnTo>
                      <a:pt x="6043" y="5320"/>
                    </a:lnTo>
                    <a:lnTo>
                      <a:pt x="6673" y="3429"/>
                    </a:lnTo>
                    <a:lnTo>
                      <a:pt x="6969" y="2577"/>
                    </a:lnTo>
                    <a:lnTo>
                      <a:pt x="7247" y="1780"/>
                    </a:lnTo>
                    <a:lnTo>
                      <a:pt x="3244"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3125;p46">
                <a:extLst>
                  <a:ext uri="{FF2B5EF4-FFF2-40B4-BE49-F238E27FC236}">
                    <a16:creationId xmlns:a16="http://schemas.microsoft.com/office/drawing/2014/main" xmlns="" id="{728DF41C-9EEE-C029-07A7-60693CD251E3}"/>
                  </a:ext>
                </a:extLst>
              </p:cNvPr>
              <p:cNvSpPr/>
              <p:nvPr/>
            </p:nvSpPr>
            <p:spPr>
              <a:xfrm>
                <a:off x="5362925" y="4174825"/>
                <a:ext cx="54250" cy="14850"/>
              </a:xfrm>
              <a:custGeom>
                <a:avLst/>
                <a:gdLst/>
                <a:ahLst/>
                <a:cxnLst/>
                <a:rect l="l" t="t" r="r" b="b"/>
                <a:pathLst>
                  <a:path w="2170" h="594" extrusionOk="0">
                    <a:moveTo>
                      <a:pt x="38" y="0"/>
                    </a:moveTo>
                    <a:lnTo>
                      <a:pt x="19" y="37"/>
                    </a:lnTo>
                    <a:lnTo>
                      <a:pt x="1" y="74"/>
                    </a:lnTo>
                    <a:lnTo>
                      <a:pt x="1" y="112"/>
                    </a:lnTo>
                    <a:lnTo>
                      <a:pt x="19" y="149"/>
                    </a:lnTo>
                    <a:lnTo>
                      <a:pt x="38" y="167"/>
                    </a:lnTo>
                    <a:lnTo>
                      <a:pt x="75" y="186"/>
                    </a:lnTo>
                    <a:lnTo>
                      <a:pt x="2058" y="593"/>
                    </a:lnTo>
                    <a:lnTo>
                      <a:pt x="2114" y="593"/>
                    </a:lnTo>
                    <a:lnTo>
                      <a:pt x="2132" y="575"/>
                    </a:lnTo>
                    <a:lnTo>
                      <a:pt x="2151" y="556"/>
                    </a:lnTo>
                    <a:lnTo>
                      <a:pt x="2169" y="519"/>
                    </a:lnTo>
                    <a:lnTo>
                      <a:pt x="2169" y="482"/>
                    </a:lnTo>
                    <a:lnTo>
                      <a:pt x="2151" y="445"/>
                    </a:lnTo>
                    <a:lnTo>
                      <a:pt x="2132" y="427"/>
                    </a:lnTo>
                    <a:lnTo>
                      <a:pt x="2095" y="408"/>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3126;p46">
                <a:extLst>
                  <a:ext uri="{FF2B5EF4-FFF2-40B4-BE49-F238E27FC236}">
                    <a16:creationId xmlns:a16="http://schemas.microsoft.com/office/drawing/2014/main" xmlns="" id="{39FF9702-7BEE-8E3C-A356-4B2125AF21B6}"/>
                  </a:ext>
                </a:extLst>
              </p:cNvPr>
              <p:cNvSpPr/>
              <p:nvPr/>
            </p:nvSpPr>
            <p:spPr>
              <a:xfrm>
                <a:off x="5391650" y="4039525"/>
                <a:ext cx="26900" cy="145050"/>
              </a:xfrm>
              <a:custGeom>
                <a:avLst/>
                <a:gdLst/>
                <a:ahLst/>
                <a:cxnLst/>
                <a:rect l="l" t="t" r="r" b="b"/>
                <a:pathLst>
                  <a:path w="1076" h="5802" extrusionOk="0">
                    <a:moveTo>
                      <a:pt x="965" y="0"/>
                    </a:moveTo>
                    <a:lnTo>
                      <a:pt x="928" y="19"/>
                    </a:lnTo>
                    <a:lnTo>
                      <a:pt x="891" y="37"/>
                    </a:lnTo>
                    <a:lnTo>
                      <a:pt x="891" y="74"/>
                    </a:lnTo>
                    <a:lnTo>
                      <a:pt x="1" y="5690"/>
                    </a:lnTo>
                    <a:lnTo>
                      <a:pt x="1" y="5727"/>
                    </a:lnTo>
                    <a:lnTo>
                      <a:pt x="1" y="5764"/>
                    </a:lnTo>
                    <a:lnTo>
                      <a:pt x="38" y="5783"/>
                    </a:lnTo>
                    <a:lnTo>
                      <a:pt x="75" y="5802"/>
                    </a:lnTo>
                    <a:lnTo>
                      <a:pt x="131" y="5802"/>
                    </a:lnTo>
                    <a:lnTo>
                      <a:pt x="149" y="5783"/>
                    </a:lnTo>
                    <a:lnTo>
                      <a:pt x="168" y="5764"/>
                    </a:lnTo>
                    <a:lnTo>
                      <a:pt x="186" y="5727"/>
                    </a:lnTo>
                    <a:lnTo>
                      <a:pt x="1076" y="111"/>
                    </a:lnTo>
                    <a:lnTo>
                      <a:pt x="1076" y="74"/>
                    </a:lnTo>
                    <a:lnTo>
                      <a:pt x="1057" y="37"/>
                    </a:lnTo>
                    <a:lnTo>
                      <a:pt x="1039" y="19"/>
                    </a:lnTo>
                    <a:lnTo>
                      <a:pt x="100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127;p46">
                <a:extLst>
                  <a:ext uri="{FF2B5EF4-FFF2-40B4-BE49-F238E27FC236}">
                    <a16:creationId xmlns:a16="http://schemas.microsoft.com/office/drawing/2014/main" xmlns="" id="{0117F687-22EF-B6A9-0999-FBD9725B7B25}"/>
                  </a:ext>
                </a:extLst>
              </p:cNvPr>
              <p:cNvSpPr/>
              <p:nvPr/>
            </p:nvSpPr>
            <p:spPr>
              <a:xfrm>
                <a:off x="5385625" y="3898200"/>
                <a:ext cx="32925" cy="107050"/>
              </a:xfrm>
              <a:custGeom>
                <a:avLst/>
                <a:gdLst/>
                <a:ahLst/>
                <a:cxnLst/>
                <a:rect l="l" t="t" r="r" b="b"/>
                <a:pathLst>
                  <a:path w="1317" h="4282" extrusionOk="0">
                    <a:moveTo>
                      <a:pt x="75" y="0"/>
                    </a:moveTo>
                    <a:lnTo>
                      <a:pt x="38" y="19"/>
                    </a:lnTo>
                    <a:lnTo>
                      <a:pt x="19" y="56"/>
                    </a:lnTo>
                    <a:lnTo>
                      <a:pt x="1" y="93"/>
                    </a:lnTo>
                    <a:lnTo>
                      <a:pt x="19" y="130"/>
                    </a:lnTo>
                    <a:lnTo>
                      <a:pt x="279" y="853"/>
                    </a:lnTo>
                    <a:lnTo>
                      <a:pt x="409" y="1279"/>
                    </a:lnTo>
                    <a:lnTo>
                      <a:pt x="557" y="1761"/>
                    </a:lnTo>
                    <a:lnTo>
                      <a:pt x="705" y="2299"/>
                    </a:lnTo>
                    <a:lnTo>
                      <a:pt x="854" y="2892"/>
                    </a:lnTo>
                    <a:lnTo>
                      <a:pt x="983" y="3522"/>
                    </a:lnTo>
                    <a:lnTo>
                      <a:pt x="1132" y="4208"/>
                    </a:lnTo>
                    <a:lnTo>
                      <a:pt x="1132" y="4245"/>
                    </a:lnTo>
                    <a:lnTo>
                      <a:pt x="1150" y="4263"/>
                    </a:lnTo>
                    <a:lnTo>
                      <a:pt x="1187" y="4282"/>
                    </a:lnTo>
                    <a:lnTo>
                      <a:pt x="1280" y="4282"/>
                    </a:lnTo>
                    <a:lnTo>
                      <a:pt x="1298" y="4245"/>
                    </a:lnTo>
                    <a:lnTo>
                      <a:pt x="1317" y="4208"/>
                    </a:lnTo>
                    <a:lnTo>
                      <a:pt x="1317" y="4171"/>
                    </a:lnTo>
                    <a:lnTo>
                      <a:pt x="1187" y="3485"/>
                    </a:lnTo>
                    <a:lnTo>
                      <a:pt x="1039" y="2836"/>
                    </a:lnTo>
                    <a:lnTo>
                      <a:pt x="891" y="2243"/>
                    </a:lnTo>
                    <a:lnTo>
                      <a:pt x="742" y="1705"/>
                    </a:lnTo>
                    <a:lnTo>
                      <a:pt x="594" y="1224"/>
                    </a:lnTo>
                    <a:lnTo>
                      <a:pt x="464" y="779"/>
                    </a:lnTo>
                    <a:lnTo>
                      <a:pt x="205" y="56"/>
                    </a:lnTo>
                    <a:lnTo>
                      <a:pt x="186" y="37"/>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128;p46">
                <a:extLst>
                  <a:ext uri="{FF2B5EF4-FFF2-40B4-BE49-F238E27FC236}">
                    <a16:creationId xmlns:a16="http://schemas.microsoft.com/office/drawing/2014/main" xmlns="" id="{E7872C9E-4AFF-99FB-C283-DD6734E97ED5}"/>
                  </a:ext>
                </a:extLst>
              </p:cNvPr>
              <p:cNvSpPr/>
              <p:nvPr/>
            </p:nvSpPr>
            <p:spPr>
              <a:xfrm>
                <a:off x="5372675" y="3869475"/>
                <a:ext cx="13450" cy="21800"/>
              </a:xfrm>
              <a:custGeom>
                <a:avLst/>
                <a:gdLst/>
                <a:ahLst/>
                <a:cxnLst/>
                <a:rect l="l" t="t" r="r" b="b"/>
                <a:pathLst>
                  <a:path w="538" h="872" extrusionOk="0">
                    <a:moveTo>
                      <a:pt x="56" y="0"/>
                    </a:moveTo>
                    <a:lnTo>
                      <a:pt x="19" y="37"/>
                    </a:lnTo>
                    <a:lnTo>
                      <a:pt x="19" y="74"/>
                    </a:lnTo>
                    <a:lnTo>
                      <a:pt x="0" y="111"/>
                    </a:lnTo>
                    <a:lnTo>
                      <a:pt x="19" y="148"/>
                    </a:lnTo>
                    <a:lnTo>
                      <a:pt x="111" y="297"/>
                    </a:lnTo>
                    <a:lnTo>
                      <a:pt x="334" y="816"/>
                    </a:lnTo>
                    <a:lnTo>
                      <a:pt x="371" y="853"/>
                    </a:lnTo>
                    <a:lnTo>
                      <a:pt x="426" y="871"/>
                    </a:lnTo>
                    <a:lnTo>
                      <a:pt x="463" y="871"/>
                    </a:lnTo>
                    <a:lnTo>
                      <a:pt x="500" y="853"/>
                    </a:lnTo>
                    <a:lnTo>
                      <a:pt x="519" y="816"/>
                    </a:lnTo>
                    <a:lnTo>
                      <a:pt x="537" y="779"/>
                    </a:lnTo>
                    <a:lnTo>
                      <a:pt x="519" y="742"/>
                    </a:lnTo>
                    <a:lnTo>
                      <a:pt x="278" y="204"/>
                    </a:lnTo>
                    <a:lnTo>
                      <a:pt x="185" y="37"/>
                    </a:lnTo>
                    <a:lnTo>
                      <a:pt x="167" y="19"/>
                    </a:lnTo>
                    <a:lnTo>
                      <a:pt x="13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3129;p46">
                <a:extLst>
                  <a:ext uri="{FF2B5EF4-FFF2-40B4-BE49-F238E27FC236}">
                    <a16:creationId xmlns:a16="http://schemas.microsoft.com/office/drawing/2014/main" xmlns="" id="{6381BC76-B92F-520C-9FB0-13C18A844F7D}"/>
                  </a:ext>
                </a:extLst>
              </p:cNvPr>
              <p:cNvSpPr/>
              <p:nvPr/>
            </p:nvSpPr>
            <p:spPr>
              <a:xfrm>
                <a:off x="6164550" y="3762425"/>
                <a:ext cx="83425" cy="78350"/>
              </a:xfrm>
              <a:custGeom>
                <a:avLst/>
                <a:gdLst/>
                <a:ahLst/>
                <a:cxnLst/>
                <a:rect l="l" t="t" r="r" b="b"/>
                <a:pathLst>
                  <a:path w="3337" h="3134" extrusionOk="0">
                    <a:moveTo>
                      <a:pt x="742" y="1"/>
                    </a:moveTo>
                    <a:lnTo>
                      <a:pt x="649" y="19"/>
                    </a:lnTo>
                    <a:lnTo>
                      <a:pt x="556" y="56"/>
                    </a:lnTo>
                    <a:lnTo>
                      <a:pt x="482" y="93"/>
                    </a:lnTo>
                    <a:lnTo>
                      <a:pt x="408" y="149"/>
                    </a:lnTo>
                    <a:lnTo>
                      <a:pt x="334" y="205"/>
                    </a:lnTo>
                    <a:lnTo>
                      <a:pt x="278" y="279"/>
                    </a:lnTo>
                    <a:lnTo>
                      <a:pt x="241" y="353"/>
                    </a:lnTo>
                    <a:lnTo>
                      <a:pt x="167" y="557"/>
                    </a:lnTo>
                    <a:lnTo>
                      <a:pt x="93" y="835"/>
                    </a:lnTo>
                    <a:lnTo>
                      <a:pt x="37" y="1150"/>
                    </a:lnTo>
                    <a:lnTo>
                      <a:pt x="0" y="1483"/>
                    </a:lnTo>
                    <a:lnTo>
                      <a:pt x="0" y="1799"/>
                    </a:lnTo>
                    <a:lnTo>
                      <a:pt x="19" y="2077"/>
                    </a:lnTo>
                    <a:lnTo>
                      <a:pt x="37" y="2188"/>
                    </a:lnTo>
                    <a:lnTo>
                      <a:pt x="74" y="2280"/>
                    </a:lnTo>
                    <a:lnTo>
                      <a:pt x="111" y="2336"/>
                    </a:lnTo>
                    <a:lnTo>
                      <a:pt x="167" y="2373"/>
                    </a:lnTo>
                    <a:lnTo>
                      <a:pt x="297" y="2373"/>
                    </a:lnTo>
                    <a:lnTo>
                      <a:pt x="426" y="2336"/>
                    </a:lnTo>
                    <a:lnTo>
                      <a:pt x="556" y="2280"/>
                    </a:lnTo>
                    <a:lnTo>
                      <a:pt x="686" y="2188"/>
                    </a:lnTo>
                    <a:lnTo>
                      <a:pt x="871" y="2021"/>
                    </a:lnTo>
                    <a:lnTo>
                      <a:pt x="964" y="1947"/>
                    </a:lnTo>
                    <a:lnTo>
                      <a:pt x="945" y="2077"/>
                    </a:lnTo>
                    <a:lnTo>
                      <a:pt x="927" y="2206"/>
                    </a:lnTo>
                    <a:lnTo>
                      <a:pt x="945" y="2355"/>
                    </a:lnTo>
                    <a:lnTo>
                      <a:pt x="964" y="2521"/>
                    </a:lnTo>
                    <a:lnTo>
                      <a:pt x="1001" y="2670"/>
                    </a:lnTo>
                    <a:lnTo>
                      <a:pt x="1038" y="2744"/>
                    </a:lnTo>
                    <a:lnTo>
                      <a:pt x="1094" y="2799"/>
                    </a:lnTo>
                    <a:lnTo>
                      <a:pt x="1149" y="2855"/>
                    </a:lnTo>
                    <a:lnTo>
                      <a:pt x="1205" y="2892"/>
                    </a:lnTo>
                    <a:lnTo>
                      <a:pt x="1279" y="2929"/>
                    </a:lnTo>
                    <a:lnTo>
                      <a:pt x="1353" y="2948"/>
                    </a:lnTo>
                    <a:lnTo>
                      <a:pt x="1427" y="2948"/>
                    </a:lnTo>
                    <a:lnTo>
                      <a:pt x="1501" y="2929"/>
                    </a:lnTo>
                    <a:lnTo>
                      <a:pt x="1631" y="2874"/>
                    </a:lnTo>
                    <a:lnTo>
                      <a:pt x="1761" y="2781"/>
                    </a:lnTo>
                    <a:lnTo>
                      <a:pt x="1872" y="2688"/>
                    </a:lnTo>
                    <a:lnTo>
                      <a:pt x="1965" y="2596"/>
                    </a:lnTo>
                    <a:lnTo>
                      <a:pt x="2039" y="2521"/>
                    </a:lnTo>
                    <a:lnTo>
                      <a:pt x="2020" y="2596"/>
                    </a:lnTo>
                    <a:lnTo>
                      <a:pt x="2039" y="2762"/>
                    </a:lnTo>
                    <a:lnTo>
                      <a:pt x="2057" y="2855"/>
                    </a:lnTo>
                    <a:lnTo>
                      <a:pt x="2095" y="2948"/>
                    </a:lnTo>
                    <a:lnTo>
                      <a:pt x="2150" y="3040"/>
                    </a:lnTo>
                    <a:lnTo>
                      <a:pt x="2243" y="3114"/>
                    </a:lnTo>
                    <a:lnTo>
                      <a:pt x="2298" y="3133"/>
                    </a:lnTo>
                    <a:lnTo>
                      <a:pt x="2354" y="3133"/>
                    </a:lnTo>
                    <a:lnTo>
                      <a:pt x="2428" y="3114"/>
                    </a:lnTo>
                    <a:lnTo>
                      <a:pt x="2502" y="3096"/>
                    </a:lnTo>
                    <a:lnTo>
                      <a:pt x="2651" y="3003"/>
                    </a:lnTo>
                    <a:lnTo>
                      <a:pt x="2799" y="2855"/>
                    </a:lnTo>
                    <a:lnTo>
                      <a:pt x="2947" y="2670"/>
                    </a:lnTo>
                    <a:lnTo>
                      <a:pt x="3077" y="2447"/>
                    </a:lnTo>
                    <a:lnTo>
                      <a:pt x="3207" y="2188"/>
                    </a:lnTo>
                    <a:lnTo>
                      <a:pt x="3299" y="1910"/>
                    </a:lnTo>
                    <a:lnTo>
                      <a:pt x="3318" y="1761"/>
                    </a:lnTo>
                    <a:lnTo>
                      <a:pt x="3336" y="1632"/>
                    </a:lnTo>
                    <a:lnTo>
                      <a:pt x="3318" y="1521"/>
                    </a:lnTo>
                    <a:lnTo>
                      <a:pt x="3281" y="1428"/>
                    </a:lnTo>
                    <a:lnTo>
                      <a:pt x="3225" y="1335"/>
                    </a:lnTo>
                    <a:lnTo>
                      <a:pt x="3170" y="1261"/>
                    </a:lnTo>
                    <a:lnTo>
                      <a:pt x="3114" y="1205"/>
                    </a:lnTo>
                    <a:lnTo>
                      <a:pt x="3040" y="1150"/>
                    </a:lnTo>
                    <a:lnTo>
                      <a:pt x="2892" y="1057"/>
                    </a:lnTo>
                    <a:lnTo>
                      <a:pt x="2743" y="1002"/>
                    </a:lnTo>
                    <a:lnTo>
                      <a:pt x="2613" y="983"/>
                    </a:lnTo>
                    <a:lnTo>
                      <a:pt x="2576" y="853"/>
                    </a:lnTo>
                    <a:lnTo>
                      <a:pt x="2521" y="742"/>
                    </a:lnTo>
                    <a:lnTo>
                      <a:pt x="2447" y="649"/>
                    </a:lnTo>
                    <a:lnTo>
                      <a:pt x="2373" y="575"/>
                    </a:lnTo>
                    <a:lnTo>
                      <a:pt x="2280" y="520"/>
                    </a:lnTo>
                    <a:lnTo>
                      <a:pt x="2187" y="464"/>
                    </a:lnTo>
                    <a:lnTo>
                      <a:pt x="1983" y="408"/>
                    </a:lnTo>
                    <a:lnTo>
                      <a:pt x="1798" y="390"/>
                    </a:lnTo>
                    <a:lnTo>
                      <a:pt x="1483" y="390"/>
                    </a:lnTo>
                    <a:lnTo>
                      <a:pt x="1427" y="297"/>
                    </a:lnTo>
                    <a:lnTo>
                      <a:pt x="1353" y="205"/>
                    </a:lnTo>
                    <a:lnTo>
                      <a:pt x="1279" y="130"/>
                    </a:lnTo>
                    <a:lnTo>
                      <a:pt x="1186" y="75"/>
                    </a:lnTo>
                    <a:lnTo>
                      <a:pt x="1112" y="38"/>
                    </a:lnTo>
                    <a:lnTo>
                      <a:pt x="1020" y="19"/>
                    </a:lnTo>
                    <a:lnTo>
                      <a:pt x="9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130;p46">
                <a:extLst>
                  <a:ext uri="{FF2B5EF4-FFF2-40B4-BE49-F238E27FC236}">
                    <a16:creationId xmlns:a16="http://schemas.microsoft.com/office/drawing/2014/main" xmlns="" id="{993344AF-17CE-350A-261D-905D27722CA2}"/>
                  </a:ext>
                </a:extLst>
              </p:cNvPr>
              <p:cNvSpPr/>
              <p:nvPr/>
            </p:nvSpPr>
            <p:spPr>
              <a:xfrm>
                <a:off x="6161750" y="3759650"/>
                <a:ext cx="88525" cy="83425"/>
              </a:xfrm>
              <a:custGeom>
                <a:avLst/>
                <a:gdLst/>
                <a:ahLst/>
                <a:cxnLst/>
                <a:rect l="l" t="t" r="r" b="b"/>
                <a:pathLst>
                  <a:path w="3541" h="3337" extrusionOk="0">
                    <a:moveTo>
                      <a:pt x="1039" y="204"/>
                    </a:moveTo>
                    <a:lnTo>
                      <a:pt x="1132" y="223"/>
                    </a:lnTo>
                    <a:lnTo>
                      <a:pt x="1206" y="260"/>
                    </a:lnTo>
                    <a:lnTo>
                      <a:pt x="1280" y="297"/>
                    </a:lnTo>
                    <a:lnTo>
                      <a:pt x="1354" y="353"/>
                    </a:lnTo>
                    <a:lnTo>
                      <a:pt x="1410" y="408"/>
                    </a:lnTo>
                    <a:lnTo>
                      <a:pt x="1465" y="482"/>
                    </a:lnTo>
                    <a:lnTo>
                      <a:pt x="1521" y="557"/>
                    </a:lnTo>
                    <a:lnTo>
                      <a:pt x="1558" y="594"/>
                    </a:lnTo>
                    <a:lnTo>
                      <a:pt x="1613" y="612"/>
                    </a:lnTo>
                    <a:lnTo>
                      <a:pt x="1762" y="594"/>
                    </a:lnTo>
                    <a:lnTo>
                      <a:pt x="1910" y="594"/>
                    </a:lnTo>
                    <a:lnTo>
                      <a:pt x="2077" y="612"/>
                    </a:lnTo>
                    <a:lnTo>
                      <a:pt x="2244" y="668"/>
                    </a:lnTo>
                    <a:lnTo>
                      <a:pt x="2336" y="705"/>
                    </a:lnTo>
                    <a:lnTo>
                      <a:pt x="2410" y="760"/>
                    </a:lnTo>
                    <a:lnTo>
                      <a:pt x="2485" y="835"/>
                    </a:lnTo>
                    <a:lnTo>
                      <a:pt x="2540" y="909"/>
                    </a:lnTo>
                    <a:lnTo>
                      <a:pt x="2596" y="1001"/>
                    </a:lnTo>
                    <a:lnTo>
                      <a:pt x="2633" y="1113"/>
                    </a:lnTo>
                    <a:lnTo>
                      <a:pt x="2651" y="1150"/>
                    </a:lnTo>
                    <a:lnTo>
                      <a:pt x="2707" y="1187"/>
                    </a:lnTo>
                    <a:lnTo>
                      <a:pt x="2763" y="1205"/>
                    </a:lnTo>
                    <a:lnTo>
                      <a:pt x="2929" y="1242"/>
                    </a:lnTo>
                    <a:lnTo>
                      <a:pt x="3022" y="1298"/>
                    </a:lnTo>
                    <a:lnTo>
                      <a:pt x="3096" y="1354"/>
                    </a:lnTo>
                    <a:lnTo>
                      <a:pt x="3189" y="1428"/>
                    </a:lnTo>
                    <a:lnTo>
                      <a:pt x="3263" y="1502"/>
                    </a:lnTo>
                    <a:lnTo>
                      <a:pt x="3319" y="1613"/>
                    </a:lnTo>
                    <a:lnTo>
                      <a:pt x="3337" y="1724"/>
                    </a:lnTo>
                    <a:lnTo>
                      <a:pt x="3337" y="1854"/>
                    </a:lnTo>
                    <a:lnTo>
                      <a:pt x="3319" y="2002"/>
                    </a:lnTo>
                    <a:lnTo>
                      <a:pt x="3244" y="2206"/>
                    </a:lnTo>
                    <a:lnTo>
                      <a:pt x="3170" y="2391"/>
                    </a:lnTo>
                    <a:lnTo>
                      <a:pt x="3078" y="2577"/>
                    </a:lnTo>
                    <a:lnTo>
                      <a:pt x="2985" y="2725"/>
                    </a:lnTo>
                    <a:lnTo>
                      <a:pt x="2874" y="2873"/>
                    </a:lnTo>
                    <a:lnTo>
                      <a:pt x="2763" y="2985"/>
                    </a:lnTo>
                    <a:lnTo>
                      <a:pt x="2670" y="3059"/>
                    </a:lnTo>
                    <a:lnTo>
                      <a:pt x="2559" y="3114"/>
                    </a:lnTo>
                    <a:lnTo>
                      <a:pt x="2485" y="3151"/>
                    </a:lnTo>
                    <a:lnTo>
                      <a:pt x="2429" y="3151"/>
                    </a:lnTo>
                    <a:lnTo>
                      <a:pt x="2392" y="3133"/>
                    </a:lnTo>
                    <a:lnTo>
                      <a:pt x="2336" y="3077"/>
                    </a:lnTo>
                    <a:lnTo>
                      <a:pt x="2281" y="3003"/>
                    </a:lnTo>
                    <a:lnTo>
                      <a:pt x="2262" y="2929"/>
                    </a:lnTo>
                    <a:lnTo>
                      <a:pt x="2244" y="2855"/>
                    </a:lnTo>
                    <a:lnTo>
                      <a:pt x="2244" y="2707"/>
                    </a:lnTo>
                    <a:lnTo>
                      <a:pt x="2244" y="2651"/>
                    </a:lnTo>
                    <a:lnTo>
                      <a:pt x="2244" y="2614"/>
                    </a:lnTo>
                    <a:lnTo>
                      <a:pt x="2244" y="2577"/>
                    </a:lnTo>
                    <a:lnTo>
                      <a:pt x="2225" y="2558"/>
                    </a:lnTo>
                    <a:lnTo>
                      <a:pt x="2188" y="2540"/>
                    </a:lnTo>
                    <a:lnTo>
                      <a:pt x="2151" y="2521"/>
                    </a:lnTo>
                    <a:lnTo>
                      <a:pt x="2114" y="2540"/>
                    </a:lnTo>
                    <a:lnTo>
                      <a:pt x="2077" y="2558"/>
                    </a:lnTo>
                    <a:lnTo>
                      <a:pt x="2003" y="2651"/>
                    </a:lnTo>
                    <a:lnTo>
                      <a:pt x="1817" y="2799"/>
                    </a:lnTo>
                    <a:lnTo>
                      <a:pt x="1725" y="2873"/>
                    </a:lnTo>
                    <a:lnTo>
                      <a:pt x="1595" y="2929"/>
                    </a:lnTo>
                    <a:lnTo>
                      <a:pt x="1484" y="2947"/>
                    </a:lnTo>
                    <a:lnTo>
                      <a:pt x="1428" y="2947"/>
                    </a:lnTo>
                    <a:lnTo>
                      <a:pt x="1372" y="2929"/>
                    </a:lnTo>
                    <a:lnTo>
                      <a:pt x="1280" y="2855"/>
                    </a:lnTo>
                    <a:lnTo>
                      <a:pt x="1224" y="2762"/>
                    </a:lnTo>
                    <a:lnTo>
                      <a:pt x="1187" y="2651"/>
                    </a:lnTo>
                    <a:lnTo>
                      <a:pt x="1150" y="2521"/>
                    </a:lnTo>
                    <a:lnTo>
                      <a:pt x="1150" y="2391"/>
                    </a:lnTo>
                    <a:lnTo>
                      <a:pt x="1150" y="2262"/>
                    </a:lnTo>
                    <a:lnTo>
                      <a:pt x="1169" y="2076"/>
                    </a:lnTo>
                    <a:lnTo>
                      <a:pt x="1150" y="2021"/>
                    </a:lnTo>
                    <a:lnTo>
                      <a:pt x="1113" y="1965"/>
                    </a:lnTo>
                    <a:lnTo>
                      <a:pt x="1057" y="1965"/>
                    </a:lnTo>
                    <a:lnTo>
                      <a:pt x="1002" y="1984"/>
                    </a:lnTo>
                    <a:lnTo>
                      <a:pt x="835" y="2132"/>
                    </a:lnTo>
                    <a:lnTo>
                      <a:pt x="650" y="2280"/>
                    </a:lnTo>
                    <a:lnTo>
                      <a:pt x="557" y="2336"/>
                    </a:lnTo>
                    <a:lnTo>
                      <a:pt x="464" y="2373"/>
                    </a:lnTo>
                    <a:lnTo>
                      <a:pt x="390" y="2391"/>
                    </a:lnTo>
                    <a:lnTo>
                      <a:pt x="298" y="2391"/>
                    </a:lnTo>
                    <a:lnTo>
                      <a:pt x="298" y="2373"/>
                    </a:lnTo>
                    <a:lnTo>
                      <a:pt x="260" y="2317"/>
                    </a:lnTo>
                    <a:lnTo>
                      <a:pt x="223" y="2169"/>
                    </a:lnTo>
                    <a:lnTo>
                      <a:pt x="205" y="1947"/>
                    </a:lnTo>
                    <a:lnTo>
                      <a:pt x="205" y="1706"/>
                    </a:lnTo>
                    <a:lnTo>
                      <a:pt x="223" y="1428"/>
                    </a:lnTo>
                    <a:lnTo>
                      <a:pt x="260" y="1150"/>
                    </a:lnTo>
                    <a:lnTo>
                      <a:pt x="316" y="890"/>
                    </a:lnTo>
                    <a:lnTo>
                      <a:pt x="372" y="668"/>
                    </a:lnTo>
                    <a:lnTo>
                      <a:pt x="446" y="501"/>
                    </a:lnTo>
                    <a:lnTo>
                      <a:pt x="483" y="445"/>
                    </a:lnTo>
                    <a:lnTo>
                      <a:pt x="520" y="371"/>
                    </a:lnTo>
                    <a:lnTo>
                      <a:pt x="650" y="279"/>
                    </a:lnTo>
                    <a:lnTo>
                      <a:pt x="779" y="223"/>
                    </a:lnTo>
                    <a:lnTo>
                      <a:pt x="946" y="204"/>
                    </a:lnTo>
                    <a:close/>
                    <a:moveTo>
                      <a:pt x="946" y="0"/>
                    </a:moveTo>
                    <a:lnTo>
                      <a:pt x="835" y="19"/>
                    </a:lnTo>
                    <a:lnTo>
                      <a:pt x="724" y="38"/>
                    </a:lnTo>
                    <a:lnTo>
                      <a:pt x="631" y="75"/>
                    </a:lnTo>
                    <a:lnTo>
                      <a:pt x="538" y="112"/>
                    </a:lnTo>
                    <a:lnTo>
                      <a:pt x="446" y="186"/>
                    </a:lnTo>
                    <a:lnTo>
                      <a:pt x="372" y="241"/>
                    </a:lnTo>
                    <a:lnTo>
                      <a:pt x="316" y="334"/>
                    </a:lnTo>
                    <a:lnTo>
                      <a:pt x="260" y="408"/>
                    </a:lnTo>
                    <a:lnTo>
                      <a:pt x="186" y="594"/>
                    </a:lnTo>
                    <a:lnTo>
                      <a:pt x="131" y="835"/>
                    </a:lnTo>
                    <a:lnTo>
                      <a:pt x="75" y="1113"/>
                    </a:lnTo>
                    <a:lnTo>
                      <a:pt x="38" y="1391"/>
                    </a:lnTo>
                    <a:lnTo>
                      <a:pt x="1" y="1687"/>
                    </a:lnTo>
                    <a:lnTo>
                      <a:pt x="1" y="1965"/>
                    </a:lnTo>
                    <a:lnTo>
                      <a:pt x="38" y="2225"/>
                    </a:lnTo>
                    <a:lnTo>
                      <a:pt x="57" y="2317"/>
                    </a:lnTo>
                    <a:lnTo>
                      <a:pt x="75" y="2410"/>
                    </a:lnTo>
                    <a:lnTo>
                      <a:pt x="112" y="2466"/>
                    </a:lnTo>
                    <a:lnTo>
                      <a:pt x="149" y="2521"/>
                    </a:lnTo>
                    <a:lnTo>
                      <a:pt x="205" y="2558"/>
                    </a:lnTo>
                    <a:lnTo>
                      <a:pt x="260" y="2577"/>
                    </a:lnTo>
                    <a:lnTo>
                      <a:pt x="335" y="2595"/>
                    </a:lnTo>
                    <a:lnTo>
                      <a:pt x="427" y="2577"/>
                    </a:lnTo>
                    <a:lnTo>
                      <a:pt x="520" y="2558"/>
                    </a:lnTo>
                    <a:lnTo>
                      <a:pt x="613" y="2521"/>
                    </a:lnTo>
                    <a:lnTo>
                      <a:pt x="798" y="2429"/>
                    </a:lnTo>
                    <a:lnTo>
                      <a:pt x="946" y="2299"/>
                    </a:lnTo>
                    <a:lnTo>
                      <a:pt x="965" y="2521"/>
                    </a:lnTo>
                    <a:lnTo>
                      <a:pt x="983" y="2632"/>
                    </a:lnTo>
                    <a:lnTo>
                      <a:pt x="1002" y="2744"/>
                    </a:lnTo>
                    <a:lnTo>
                      <a:pt x="1039" y="2855"/>
                    </a:lnTo>
                    <a:lnTo>
                      <a:pt x="1094" y="2947"/>
                    </a:lnTo>
                    <a:lnTo>
                      <a:pt x="1169" y="3040"/>
                    </a:lnTo>
                    <a:lnTo>
                      <a:pt x="1280" y="3096"/>
                    </a:lnTo>
                    <a:lnTo>
                      <a:pt x="1372" y="3133"/>
                    </a:lnTo>
                    <a:lnTo>
                      <a:pt x="1484" y="3151"/>
                    </a:lnTo>
                    <a:lnTo>
                      <a:pt x="1595" y="3133"/>
                    </a:lnTo>
                    <a:lnTo>
                      <a:pt x="1688" y="3114"/>
                    </a:lnTo>
                    <a:lnTo>
                      <a:pt x="1799" y="3059"/>
                    </a:lnTo>
                    <a:lnTo>
                      <a:pt x="1891" y="3003"/>
                    </a:lnTo>
                    <a:lnTo>
                      <a:pt x="2040" y="2873"/>
                    </a:lnTo>
                    <a:lnTo>
                      <a:pt x="2058" y="3003"/>
                    </a:lnTo>
                    <a:lnTo>
                      <a:pt x="2114" y="3114"/>
                    </a:lnTo>
                    <a:lnTo>
                      <a:pt x="2188" y="3225"/>
                    </a:lnTo>
                    <a:lnTo>
                      <a:pt x="2244" y="3263"/>
                    </a:lnTo>
                    <a:lnTo>
                      <a:pt x="2299" y="3300"/>
                    </a:lnTo>
                    <a:lnTo>
                      <a:pt x="2373" y="3337"/>
                    </a:lnTo>
                    <a:lnTo>
                      <a:pt x="2540" y="3337"/>
                    </a:lnTo>
                    <a:lnTo>
                      <a:pt x="2651" y="3300"/>
                    </a:lnTo>
                    <a:lnTo>
                      <a:pt x="2781" y="3225"/>
                    </a:lnTo>
                    <a:lnTo>
                      <a:pt x="2911" y="3114"/>
                    </a:lnTo>
                    <a:lnTo>
                      <a:pt x="3041" y="2985"/>
                    </a:lnTo>
                    <a:lnTo>
                      <a:pt x="3152" y="2836"/>
                    </a:lnTo>
                    <a:lnTo>
                      <a:pt x="3263" y="2651"/>
                    </a:lnTo>
                    <a:lnTo>
                      <a:pt x="3356" y="2466"/>
                    </a:lnTo>
                    <a:lnTo>
                      <a:pt x="3448" y="2262"/>
                    </a:lnTo>
                    <a:lnTo>
                      <a:pt x="3504" y="2039"/>
                    </a:lnTo>
                    <a:lnTo>
                      <a:pt x="3541" y="1872"/>
                    </a:lnTo>
                    <a:lnTo>
                      <a:pt x="3541" y="1706"/>
                    </a:lnTo>
                    <a:lnTo>
                      <a:pt x="3504" y="1539"/>
                    </a:lnTo>
                    <a:lnTo>
                      <a:pt x="3430" y="1391"/>
                    </a:lnTo>
                    <a:lnTo>
                      <a:pt x="3356" y="1316"/>
                    </a:lnTo>
                    <a:lnTo>
                      <a:pt x="3282" y="1224"/>
                    </a:lnTo>
                    <a:lnTo>
                      <a:pt x="3189" y="1168"/>
                    </a:lnTo>
                    <a:lnTo>
                      <a:pt x="3096" y="1113"/>
                    </a:lnTo>
                    <a:lnTo>
                      <a:pt x="2929" y="1038"/>
                    </a:lnTo>
                    <a:lnTo>
                      <a:pt x="2800" y="1001"/>
                    </a:lnTo>
                    <a:lnTo>
                      <a:pt x="2763" y="909"/>
                    </a:lnTo>
                    <a:lnTo>
                      <a:pt x="2725" y="816"/>
                    </a:lnTo>
                    <a:lnTo>
                      <a:pt x="2670" y="742"/>
                    </a:lnTo>
                    <a:lnTo>
                      <a:pt x="2596" y="668"/>
                    </a:lnTo>
                    <a:lnTo>
                      <a:pt x="2466" y="557"/>
                    </a:lnTo>
                    <a:lnTo>
                      <a:pt x="2299" y="482"/>
                    </a:lnTo>
                    <a:lnTo>
                      <a:pt x="2132" y="427"/>
                    </a:lnTo>
                    <a:lnTo>
                      <a:pt x="1966" y="408"/>
                    </a:lnTo>
                    <a:lnTo>
                      <a:pt x="1799" y="390"/>
                    </a:lnTo>
                    <a:lnTo>
                      <a:pt x="1651" y="408"/>
                    </a:lnTo>
                    <a:lnTo>
                      <a:pt x="1595" y="316"/>
                    </a:lnTo>
                    <a:lnTo>
                      <a:pt x="1521" y="223"/>
                    </a:lnTo>
                    <a:lnTo>
                      <a:pt x="1428" y="167"/>
                    </a:lnTo>
                    <a:lnTo>
                      <a:pt x="1354" y="112"/>
                    </a:lnTo>
                    <a:lnTo>
                      <a:pt x="1261" y="56"/>
                    </a:lnTo>
                    <a:lnTo>
                      <a:pt x="1150" y="19"/>
                    </a:lnTo>
                    <a:lnTo>
                      <a:pt x="1057"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131;p46">
                <a:extLst>
                  <a:ext uri="{FF2B5EF4-FFF2-40B4-BE49-F238E27FC236}">
                    <a16:creationId xmlns:a16="http://schemas.microsoft.com/office/drawing/2014/main" xmlns="" id="{4894EEBB-AD3C-003A-5916-49D379CDAED3}"/>
                  </a:ext>
                </a:extLst>
              </p:cNvPr>
              <p:cNvSpPr/>
              <p:nvPr/>
            </p:nvSpPr>
            <p:spPr>
              <a:xfrm>
                <a:off x="6185850" y="3769850"/>
                <a:ext cx="18575" cy="43100"/>
              </a:xfrm>
              <a:custGeom>
                <a:avLst/>
                <a:gdLst/>
                <a:ahLst/>
                <a:cxnLst/>
                <a:rect l="l" t="t" r="r" b="b"/>
                <a:pathLst>
                  <a:path w="743" h="1724" extrusionOk="0">
                    <a:moveTo>
                      <a:pt x="631" y="0"/>
                    </a:moveTo>
                    <a:lnTo>
                      <a:pt x="594" y="19"/>
                    </a:lnTo>
                    <a:lnTo>
                      <a:pt x="557" y="37"/>
                    </a:lnTo>
                    <a:lnTo>
                      <a:pt x="538" y="74"/>
                    </a:lnTo>
                    <a:lnTo>
                      <a:pt x="19" y="1594"/>
                    </a:lnTo>
                    <a:lnTo>
                      <a:pt x="1" y="1650"/>
                    </a:lnTo>
                    <a:lnTo>
                      <a:pt x="19" y="1668"/>
                    </a:lnTo>
                    <a:lnTo>
                      <a:pt x="38" y="1705"/>
                    </a:lnTo>
                    <a:lnTo>
                      <a:pt x="75" y="1724"/>
                    </a:lnTo>
                    <a:lnTo>
                      <a:pt x="168" y="1724"/>
                    </a:lnTo>
                    <a:lnTo>
                      <a:pt x="205" y="1668"/>
                    </a:lnTo>
                    <a:lnTo>
                      <a:pt x="724" y="130"/>
                    </a:lnTo>
                    <a:lnTo>
                      <a:pt x="742" y="93"/>
                    </a:lnTo>
                    <a:lnTo>
                      <a:pt x="724" y="56"/>
                    </a:lnTo>
                    <a:lnTo>
                      <a:pt x="705" y="19"/>
                    </a:lnTo>
                    <a:lnTo>
                      <a:pt x="668"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132;p46">
                <a:extLst>
                  <a:ext uri="{FF2B5EF4-FFF2-40B4-BE49-F238E27FC236}">
                    <a16:creationId xmlns:a16="http://schemas.microsoft.com/office/drawing/2014/main" xmlns="" id="{48DD90E0-D749-22E3-F277-281C77C21B6B}"/>
                  </a:ext>
                </a:extLst>
              </p:cNvPr>
              <p:cNvSpPr/>
              <p:nvPr/>
            </p:nvSpPr>
            <p:spPr>
              <a:xfrm>
                <a:off x="6213200" y="3784200"/>
                <a:ext cx="19025" cy="43600"/>
              </a:xfrm>
              <a:custGeom>
                <a:avLst/>
                <a:gdLst/>
                <a:ahLst/>
                <a:cxnLst/>
                <a:rect l="l" t="t" r="r" b="b"/>
                <a:pathLst>
                  <a:path w="761" h="1744" extrusionOk="0">
                    <a:moveTo>
                      <a:pt x="667" y="1"/>
                    </a:moveTo>
                    <a:lnTo>
                      <a:pt x="630" y="19"/>
                    </a:lnTo>
                    <a:lnTo>
                      <a:pt x="593" y="38"/>
                    </a:lnTo>
                    <a:lnTo>
                      <a:pt x="575" y="75"/>
                    </a:lnTo>
                    <a:lnTo>
                      <a:pt x="0" y="1613"/>
                    </a:lnTo>
                    <a:lnTo>
                      <a:pt x="0" y="1650"/>
                    </a:lnTo>
                    <a:lnTo>
                      <a:pt x="0" y="1687"/>
                    </a:lnTo>
                    <a:lnTo>
                      <a:pt x="19" y="1725"/>
                    </a:lnTo>
                    <a:lnTo>
                      <a:pt x="56" y="1743"/>
                    </a:lnTo>
                    <a:lnTo>
                      <a:pt x="93" y="1743"/>
                    </a:lnTo>
                    <a:lnTo>
                      <a:pt x="149" y="1725"/>
                    </a:lnTo>
                    <a:lnTo>
                      <a:pt x="186" y="1687"/>
                    </a:lnTo>
                    <a:lnTo>
                      <a:pt x="760" y="131"/>
                    </a:lnTo>
                    <a:lnTo>
                      <a:pt x="760" y="93"/>
                    </a:lnTo>
                    <a:lnTo>
                      <a:pt x="760" y="56"/>
                    </a:lnTo>
                    <a:lnTo>
                      <a:pt x="723" y="38"/>
                    </a:lnTo>
                    <a:lnTo>
                      <a:pt x="705" y="19"/>
                    </a:lnTo>
                    <a:lnTo>
                      <a:pt x="66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3133;p46">
                <a:extLst>
                  <a:ext uri="{FF2B5EF4-FFF2-40B4-BE49-F238E27FC236}">
                    <a16:creationId xmlns:a16="http://schemas.microsoft.com/office/drawing/2014/main" xmlns="" id="{BDBE644C-7288-FA6E-01B7-60122488CAB4}"/>
                  </a:ext>
                </a:extLst>
              </p:cNvPr>
              <p:cNvSpPr/>
              <p:nvPr/>
            </p:nvSpPr>
            <p:spPr>
              <a:xfrm>
                <a:off x="6132575" y="3810625"/>
                <a:ext cx="34300" cy="50050"/>
              </a:xfrm>
              <a:custGeom>
                <a:avLst/>
                <a:gdLst/>
                <a:ahLst/>
                <a:cxnLst/>
                <a:rect l="l" t="t" r="r" b="b"/>
                <a:pathLst>
                  <a:path w="1372" h="2002" extrusionOk="0">
                    <a:moveTo>
                      <a:pt x="74" y="0"/>
                    </a:moveTo>
                    <a:lnTo>
                      <a:pt x="37" y="19"/>
                    </a:lnTo>
                    <a:lnTo>
                      <a:pt x="19" y="37"/>
                    </a:lnTo>
                    <a:lnTo>
                      <a:pt x="0" y="74"/>
                    </a:lnTo>
                    <a:lnTo>
                      <a:pt x="0" y="111"/>
                    </a:lnTo>
                    <a:lnTo>
                      <a:pt x="19" y="149"/>
                    </a:lnTo>
                    <a:lnTo>
                      <a:pt x="56" y="167"/>
                    </a:lnTo>
                    <a:lnTo>
                      <a:pt x="204" y="297"/>
                    </a:lnTo>
                    <a:lnTo>
                      <a:pt x="371" y="445"/>
                    </a:lnTo>
                    <a:lnTo>
                      <a:pt x="575" y="630"/>
                    </a:lnTo>
                    <a:lnTo>
                      <a:pt x="760" y="890"/>
                    </a:lnTo>
                    <a:lnTo>
                      <a:pt x="853" y="1038"/>
                    </a:lnTo>
                    <a:lnTo>
                      <a:pt x="946" y="1186"/>
                    </a:lnTo>
                    <a:lnTo>
                      <a:pt x="1020" y="1353"/>
                    </a:lnTo>
                    <a:lnTo>
                      <a:pt x="1094" y="1520"/>
                    </a:lnTo>
                    <a:lnTo>
                      <a:pt x="1131" y="1724"/>
                    </a:lnTo>
                    <a:lnTo>
                      <a:pt x="1168" y="1909"/>
                    </a:lnTo>
                    <a:lnTo>
                      <a:pt x="1186" y="1946"/>
                    </a:lnTo>
                    <a:lnTo>
                      <a:pt x="1205" y="1983"/>
                    </a:lnTo>
                    <a:lnTo>
                      <a:pt x="1242" y="2002"/>
                    </a:lnTo>
                    <a:lnTo>
                      <a:pt x="1279" y="2002"/>
                    </a:lnTo>
                    <a:lnTo>
                      <a:pt x="1316" y="1983"/>
                    </a:lnTo>
                    <a:lnTo>
                      <a:pt x="1353" y="1965"/>
                    </a:lnTo>
                    <a:lnTo>
                      <a:pt x="1372" y="1928"/>
                    </a:lnTo>
                    <a:lnTo>
                      <a:pt x="1372" y="1891"/>
                    </a:lnTo>
                    <a:lnTo>
                      <a:pt x="1335" y="1668"/>
                    </a:lnTo>
                    <a:lnTo>
                      <a:pt x="1279" y="1465"/>
                    </a:lnTo>
                    <a:lnTo>
                      <a:pt x="1205" y="1279"/>
                    </a:lnTo>
                    <a:lnTo>
                      <a:pt x="1131" y="1112"/>
                    </a:lnTo>
                    <a:lnTo>
                      <a:pt x="1038" y="946"/>
                    </a:lnTo>
                    <a:lnTo>
                      <a:pt x="946" y="779"/>
                    </a:lnTo>
                    <a:lnTo>
                      <a:pt x="723" y="519"/>
                    </a:lnTo>
                    <a:lnTo>
                      <a:pt x="519" y="297"/>
                    </a:lnTo>
                    <a:lnTo>
                      <a:pt x="352" y="149"/>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3134;p46">
                <a:extLst>
                  <a:ext uri="{FF2B5EF4-FFF2-40B4-BE49-F238E27FC236}">
                    <a16:creationId xmlns:a16="http://schemas.microsoft.com/office/drawing/2014/main" xmlns="" id="{F004DF9B-FA40-2722-B15D-E2AE7A7F6704}"/>
                  </a:ext>
                </a:extLst>
              </p:cNvPr>
              <p:cNvSpPr/>
              <p:nvPr/>
            </p:nvSpPr>
            <p:spPr>
              <a:xfrm>
                <a:off x="6020900" y="4065925"/>
                <a:ext cx="7900" cy="32475"/>
              </a:xfrm>
              <a:custGeom>
                <a:avLst/>
                <a:gdLst/>
                <a:ahLst/>
                <a:cxnLst/>
                <a:rect l="l" t="t" r="r" b="b"/>
                <a:pathLst>
                  <a:path w="316" h="1299" extrusionOk="0">
                    <a:moveTo>
                      <a:pt x="56" y="1"/>
                    </a:moveTo>
                    <a:lnTo>
                      <a:pt x="19" y="38"/>
                    </a:lnTo>
                    <a:lnTo>
                      <a:pt x="19" y="75"/>
                    </a:lnTo>
                    <a:lnTo>
                      <a:pt x="1" y="112"/>
                    </a:lnTo>
                    <a:lnTo>
                      <a:pt x="130" y="1205"/>
                    </a:lnTo>
                    <a:lnTo>
                      <a:pt x="130" y="1243"/>
                    </a:lnTo>
                    <a:lnTo>
                      <a:pt x="149" y="1280"/>
                    </a:lnTo>
                    <a:lnTo>
                      <a:pt x="186" y="1298"/>
                    </a:lnTo>
                    <a:lnTo>
                      <a:pt x="241" y="1298"/>
                    </a:lnTo>
                    <a:lnTo>
                      <a:pt x="279" y="1280"/>
                    </a:lnTo>
                    <a:lnTo>
                      <a:pt x="297" y="1261"/>
                    </a:lnTo>
                    <a:lnTo>
                      <a:pt x="316" y="1224"/>
                    </a:lnTo>
                    <a:lnTo>
                      <a:pt x="316" y="1187"/>
                    </a:lnTo>
                    <a:lnTo>
                      <a:pt x="204" y="93"/>
                    </a:lnTo>
                    <a:lnTo>
                      <a:pt x="186" y="56"/>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3135;p46">
                <a:extLst>
                  <a:ext uri="{FF2B5EF4-FFF2-40B4-BE49-F238E27FC236}">
                    <a16:creationId xmlns:a16="http://schemas.microsoft.com/office/drawing/2014/main" xmlns="" id="{F8C63032-A54B-8287-9E78-FC2E28FA146B}"/>
                  </a:ext>
                </a:extLst>
              </p:cNvPr>
              <p:cNvSpPr/>
              <p:nvPr/>
            </p:nvSpPr>
            <p:spPr>
              <a:xfrm>
                <a:off x="5815175" y="3969100"/>
                <a:ext cx="7425" cy="27350"/>
              </a:xfrm>
              <a:custGeom>
                <a:avLst/>
                <a:gdLst/>
                <a:ahLst/>
                <a:cxnLst/>
                <a:rect l="l" t="t" r="r" b="b"/>
                <a:pathLst>
                  <a:path w="297" h="1094" extrusionOk="0">
                    <a:moveTo>
                      <a:pt x="204" y="0"/>
                    </a:moveTo>
                    <a:lnTo>
                      <a:pt x="167" y="19"/>
                    </a:lnTo>
                    <a:lnTo>
                      <a:pt x="130" y="37"/>
                    </a:lnTo>
                    <a:lnTo>
                      <a:pt x="111" y="56"/>
                    </a:lnTo>
                    <a:lnTo>
                      <a:pt x="93" y="93"/>
                    </a:lnTo>
                    <a:lnTo>
                      <a:pt x="0" y="982"/>
                    </a:lnTo>
                    <a:lnTo>
                      <a:pt x="19" y="1019"/>
                    </a:lnTo>
                    <a:lnTo>
                      <a:pt x="37" y="1057"/>
                    </a:lnTo>
                    <a:lnTo>
                      <a:pt x="56" y="1075"/>
                    </a:lnTo>
                    <a:lnTo>
                      <a:pt x="93" y="1094"/>
                    </a:lnTo>
                    <a:lnTo>
                      <a:pt x="111" y="1094"/>
                    </a:lnTo>
                    <a:lnTo>
                      <a:pt x="149" y="1075"/>
                    </a:lnTo>
                    <a:lnTo>
                      <a:pt x="167" y="1057"/>
                    </a:lnTo>
                    <a:lnTo>
                      <a:pt x="204" y="1038"/>
                    </a:lnTo>
                    <a:lnTo>
                      <a:pt x="204" y="1001"/>
                    </a:lnTo>
                    <a:lnTo>
                      <a:pt x="297" y="111"/>
                    </a:lnTo>
                    <a:lnTo>
                      <a:pt x="278" y="74"/>
                    </a:lnTo>
                    <a:lnTo>
                      <a:pt x="260" y="37"/>
                    </a:lnTo>
                    <a:lnTo>
                      <a:pt x="241" y="19"/>
                    </a:lnTo>
                    <a:lnTo>
                      <a:pt x="204"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3136;p46">
                <a:extLst>
                  <a:ext uri="{FF2B5EF4-FFF2-40B4-BE49-F238E27FC236}">
                    <a16:creationId xmlns:a16="http://schemas.microsoft.com/office/drawing/2014/main" xmlns="" id="{0616D3E9-D9A3-5239-5D5B-0D7BCA97B702}"/>
                  </a:ext>
                </a:extLst>
              </p:cNvPr>
              <p:cNvSpPr/>
              <p:nvPr/>
            </p:nvSpPr>
            <p:spPr>
              <a:xfrm>
                <a:off x="5818425" y="3875500"/>
                <a:ext cx="12975" cy="87125"/>
              </a:xfrm>
              <a:custGeom>
                <a:avLst/>
                <a:gdLst/>
                <a:ahLst/>
                <a:cxnLst/>
                <a:rect l="l" t="t" r="r" b="b"/>
                <a:pathLst>
                  <a:path w="519" h="3485" extrusionOk="0">
                    <a:moveTo>
                      <a:pt x="389" y="0"/>
                    </a:moveTo>
                    <a:lnTo>
                      <a:pt x="352" y="19"/>
                    </a:lnTo>
                    <a:lnTo>
                      <a:pt x="334" y="37"/>
                    </a:lnTo>
                    <a:lnTo>
                      <a:pt x="315" y="74"/>
                    </a:lnTo>
                    <a:lnTo>
                      <a:pt x="0" y="3373"/>
                    </a:lnTo>
                    <a:lnTo>
                      <a:pt x="19" y="3429"/>
                    </a:lnTo>
                    <a:lnTo>
                      <a:pt x="37" y="3447"/>
                    </a:lnTo>
                    <a:lnTo>
                      <a:pt x="56" y="3485"/>
                    </a:lnTo>
                    <a:lnTo>
                      <a:pt x="148" y="3485"/>
                    </a:lnTo>
                    <a:lnTo>
                      <a:pt x="167" y="3466"/>
                    </a:lnTo>
                    <a:lnTo>
                      <a:pt x="185" y="3429"/>
                    </a:lnTo>
                    <a:lnTo>
                      <a:pt x="204" y="3392"/>
                    </a:lnTo>
                    <a:lnTo>
                      <a:pt x="519" y="93"/>
                    </a:lnTo>
                    <a:lnTo>
                      <a:pt x="519" y="56"/>
                    </a:lnTo>
                    <a:lnTo>
                      <a:pt x="500" y="37"/>
                    </a:lnTo>
                    <a:lnTo>
                      <a:pt x="46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3137;p46">
                <a:extLst>
                  <a:ext uri="{FF2B5EF4-FFF2-40B4-BE49-F238E27FC236}">
                    <a16:creationId xmlns:a16="http://schemas.microsoft.com/office/drawing/2014/main" xmlns="" id="{A704B2F7-974A-FE92-C441-3A1665AB9A25}"/>
                  </a:ext>
                </a:extLst>
              </p:cNvPr>
              <p:cNvSpPr/>
              <p:nvPr/>
            </p:nvSpPr>
            <p:spPr>
              <a:xfrm>
                <a:off x="5815175" y="4023775"/>
                <a:ext cx="5125" cy="35225"/>
              </a:xfrm>
              <a:custGeom>
                <a:avLst/>
                <a:gdLst/>
                <a:ahLst/>
                <a:cxnLst/>
                <a:rect l="l" t="t" r="r" b="b"/>
                <a:pathLst>
                  <a:path w="205" h="1409" extrusionOk="0">
                    <a:moveTo>
                      <a:pt x="74" y="0"/>
                    </a:moveTo>
                    <a:lnTo>
                      <a:pt x="37" y="19"/>
                    </a:lnTo>
                    <a:lnTo>
                      <a:pt x="19" y="56"/>
                    </a:lnTo>
                    <a:lnTo>
                      <a:pt x="0" y="93"/>
                    </a:lnTo>
                    <a:lnTo>
                      <a:pt x="0" y="1316"/>
                    </a:lnTo>
                    <a:lnTo>
                      <a:pt x="19" y="1353"/>
                    </a:lnTo>
                    <a:lnTo>
                      <a:pt x="37" y="1390"/>
                    </a:lnTo>
                    <a:lnTo>
                      <a:pt x="74" y="1409"/>
                    </a:lnTo>
                    <a:lnTo>
                      <a:pt x="149" y="1409"/>
                    </a:lnTo>
                    <a:lnTo>
                      <a:pt x="186" y="1390"/>
                    </a:lnTo>
                    <a:lnTo>
                      <a:pt x="204" y="1353"/>
                    </a:lnTo>
                    <a:lnTo>
                      <a:pt x="204" y="1316"/>
                    </a:lnTo>
                    <a:lnTo>
                      <a:pt x="204" y="93"/>
                    </a:lnTo>
                    <a:lnTo>
                      <a:pt x="204" y="56"/>
                    </a:lnTo>
                    <a:lnTo>
                      <a:pt x="186" y="19"/>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6214985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38" presetClass="path" presetSubtype="0" accel="50000" decel="50000" fill="hold" nodeType="afterEffect">
                                  <p:stCondLst>
                                    <p:cond delay="0"/>
                                  </p:stCondLst>
                                  <p:childTnLst>
                                    <p:animMotion origin="layout" path="M -0.00091 0.05208 L 0.01094 0.08056 L 0.01758 0.04745 L 0.02956 0.07593 L 0.03659 0.04282 L 0.04805 0.0713 L 0.05521 0.0382 L 0.06667 0.06667 L 0.07396 0.03357 L 0.08581 0.06181 L 0.09232 0.02894 L 0.1043 0.05718 L 0.11094 0.02431 L 0.12253 0.05278 L 0.12995 0.01945 L 0.14141 0.04792 L 0.1487 0.01482 " pathEditMode="relative" rAng="21120000" ptsTypes="AAAAAAAAAAAAAAAAA">
                                      <p:cBhvr>
                                        <p:cTn id="10" dur="3000" fill="hold"/>
                                        <p:tgtEl>
                                          <p:spTgt spid="18"/>
                                        </p:tgtEl>
                                        <p:attrNameLst>
                                          <p:attrName>ppt_x</p:attrName>
                                          <p:attrName>ppt_y</p:attrName>
                                        </p:attrNameLst>
                                      </p:cBhvr>
                                      <p:rCtr x="7604" y="-324"/>
                                    </p:animMotion>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52456"/>
            <a:ext cx="12190413" cy="794569"/>
            <a:chOff x="0" y="581744"/>
            <a:chExt cx="12190413" cy="794569"/>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405485" y="581744"/>
              <a:ext cx="65122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vi-VN" altLang="zh-CN" sz="4000" b="1" dirty="0" smtClean="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Hướng </a:t>
              </a:r>
              <a:r>
                <a:rPr lang="vi-VN" altLang="zh-CN" sz="40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dẫn quy trình viết</a:t>
              </a:r>
              <a:endParaRPr kumimoji="0" lang="zh-CN" altLang="en-US" sz="40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pic>
        <p:nvPicPr>
          <p:cNvPr id="5" name="图片 23">
            <a:extLst>
              <a:ext uri="{FF2B5EF4-FFF2-40B4-BE49-F238E27FC236}">
                <a16:creationId xmlns:a16="http://schemas.microsoft.com/office/drawing/2014/main" xmlns="" id="{6BB479CA-2689-4B73-9A76-C8A6196057C4}"/>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1589886" y="3128060"/>
            <a:ext cx="5635036" cy="3556696"/>
          </a:xfrm>
          <a:prstGeom prst="rect">
            <a:avLst/>
          </a:prstGeom>
        </p:spPr>
      </p:pic>
      <p:grpSp>
        <p:nvGrpSpPr>
          <p:cNvPr id="6" name="组合 21">
            <a:extLst>
              <a:ext uri="{FF2B5EF4-FFF2-40B4-BE49-F238E27FC236}">
                <a16:creationId xmlns:a16="http://schemas.microsoft.com/office/drawing/2014/main" xmlns="" id="{0B9FCAE3-0DDB-4E3F-BEE0-BC6C4F95EC4B}"/>
              </a:ext>
            </a:extLst>
          </p:cNvPr>
          <p:cNvGrpSpPr/>
          <p:nvPr/>
        </p:nvGrpSpPr>
        <p:grpSpPr>
          <a:xfrm>
            <a:off x="3867325" y="1315607"/>
            <a:ext cx="8323088" cy="3862613"/>
            <a:chOff x="924325" y="2017508"/>
            <a:chExt cx="2758245" cy="3862613"/>
          </a:xfrm>
        </p:grpSpPr>
        <p:sp>
          <p:nvSpPr>
            <p:cNvPr id="7" name="矩形: 圆角 16">
              <a:extLst>
                <a:ext uri="{FF2B5EF4-FFF2-40B4-BE49-F238E27FC236}">
                  <a16:creationId xmlns:a16="http://schemas.microsoft.com/office/drawing/2014/main" xmlns="" id="{B057105E-3520-4A91-B885-B2AA5079460D}"/>
                </a:ext>
              </a:extLst>
            </p:cNvPr>
            <p:cNvSpPr/>
            <p:nvPr/>
          </p:nvSpPr>
          <p:spPr>
            <a:xfrm>
              <a:off x="924325" y="2215064"/>
              <a:ext cx="2758245" cy="3665057"/>
            </a:xfrm>
            <a:prstGeom prst="roundRect">
              <a:avLst/>
            </a:prstGeom>
            <a:solidFill>
              <a:schemeClr val="bg1"/>
            </a:solidFill>
            <a:ln w="25400">
              <a:solidFill>
                <a:srgbClr val="FFE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 name="矩形: 圆角 17">
              <a:extLst>
                <a:ext uri="{FF2B5EF4-FFF2-40B4-BE49-F238E27FC236}">
                  <a16:creationId xmlns:a16="http://schemas.microsoft.com/office/drawing/2014/main" xmlns="" id="{F6AFD088-9EA1-4040-84FD-AD826132DE3D}"/>
                </a:ext>
              </a:extLst>
            </p:cNvPr>
            <p:cNvSpPr/>
            <p:nvPr/>
          </p:nvSpPr>
          <p:spPr>
            <a:xfrm>
              <a:off x="1566421" y="2017508"/>
              <a:ext cx="1474055" cy="395113"/>
            </a:xfrm>
            <a:prstGeom prst="roundRect">
              <a:avLst>
                <a:gd name="adj" fmla="val 50000"/>
              </a:avLst>
            </a:prstGeom>
            <a:solidFill>
              <a:srgbClr val="FFE272"/>
            </a:solidFill>
            <a:ln w="25400">
              <a:solidFill>
                <a:srgbClr val="FFE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A53731"/>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14" name="矩形 20">
              <a:extLst>
                <a:ext uri="{FF2B5EF4-FFF2-40B4-BE49-F238E27FC236}">
                  <a16:creationId xmlns:a16="http://schemas.microsoft.com/office/drawing/2014/main" xmlns="" id="{AEF2243A-6172-41B1-94F3-6C245D38410E}"/>
                </a:ext>
              </a:extLst>
            </p:cNvPr>
            <p:cNvSpPr/>
            <p:nvPr/>
          </p:nvSpPr>
          <p:spPr>
            <a:xfrm>
              <a:off x="1224110" y="2753068"/>
              <a:ext cx="2158675" cy="2219838"/>
            </a:xfrm>
            <a:prstGeom prst="rect">
              <a:avLst/>
            </a:prstGeom>
          </p:spPr>
          <p:txBody>
            <a:bodyPr wrap="square">
              <a:spAutoFit/>
            </a:bodyPr>
            <a:lstStyle/>
            <a:p>
              <a:pPr lvl="0" algn="just">
                <a:lnSpc>
                  <a:spcPct val="150000"/>
                </a:lnSpc>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bài văn trình bày cảm xúc đối với một sự việc để lại cho em ấn tượng sâu sắc</a:t>
              </a:r>
              <a:endPar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11110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957577"/>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16" name="图片 11">
            <a:extLst>
              <a:ext uri="{FF2B5EF4-FFF2-40B4-BE49-F238E27FC236}">
                <a16:creationId xmlns:a16="http://schemas.microsoft.com/office/drawing/2014/main" xmlns="" id="{9C6A6309-3DA2-426F-9025-0D2ABD4E4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25" y="1433055"/>
            <a:ext cx="6157625" cy="3617100"/>
          </a:xfrm>
          <a:prstGeom prst="rect">
            <a:avLst/>
          </a:prstGeom>
        </p:spPr>
      </p:pic>
      <p:pic>
        <p:nvPicPr>
          <p:cNvPr id="17" name="图片 1">
            <a:extLst>
              <a:ext uri="{FF2B5EF4-FFF2-40B4-BE49-F238E27FC236}">
                <a16:creationId xmlns:a16="http://schemas.microsoft.com/office/drawing/2014/main" xmlns="" id="{F72DBA9F-C1AD-4301-A5AA-77D6145B4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5297506" y="3987814"/>
            <a:ext cx="2068340" cy="1328053"/>
          </a:xfrm>
          <a:prstGeom prst="rect">
            <a:avLst/>
          </a:prstGeom>
        </p:spPr>
      </p:pic>
      <p:pic>
        <p:nvPicPr>
          <p:cNvPr id="18" name="图片 4">
            <a:extLst>
              <a:ext uri="{FF2B5EF4-FFF2-40B4-BE49-F238E27FC236}">
                <a16:creationId xmlns:a16="http://schemas.microsoft.com/office/drawing/2014/main" xmlns="" id="{0A27A0F3-A524-4D90-B6FC-B39A5173D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9045" y="4764502"/>
            <a:ext cx="443832" cy="631228"/>
          </a:xfrm>
          <a:prstGeom prst="rect">
            <a:avLst/>
          </a:prstGeom>
        </p:spPr>
      </p:pic>
      <p:pic>
        <p:nvPicPr>
          <p:cNvPr id="31"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58231" t="46683" r="21708" b="3317"/>
          <a:stretch/>
        </p:blipFill>
        <p:spPr>
          <a:xfrm>
            <a:off x="8250282" y="4137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sp>
        <p:nvSpPr>
          <p:cNvPr id="32" name="标题 1">
            <a:extLst>
              <a:ext uri="{FF2B5EF4-FFF2-40B4-BE49-F238E27FC236}">
                <a16:creationId xmlns:a16="http://schemas.microsoft.com/office/drawing/2014/main" xmlns="" id="{D78DF3CE-C80F-4952-8728-D1983AA308D2}"/>
              </a:ext>
            </a:extLst>
          </p:cNvPr>
          <p:cNvSpPr txBox="1">
            <a:spLocks/>
          </p:cNvSpPr>
          <p:nvPr/>
        </p:nvSpPr>
        <p:spPr>
          <a:xfrm>
            <a:off x="1082427" y="1989838"/>
            <a:ext cx="5773120" cy="1727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vi-VN" altLang="zh-CN" sz="4400" b="1" dirty="0">
                <a:solidFill>
                  <a:srgbClr val="163B72"/>
                </a:solidFill>
                <a:ea typeface="包图简圆体" panose="02010601030101010101" pitchFamily="2" charset="-122"/>
                <a:cs typeface="Times New Roman" panose="02020603050405020304" pitchFamily="18" charset="0"/>
              </a:rPr>
              <a:t>1. Chuẩn bị trước khi viết</a:t>
            </a:r>
            <a:endParaRPr kumimoji="0" lang="zh-CN" altLang="en-US" sz="4400" b="1" i="0" u="none" strike="noStrike" kern="1200" cap="none" spc="0" normalizeH="0" baseline="0" noProof="0" dirty="0">
              <a:ln>
                <a:noFill/>
              </a:ln>
              <a:solidFill>
                <a:srgbClr val="163B72"/>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nvGrpSpPr>
          <p:cNvPr id="96" name="Google Shape;2644;p40">
            <a:extLst>
              <a:ext uri="{FF2B5EF4-FFF2-40B4-BE49-F238E27FC236}">
                <a16:creationId xmlns:a16="http://schemas.microsoft.com/office/drawing/2014/main" xmlns="" id="{F630E78A-B33F-B4DA-BA93-D1244254BB47}"/>
              </a:ext>
            </a:extLst>
          </p:cNvPr>
          <p:cNvGrpSpPr/>
          <p:nvPr/>
        </p:nvGrpSpPr>
        <p:grpSpPr>
          <a:xfrm>
            <a:off x="10212626" y="1321214"/>
            <a:ext cx="962567" cy="1339921"/>
            <a:chOff x="5120675" y="1937000"/>
            <a:chExt cx="925050" cy="1423700"/>
          </a:xfrm>
        </p:grpSpPr>
        <p:sp>
          <p:nvSpPr>
            <p:cNvPr id="97" name="Google Shape;2645;p40">
              <a:extLst>
                <a:ext uri="{FF2B5EF4-FFF2-40B4-BE49-F238E27FC236}">
                  <a16:creationId xmlns:a16="http://schemas.microsoft.com/office/drawing/2014/main" xmlns="" id="{3401F739-E555-97A8-7273-7F8465DA549C}"/>
                </a:ext>
              </a:extLst>
            </p:cNvPr>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646;p40">
              <a:extLst>
                <a:ext uri="{FF2B5EF4-FFF2-40B4-BE49-F238E27FC236}">
                  <a16:creationId xmlns:a16="http://schemas.microsoft.com/office/drawing/2014/main" xmlns="" id="{D4010AD8-0BED-1963-B032-486991C47D77}"/>
                </a:ext>
              </a:extLst>
            </p:cNvPr>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647;p40">
              <a:extLst>
                <a:ext uri="{FF2B5EF4-FFF2-40B4-BE49-F238E27FC236}">
                  <a16:creationId xmlns:a16="http://schemas.microsoft.com/office/drawing/2014/main" xmlns="" id="{C874A309-71E1-33B0-110C-1AEFA27EAFDB}"/>
                </a:ext>
              </a:extLst>
            </p:cNvPr>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648;p40">
              <a:extLst>
                <a:ext uri="{FF2B5EF4-FFF2-40B4-BE49-F238E27FC236}">
                  <a16:creationId xmlns:a16="http://schemas.microsoft.com/office/drawing/2014/main" xmlns="" id="{257583C2-84CB-1FAC-50A6-D270DC252BC4}"/>
                </a:ext>
              </a:extLst>
            </p:cNvPr>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649;p40">
              <a:extLst>
                <a:ext uri="{FF2B5EF4-FFF2-40B4-BE49-F238E27FC236}">
                  <a16:creationId xmlns:a16="http://schemas.microsoft.com/office/drawing/2014/main" xmlns="" id="{217A20BE-BDC2-1E8D-EAD3-7255CC634989}"/>
                </a:ext>
              </a:extLst>
            </p:cNvPr>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650;p40">
              <a:extLst>
                <a:ext uri="{FF2B5EF4-FFF2-40B4-BE49-F238E27FC236}">
                  <a16:creationId xmlns:a16="http://schemas.microsoft.com/office/drawing/2014/main" xmlns="" id="{98E48909-F459-FF42-E900-87BB6FAD6763}"/>
                </a:ext>
              </a:extLst>
            </p:cNvPr>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651;p40">
              <a:extLst>
                <a:ext uri="{FF2B5EF4-FFF2-40B4-BE49-F238E27FC236}">
                  <a16:creationId xmlns:a16="http://schemas.microsoft.com/office/drawing/2014/main" xmlns="" id="{ECCEB31B-D6E2-D957-D911-78377814672F}"/>
                </a:ext>
              </a:extLst>
            </p:cNvPr>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1;p46">
            <a:extLst>
              <a:ext uri="{FF2B5EF4-FFF2-40B4-BE49-F238E27FC236}">
                <a16:creationId xmlns:a16="http://schemas.microsoft.com/office/drawing/2014/main" xmlns="" id="{9E270F88-F0E9-0C9D-7E00-2CFD31D42BB4}"/>
              </a:ext>
            </a:extLst>
          </p:cNvPr>
          <p:cNvGrpSpPr/>
          <p:nvPr/>
        </p:nvGrpSpPr>
        <p:grpSpPr>
          <a:xfrm>
            <a:off x="7512305" y="1656782"/>
            <a:ext cx="2911678" cy="5221379"/>
            <a:chOff x="5982628" y="902911"/>
            <a:chExt cx="2120749" cy="4204713"/>
          </a:xfrm>
        </p:grpSpPr>
        <p:sp>
          <p:nvSpPr>
            <p:cNvPr id="105" name="Google Shape;3062;p46">
              <a:extLst>
                <a:ext uri="{FF2B5EF4-FFF2-40B4-BE49-F238E27FC236}">
                  <a16:creationId xmlns:a16="http://schemas.microsoft.com/office/drawing/2014/main" xmlns="" id="{39085AFB-C4FA-619B-8F7B-D1F0A23FD14B}"/>
                </a:ext>
              </a:extLst>
            </p:cNvPr>
            <p:cNvSpPr/>
            <p:nvPr/>
          </p:nvSpPr>
          <p:spPr>
            <a:xfrm>
              <a:off x="6672551" y="4906000"/>
              <a:ext cx="1430827" cy="201624"/>
            </a:xfrm>
            <a:custGeom>
              <a:avLst/>
              <a:gdLst/>
              <a:ahLst/>
              <a:cxnLst/>
              <a:rect l="l" t="t" r="r" b="b"/>
              <a:pathLst>
                <a:path w="73678" h="8329" extrusionOk="0">
                  <a:moveTo>
                    <a:pt x="36839" y="0"/>
                  </a:moveTo>
                  <a:lnTo>
                    <a:pt x="33071" y="27"/>
                  </a:lnTo>
                  <a:lnTo>
                    <a:pt x="29411" y="109"/>
                  </a:lnTo>
                  <a:lnTo>
                    <a:pt x="25889" y="191"/>
                  </a:lnTo>
                  <a:lnTo>
                    <a:pt x="22503" y="328"/>
                  </a:lnTo>
                  <a:lnTo>
                    <a:pt x="19280" y="519"/>
                  </a:lnTo>
                  <a:lnTo>
                    <a:pt x="16249" y="710"/>
                  </a:lnTo>
                  <a:lnTo>
                    <a:pt x="13409" y="956"/>
                  </a:lnTo>
                  <a:lnTo>
                    <a:pt x="10787" y="1229"/>
                  </a:lnTo>
                  <a:lnTo>
                    <a:pt x="8412" y="1529"/>
                  </a:lnTo>
                  <a:lnTo>
                    <a:pt x="6309" y="1857"/>
                  </a:lnTo>
                  <a:lnTo>
                    <a:pt x="5353" y="2021"/>
                  </a:lnTo>
                  <a:lnTo>
                    <a:pt x="4452" y="2185"/>
                  </a:lnTo>
                  <a:lnTo>
                    <a:pt x="3633" y="2376"/>
                  </a:lnTo>
                  <a:lnTo>
                    <a:pt x="2895" y="2540"/>
                  </a:lnTo>
                  <a:lnTo>
                    <a:pt x="2240" y="2731"/>
                  </a:lnTo>
                  <a:lnTo>
                    <a:pt x="1667" y="2922"/>
                  </a:lnTo>
                  <a:lnTo>
                    <a:pt x="1175" y="3141"/>
                  </a:lnTo>
                  <a:lnTo>
                    <a:pt x="765" y="3332"/>
                  </a:lnTo>
                  <a:lnTo>
                    <a:pt x="438" y="3523"/>
                  </a:lnTo>
                  <a:lnTo>
                    <a:pt x="192" y="3741"/>
                  </a:lnTo>
                  <a:lnTo>
                    <a:pt x="110" y="3851"/>
                  </a:lnTo>
                  <a:lnTo>
                    <a:pt x="55" y="3960"/>
                  </a:lnTo>
                  <a:lnTo>
                    <a:pt x="28" y="4069"/>
                  </a:lnTo>
                  <a:lnTo>
                    <a:pt x="1" y="4178"/>
                  </a:lnTo>
                  <a:lnTo>
                    <a:pt x="28" y="4287"/>
                  </a:lnTo>
                  <a:lnTo>
                    <a:pt x="55" y="4369"/>
                  </a:lnTo>
                  <a:lnTo>
                    <a:pt x="110" y="4479"/>
                  </a:lnTo>
                  <a:lnTo>
                    <a:pt x="192" y="4588"/>
                  </a:lnTo>
                  <a:lnTo>
                    <a:pt x="438" y="4806"/>
                  </a:lnTo>
                  <a:lnTo>
                    <a:pt x="765" y="4997"/>
                  </a:lnTo>
                  <a:lnTo>
                    <a:pt x="1175" y="5216"/>
                  </a:lnTo>
                  <a:lnTo>
                    <a:pt x="1667" y="5407"/>
                  </a:lnTo>
                  <a:lnTo>
                    <a:pt x="2240" y="5598"/>
                  </a:lnTo>
                  <a:lnTo>
                    <a:pt x="2895" y="5789"/>
                  </a:lnTo>
                  <a:lnTo>
                    <a:pt x="3633" y="5981"/>
                  </a:lnTo>
                  <a:lnTo>
                    <a:pt x="4452" y="6144"/>
                  </a:lnTo>
                  <a:lnTo>
                    <a:pt x="5353" y="6336"/>
                  </a:lnTo>
                  <a:lnTo>
                    <a:pt x="6309" y="6499"/>
                  </a:lnTo>
                  <a:lnTo>
                    <a:pt x="8412" y="6800"/>
                  </a:lnTo>
                  <a:lnTo>
                    <a:pt x="10787" y="7100"/>
                  </a:lnTo>
                  <a:lnTo>
                    <a:pt x="13409" y="7373"/>
                  </a:lnTo>
                  <a:lnTo>
                    <a:pt x="16249" y="7619"/>
                  </a:lnTo>
                  <a:lnTo>
                    <a:pt x="19280" y="7810"/>
                  </a:lnTo>
                  <a:lnTo>
                    <a:pt x="22503" y="8001"/>
                  </a:lnTo>
                  <a:lnTo>
                    <a:pt x="25889" y="8138"/>
                  </a:lnTo>
                  <a:lnTo>
                    <a:pt x="29411" y="8247"/>
                  </a:lnTo>
                  <a:lnTo>
                    <a:pt x="33071" y="8302"/>
                  </a:lnTo>
                  <a:lnTo>
                    <a:pt x="36839" y="8329"/>
                  </a:lnTo>
                  <a:lnTo>
                    <a:pt x="40608" y="8302"/>
                  </a:lnTo>
                  <a:lnTo>
                    <a:pt x="44267" y="8247"/>
                  </a:lnTo>
                  <a:lnTo>
                    <a:pt x="47817" y="8138"/>
                  </a:lnTo>
                  <a:lnTo>
                    <a:pt x="51176" y="8001"/>
                  </a:lnTo>
                  <a:lnTo>
                    <a:pt x="54398" y="7810"/>
                  </a:lnTo>
                  <a:lnTo>
                    <a:pt x="57457" y="7619"/>
                  </a:lnTo>
                  <a:lnTo>
                    <a:pt x="60269" y="7373"/>
                  </a:lnTo>
                  <a:lnTo>
                    <a:pt x="62891" y="7100"/>
                  </a:lnTo>
                  <a:lnTo>
                    <a:pt x="65267" y="6800"/>
                  </a:lnTo>
                  <a:lnTo>
                    <a:pt x="67397" y="6499"/>
                  </a:lnTo>
                  <a:lnTo>
                    <a:pt x="68353" y="6336"/>
                  </a:lnTo>
                  <a:lnTo>
                    <a:pt x="69254" y="6144"/>
                  </a:lnTo>
                  <a:lnTo>
                    <a:pt x="70046" y="5981"/>
                  </a:lnTo>
                  <a:lnTo>
                    <a:pt x="70783" y="5789"/>
                  </a:lnTo>
                  <a:lnTo>
                    <a:pt x="71466" y="5598"/>
                  </a:lnTo>
                  <a:lnTo>
                    <a:pt x="72039" y="5407"/>
                  </a:lnTo>
                  <a:lnTo>
                    <a:pt x="72531" y="5216"/>
                  </a:lnTo>
                  <a:lnTo>
                    <a:pt x="72940" y="4997"/>
                  </a:lnTo>
                  <a:lnTo>
                    <a:pt x="73268" y="4806"/>
                  </a:lnTo>
                  <a:lnTo>
                    <a:pt x="73486" y="4588"/>
                  </a:lnTo>
                  <a:lnTo>
                    <a:pt x="73568" y="4479"/>
                  </a:lnTo>
                  <a:lnTo>
                    <a:pt x="73650" y="4369"/>
                  </a:lnTo>
                  <a:lnTo>
                    <a:pt x="73678" y="4287"/>
                  </a:lnTo>
                  <a:lnTo>
                    <a:pt x="73678" y="4178"/>
                  </a:lnTo>
                  <a:lnTo>
                    <a:pt x="73678" y="4069"/>
                  </a:lnTo>
                  <a:lnTo>
                    <a:pt x="73650" y="3960"/>
                  </a:lnTo>
                  <a:lnTo>
                    <a:pt x="73568" y="3851"/>
                  </a:lnTo>
                  <a:lnTo>
                    <a:pt x="73486" y="3741"/>
                  </a:lnTo>
                  <a:lnTo>
                    <a:pt x="73268" y="3523"/>
                  </a:lnTo>
                  <a:lnTo>
                    <a:pt x="72940" y="3332"/>
                  </a:lnTo>
                  <a:lnTo>
                    <a:pt x="72531" y="3141"/>
                  </a:lnTo>
                  <a:lnTo>
                    <a:pt x="72039" y="2922"/>
                  </a:lnTo>
                  <a:lnTo>
                    <a:pt x="71466" y="2731"/>
                  </a:lnTo>
                  <a:lnTo>
                    <a:pt x="70783" y="2540"/>
                  </a:lnTo>
                  <a:lnTo>
                    <a:pt x="70046" y="2376"/>
                  </a:lnTo>
                  <a:lnTo>
                    <a:pt x="69254" y="2185"/>
                  </a:lnTo>
                  <a:lnTo>
                    <a:pt x="68353" y="2021"/>
                  </a:lnTo>
                  <a:lnTo>
                    <a:pt x="67397" y="1857"/>
                  </a:lnTo>
                  <a:lnTo>
                    <a:pt x="65267" y="1529"/>
                  </a:lnTo>
                  <a:lnTo>
                    <a:pt x="62891" y="1229"/>
                  </a:lnTo>
                  <a:lnTo>
                    <a:pt x="60269" y="956"/>
                  </a:lnTo>
                  <a:lnTo>
                    <a:pt x="57457" y="710"/>
                  </a:lnTo>
                  <a:lnTo>
                    <a:pt x="54398" y="519"/>
                  </a:lnTo>
                  <a:lnTo>
                    <a:pt x="51176" y="328"/>
                  </a:lnTo>
                  <a:lnTo>
                    <a:pt x="47817" y="191"/>
                  </a:lnTo>
                  <a:lnTo>
                    <a:pt x="44267" y="109"/>
                  </a:lnTo>
                  <a:lnTo>
                    <a:pt x="40608" y="27"/>
                  </a:lnTo>
                  <a:lnTo>
                    <a:pt x="36839" y="0"/>
                  </a:lnTo>
                  <a:close/>
                </a:path>
              </a:pathLst>
            </a:custGeom>
            <a:solidFill>
              <a:srgbClr val="2C3045">
                <a:alpha val="15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6" name="Google Shape;3063;p46">
              <a:extLst>
                <a:ext uri="{FF2B5EF4-FFF2-40B4-BE49-F238E27FC236}">
                  <a16:creationId xmlns:a16="http://schemas.microsoft.com/office/drawing/2014/main" xmlns="" id="{C98B121C-4232-CE72-FFDC-21465B0FE05C}"/>
                </a:ext>
              </a:extLst>
            </p:cNvPr>
            <p:cNvGrpSpPr/>
            <p:nvPr/>
          </p:nvGrpSpPr>
          <p:grpSpPr>
            <a:xfrm flipH="1">
              <a:off x="5982628" y="902911"/>
              <a:ext cx="1978213" cy="4110699"/>
              <a:chOff x="5222525" y="3318075"/>
              <a:chExt cx="1027750" cy="2135650"/>
            </a:xfrm>
          </p:grpSpPr>
          <p:sp>
            <p:nvSpPr>
              <p:cNvPr id="107" name="Google Shape;3064;p46">
                <a:extLst>
                  <a:ext uri="{FF2B5EF4-FFF2-40B4-BE49-F238E27FC236}">
                    <a16:creationId xmlns:a16="http://schemas.microsoft.com/office/drawing/2014/main" xmlns="" id="{4B53C30E-161E-6193-D647-72E2DACF988D}"/>
                  </a:ext>
                </a:extLst>
              </p:cNvPr>
              <p:cNvSpPr/>
              <p:nvPr/>
            </p:nvSpPr>
            <p:spPr>
              <a:xfrm>
                <a:off x="6105225" y="3703125"/>
                <a:ext cx="140425" cy="240050"/>
              </a:xfrm>
              <a:custGeom>
                <a:avLst/>
                <a:gdLst/>
                <a:ahLst/>
                <a:cxnLst/>
                <a:rect l="l" t="t" r="r" b="b"/>
                <a:pathLst>
                  <a:path w="5617" h="9602" extrusionOk="0">
                    <a:moveTo>
                      <a:pt x="2725" y="0"/>
                    </a:moveTo>
                    <a:lnTo>
                      <a:pt x="2633" y="19"/>
                    </a:lnTo>
                    <a:lnTo>
                      <a:pt x="2559" y="74"/>
                    </a:lnTo>
                    <a:lnTo>
                      <a:pt x="2484" y="149"/>
                    </a:lnTo>
                    <a:lnTo>
                      <a:pt x="2410" y="241"/>
                    </a:lnTo>
                    <a:lnTo>
                      <a:pt x="2336" y="352"/>
                    </a:lnTo>
                    <a:lnTo>
                      <a:pt x="2188" y="630"/>
                    </a:lnTo>
                    <a:lnTo>
                      <a:pt x="2040" y="964"/>
                    </a:lnTo>
                    <a:lnTo>
                      <a:pt x="1910" y="1335"/>
                    </a:lnTo>
                    <a:lnTo>
                      <a:pt x="1780" y="1724"/>
                    </a:lnTo>
                    <a:lnTo>
                      <a:pt x="1669" y="2150"/>
                    </a:lnTo>
                    <a:lnTo>
                      <a:pt x="1484" y="2966"/>
                    </a:lnTo>
                    <a:lnTo>
                      <a:pt x="1317" y="3689"/>
                    </a:lnTo>
                    <a:lnTo>
                      <a:pt x="1187" y="4393"/>
                    </a:lnTo>
                    <a:lnTo>
                      <a:pt x="1168" y="4078"/>
                    </a:lnTo>
                    <a:lnTo>
                      <a:pt x="1131" y="3763"/>
                    </a:lnTo>
                    <a:lnTo>
                      <a:pt x="1076" y="3392"/>
                    </a:lnTo>
                    <a:lnTo>
                      <a:pt x="983" y="3040"/>
                    </a:lnTo>
                    <a:lnTo>
                      <a:pt x="927" y="2873"/>
                    </a:lnTo>
                    <a:lnTo>
                      <a:pt x="872" y="2706"/>
                    </a:lnTo>
                    <a:lnTo>
                      <a:pt x="798" y="2577"/>
                    </a:lnTo>
                    <a:lnTo>
                      <a:pt x="724" y="2484"/>
                    </a:lnTo>
                    <a:lnTo>
                      <a:pt x="649" y="2410"/>
                    </a:lnTo>
                    <a:lnTo>
                      <a:pt x="557" y="2391"/>
                    </a:lnTo>
                    <a:lnTo>
                      <a:pt x="464" y="2410"/>
                    </a:lnTo>
                    <a:lnTo>
                      <a:pt x="390" y="2447"/>
                    </a:lnTo>
                    <a:lnTo>
                      <a:pt x="316" y="2521"/>
                    </a:lnTo>
                    <a:lnTo>
                      <a:pt x="260" y="2614"/>
                    </a:lnTo>
                    <a:lnTo>
                      <a:pt x="205" y="2743"/>
                    </a:lnTo>
                    <a:lnTo>
                      <a:pt x="149" y="2892"/>
                    </a:lnTo>
                    <a:lnTo>
                      <a:pt x="75" y="3262"/>
                    </a:lnTo>
                    <a:lnTo>
                      <a:pt x="19" y="3689"/>
                    </a:lnTo>
                    <a:lnTo>
                      <a:pt x="1" y="4152"/>
                    </a:lnTo>
                    <a:lnTo>
                      <a:pt x="1" y="4652"/>
                    </a:lnTo>
                    <a:lnTo>
                      <a:pt x="19" y="5171"/>
                    </a:lnTo>
                    <a:lnTo>
                      <a:pt x="56" y="5431"/>
                    </a:lnTo>
                    <a:lnTo>
                      <a:pt x="75" y="5653"/>
                    </a:lnTo>
                    <a:lnTo>
                      <a:pt x="112" y="5857"/>
                    </a:lnTo>
                    <a:lnTo>
                      <a:pt x="168" y="6024"/>
                    </a:lnTo>
                    <a:lnTo>
                      <a:pt x="279" y="6339"/>
                    </a:lnTo>
                    <a:lnTo>
                      <a:pt x="390" y="6561"/>
                    </a:lnTo>
                    <a:lnTo>
                      <a:pt x="501" y="6728"/>
                    </a:lnTo>
                    <a:lnTo>
                      <a:pt x="594" y="6839"/>
                    </a:lnTo>
                    <a:lnTo>
                      <a:pt x="687" y="6914"/>
                    </a:lnTo>
                    <a:lnTo>
                      <a:pt x="1" y="8637"/>
                    </a:lnTo>
                    <a:lnTo>
                      <a:pt x="2892" y="9601"/>
                    </a:lnTo>
                    <a:lnTo>
                      <a:pt x="3559" y="7785"/>
                    </a:lnTo>
                    <a:lnTo>
                      <a:pt x="3837" y="7581"/>
                    </a:lnTo>
                    <a:lnTo>
                      <a:pt x="4078" y="7340"/>
                    </a:lnTo>
                    <a:lnTo>
                      <a:pt x="4319" y="7080"/>
                    </a:lnTo>
                    <a:lnTo>
                      <a:pt x="4542" y="6802"/>
                    </a:lnTo>
                    <a:lnTo>
                      <a:pt x="4746" y="6487"/>
                    </a:lnTo>
                    <a:lnTo>
                      <a:pt x="4931" y="6191"/>
                    </a:lnTo>
                    <a:lnTo>
                      <a:pt x="5098" y="5876"/>
                    </a:lnTo>
                    <a:lnTo>
                      <a:pt x="5246" y="5561"/>
                    </a:lnTo>
                    <a:lnTo>
                      <a:pt x="5376" y="5264"/>
                    </a:lnTo>
                    <a:lnTo>
                      <a:pt x="5468" y="4986"/>
                    </a:lnTo>
                    <a:lnTo>
                      <a:pt x="5543" y="4727"/>
                    </a:lnTo>
                    <a:lnTo>
                      <a:pt x="5598" y="4486"/>
                    </a:lnTo>
                    <a:lnTo>
                      <a:pt x="5617" y="4282"/>
                    </a:lnTo>
                    <a:lnTo>
                      <a:pt x="5617" y="4115"/>
                    </a:lnTo>
                    <a:lnTo>
                      <a:pt x="5580" y="4004"/>
                    </a:lnTo>
                    <a:lnTo>
                      <a:pt x="5543" y="3967"/>
                    </a:lnTo>
                    <a:lnTo>
                      <a:pt x="5505" y="3930"/>
                    </a:lnTo>
                    <a:lnTo>
                      <a:pt x="5153" y="3744"/>
                    </a:lnTo>
                    <a:lnTo>
                      <a:pt x="4764" y="3540"/>
                    </a:lnTo>
                    <a:lnTo>
                      <a:pt x="4356" y="3299"/>
                    </a:lnTo>
                    <a:lnTo>
                      <a:pt x="3115" y="2725"/>
                    </a:lnTo>
                    <a:lnTo>
                      <a:pt x="3022" y="2706"/>
                    </a:lnTo>
                    <a:lnTo>
                      <a:pt x="2929" y="2725"/>
                    </a:lnTo>
                    <a:lnTo>
                      <a:pt x="2837" y="2743"/>
                    </a:lnTo>
                    <a:lnTo>
                      <a:pt x="2762" y="2780"/>
                    </a:lnTo>
                    <a:lnTo>
                      <a:pt x="2688" y="2836"/>
                    </a:lnTo>
                    <a:lnTo>
                      <a:pt x="2614" y="2910"/>
                    </a:lnTo>
                    <a:lnTo>
                      <a:pt x="2484" y="3058"/>
                    </a:lnTo>
                    <a:lnTo>
                      <a:pt x="2670" y="2595"/>
                    </a:lnTo>
                    <a:lnTo>
                      <a:pt x="2818" y="2132"/>
                    </a:lnTo>
                    <a:lnTo>
                      <a:pt x="2966" y="1576"/>
                    </a:lnTo>
                    <a:lnTo>
                      <a:pt x="3040" y="1298"/>
                    </a:lnTo>
                    <a:lnTo>
                      <a:pt x="3077" y="1020"/>
                    </a:lnTo>
                    <a:lnTo>
                      <a:pt x="3115" y="760"/>
                    </a:lnTo>
                    <a:lnTo>
                      <a:pt x="3115" y="538"/>
                    </a:lnTo>
                    <a:lnTo>
                      <a:pt x="3096" y="334"/>
                    </a:lnTo>
                    <a:lnTo>
                      <a:pt x="3059" y="241"/>
                    </a:lnTo>
                    <a:lnTo>
                      <a:pt x="3040" y="167"/>
                    </a:lnTo>
                    <a:lnTo>
                      <a:pt x="2985" y="93"/>
                    </a:lnTo>
                    <a:lnTo>
                      <a:pt x="2929" y="56"/>
                    </a:lnTo>
                    <a:lnTo>
                      <a:pt x="2874" y="19"/>
                    </a:lnTo>
                    <a:lnTo>
                      <a:pt x="27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65;p46">
                <a:extLst>
                  <a:ext uri="{FF2B5EF4-FFF2-40B4-BE49-F238E27FC236}">
                    <a16:creationId xmlns:a16="http://schemas.microsoft.com/office/drawing/2014/main" xmlns="" id="{F16BC762-84F3-3288-5785-CF7BF04D8510}"/>
                  </a:ext>
                </a:extLst>
              </p:cNvPr>
              <p:cNvSpPr/>
              <p:nvPr/>
            </p:nvSpPr>
            <p:spPr>
              <a:xfrm>
                <a:off x="6102925" y="3700350"/>
                <a:ext cx="145500" cy="245600"/>
              </a:xfrm>
              <a:custGeom>
                <a:avLst/>
                <a:gdLst/>
                <a:ahLst/>
                <a:cxnLst/>
                <a:rect l="l" t="t" r="r" b="b"/>
                <a:pathLst>
                  <a:path w="5820" h="9824" extrusionOk="0">
                    <a:moveTo>
                      <a:pt x="2873" y="204"/>
                    </a:moveTo>
                    <a:lnTo>
                      <a:pt x="2929" y="223"/>
                    </a:lnTo>
                    <a:lnTo>
                      <a:pt x="2966" y="241"/>
                    </a:lnTo>
                    <a:lnTo>
                      <a:pt x="3003" y="278"/>
                    </a:lnTo>
                    <a:lnTo>
                      <a:pt x="3040" y="315"/>
                    </a:lnTo>
                    <a:lnTo>
                      <a:pt x="3077" y="426"/>
                    </a:lnTo>
                    <a:lnTo>
                      <a:pt x="3095" y="556"/>
                    </a:lnTo>
                    <a:lnTo>
                      <a:pt x="3114" y="704"/>
                    </a:lnTo>
                    <a:lnTo>
                      <a:pt x="3095" y="871"/>
                    </a:lnTo>
                    <a:lnTo>
                      <a:pt x="3058" y="1260"/>
                    </a:lnTo>
                    <a:lnTo>
                      <a:pt x="2966" y="1668"/>
                    </a:lnTo>
                    <a:lnTo>
                      <a:pt x="2854" y="2094"/>
                    </a:lnTo>
                    <a:lnTo>
                      <a:pt x="2725" y="2502"/>
                    </a:lnTo>
                    <a:lnTo>
                      <a:pt x="2484" y="3132"/>
                    </a:lnTo>
                    <a:lnTo>
                      <a:pt x="2484" y="3169"/>
                    </a:lnTo>
                    <a:lnTo>
                      <a:pt x="2484" y="3207"/>
                    </a:lnTo>
                    <a:lnTo>
                      <a:pt x="2502" y="3225"/>
                    </a:lnTo>
                    <a:lnTo>
                      <a:pt x="2539" y="3262"/>
                    </a:lnTo>
                    <a:lnTo>
                      <a:pt x="2613" y="3262"/>
                    </a:lnTo>
                    <a:lnTo>
                      <a:pt x="2632" y="3244"/>
                    </a:lnTo>
                    <a:lnTo>
                      <a:pt x="2669" y="3225"/>
                    </a:lnTo>
                    <a:lnTo>
                      <a:pt x="2780" y="3077"/>
                    </a:lnTo>
                    <a:lnTo>
                      <a:pt x="2910" y="2984"/>
                    </a:lnTo>
                    <a:lnTo>
                      <a:pt x="2966" y="2947"/>
                    </a:lnTo>
                    <a:lnTo>
                      <a:pt x="3040" y="2929"/>
                    </a:lnTo>
                    <a:lnTo>
                      <a:pt x="3169" y="2929"/>
                    </a:lnTo>
                    <a:lnTo>
                      <a:pt x="4411" y="3485"/>
                    </a:lnTo>
                    <a:lnTo>
                      <a:pt x="4819" y="3744"/>
                    </a:lnTo>
                    <a:lnTo>
                      <a:pt x="5190" y="3948"/>
                    </a:lnTo>
                    <a:lnTo>
                      <a:pt x="5560" y="4133"/>
                    </a:lnTo>
                    <a:lnTo>
                      <a:pt x="5597" y="4170"/>
                    </a:lnTo>
                    <a:lnTo>
                      <a:pt x="5616" y="4282"/>
                    </a:lnTo>
                    <a:lnTo>
                      <a:pt x="5616" y="4411"/>
                    </a:lnTo>
                    <a:lnTo>
                      <a:pt x="5597" y="4597"/>
                    </a:lnTo>
                    <a:lnTo>
                      <a:pt x="5560" y="4782"/>
                    </a:lnTo>
                    <a:lnTo>
                      <a:pt x="5486" y="5004"/>
                    </a:lnTo>
                    <a:lnTo>
                      <a:pt x="5412" y="5245"/>
                    </a:lnTo>
                    <a:lnTo>
                      <a:pt x="5319" y="5486"/>
                    </a:lnTo>
                    <a:lnTo>
                      <a:pt x="5208" y="5746"/>
                    </a:lnTo>
                    <a:lnTo>
                      <a:pt x="5078" y="6005"/>
                    </a:lnTo>
                    <a:lnTo>
                      <a:pt x="4930" y="6265"/>
                    </a:lnTo>
                    <a:lnTo>
                      <a:pt x="4782" y="6524"/>
                    </a:lnTo>
                    <a:lnTo>
                      <a:pt x="4615" y="6765"/>
                    </a:lnTo>
                    <a:lnTo>
                      <a:pt x="4430" y="7006"/>
                    </a:lnTo>
                    <a:lnTo>
                      <a:pt x="4244" y="7247"/>
                    </a:lnTo>
                    <a:lnTo>
                      <a:pt x="4041" y="7451"/>
                    </a:lnTo>
                    <a:lnTo>
                      <a:pt x="3818" y="7655"/>
                    </a:lnTo>
                    <a:lnTo>
                      <a:pt x="3596" y="7803"/>
                    </a:lnTo>
                    <a:lnTo>
                      <a:pt x="3559" y="7859"/>
                    </a:lnTo>
                    <a:lnTo>
                      <a:pt x="2929" y="9601"/>
                    </a:lnTo>
                    <a:lnTo>
                      <a:pt x="223" y="8693"/>
                    </a:lnTo>
                    <a:lnTo>
                      <a:pt x="871" y="7062"/>
                    </a:lnTo>
                    <a:lnTo>
                      <a:pt x="871" y="7025"/>
                    </a:lnTo>
                    <a:lnTo>
                      <a:pt x="871" y="6988"/>
                    </a:lnTo>
                    <a:lnTo>
                      <a:pt x="853" y="6969"/>
                    </a:lnTo>
                    <a:lnTo>
                      <a:pt x="834" y="6950"/>
                    </a:lnTo>
                    <a:lnTo>
                      <a:pt x="741" y="6858"/>
                    </a:lnTo>
                    <a:lnTo>
                      <a:pt x="649" y="6765"/>
                    </a:lnTo>
                    <a:lnTo>
                      <a:pt x="556" y="6598"/>
                    </a:lnTo>
                    <a:lnTo>
                      <a:pt x="445" y="6376"/>
                    </a:lnTo>
                    <a:lnTo>
                      <a:pt x="352" y="6079"/>
                    </a:lnTo>
                    <a:lnTo>
                      <a:pt x="260" y="5727"/>
                    </a:lnTo>
                    <a:lnTo>
                      <a:pt x="241" y="5505"/>
                    </a:lnTo>
                    <a:lnTo>
                      <a:pt x="223" y="5282"/>
                    </a:lnTo>
                    <a:lnTo>
                      <a:pt x="204" y="4801"/>
                    </a:lnTo>
                    <a:lnTo>
                      <a:pt x="204" y="4337"/>
                    </a:lnTo>
                    <a:lnTo>
                      <a:pt x="204" y="3929"/>
                    </a:lnTo>
                    <a:lnTo>
                      <a:pt x="241" y="3577"/>
                    </a:lnTo>
                    <a:lnTo>
                      <a:pt x="278" y="3244"/>
                    </a:lnTo>
                    <a:lnTo>
                      <a:pt x="352" y="2984"/>
                    </a:lnTo>
                    <a:lnTo>
                      <a:pt x="426" y="2799"/>
                    </a:lnTo>
                    <a:lnTo>
                      <a:pt x="463" y="2706"/>
                    </a:lnTo>
                    <a:lnTo>
                      <a:pt x="519" y="2651"/>
                    </a:lnTo>
                    <a:lnTo>
                      <a:pt x="575" y="2613"/>
                    </a:lnTo>
                    <a:lnTo>
                      <a:pt x="649" y="2595"/>
                    </a:lnTo>
                    <a:lnTo>
                      <a:pt x="704" y="2613"/>
                    </a:lnTo>
                    <a:lnTo>
                      <a:pt x="741" y="2651"/>
                    </a:lnTo>
                    <a:lnTo>
                      <a:pt x="797" y="2706"/>
                    </a:lnTo>
                    <a:lnTo>
                      <a:pt x="834" y="2780"/>
                    </a:lnTo>
                    <a:lnTo>
                      <a:pt x="908" y="2966"/>
                    </a:lnTo>
                    <a:lnTo>
                      <a:pt x="1001" y="3225"/>
                    </a:lnTo>
                    <a:lnTo>
                      <a:pt x="1057" y="3503"/>
                    </a:lnTo>
                    <a:lnTo>
                      <a:pt x="1112" y="3837"/>
                    </a:lnTo>
                    <a:lnTo>
                      <a:pt x="1168" y="4170"/>
                    </a:lnTo>
                    <a:lnTo>
                      <a:pt x="1186" y="4504"/>
                    </a:lnTo>
                    <a:lnTo>
                      <a:pt x="1205" y="4541"/>
                    </a:lnTo>
                    <a:lnTo>
                      <a:pt x="1223" y="4578"/>
                    </a:lnTo>
                    <a:lnTo>
                      <a:pt x="1242" y="4597"/>
                    </a:lnTo>
                    <a:lnTo>
                      <a:pt x="1316" y="4597"/>
                    </a:lnTo>
                    <a:lnTo>
                      <a:pt x="1353" y="4578"/>
                    </a:lnTo>
                    <a:lnTo>
                      <a:pt x="1372" y="4560"/>
                    </a:lnTo>
                    <a:lnTo>
                      <a:pt x="1390" y="4522"/>
                    </a:lnTo>
                    <a:lnTo>
                      <a:pt x="1520" y="3800"/>
                    </a:lnTo>
                    <a:lnTo>
                      <a:pt x="1668" y="3058"/>
                    </a:lnTo>
                    <a:lnTo>
                      <a:pt x="1854" y="2317"/>
                    </a:lnTo>
                    <a:lnTo>
                      <a:pt x="2039" y="1650"/>
                    </a:lnTo>
                    <a:lnTo>
                      <a:pt x="2150" y="1335"/>
                    </a:lnTo>
                    <a:lnTo>
                      <a:pt x="2243" y="1057"/>
                    </a:lnTo>
                    <a:lnTo>
                      <a:pt x="2354" y="797"/>
                    </a:lnTo>
                    <a:lnTo>
                      <a:pt x="2465" y="593"/>
                    </a:lnTo>
                    <a:lnTo>
                      <a:pt x="2558" y="426"/>
                    </a:lnTo>
                    <a:lnTo>
                      <a:pt x="2669" y="297"/>
                    </a:lnTo>
                    <a:lnTo>
                      <a:pt x="2780" y="223"/>
                    </a:lnTo>
                    <a:lnTo>
                      <a:pt x="2817" y="204"/>
                    </a:lnTo>
                    <a:close/>
                    <a:moveTo>
                      <a:pt x="2836" y="0"/>
                    </a:moveTo>
                    <a:lnTo>
                      <a:pt x="2762" y="19"/>
                    </a:lnTo>
                    <a:lnTo>
                      <a:pt x="2706" y="37"/>
                    </a:lnTo>
                    <a:lnTo>
                      <a:pt x="2632" y="93"/>
                    </a:lnTo>
                    <a:lnTo>
                      <a:pt x="2502" y="204"/>
                    </a:lnTo>
                    <a:lnTo>
                      <a:pt x="2372" y="371"/>
                    </a:lnTo>
                    <a:lnTo>
                      <a:pt x="2261" y="556"/>
                    </a:lnTo>
                    <a:lnTo>
                      <a:pt x="2150" y="797"/>
                    </a:lnTo>
                    <a:lnTo>
                      <a:pt x="2039" y="1075"/>
                    </a:lnTo>
                    <a:lnTo>
                      <a:pt x="1928" y="1353"/>
                    </a:lnTo>
                    <a:lnTo>
                      <a:pt x="1742" y="1983"/>
                    </a:lnTo>
                    <a:lnTo>
                      <a:pt x="1557" y="2632"/>
                    </a:lnTo>
                    <a:lnTo>
                      <a:pt x="1427" y="3244"/>
                    </a:lnTo>
                    <a:lnTo>
                      <a:pt x="1316" y="3800"/>
                    </a:lnTo>
                    <a:lnTo>
                      <a:pt x="1223" y="3336"/>
                    </a:lnTo>
                    <a:lnTo>
                      <a:pt x="1168" y="3095"/>
                    </a:lnTo>
                    <a:lnTo>
                      <a:pt x="1094" y="2873"/>
                    </a:lnTo>
                    <a:lnTo>
                      <a:pt x="1001" y="2688"/>
                    </a:lnTo>
                    <a:lnTo>
                      <a:pt x="908" y="2539"/>
                    </a:lnTo>
                    <a:lnTo>
                      <a:pt x="853" y="2484"/>
                    </a:lnTo>
                    <a:lnTo>
                      <a:pt x="797" y="2447"/>
                    </a:lnTo>
                    <a:lnTo>
                      <a:pt x="723" y="2410"/>
                    </a:lnTo>
                    <a:lnTo>
                      <a:pt x="575" y="2410"/>
                    </a:lnTo>
                    <a:lnTo>
                      <a:pt x="501" y="2428"/>
                    </a:lnTo>
                    <a:lnTo>
                      <a:pt x="445" y="2465"/>
                    </a:lnTo>
                    <a:lnTo>
                      <a:pt x="371" y="2521"/>
                    </a:lnTo>
                    <a:lnTo>
                      <a:pt x="297" y="2613"/>
                    </a:lnTo>
                    <a:lnTo>
                      <a:pt x="223" y="2743"/>
                    </a:lnTo>
                    <a:lnTo>
                      <a:pt x="167" y="2891"/>
                    </a:lnTo>
                    <a:lnTo>
                      <a:pt x="130" y="3077"/>
                    </a:lnTo>
                    <a:lnTo>
                      <a:pt x="56" y="3447"/>
                    </a:lnTo>
                    <a:lnTo>
                      <a:pt x="19" y="3874"/>
                    </a:lnTo>
                    <a:lnTo>
                      <a:pt x="0" y="4300"/>
                    </a:lnTo>
                    <a:lnTo>
                      <a:pt x="0" y="4689"/>
                    </a:lnTo>
                    <a:lnTo>
                      <a:pt x="19" y="5301"/>
                    </a:lnTo>
                    <a:lnTo>
                      <a:pt x="56" y="5690"/>
                    </a:lnTo>
                    <a:lnTo>
                      <a:pt x="130" y="6042"/>
                    </a:lnTo>
                    <a:lnTo>
                      <a:pt x="204" y="6320"/>
                    </a:lnTo>
                    <a:lnTo>
                      <a:pt x="297" y="6561"/>
                    </a:lnTo>
                    <a:lnTo>
                      <a:pt x="408" y="6747"/>
                    </a:lnTo>
                    <a:lnTo>
                      <a:pt x="501" y="6876"/>
                    </a:lnTo>
                    <a:lnTo>
                      <a:pt x="593" y="6988"/>
                    </a:lnTo>
                    <a:lnTo>
                      <a:pt x="649" y="7062"/>
                    </a:lnTo>
                    <a:lnTo>
                      <a:pt x="0" y="8711"/>
                    </a:lnTo>
                    <a:lnTo>
                      <a:pt x="0" y="8748"/>
                    </a:lnTo>
                    <a:lnTo>
                      <a:pt x="19" y="8785"/>
                    </a:lnTo>
                    <a:lnTo>
                      <a:pt x="37" y="8822"/>
                    </a:lnTo>
                    <a:lnTo>
                      <a:pt x="74" y="8841"/>
                    </a:lnTo>
                    <a:lnTo>
                      <a:pt x="2947" y="9805"/>
                    </a:lnTo>
                    <a:lnTo>
                      <a:pt x="2984" y="9823"/>
                    </a:lnTo>
                    <a:lnTo>
                      <a:pt x="3040" y="9805"/>
                    </a:lnTo>
                    <a:lnTo>
                      <a:pt x="3077" y="9749"/>
                    </a:lnTo>
                    <a:lnTo>
                      <a:pt x="3744" y="7951"/>
                    </a:lnTo>
                    <a:lnTo>
                      <a:pt x="3966" y="7785"/>
                    </a:lnTo>
                    <a:lnTo>
                      <a:pt x="4207" y="7581"/>
                    </a:lnTo>
                    <a:lnTo>
                      <a:pt x="4411" y="7340"/>
                    </a:lnTo>
                    <a:lnTo>
                      <a:pt x="4615" y="7099"/>
                    </a:lnTo>
                    <a:lnTo>
                      <a:pt x="4800" y="6839"/>
                    </a:lnTo>
                    <a:lnTo>
                      <a:pt x="4967" y="6580"/>
                    </a:lnTo>
                    <a:lnTo>
                      <a:pt x="5134" y="6320"/>
                    </a:lnTo>
                    <a:lnTo>
                      <a:pt x="5282" y="6042"/>
                    </a:lnTo>
                    <a:lnTo>
                      <a:pt x="5412" y="5764"/>
                    </a:lnTo>
                    <a:lnTo>
                      <a:pt x="5523" y="5505"/>
                    </a:lnTo>
                    <a:lnTo>
                      <a:pt x="5616" y="5245"/>
                    </a:lnTo>
                    <a:lnTo>
                      <a:pt x="5690" y="5004"/>
                    </a:lnTo>
                    <a:lnTo>
                      <a:pt x="5746" y="4782"/>
                    </a:lnTo>
                    <a:lnTo>
                      <a:pt x="5801" y="4578"/>
                    </a:lnTo>
                    <a:lnTo>
                      <a:pt x="5820" y="4411"/>
                    </a:lnTo>
                    <a:lnTo>
                      <a:pt x="5820" y="4263"/>
                    </a:lnTo>
                    <a:lnTo>
                      <a:pt x="5801" y="4152"/>
                    </a:lnTo>
                    <a:lnTo>
                      <a:pt x="5764" y="4059"/>
                    </a:lnTo>
                    <a:lnTo>
                      <a:pt x="5709" y="4004"/>
                    </a:lnTo>
                    <a:lnTo>
                      <a:pt x="5653" y="3948"/>
                    </a:lnTo>
                    <a:lnTo>
                      <a:pt x="5282" y="3781"/>
                    </a:lnTo>
                    <a:lnTo>
                      <a:pt x="4912" y="3559"/>
                    </a:lnTo>
                    <a:lnTo>
                      <a:pt x="4504" y="3318"/>
                    </a:lnTo>
                    <a:lnTo>
                      <a:pt x="3244" y="2743"/>
                    </a:lnTo>
                    <a:lnTo>
                      <a:pt x="3225" y="2725"/>
                    </a:lnTo>
                    <a:lnTo>
                      <a:pt x="3114" y="2725"/>
                    </a:lnTo>
                    <a:lnTo>
                      <a:pt x="3003" y="2743"/>
                    </a:lnTo>
                    <a:lnTo>
                      <a:pt x="2910" y="2762"/>
                    </a:lnTo>
                    <a:lnTo>
                      <a:pt x="2836" y="2799"/>
                    </a:lnTo>
                    <a:lnTo>
                      <a:pt x="3040" y="2169"/>
                    </a:lnTo>
                    <a:lnTo>
                      <a:pt x="3132" y="1816"/>
                    </a:lnTo>
                    <a:lnTo>
                      <a:pt x="3225" y="1446"/>
                    </a:lnTo>
                    <a:lnTo>
                      <a:pt x="3281" y="1075"/>
                    </a:lnTo>
                    <a:lnTo>
                      <a:pt x="3299" y="741"/>
                    </a:lnTo>
                    <a:lnTo>
                      <a:pt x="3299" y="593"/>
                    </a:lnTo>
                    <a:lnTo>
                      <a:pt x="3281" y="445"/>
                    </a:lnTo>
                    <a:lnTo>
                      <a:pt x="3262" y="334"/>
                    </a:lnTo>
                    <a:lnTo>
                      <a:pt x="3207" y="223"/>
                    </a:lnTo>
                    <a:lnTo>
                      <a:pt x="3151" y="148"/>
                    </a:lnTo>
                    <a:lnTo>
                      <a:pt x="3077" y="74"/>
                    </a:lnTo>
                    <a:lnTo>
                      <a:pt x="3003" y="37"/>
                    </a:lnTo>
                    <a:lnTo>
                      <a:pt x="2910" y="19"/>
                    </a:lnTo>
                    <a:lnTo>
                      <a:pt x="2836"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66;p46">
                <a:extLst>
                  <a:ext uri="{FF2B5EF4-FFF2-40B4-BE49-F238E27FC236}">
                    <a16:creationId xmlns:a16="http://schemas.microsoft.com/office/drawing/2014/main" xmlns="" id="{9A498F3A-C7F1-4B05-FFD8-DA0D7ADA7106}"/>
                  </a:ext>
                </a:extLst>
              </p:cNvPr>
              <p:cNvSpPr/>
              <p:nvPr/>
            </p:nvSpPr>
            <p:spPr>
              <a:xfrm>
                <a:off x="5246175" y="3870400"/>
                <a:ext cx="155700" cy="429100"/>
              </a:xfrm>
              <a:custGeom>
                <a:avLst/>
                <a:gdLst/>
                <a:ahLst/>
                <a:cxnLst/>
                <a:rect l="l" t="t" r="r" b="b"/>
                <a:pathLst>
                  <a:path w="6228" h="17164" extrusionOk="0">
                    <a:moveTo>
                      <a:pt x="5134" y="0"/>
                    </a:moveTo>
                    <a:lnTo>
                      <a:pt x="5116" y="19"/>
                    </a:lnTo>
                    <a:lnTo>
                      <a:pt x="5023" y="93"/>
                    </a:lnTo>
                    <a:lnTo>
                      <a:pt x="4875" y="223"/>
                    </a:lnTo>
                    <a:lnTo>
                      <a:pt x="4689" y="445"/>
                    </a:lnTo>
                    <a:lnTo>
                      <a:pt x="4448" y="760"/>
                    </a:lnTo>
                    <a:lnTo>
                      <a:pt x="4170" y="1205"/>
                    </a:lnTo>
                    <a:lnTo>
                      <a:pt x="3855" y="1798"/>
                    </a:lnTo>
                    <a:lnTo>
                      <a:pt x="3522" y="2539"/>
                    </a:lnTo>
                    <a:lnTo>
                      <a:pt x="3336" y="2966"/>
                    </a:lnTo>
                    <a:lnTo>
                      <a:pt x="3132" y="3448"/>
                    </a:lnTo>
                    <a:lnTo>
                      <a:pt x="2929" y="3985"/>
                    </a:lnTo>
                    <a:lnTo>
                      <a:pt x="2725" y="4560"/>
                    </a:lnTo>
                    <a:lnTo>
                      <a:pt x="2521" y="5190"/>
                    </a:lnTo>
                    <a:lnTo>
                      <a:pt x="2317" y="5876"/>
                    </a:lnTo>
                    <a:lnTo>
                      <a:pt x="2095" y="6617"/>
                    </a:lnTo>
                    <a:lnTo>
                      <a:pt x="1872" y="7433"/>
                    </a:lnTo>
                    <a:lnTo>
                      <a:pt x="1650" y="8285"/>
                    </a:lnTo>
                    <a:lnTo>
                      <a:pt x="1409" y="9212"/>
                    </a:lnTo>
                    <a:lnTo>
                      <a:pt x="1186" y="10213"/>
                    </a:lnTo>
                    <a:lnTo>
                      <a:pt x="945" y="11288"/>
                    </a:lnTo>
                    <a:lnTo>
                      <a:pt x="704" y="12418"/>
                    </a:lnTo>
                    <a:lnTo>
                      <a:pt x="482" y="13623"/>
                    </a:lnTo>
                    <a:lnTo>
                      <a:pt x="241" y="14902"/>
                    </a:lnTo>
                    <a:lnTo>
                      <a:pt x="0" y="16273"/>
                    </a:lnTo>
                    <a:lnTo>
                      <a:pt x="5097" y="17163"/>
                    </a:lnTo>
                    <a:lnTo>
                      <a:pt x="6228" y="10583"/>
                    </a:lnTo>
                    <a:lnTo>
                      <a:pt x="5134"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67;p46">
                <a:extLst>
                  <a:ext uri="{FF2B5EF4-FFF2-40B4-BE49-F238E27FC236}">
                    <a16:creationId xmlns:a16="http://schemas.microsoft.com/office/drawing/2014/main" xmlns="" id="{206D739E-90B5-44FB-BFD8-BFB019F700C1}"/>
                  </a:ext>
                </a:extLst>
              </p:cNvPr>
              <p:cNvSpPr/>
              <p:nvPr/>
            </p:nvSpPr>
            <p:spPr>
              <a:xfrm>
                <a:off x="5532525" y="3701725"/>
                <a:ext cx="142725" cy="179350"/>
              </a:xfrm>
              <a:custGeom>
                <a:avLst/>
                <a:gdLst/>
                <a:ahLst/>
                <a:cxnLst/>
                <a:rect l="l" t="t" r="r" b="b"/>
                <a:pathLst>
                  <a:path w="5709" h="7174" extrusionOk="0">
                    <a:moveTo>
                      <a:pt x="0" y="1"/>
                    </a:moveTo>
                    <a:lnTo>
                      <a:pt x="0" y="7136"/>
                    </a:lnTo>
                    <a:lnTo>
                      <a:pt x="5709" y="7174"/>
                    </a:lnTo>
                    <a:lnTo>
                      <a:pt x="570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68;p46">
                <a:extLst>
                  <a:ext uri="{FF2B5EF4-FFF2-40B4-BE49-F238E27FC236}">
                    <a16:creationId xmlns:a16="http://schemas.microsoft.com/office/drawing/2014/main" xmlns="" id="{849B64DA-1780-FC74-3E37-3D47540C8ACB}"/>
                  </a:ext>
                </a:extLst>
              </p:cNvPr>
              <p:cNvSpPr/>
              <p:nvPr/>
            </p:nvSpPr>
            <p:spPr>
              <a:xfrm>
                <a:off x="5530200" y="3699425"/>
                <a:ext cx="147375" cy="184425"/>
              </a:xfrm>
              <a:custGeom>
                <a:avLst/>
                <a:gdLst/>
                <a:ahLst/>
                <a:cxnLst/>
                <a:rect l="l" t="t" r="r" b="b"/>
                <a:pathLst>
                  <a:path w="5895" h="7377" extrusionOk="0">
                    <a:moveTo>
                      <a:pt x="5691" y="204"/>
                    </a:moveTo>
                    <a:lnTo>
                      <a:pt x="5691" y="7173"/>
                    </a:lnTo>
                    <a:lnTo>
                      <a:pt x="186" y="7117"/>
                    </a:lnTo>
                    <a:lnTo>
                      <a:pt x="186" y="204"/>
                    </a:lnTo>
                    <a:close/>
                    <a:moveTo>
                      <a:pt x="56" y="0"/>
                    </a:moveTo>
                    <a:lnTo>
                      <a:pt x="19" y="37"/>
                    </a:lnTo>
                    <a:lnTo>
                      <a:pt x="1" y="56"/>
                    </a:lnTo>
                    <a:lnTo>
                      <a:pt x="1" y="93"/>
                    </a:lnTo>
                    <a:lnTo>
                      <a:pt x="1" y="7228"/>
                    </a:lnTo>
                    <a:lnTo>
                      <a:pt x="1" y="7266"/>
                    </a:lnTo>
                    <a:lnTo>
                      <a:pt x="19" y="7284"/>
                    </a:lnTo>
                    <a:lnTo>
                      <a:pt x="56" y="7303"/>
                    </a:lnTo>
                    <a:lnTo>
                      <a:pt x="93" y="7321"/>
                    </a:lnTo>
                    <a:lnTo>
                      <a:pt x="5802" y="7377"/>
                    </a:lnTo>
                    <a:lnTo>
                      <a:pt x="5839" y="7358"/>
                    </a:lnTo>
                    <a:lnTo>
                      <a:pt x="5858" y="7340"/>
                    </a:lnTo>
                    <a:lnTo>
                      <a:pt x="5895" y="7321"/>
                    </a:lnTo>
                    <a:lnTo>
                      <a:pt x="5895" y="7266"/>
                    </a:lnTo>
                    <a:lnTo>
                      <a:pt x="5895" y="93"/>
                    </a:lnTo>
                    <a:lnTo>
                      <a:pt x="5895" y="56"/>
                    </a:lnTo>
                    <a:lnTo>
                      <a:pt x="5858" y="37"/>
                    </a:lnTo>
                    <a:lnTo>
                      <a:pt x="583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69;p46">
                <a:extLst>
                  <a:ext uri="{FF2B5EF4-FFF2-40B4-BE49-F238E27FC236}">
                    <a16:creationId xmlns:a16="http://schemas.microsoft.com/office/drawing/2014/main" xmlns="" id="{728DABDE-526C-1BF7-FEC2-136CF91AB1B4}"/>
                  </a:ext>
                </a:extLst>
              </p:cNvPr>
              <p:cNvSpPr/>
              <p:nvPr/>
            </p:nvSpPr>
            <p:spPr>
              <a:xfrm>
                <a:off x="5641875" y="5368900"/>
                <a:ext cx="230775" cy="84825"/>
              </a:xfrm>
              <a:custGeom>
                <a:avLst/>
                <a:gdLst/>
                <a:ahLst/>
                <a:cxnLst/>
                <a:rect l="l" t="t" r="r" b="b"/>
                <a:pathLst>
                  <a:path w="9231" h="3393" extrusionOk="0">
                    <a:moveTo>
                      <a:pt x="3763" y="0"/>
                    </a:moveTo>
                    <a:lnTo>
                      <a:pt x="0" y="241"/>
                    </a:lnTo>
                    <a:lnTo>
                      <a:pt x="0" y="3392"/>
                    </a:lnTo>
                    <a:lnTo>
                      <a:pt x="1872" y="3392"/>
                    </a:lnTo>
                    <a:lnTo>
                      <a:pt x="1891" y="2725"/>
                    </a:lnTo>
                    <a:lnTo>
                      <a:pt x="3559" y="3392"/>
                    </a:lnTo>
                    <a:lnTo>
                      <a:pt x="9231" y="3392"/>
                    </a:lnTo>
                    <a:lnTo>
                      <a:pt x="376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3070;p46">
                <a:extLst>
                  <a:ext uri="{FF2B5EF4-FFF2-40B4-BE49-F238E27FC236}">
                    <a16:creationId xmlns:a16="http://schemas.microsoft.com/office/drawing/2014/main" xmlns="" id="{A5E5DF6E-F503-F01E-0BA8-D90F3CD1C46F}"/>
                  </a:ext>
                </a:extLst>
              </p:cNvPr>
              <p:cNvSpPr/>
              <p:nvPr/>
            </p:nvSpPr>
            <p:spPr>
              <a:xfrm>
                <a:off x="5222525" y="5368900"/>
                <a:ext cx="230775" cy="84825"/>
              </a:xfrm>
              <a:custGeom>
                <a:avLst/>
                <a:gdLst/>
                <a:ahLst/>
                <a:cxnLst/>
                <a:rect l="l" t="t" r="r" b="b"/>
                <a:pathLst>
                  <a:path w="9231" h="3393" extrusionOk="0">
                    <a:moveTo>
                      <a:pt x="5469" y="0"/>
                    </a:moveTo>
                    <a:lnTo>
                      <a:pt x="1" y="3392"/>
                    </a:lnTo>
                    <a:lnTo>
                      <a:pt x="5802" y="3392"/>
                    </a:lnTo>
                    <a:lnTo>
                      <a:pt x="7340" y="2947"/>
                    </a:lnTo>
                    <a:lnTo>
                      <a:pt x="7415" y="3392"/>
                    </a:lnTo>
                    <a:lnTo>
                      <a:pt x="9231" y="3392"/>
                    </a:lnTo>
                    <a:lnTo>
                      <a:pt x="9231" y="297"/>
                    </a:lnTo>
                    <a:lnTo>
                      <a:pt x="546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71;p46">
                <a:extLst>
                  <a:ext uri="{FF2B5EF4-FFF2-40B4-BE49-F238E27FC236}">
                    <a16:creationId xmlns:a16="http://schemas.microsoft.com/office/drawing/2014/main" xmlns="" id="{DBF7FA52-3C43-0461-8A64-8237EC044B9E}"/>
                  </a:ext>
                </a:extLst>
              </p:cNvPr>
              <p:cNvSpPr/>
              <p:nvPr/>
            </p:nvSpPr>
            <p:spPr>
              <a:xfrm>
                <a:off x="5333750" y="3831000"/>
                <a:ext cx="495350" cy="1549050"/>
              </a:xfrm>
              <a:custGeom>
                <a:avLst/>
                <a:gdLst/>
                <a:ahLst/>
                <a:cxnLst/>
                <a:rect l="l" t="t" r="r" b="b"/>
                <a:pathLst>
                  <a:path w="19814" h="61962" extrusionOk="0">
                    <a:moveTo>
                      <a:pt x="7692" y="1"/>
                    </a:moveTo>
                    <a:lnTo>
                      <a:pt x="1631" y="1576"/>
                    </a:lnTo>
                    <a:lnTo>
                      <a:pt x="3299" y="29563"/>
                    </a:lnTo>
                    <a:lnTo>
                      <a:pt x="0" y="61387"/>
                    </a:lnTo>
                    <a:lnTo>
                      <a:pt x="5153" y="61961"/>
                    </a:lnTo>
                    <a:lnTo>
                      <a:pt x="10657" y="36291"/>
                    </a:lnTo>
                    <a:lnTo>
                      <a:pt x="11844" y="61887"/>
                    </a:lnTo>
                    <a:lnTo>
                      <a:pt x="16811" y="61479"/>
                    </a:lnTo>
                    <a:lnTo>
                      <a:pt x="17033" y="55623"/>
                    </a:lnTo>
                    <a:lnTo>
                      <a:pt x="17274" y="49914"/>
                    </a:lnTo>
                    <a:lnTo>
                      <a:pt x="17515" y="44539"/>
                    </a:lnTo>
                    <a:lnTo>
                      <a:pt x="17756" y="39701"/>
                    </a:lnTo>
                    <a:lnTo>
                      <a:pt x="18164" y="32399"/>
                    </a:lnTo>
                    <a:lnTo>
                      <a:pt x="18312" y="29619"/>
                    </a:lnTo>
                    <a:lnTo>
                      <a:pt x="19813" y="1706"/>
                    </a:lnTo>
                    <a:lnTo>
                      <a:pt x="13901"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2;p46">
                <a:extLst>
                  <a:ext uri="{FF2B5EF4-FFF2-40B4-BE49-F238E27FC236}">
                    <a16:creationId xmlns:a16="http://schemas.microsoft.com/office/drawing/2014/main" xmlns="" id="{503E56A5-6B3B-CCB3-4E0D-3B1FA8BA7FF3}"/>
                  </a:ext>
                </a:extLst>
              </p:cNvPr>
              <p:cNvSpPr/>
              <p:nvPr/>
            </p:nvSpPr>
            <p:spPr>
              <a:xfrm>
                <a:off x="5629825" y="5319775"/>
                <a:ext cx="125125" cy="13925"/>
              </a:xfrm>
              <a:custGeom>
                <a:avLst/>
                <a:gdLst/>
                <a:ahLst/>
                <a:cxnLst/>
                <a:rect l="l" t="t" r="r" b="b"/>
                <a:pathLst>
                  <a:path w="5005" h="557" extrusionOk="0">
                    <a:moveTo>
                      <a:pt x="4894" y="1"/>
                    </a:moveTo>
                    <a:lnTo>
                      <a:pt x="93" y="372"/>
                    </a:lnTo>
                    <a:lnTo>
                      <a:pt x="56" y="372"/>
                    </a:lnTo>
                    <a:lnTo>
                      <a:pt x="19" y="409"/>
                    </a:lnTo>
                    <a:lnTo>
                      <a:pt x="1" y="427"/>
                    </a:lnTo>
                    <a:lnTo>
                      <a:pt x="1" y="464"/>
                    </a:lnTo>
                    <a:lnTo>
                      <a:pt x="1" y="501"/>
                    </a:lnTo>
                    <a:lnTo>
                      <a:pt x="19" y="538"/>
                    </a:lnTo>
                    <a:lnTo>
                      <a:pt x="56" y="557"/>
                    </a:lnTo>
                    <a:lnTo>
                      <a:pt x="93" y="557"/>
                    </a:lnTo>
                    <a:lnTo>
                      <a:pt x="4912" y="205"/>
                    </a:lnTo>
                    <a:lnTo>
                      <a:pt x="4949" y="186"/>
                    </a:lnTo>
                    <a:lnTo>
                      <a:pt x="4968" y="168"/>
                    </a:lnTo>
                    <a:lnTo>
                      <a:pt x="4986" y="131"/>
                    </a:lnTo>
                    <a:lnTo>
                      <a:pt x="5005" y="94"/>
                    </a:lnTo>
                    <a:lnTo>
                      <a:pt x="4986" y="56"/>
                    </a:lnTo>
                    <a:lnTo>
                      <a:pt x="4968" y="19"/>
                    </a:lnTo>
                    <a:lnTo>
                      <a:pt x="4931"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3;p46">
                <a:extLst>
                  <a:ext uri="{FF2B5EF4-FFF2-40B4-BE49-F238E27FC236}">
                    <a16:creationId xmlns:a16="http://schemas.microsoft.com/office/drawing/2014/main" xmlns="" id="{93EDAE35-0DEA-D9D2-ABC6-B2B7E201309F}"/>
                  </a:ext>
                </a:extLst>
              </p:cNvPr>
              <p:cNvSpPr/>
              <p:nvPr/>
            </p:nvSpPr>
            <p:spPr>
              <a:xfrm>
                <a:off x="5340225" y="5318850"/>
                <a:ext cx="130225" cy="21350"/>
              </a:xfrm>
              <a:custGeom>
                <a:avLst/>
                <a:gdLst/>
                <a:ahLst/>
                <a:cxnLst/>
                <a:rect l="l" t="t" r="r" b="b"/>
                <a:pathLst>
                  <a:path w="5209" h="854" extrusionOk="0">
                    <a:moveTo>
                      <a:pt x="56" y="1"/>
                    </a:moveTo>
                    <a:lnTo>
                      <a:pt x="38" y="19"/>
                    </a:lnTo>
                    <a:lnTo>
                      <a:pt x="1" y="38"/>
                    </a:lnTo>
                    <a:lnTo>
                      <a:pt x="1" y="75"/>
                    </a:lnTo>
                    <a:lnTo>
                      <a:pt x="1" y="112"/>
                    </a:lnTo>
                    <a:lnTo>
                      <a:pt x="19" y="149"/>
                    </a:lnTo>
                    <a:lnTo>
                      <a:pt x="38" y="168"/>
                    </a:lnTo>
                    <a:lnTo>
                      <a:pt x="75" y="186"/>
                    </a:lnTo>
                    <a:lnTo>
                      <a:pt x="5098" y="853"/>
                    </a:lnTo>
                    <a:lnTo>
                      <a:pt x="5135" y="853"/>
                    </a:lnTo>
                    <a:lnTo>
                      <a:pt x="5172" y="835"/>
                    </a:lnTo>
                    <a:lnTo>
                      <a:pt x="5190" y="798"/>
                    </a:lnTo>
                    <a:lnTo>
                      <a:pt x="5209" y="779"/>
                    </a:lnTo>
                    <a:lnTo>
                      <a:pt x="5190" y="724"/>
                    </a:lnTo>
                    <a:lnTo>
                      <a:pt x="5190" y="705"/>
                    </a:lnTo>
                    <a:lnTo>
                      <a:pt x="5153" y="668"/>
                    </a:lnTo>
                    <a:lnTo>
                      <a:pt x="5116" y="668"/>
                    </a:lnTo>
                    <a:lnTo>
                      <a:pt x="112"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4;p46">
                <a:extLst>
                  <a:ext uri="{FF2B5EF4-FFF2-40B4-BE49-F238E27FC236}">
                    <a16:creationId xmlns:a16="http://schemas.microsoft.com/office/drawing/2014/main" xmlns="" id="{68EA0823-8B63-94F6-FA7D-37F61EA88B1D}"/>
                  </a:ext>
                </a:extLst>
              </p:cNvPr>
              <p:cNvSpPr/>
              <p:nvPr/>
            </p:nvSpPr>
            <p:spPr>
              <a:xfrm>
                <a:off x="5659475" y="4974125"/>
                <a:ext cx="19025" cy="354475"/>
              </a:xfrm>
              <a:custGeom>
                <a:avLst/>
                <a:gdLst/>
                <a:ahLst/>
                <a:cxnLst/>
                <a:rect l="l" t="t" r="r" b="b"/>
                <a:pathLst>
                  <a:path w="761" h="14179" extrusionOk="0">
                    <a:moveTo>
                      <a:pt x="93" y="0"/>
                    </a:moveTo>
                    <a:lnTo>
                      <a:pt x="56" y="19"/>
                    </a:lnTo>
                    <a:lnTo>
                      <a:pt x="19" y="37"/>
                    </a:lnTo>
                    <a:lnTo>
                      <a:pt x="1" y="56"/>
                    </a:lnTo>
                    <a:lnTo>
                      <a:pt x="1" y="111"/>
                    </a:lnTo>
                    <a:lnTo>
                      <a:pt x="557" y="14086"/>
                    </a:lnTo>
                    <a:lnTo>
                      <a:pt x="575" y="14123"/>
                    </a:lnTo>
                    <a:lnTo>
                      <a:pt x="594" y="14160"/>
                    </a:lnTo>
                    <a:lnTo>
                      <a:pt x="612" y="14179"/>
                    </a:lnTo>
                    <a:lnTo>
                      <a:pt x="705" y="14179"/>
                    </a:lnTo>
                    <a:lnTo>
                      <a:pt x="724" y="14160"/>
                    </a:lnTo>
                    <a:lnTo>
                      <a:pt x="742" y="14123"/>
                    </a:lnTo>
                    <a:lnTo>
                      <a:pt x="761" y="14086"/>
                    </a:lnTo>
                    <a:lnTo>
                      <a:pt x="186" y="93"/>
                    </a:lnTo>
                    <a:lnTo>
                      <a:pt x="186" y="56"/>
                    </a:lnTo>
                    <a:lnTo>
                      <a:pt x="168" y="19"/>
                    </a:lnTo>
                    <a:lnTo>
                      <a:pt x="13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3075;p46">
                <a:extLst>
                  <a:ext uri="{FF2B5EF4-FFF2-40B4-BE49-F238E27FC236}">
                    <a16:creationId xmlns:a16="http://schemas.microsoft.com/office/drawing/2014/main" xmlns="" id="{87CA8408-CB16-0E58-0E6D-B1DEDF712742}"/>
                  </a:ext>
                </a:extLst>
              </p:cNvPr>
              <p:cNvSpPr/>
              <p:nvPr/>
            </p:nvSpPr>
            <p:spPr>
              <a:xfrm>
                <a:off x="5437075" y="4974125"/>
                <a:ext cx="48675" cy="359575"/>
              </a:xfrm>
              <a:custGeom>
                <a:avLst/>
                <a:gdLst/>
                <a:ahLst/>
                <a:cxnLst/>
                <a:rect l="l" t="t" r="r" b="b"/>
                <a:pathLst>
                  <a:path w="1947" h="14383" extrusionOk="0">
                    <a:moveTo>
                      <a:pt x="1817" y="0"/>
                    </a:moveTo>
                    <a:lnTo>
                      <a:pt x="1780" y="19"/>
                    </a:lnTo>
                    <a:lnTo>
                      <a:pt x="1761" y="56"/>
                    </a:lnTo>
                    <a:lnTo>
                      <a:pt x="1743" y="93"/>
                    </a:lnTo>
                    <a:lnTo>
                      <a:pt x="0" y="14272"/>
                    </a:lnTo>
                    <a:lnTo>
                      <a:pt x="0" y="14309"/>
                    </a:lnTo>
                    <a:lnTo>
                      <a:pt x="19" y="14346"/>
                    </a:lnTo>
                    <a:lnTo>
                      <a:pt x="37" y="14364"/>
                    </a:lnTo>
                    <a:lnTo>
                      <a:pt x="74" y="14383"/>
                    </a:lnTo>
                    <a:lnTo>
                      <a:pt x="93" y="14383"/>
                    </a:lnTo>
                    <a:lnTo>
                      <a:pt x="130" y="14364"/>
                    </a:lnTo>
                    <a:lnTo>
                      <a:pt x="149" y="14346"/>
                    </a:lnTo>
                    <a:lnTo>
                      <a:pt x="186" y="14327"/>
                    </a:lnTo>
                    <a:lnTo>
                      <a:pt x="186" y="14290"/>
                    </a:lnTo>
                    <a:lnTo>
                      <a:pt x="1946" y="111"/>
                    </a:lnTo>
                    <a:lnTo>
                      <a:pt x="1946" y="74"/>
                    </a:lnTo>
                    <a:lnTo>
                      <a:pt x="1928" y="37"/>
                    </a:lnTo>
                    <a:lnTo>
                      <a:pt x="1891" y="19"/>
                    </a:lnTo>
                    <a:lnTo>
                      <a:pt x="1854"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3076;p46">
                <a:extLst>
                  <a:ext uri="{FF2B5EF4-FFF2-40B4-BE49-F238E27FC236}">
                    <a16:creationId xmlns:a16="http://schemas.microsoft.com/office/drawing/2014/main" xmlns="" id="{4CFEA719-28C8-410A-D3F7-B215591E109A}"/>
                  </a:ext>
                </a:extLst>
              </p:cNvPr>
              <p:cNvSpPr/>
              <p:nvPr/>
            </p:nvSpPr>
            <p:spPr>
              <a:xfrm>
                <a:off x="5597850" y="4679425"/>
                <a:ext cx="22275" cy="61175"/>
              </a:xfrm>
              <a:custGeom>
                <a:avLst/>
                <a:gdLst/>
                <a:ahLst/>
                <a:cxnLst/>
                <a:rect l="l" t="t" r="r" b="b"/>
                <a:pathLst>
                  <a:path w="891" h="2447" extrusionOk="0">
                    <a:moveTo>
                      <a:pt x="761" y="0"/>
                    </a:moveTo>
                    <a:lnTo>
                      <a:pt x="724" y="37"/>
                    </a:lnTo>
                    <a:lnTo>
                      <a:pt x="705" y="56"/>
                    </a:lnTo>
                    <a:lnTo>
                      <a:pt x="1" y="2317"/>
                    </a:lnTo>
                    <a:lnTo>
                      <a:pt x="1" y="2354"/>
                    </a:lnTo>
                    <a:lnTo>
                      <a:pt x="19" y="2391"/>
                    </a:lnTo>
                    <a:lnTo>
                      <a:pt x="38" y="2428"/>
                    </a:lnTo>
                    <a:lnTo>
                      <a:pt x="75" y="2447"/>
                    </a:lnTo>
                    <a:lnTo>
                      <a:pt x="93" y="2447"/>
                    </a:lnTo>
                    <a:lnTo>
                      <a:pt x="149" y="2428"/>
                    </a:lnTo>
                    <a:lnTo>
                      <a:pt x="186" y="2373"/>
                    </a:lnTo>
                    <a:lnTo>
                      <a:pt x="890" y="130"/>
                    </a:lnTo>
                    <a:lnTo>
                      <a:pt x="890" y="74"/>
                    </a:lnTo>
                    <a:lnTo>
                      <a:pt x="890" y="37"/>
                    </a:lnTo>
                    <a:lnTo>
                      <a:pt x="853" y="19"/>
                    </a:lnTo>
                    <a:lnTo>
                      <a:pt x="835"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3077;p46">
                <a:extLst>
                  <a:ext uri="{FF2B5EF4-FFF2-40B4-BE49-F238E27FC236}">
                    <a16:creationId xmlns:a16="http://schemas.microsoft.com/office/drawing/2014/main" xmlns="" id="{CCA8301B-8DE6-E1DF-30AC-512D133DCCBE}"/>
                  </a:ext>
                </a:extLst>
              </p:cNvPr>
              <p:cNvSpPr/>
              <p:nvPr/>
            </p:nvSpPr>
            <p:spPr>
              <a:xfrm>
                <a:off x="5424550" y="3332425"/>
                <a:ext cx="351250" cy="430500"/>
              </a:xfrm>
              <a:custGeom>
                <a:avLst/>
                <a:gdLst/>
                <a:ahLst/>
                <a:cxnLst/>
                <a:rect l="l" t="t" r="r" b="b"/>
                <a:pathLst>
                  <a:path w="14050" h="17220" extrusionOk="0">
                    <a:moveTo>
                      <a:pt x="7192" y="1"/>
                    </a:moveTo>
                    <a:lnTo>
                      <a:pt x="6562" y="19"/>
                    </a:lnTo>
                    <a:lnTo>
                      <a:pt x="5950" y="93"/>
                    </a:lnTo>
                    <a:lnTo>
                      <a:pt x="5376" y="186"/>
                    </a:lnTo>
                    <a:lnTo>
                      <a:pt x="4820" y="316"/>
                    </a:lnTo>
                    <a:lnTo>
                      <a:pt x="4319" y="464"/>
                    </a:lnTo>
                    <a:lnTo>
                      <a:pt x="3856" y="631"/>
                    </a:lnTo>
                    <a:lnTo>
                      <a:pt x="3430" y="835"/>
                    </a:lnTo>
                    <a:lnTo>
                      <a:pt x="3022" y="1057"/>
                    </a:lnTo>
                    <a:lnTo>
                      <a:pt x="2651" y="1317"/>
                    </a:lnTo>
                    <a:lnTo>
                      <a:pt x="2318" y="1576"/>
                    </a:lnTo>
                    <a:lnTo>
                      <a:pt x="2021" y="1854"/>
                    </a:lnTo>
                    <a:lnTo>
                      <a:pt x="1725" y="2132"/>
                    </a:lnTo>
                    <a:lnTo>
                      <a:pt x="1484" y="2447"/>
                    </a:lnTo>
                    <a:lnTo>
                      <a:pt x="1243" y="2762"/>
                    </a:lnTo>
                    <a:lnTo>
                      <a:pt x="1039" y="3077"/>
                    </a:lnTo>
                    <a:lnTo>
                      <a:pt x="872" y="3411"/>
                    </a:lnTo>
                    <a:lnTo>
                      <a:pt x="705" y="3745"/>
                    </a:lnTo>
                    <a:lnTo>
                      <a:pt x="557" y="4060"/>
                    </a:lnTo>
                    <a:lnTo>
                      <a:pt x="446" y="4393"/>
                    </a:lnTo>
                    <a:lnTo>
                      <a:pt x="334" y="4727"/>
                    </a:lnTo>
                    <a:lnTo>
                      <a:pt x="260" y="5061"/>
                    </a:lnTo>
                    <a:lnTo>
                      <a:pt x="186" y="5376"/>
                    </a:lnTo>
                    <a:lnTo>
                      <a:pt x="131" y="5691"/>
                    </a:lnTo>
                    <a:lnTo>
                      <a:pt x="56" y="6284"/>
                    </a:lnTo>
                    <a:lnTo>
                      <a:pt x="19" y="6821"/>
                    </a:lnTo>
                    <a:lnTo>
                      <a:pt x="1" y="7266"/>
                    </a:lnTo>
                    <a:lnTo>
                      <a:pt x="19" y="7637"/>
                    </a:lnTo>
                    <a:lnTo>
                      <a:pt x="38" y="7915"/>
                    </a:lnTo>
                    <a:lnTo>
                      <a:pt x="75" y="8156"/>
                    </a:lnTo>
                    <a:lnTo>
                      <a:pt x="131" y="8452"/>
                    </a:lnTo>
                    <a:lnTo>
                      <a:pt x="297" y="9212"/>
                    </a:lnTo>
                    <a:lnTo>
                      <a:pt x="557" y="10121"/>
                    </a:lnTo>
                    <a:lnTo>
                      <a:pt x="705" y="10621"/>
                    </a:lnTo>
                    <a:lnTo>
                      <a:pt x="890" y="11121"/>
                    </a:lnTo>
                    <a:lnTo>
                      <a:pt x="1076" y="11640"/>
                    </a:lnTo>
                    <a:lnTo>
                      <a:pt x="1280" y="12141"/>
                    </a:lnTo>
                    <a:lnTo>
                      <a:pt x="1502" y="12641"/>
                    </a:lnTo>
                    <a:lnTo>
                      <a:pt x="1725" y="13123"/>
                    </a:lnTo>
                    <a:lnTo>
                      <a:pt x="1965" y="13568"/>
                    </a:lnTo>
                    <a:lnTo>
                      <a:pt x="2225" y="13976"/>
                    </a:lnTo>
                    <a:lnTo>
                      <a:pt x="2503" y="14346"/>
                    </a:lnTo>
                    <a:lnTo>
                      <a:pt x="2651" y="14513"/>
                    </a:lnTo>
                    <a:lnTo>
                      <a:pt x="2781" y="14661"/>
                    </a:lnTo>
                    <a:lnTo>
                      <a:pt x="3078" y="14940"/>
                    </a:lnTo>
                    <a:lnTo>
                      <a:pt x="3411" y="15218"/>
                    </a:lnTo>
                    <a:lnTo>
                      <a:pt x="3763" y="15458"/>
                    </a:lnTo>
                    <a:lnTo>
                      <a:pt x="4115" y="15699"/>
                    </a:lnTo>
                    <a:lnTo>
                      <a:pt x="4486" y="15922"/>
                    </a:lnTo>
                    <a:lnTo>
                      <a:pt x="4857" y="16144"/>
                    </a:lnTo>
                    <a:lnTo>
                      <a:pt x="5246" y="16330"/>
                    </a:lnTo>
                    <a:lnTo>
                      <a:pt x="5617" y="16496"/>
                    </a:lnTo>
                    <a:lnTo>
                      <a:pt x="5987" y="16663"/>
                    </a:lnTo>
                    <a:lnTo>
                      <a:pt x="6340" y="16793"/>
                    </a:lnTo>
                    <a:lnTo>
                      <a:pt x="6673" y="16923"/>
                    </a:lnTo>
                    <a:lnTo>
                      <a:pt x="6988" y="17015"/>
                    </a:lnTo>
                    <a:lnTo>
                      <a:pt x="7266" y="17108"/>
                    </a:lnTo>
                    <a:lnTo>
                      <a:pt x="7526" y="17164"/>
                    </a:lnTo>
                    <a:lnTo>
                      <a:pt x="7748" y="17201"/>
                    </a:lnTo>
                    <a:lnTo>
                      <a:pt x="7934" y="17219"/>
                    </a:lnTo>
                    <a:lnTo>
                      <a:pt x="8137" y="17219"/>
                    </a:lnTo>
                    <a:lnTo>
                      <a:pt x="8378" y="17201"/>
                    </a:lnTo>
                    <a:lnTo>
                      <a:pt x="8656" y="17145"/>
                    </a:lnTo>
                    <a:lnTo>
                      <a:pt x="8990" y="17052"/>
                    </a:lnTo>
                    <a:lnTo>
                      <a:pt x="9361" y="16941"/>
                    </a:lnTo>
                    <a:lnTo>
                      <a:pt x="9750" y="16774"/>
                    </a:lnTo>
                    <a:lnTo>
                      <a:pt x="10158" y="16589"/>
                    </a:lnTo>
                    <a:lnTo>
                      <a:pt x="10602" y="16367"/>
                    </a:lnTo>
                    <a:lnTo>
                      <a:pt x="11029" y="16107"/>
                    </a:lnTo>
                    <a:lnTo>
                      <a:pt x="11474" y="15792"/>
                    </a:lnTo>
                    <a:lnTo>
                      <a:pt x="11900" y="15440"/>
                    </a:lnTo>
                    <a:lnTo>
                      <a:pt x="12122" y="15236"/>
                    </a:lnTo>
                    <a:lnTo>
                      <a:pt x="12326" y="15032"/>
                    </a:lnTo>
                    <a:lnTo>
                      <a:pt x="12530" y="14810"/>
                    </a:lnTo>
                    <a:lnTo>
                      <a:pt x="12734" y="14587"/>
                    </a:lnTo>
                    <a:lnTo>
                      <a:pt x="12938" y="14346"/>
                    </a:lnTo>
                    <a:lnTo>
                      <a:pt x="13123" y="14087"/>
                    </a:lnTo>
                    <a:lnTo>
                      <a:pt x="13290" y="13809"/>
                    </a:lnTo>
                    <a:lnTo>
                      <a:pt x="13475" y="13531"/>
                    </a:lnTo>
                    <a:lnTo>
                      <a:pt x="13624" y="13234"/>
                    </a:lnTo>
                    <a:lnTo>
                      <a:pt x="13790" y="12919"/>
                    </a:lnTo>
                    <a:lnTo>
                      <a:pt x="13883" y="12660"/>
                    </a:lnTo>
                    <a:lnTo>
                      <a:pt x="13939" y="12400"/>
                    </a:lnTo>
                    <a:lnTo>
                      <a:pt x="13994" y="12141"/>
                    </a:lnTo>
                    <a:lnTo>
                      <a:pt x="14031" y="11863"/>
                    </a:lnTo>
                    <a:lnTo>
                      <a:pt x="14050" y="11603"/>
                    </a:lnTo>
                    <a:lnTo>
                      <a:pt x="14050" y="11344"/>
                    </a:lnTo>
                    <a:lnTo>
                      <a:pt x="14013" y="10843"/>
                    </a:lnTo>
                    <a:lnTo>
                      <a:pt x="13976" y="10362"/>
                    </a:lnTo>
                    <a:lnTo>
                      <a:pt x="13902" y="9954"/>
                    </a:lnTo>
                    <a:lnTo>
                      <a:pt x="13846" y="9602"/>
                    </a:lnTo>
                    <a:lnTo>
                      <a:pt x="13790" y="9342"/>
                    </a:lnTo>
                    <a:lnTo>
                      <a:pt x="13790" y="9101"/>
                    </a:lnTo>
                    <a:lnTo>
                      <a:pt x="13790" y="8805"/>
                    </a:lnTo>
                    <a:lnTo>
                      <a:pt x="13865" y="8100"/>
                    </a:lnTo>
                    <a:lnTo>
                      <a:pt x="13939" y="7359"/>
                    </a:lnTo>
                    <a:lnTo>
                      <a:pt x="13976" y="7007"/>
                    </a:lnTo>
                    <a:lnTo>
                      <a:pt x="13994" y="6692"/>
                    </a:lnTo>
                    <a:lnTo>
                      <a:pt x="13994" y="6395"/>
                    </a:lnTo>
                    <a:lnTo>
                      <a:pt x="13976" y="6006"/>
                    </a:lnTo>
                    <a:lnTo>
                      <a:pt x="13920" y="5543"/>
                    </a:lnTo>
                    <a:lnTo>
                      <a:pt x="13827" y="5024"/>
                    </a:lnTo>
                    <a:lnTo>
                      <a:pt x="13753" y="4746"/>
                    </a:lnTo>
                    <a:lnTo>
                      <a:pt x="13679" y="4449"/>
                    </a:lnTo>
                    <a:lnTo>
                      <a:pt x="13587" y="4171"/>
                    </a:lnTo>
                    <a:lnTo>
                      <a:pt x="13475" y="3874"/>
                    </a:lnTo>
                    <a:lnTo>
                      <a:pt x="13346" y="3559"/>
                    </a:lnTo>
                    <a:lnTo>
                      <a:pt x="13197" y="3263"/>
                    </a:lnTo>
                    <a:lnTo>
                      <a:pt x="13049" y="2966"/>
                    </a:lnTo>
                    <a:lnTo>
                      <a:pt x="12864" y="2670"/>
                    </a:lnTo>
                    <a:lnTo>
                      <a:pt x="12660" y="2392"/>
                    </a:lnTo>
                    <a:lnTo>
                      <a:pt x="12437" y="2095"/>
                    </a:lnTo>
                    <a:lnTo>
                      <a:pt x="12196" y="1836"/>
                    </a:lnTo>
                    <a:lnTo>
                      <a:pt x="11918" y="1576"/>
                    </a:lnTo>
                    <a:lnTo>
                      <a:pt x="11640" y="1317"/>
                    </a:lnTo>
                    <a:lnTo>
                      <a:pt x="11325" y="1094"/>
                    </a:lnTo>
                    <a:lnTo>
                      <a:pt x="10973" y="872"/>
                    </a:lnTo>
                    <a:lnTo>
                      <a:pt x="10602" y="668"/>
                    </a:lnTo>
                    <a:lnTo>
                      <a:pt x="10213" y="501"/>
                    </a:lnTo>
                    <a:lnTo>
                      <a:pt x="9787" y="353"/>
                    </a:lnTo>
                    <a:lnTo>
                      <a:pt x="9324" y="223"/>
                    </a:lnTo>
                    <a:lnTo>
                      <a:pt x="8842" y="112"/>
                    </a:lnTo>
                    <a:lnTo>
                      <a:pt x="8323" y="56"/>
                    </a:lnTo>
                    <a:lnTo>
                      <a:pt x="776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3078;p46">
                <a:extLst>
                  <a:ext uri="{FF2B5EF4-FFF2-40B4-BE49-F238E27FC236}">
                    <a16:creationId xmlns:a16="http://schemas.microsoft.com/office/drawing/2014/main" xmlns="" id="{284015D9-3132-721F-6F21-20D06BEBA411}"/>
                  </a:ext>
                </a:extLst>
              </p:cNvPr>
              <p:cNvSpPr/>
              <p:nvPr/>
            </p:nvSpPr>
            <p:spPr>
              <a:xfrm>
                <a:off x="5424550" y="3332425"/>
                <a:ext cx="351250" cy="430500"/>
              </a:xfrm>
              <a:custGeom>
                <a:avLst/>
                <a:gdLst/>
                <a:ahLst/>
                <a:cxnLst/>
                <a:rect l="l" t="t" r="r" b="b"/>
                <a:pathLst>
                  <a:path w="14050" h="17220" fill="none" extrusionOk="0">
                    <a:moveTo>
                      <a:pt x="7934" y="17219"/>
                    </a:moveTo>
                    <a:lnTo>
                      <a:pt x="7934" y="17219"/>
                    </a:lnTo>
                    <a:lnTo>
                      <a:pt x="7748" y="17201"/>
                    </a:lnTo>
                    <a:lnTo>
                      <a:pt x="7526" y="17164"/>
                    </a:lnTo>
                    <a:lnTo>
                      <a:pt x="7266" y="17108"/>
                    </a:lnTo>
                    <a:lnTo>
                      <a:pt x="6988" y="17015"/>
                    </a:lnTo>
                    <a:lnTo>
                      <a:pt x="6673" y="16923"/>
                    </a:lnTo>
                    <a:lnTo>
                      <a:pt x="6340" y="16793"/>
                    </a:lnTo>
                    <a:lnTo>
                      <a:pt x="5987" y="16663"/>
                    </a:lnTo>
                    <a:lnTo>
                      <a:pt x="5617" y="16496"/>
                    </a:lnTo>
                    <a:lnTo>
                      <a:pt x="5246" y="16330"/>
                    </a:lnTo>
                    <a:lnTo>
                      <a:pt x="4857" y="16144"/>
                    </a:lnTo>
                    <a:lnTo>
                      <a:pt x="4486" y="15922"/>
                    </a:lnTo>
                    <a:lnTo>
                      <a:pt x="4115" y="15699"/>
                    </a:lnTo>
                    <a:lnTo>
                      <a:pt x="3763" y="15458"/>
                    </a:lnTo>
                    <a:lnTo>
                      <a:pt x="3411" y="15218"/>
                    </a:lnTo>
                    <a:lnTo>
                      <a:pt x="3078" y="14940"/>
                    </a:lnTo>
                    <a:lnTo>
                      <a:pt x="2781" y="14661"/>
                    </a:lnTo>
                    <a:lnTo>
                      <a:pt x="2781" y="14661"/>
                    </a:lnTo>
                    <a:lnTo>
                      <a:pt x="2651" y="14513"/>
                    </a:lnTo>
                    <a:lnTo>
                      <a:pt x="2503" y="14346"/>
                    </a:lnTo>
                    <a:lnTo>
                      <a:pt x="2225" y="13976"/>
                    </a:lnTo>
                    <a:lnTo>
                      <a:pt x="1965" y="13568"/>
                    </a:lnTo>
                    <a:lnTo>
                      <a:pt x="1725" y="13123"/>
                    </a:lnTo>
                    <a:lnTo>
                      <a:pt x="1502" y="12641"/>
                    </a:lnTo>
                    <a:lnTo>
                      <a:pt x="1280" y="12141"/>
                    </a:lnTo>
                    <a:lnTo>
                      <a:pt x="1076" y="11640"/>
                    </a:lnTo>
                    <a:lnTo>
                      <a:pt x="890" y="11121"/>
                    </a:lnTo>
                    <a:lnTo>
                      <a:pt x="705" y="10621"/>
                    </a:lnTo>
                    <a:lnTo>
                      <a:pt x="557" y="10121"/>
                    </a:lnTo>
                    <a:lnTo>
                      <a:pt x="297" y="9212"/>
                    </a:lnTo>
                    <a:lnTo>
                      <a:pt x="131" y="8452"/>
                    </a:lnTo>
                    <a:lnTo>
                      <a:pt x="75" y="8156"/>
                    </a:lnTo>
                    <a:lnTo>
                      <a:pt x="38" y="7915"/>
                    </a:lnTo>
                    <a:lnTo>
                      <a:pt x="38" y="7915"/>
                    </a:lnTo>
                    <a:lnTo>
                      <a:pt x="19" y="7637"/>
                    </a:lnTo>
                    <a:lnTo>
                      <a:pt x="1" y="7266"/>
                    </a:lnTo>
                    <a:lnTo>
                      <a:pt x="19" y="6821"/>
                    </a:lnTo>
                    <a:lnTo>
                      <a:pt x="56" y="6284"/>
                    </a:lnTo>
                    <a:lnTo>
                      <a:pt x="131" y="5691"/>
                    </a:lnTo>
                    <a:lnTo>
                      <a:pt x="186" y="5376"/>
                    </a:lnTo>
                    <a:lnTo>
                      <a:pt x="260" y="5061"/>
                    </a:lnTo>
                    <a:lnTo>
                      <a:pt x="334" y="4727"/>
                    </a:lnTo>
                    <a:lnTo>
                      <a:pt x="446" y="4393"/>
                    </a:lnTo>
                    <a:lnTo>
                      <a:pt x="557" y="4060"/>
                    </a:lnTo>
                    <a:lnTo>
                      <a:pt x="705" y="3745"/>
                    </a:lnTo>
                    <a:lnTo>
                      <a:pt x="872" y="3411"/>
                    </a:lnTo>
                    <a:lnTo>
                      <a:pt x="1039" y="3077"/>
                    </a:lnTo>
                    <a:lnTo>
                      <a:pt x="1243" y="2762"/>
                    </a:lnTo>
                    <a:lnTo>
                      <a:pt x="1484" y="2447"/>
                    </a:lnTo>
                    <a:lnTo>
                      <a:pt x="1725" y="2132"/>
                    </a:lnTo>
                    <a:lnTo>
                      <a:pt x="2021" y="1854"/>
                    </a:lnTo>
                    <a:lnTo>
                      <a:pt x="2318" y="1576"/>
                    </a:lnTo>
                    <a:lnTo>
                      <a:pt x="2651" y="1317"/>
                    </a:lnTo>
                    <a:lnTo>
                      <a:pt x="3022" y="1057"/>
                    </a:lnTo>
                    <a:lnTo>
                      <a:pt x="3430" y="835"/>
                    </a:lnTo>
                    <a:lnTo>
                      <a:pt x="3856" y="631"/>
                    </a:lnTo>
                    <a:lnTo>
                      <a:pt x="4319" y="464"/>
                    </a:lnTo>
                    <a:lnTo>
                      <a:pt x="4820" y="316"/>
                    </a:lnTo>
                    <a:lnTo>
                      <a:pt x="5376" y="186"/>
                    </a:lnTo>
                    <a:lnTo>
                      <a:pt x="5950" y="93"/>
                    </a:lnTo>
                    <a:lnTo>
                      <a:pt x="6562" y="19"/>
                    </a:lnTo>
                    <a:lnTo>
                      <a:pt x="6562" y="19"/>
                    </a:lnTo>
                    <a:lnTo>
                      <a:pt x="7192" y="1"/>
                    </a:lnTo>
                    <a:lnTo>
                      <a:pt x="7767" y="1"/>
                    </a:lnTo>
                    <a:lnTo>
                      <a:pt x="8323" y="56"/>
                    </a:lnTo>
                    <a:lnTo>
                      <a:pt x="8842" y="112"/>
                    </a:lnTo>
                    <a:lnTo>
                      <a:pt x="9324" y="223"/>
                    </a:lnTo>
                    <a:lnTo>
                      <a:pt x="9787" y="353"/>
                    </a:lnTo>
                    <a:lnTo>
                      <a:pt x="10213" y="501"/>
                    </a:lnTo>
                    <a:lnTo>
                      <a:pt x="10602" y="668"/>
                    </a:lnTo>
                    <a:lnTo>
                      <a:pt x="10973" y="872"/>
                    </a:lnTo>
                    <a:lnTo>
                      <a:pt x="11325" y="1094"/>
                    </a:lnTo>
                    <a:lnTo>
                      <a:pt x="11640" y="1317"/>
                    </a:lnTo>
                    <a:lnTo>
                      <a:pt x="11918" y="1576"/>
                    </a:lnTo>
                    <a:lnTo>
                      <a:pt x="12196" y="1836"/>
                    </a:lnTo>
                    <a:lnTo>
                      <a:pt x="12437" y="2095"/>
                    </a:lnTo>
                    <a:lnTo>
                      <a:pt x="12660" y="2392"/>
                    </a:lnTo>
                    <a:lnTo>
                      <a:pt x="12864" y="2670"/>
                    </a:lnTo>
                    <a:lnTo>
                      <a:pt x="13049" y="2966"/>
                    </a:lnTo>
                    <a:lnTo>
                      <a:pt x="13197" y="3263"/>
                    </a:lnTo>
                    <a:lnTo>
                      <a:pt x="13346" y="3559"/>
                    </a:lnTo>
                    <a:lnTo>
                      <a:pt x="13475" y="3874"/>
                    </a:lnTo>
                    <a:lnTo>
                      <a:pt x="13587" y="4171"/>
                    </a:lnTo>
                    <a:lnTo>
                      <a:pt x="13679" y="4449"/>
                    </a:lnTo>
                    <a:lnTo>
                      <a:pt x="13753" y="4746"/>
                    </a:lnTo>
                    <a:lnTo>
                      <a:pt x="13827" y="5024"/>
                    </a:lnTo>
                    <a:lnTo>
                      <a:pt x="13920" y="5543"/>
                    </a:lnTo>
                    <a:lnTo>
                      <a:pt x="13976" y="6006"/>
                    </a:lnTo>
                    <a:lnTo>
                      <a:pt x="13994" y="6395"/>
                    </a:lnTo>
                    <a:lnTo>
                      <a:pt x="13994" y="6692"/>
                    </a:lnTo>
                    <a:lnTo>
                      <a:pt x="13994" y="6692"/>
                    </a:lnTo>
                    <a:lnTo>
                      <a:pt x="13976" y="7007"/>
                    </a:lnTo>
                    <a:lnTo>
                      <a:pt x="13939" y="7359"/>
                    </a:lnTo>
                    <a:lnTo>
                      <a:pt x="13865" y="8100"/>
                    </a:lnTo>
                    <a:lnTo>
                      <a:pt x="13790" y="8805"/>
                    </a:lnTo>
                    <a:lnTo>
                      <a:pt x="13790" y="9101"/>
                    </a:lnTo>
                    <a:lnTo>
                      <a:pt x="13790" y="9342"/>
                    </a:lnTo>
                    <a:lnTo>
                      <a:pt x="13790" y="9342"/>
                    </a:lnTo>
                    <a:lnTo>
                      <a:pt x="13846" y="9602"/>
                    </a:lnTo>
                    <a:lnTo>
                      <a:pt x="13902" y="9954"/>
                    </a:lnTo>
                    <a:lnTo>
                      <a:pt x="13976" y="10362"/>
                    </a:lnTo>
                    <a:lnTo>
                      <a:pt x="14013" y="10843"/>
                    </a:lnTo>
                    <a:lnTo>
                      <a:pt x="14050" y="11344"/>
                    </a:lnTo>
                    <a:lnTo>
                      <a:pt x="14050" y="11603"/>
                    </a:lnTo>
                    <a:lnTo>
                      <a:pt x="14031" y="11863"/>
                    </a:lnTo>
                    <a:lnTo>
                      <a:pt x="13994" y="12141"/>
                    </a:lnTo>
                    <a:lnTo>
                      <a:pt x="13939" y="12400"/>
                    </a:lnTo>
                    <a:lnTo>
                      <a:pt x="13883" y="12660"/>
                    </a:lnTo>
                    <a:lnTo>
                      <a:pt x="13790" y="12919"/>
                    </a:lnTo>
                    <a:lnTo>
                      <a:pt x="13790" y="12919"/>
                    </a:lnTo>
                    <a:lnTo>
                      <a:pt x="13624" y="13234"/>
                    </a:lnTo>
                    <a:lnTo>
                      <a:pt x="13475" y="13531"/>
                    </a:lnTo>
                    <a:lnTo>
                      <a:pt x="13290" y="13809"/>
                    </a:lnTo>
                    <a:lnTo>
                      <a:pt x="13123" y="14087"/>
                    </a:lnTo>
                    <a:lnTo>
                      <a:pt x="12938" y="14346"/>
                    </a:lnTo>
                    <a:lnTo>
                      <a:pt x="12734" y="14587"/>
                    </a:lnTo>
                    <a:lnTo>
                      <a:pt x="12530" y="14810"/>
                    </a:lnTo>
                    <a:lnTo>
                      <a:pt x="12326" y="15032"/>
                    </a:lnTo>
                    <a:lnTo>
                      <a:pt x="12122" y="15236"/>
                    </a:lnTo>
                    <a:lnTo>
                      <a:pt x="11900" y="15440"/>
                    </a:lnTo>
                    <a:lnTo>
                      <a:pt x="11474" y="15792"/>
                    </a:lnTo>
                    <a:lnTo>
                      <a:pt x="11029" y="16107"/>
                    </a:lnTo>
                    <a:lnTo>
                      <a:pt x="10602" y="16367"/>
                    </a:lnTo>
                    <a:lnTo>
                      <a:pt x="10158" y="16589"/>
                    </a:lnTo>
                    <a:lnTo>
                      <a:pt x="9750" y="16774"/>
                    </a:lnTo>
                    <a:lnTo>
                      <a:pt x="9361" y="16941"/>
                    </a:lnTo>
                    <a:lnTo>
                      <a:pt x="8990" y="17052"/>
                    </a:lnTo>
                    <a:lnTo>
                      <a:pt x="8656" y="17145"/>
                    </a:lnTo>
                    <a:lnTo>
                      <a:pt x="8378" y="17201"/>
                    </a:lnTo>
                    <a:lnTo>
                      <a:pt x="8137" y="17219"/>
                    </a:lnTo>
                    <a:lnTo>
                      <a:pt x="7934" y="172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3079;p46">
                <a:extLst>
                  <a:ext uri="{FF2B5EF4-FFF2-40B4-BE49-F238E27FC236}">
                    <a16:creationId xmlns:a16="http://schemas.microsoft.com/office/drawing/2014/main" xmlns="" id="{F10F55E2-A021-CD6C-77D6-03D4208DA5CA}"/>
                  </a:ext>
                </a:extLst>
              </p:cNvPr>
              <p:cNvSpPr/>
              <p:nvPr/>
            </p:nvSpPr>
            <p:spPr>
              <a:xfrm>
                <a:off x="5422250" y="3330125"/>
                <a:ext cx="355875" cy="435575"/>
              </a:xfrm>
              <a:custGeom>
                <a:avLst/>
                <a:gdLst/>
                <a:ahLst/>
                <a:cxnLst/>
                <a:rect l="l" t="t" r="r" b="b"/>
                <a:pathLst>
                  <a:path w="14235" h="17423" extrusionOk="0">
                    <a:moveTo>
                      <a:pt x="7525" y="185"/>
                    </a:moveTo>
                    <a:lnTo>
                      <a:pt x="7933" y="204"/>
                    </a:lnTo>
                    <a:lnTo>
                      <a:pt x="8322" y="223"/>
                    </a:lnTo>
                    <a:lnTo>
                      <a:pt x="8711" y="278"/>
                    </a:lnTo>
                    <a:lnTo>
                      <a:pt x="9082" y="334"/>
                    </a:lnTo>
                    <a:lnTo>
                      <a:pt x="9434" y="426"/>
                    </a:lnTo>
                    <a:lnTo>
                      <a:pt x="9786" y="519"/>
                    </a:lnTo>
                    <a:lnTo>
                      <a:pt x="10120" y="630"/>
                    </a:lnTo>
                    <a:lnTo>
                      <a:pt x="10454" y="760"/>
                    </a:lnTo>
                    <a:lnTo>
                      <a:pt x="10769" y="908"/>
                    </a:lnTo>
                    <a:lnTo>
                      <a:pt x="11065" y="1075"/>
                    </a:lnTo>
                    <a:lnTo>
                      <a:pt x="11343" y="1260"/>
                    </a:lnTo>
                    <a:lnTo>
                      <a:pt x="11621" y="1446"/>
                    </a:lnTo>
                    <a:lnTo>
                      <a:pt x="11881" y="1668"/>
                    </a:lnTo>
                    <a:lnTo>
                      <a:pt x="12122" y="1909"/>
                    </a:lnTo>
                    <a:lnTo>
                      <a:pt x="12418" y="2224"/>
                    </a:lnTo>
                    <a:lnTo>
                      <a:pt x="12696" y="2558"/>
                    </a:lnTo>
                    <a:lnTo>
                      <a:pt x="12919" y="2910"/>
                    </a:lnTo>
                    <a:lnTo>
                      <a:pt x="13141" y="3262"/>
                    </a:lnTo>
                    <a:lnTo>
                      <a:pt x="13308" y="3614"/>
                    </a:lnTo>
                    <a:lnTo>
                      <a:pt x="13475" y="3966"/>
                    </a:lnTo>
                    <a:lnTo>
                      <a:pt x="13604" y="4337"/>
                    </a:lnTo>
                    <a:lnTo>
                      <a:pt x="13697" y="4671"/>
                    </a:lnTo>
                    <a:lnTo>
                      <a:pt x="13790" y="5004"/>
                    </a:lnTo>
                    <a:lnTo>
                      <a:pt x="13864" y="5338"/>
                    </a:lnTo>
                    <a:lnTo>
                      <a:pt x="13919" y="5635"/>
                    </a:lnTo>
                    <a:lnTo>
                      <a:pt x="13957" y="5931"/>
                    </a:lnTo>
                    <a:lnTo>
                      <a:pt x="13994" y="6413"/>
                    </a:lnTo>
                    <a:lnTo>
                      <a:pt x="13975" y="6784"/>
                    </a:lnTo>
                    <a:lnTo>
                      <a:pt x="13975" y="7062"/>
                    </a:lnTo>
                    <a:lnTo>
                      <a:pt x="13957" y="7358"/>
                    </a:lnTo>
                    <a:lnTo>
                      <a:pt x="13882" y="8007"/>
                    </a:lnTo>
                    <a:lnTo>
                      <a:pt x="13790" y="8822"/>
                    </a:lnTo>
                    <a:lnTo>
                      <a:pt x="13790" y="9156"/>
                    </a:lnTo>
                    <a:lnTo>
                      <a:pt x="13790" y="9453"/>
                    </a:lnTo>
                    <a:lnTo>
                      <a:pt x="13864" y="9860"/>
                    </a:lnTo>
                    <a:lnTo>
                      <a:pt x="13975" y="10509"/>
                    </a:lnTo>
                    <a:lnTo>
                      <a:pt x="14012" y="10880"/>
                    </a:lnTo>
                    <a:lnTo>
                      <a:pt x="14031" y="11288"/>
                    </a:lnTo>
                    <a:lnTo>
                      <a:pt x="14031" y="11714"/>
                    </a:lnTo>
                    <a:lnTo>
                      <a:pt x="13994" y="12140"/>
                    </a:lnTo>
                    <a:lnTo>
                      <a:pt x="13975" y="12344"/>
                    </a:lnTo>
                    <a:lnTo>
                      <a:pt x="13919" y="12566"/>
                    </a:lnTo>
                    <a:lnTo>
                      <a:pt x="13864" y="12770"/>
                    </a:lnTo>
                    <a:lnTo>
                      <a:pt x="13790" y="12974"/>
                    </a:lnTo>
                    <a:lnTo>
                      <a:pt x="13641" y="13289"/>
                    </a:lnTo>
                    <a:lnTo>
                      <a:pt x="13475" y="13586"/>
                    </a:lnTo>
                    <a:lnTo>
                      <a:pt x="13308" y="13864"/>
                    </a:lnTo>
                    <a:lnTo>
                      <a:pt x="13122" y="14123"/>
                    </a:lnTo>
                    <a:lnTo>
                      <a:pt x="12937" y="14383"/>
                    </a:lnTo>
                    <a:lnTo>
                      <a:pt x="12752" y="14624"/>
                    </a:lnTo>
                    <a:lnTo>
                      <a:pt x="12548" y="14846"/>
                    </a:lnTo>
                    <a:lnTo>
                      <a:pt x="12344" y="15050"/>
                    </a:lnTo>
                    <a:lnTo>
                      <a:pt x="12140" y="15254"/>
                    </a:lnTo>
                    <a:lnTo>
                      <a:pt x="11918" y="15458"/>
                    </a:lnTo>
                    <a:lnTo>
                      <a:pt x="11491" y="15810"/>
                    </a:lnTo>
                    <a:lnTo>
                      <a:pt x="11047" y="16107"/>
                    </a:lnTo>
                    <a:lnTo>
                      <a:pt x="10620" y="16366"/>
                    </a:lnTo>
                    <a:lnTo>
                      <a:pt x="10194" y="16588"/>
                    </a:lnTo>
                    <a:lnTo>
                      <a:pt x="9786" y="16774"/>
                    </a:lnTo>
                    <a:lnTo>
                      <a:pt x="9397" y="16922"/>
                    </a:lnTo>
                    <a:lnTo>
                      <a:pt x="9045" y="17052"/>
                    </a:lnTo>
                    <a:lnTo>
                      <a:pt x="8730" y="17126"/>
                    </a:lnTo>
                    <a:lnTo>
                      <a:pt x="8452" y="17181"/>
                    </a:lnTo>
                    <a:lnTo>
                      <a:pt x="8211" y="17219"/>
                    </a:lnTo>
                    <a:lnTo>
                      <a:pt x="8044" y="17219"/>
                    </a:lnTo>
                    <a:lnTo>
                      <a:pt x="7859" y="17200"/>
                    </a:lnTo>
                    <a:lnTo>
                      <a:pt x="7655" y="17163"/>
                    </a:lnTo>
                    <a:lnTo>
                      <a:pt x="7117" y="17015"/>
                    </a:lnTo>
                    <a:lnTo>
                      <a:pt x="6487" y="16811"/>
                    </a:lnTo>
                    <a:lnTo>
                      <a:pt x="6135" y="16663"/>
                    </a:lnTo>
                    <a:lnTo>
                      <a:pt x="5764" y="16514"/>
                    </a:lnTo>
                    <a:lnTo>
                      <a:pt x="5394" y="16347"/>
                    </a:lnTo>
                    <a:lnTo>
                      <a:pt x="5023" y="16162"/>
                    </a:lnTo>
                    <a:lnTo>
                      <a:pt x="4652" y="15940"/>
                    </a:lnTo>
                    <a:lnTo>
                      <a:pt x="4282" y="15717"/>
                    </a:lnTo>
                    <a:lnTo>
                      <a:pt x="3911" y="15495"/>
                    </a:lnTo>
                    <a:lnTo>
                      <a:pt x="3577" y="15235"/>
                    </a:lnTo>
                    <a:lnTo>
                      <a:pt x="3244" y="14976"/>
                    </a:lnTo>
                    <a:lnTo>
                      <a:pt x="2947" y="14698"/>
                    </a:lnTo>
                    <a:lnTo>
                      <a:pt x="2799" y="14531"/>
                    </a:lnTo>
                    <a:lnTo>
                      <a:pt x="2669" y="14364"/>
                    </a:lnTo>
                    <a:lnTo>
                      <a:pt x="2391" y="13994"/>
                    </a:lnTo>
                    <a:lnTo>
                      <a:pt x="2132" y="13586"/>
                    </a:lnTo>
                    <a:lnTo>
                      <a:pt x="1891" y="13141"/>
                    </a:lnTo>
                    <a:lnTo>
                      <a:pt x="1650" y="12659"/>
                    </a:lnTo>
                    <a:lnTo>
                      <a:pt x="1446" y="12159"/>
                    </a:lnTo>
                    <a:lnTo>
                      <a:pt x="1242" y="11658"/>
                    </a:lnTo>
                    <a:lnTo>
                      <a:pt x="1057" y="11158"/>
                    </a:lnTo>
                    <a:lnTo>
                      <a:pt x="890" y="10639"/>
                    </a:lnTo>
                    <a:lnTo>
                      <a:pt x="723" y="10157"/>
                    </a:lnTo>
                    <a:lnTo>
                      <a:pt x="482" y="9249"/>
                    </a:lnTo>
                    <a:lnTo>
                      <a:pt x="315" y="8507"/>
                    </a:lnTo>
                    <a:lnTo>
                      <a:pt x="260" y="8211"/>
                    </a:lnTo>
                    <a:lnTo>
                      <a:pt x="223" y="7988"/>
                    </a:lnTo>
                    <a:lnTo>
                      <a:pt x="204" y="7803"/>
                    </a:lnTo>
                    <a:lnTo>
                      <a:pt x="204" y="7377"/>
                    </a:lnTo>
                    <a:lnTo>
                      <a:pt x="204" y="7099"/>
                    </a:lnTo>
                    <a:lnTo>
                      <a:pt x="223" y="6765"/>
                    </a:lnTo>
                    <a:lnTo>
                      <a:pt x="241" y="6413"/>
                    </a:lnTo>
                    <a:lnTo>
                      <a:pt x="297" y="6005"/>
                    </a:lnTo>
                    <a:lnTo>
                      <a:pt x="352" y="5597"/>
                    </a:lnTo>
                    <a:lnTo>
                      <a:pt x="445" y="5153"/>
                    </a:lnTo>
                    <a:lnTo>
                      <a:pt x="575" y="4689"/>
                    </a:lnTo>
                    <a:lnTo>
                      <a:pt x="742" y="4244"/>
                    </a:lnTo>
                    <a:lnTo>
                      <a:pt x="927" y="3781"/>
                    </a:lnTo>
                    <a:lnTo>
                      <a:pt x="1168" y="3318"/>
                    </a:lnTo>
                    <a:lnTo>
                      <a:pt x="1298" y="3095"/>
                    </a:lnTo>
                    <a:lnTo>
                      <a:pt x="1446" y="2873"/>
                    </a:lnTo>
                    <a:lnTo>
                      <a:pt x="1594" y="2651"/>
                    </a:lnTo>
                    <a:lnTo>
                      <a:pt x="1779" y="2447"/>
                    </a:lnTo>
                    <a:lnTo>
                      <a:pt x="1983" y="2206"/>
                    </a:lnTo>
                    <a:lnTo>
                      <a:pt x="2206" y="1965"/>
                    </a:lnTo>
                    <a:lnTo>
                      <a:pt x="2447" y="1761"/>
                    </a:lnTo>
                    <a:lnTo>
                      <a:pt x="2706" y="1557"/>
                    </a:lnTo>
                    <a:lnTo>
                      <a:pt x="2966" y="1372"/>
                    </a:lnTo>
                    <a:lnTo>
                      <a:pt x="3244" y="1205"/>
                    </a:lnTo>
                    <a:lnTo>
                      <a:pt x="3522" y="1038"/>
                    </a:lnTo>
                    <a:lnTo>
                      <a:pt x="3837" y="890"/>
                    </a:lnTo>
                    <a:lnTo>
                      <a:pt x="4133" y="760"/>
                    </a:lnTo>
                    <a:lnTo>
                      <a:pt x="4467" y="649"/>
                    </a:lnTo>
                    <a:lnTo>
                      <a:pt x="4801" y="538"/>
                    </a:lnTo>
                    <a:lnTo>
                      <a:pt x="5153" y="445"/>
                    </a:lnTo>
                    <a:lnTo>
                      <a:pt x="5505" y="371"/>
                    </a:lnTo>
                    <a:lnTo>
                      <a:pt x="5876" y="297"/>
                    </a:lnTo>
                    <a:lnTo>
                      <a:pt x="6265" y="260"/>
                    </a:lnTo>
                    <a:lnTo>
                      <a:pt x="6654" y="223"/>
                    </a:lnTo>
                    <a:lnTo>
                      <a:pt x="7099" y="204"/>
                    </a:lnTo>
                    <a:lnTo>
                      <a:pt x="7525" y="185"/>
                    </a:lnTo>
                    <a:close/>
                    <a:moveTo>
                      <a:pt x="7099" y="0"/>
                    </a:moveTo>
                    <a:lnTo>
                      <a:pt x="6654" y="19"/>
                    </a:lnTo>
                    <a:lnTo>
                      <a:pt x="6246" y="56"/>
                    </a:lnTo>
                    <a:lnTo>
                      <a:pt x="5857" y="111"/>
                    </a:lnTo>
                    <a:lnTo>
                      <a:pt x="5468" y="167"/>
                    </a:lnTo>
                    <a:lnTo>
                      <a:pt x="5097" y="260"/>
                    </a:lnTo>
                    <a:lnTo>
                      <a:pt x="4745" y="352"/>
                    </a:lnTo>
                    <a:lnTo>
                      <a:pt x="4393" y="463"/>
                    </a:lnTo>
                    <a:lnTo>
                      <a:pt x="4059" y="575"/>
                    </a:lnTo>
                    <a:lnTo>
                      <a:pt x="3744" y="723"/>
                    </a:lnTo>
                    <a:lnTo>
                      <a:pt x="3429" y="871"/>
                    </a:lnTo>
                    <a:lnTo>
                      <a:pt x="3132" y="1038"/>
                    </a:lnTo>
                    <a:lnTo>
                      <a:pt x="2854" y="1205"/>
                    </a:lnTo>
                    <a:lnTo>
                      <a:pt x="2576" y="1409"/>
                    </a:lnTo>
                    <a:lnTo>
                      <a:pt x="2317" y="1613"/>
                    </a:lnTo>
                    <a:lnTo>
                      <a:pt x="2076" y="1835"/>
                    </a:lnTo>
                    <a:lnTo>
                      <a:pt x="1835" y="2076"/>
                    </a:lnTo>
                    <a:lnTo>
                      <a:pt x="1613" y="2317"/>
                    </a:lnTo>
                    <a:lnTo>
                      <a:pt x="1446" y="2539"/>
                    </a:lnTo>
                    <a:lnTo>
                      <a:pt x="1298" y="2743"/>
                    </a:lnTo>
                    <a:lnTo>
                      <a:pt x="1149" y="2966"/>
                    </a:lnTo>
                    <a:lnTo>
                      <a:pt x="1001" y="3207"/>
                    </a:lnTo>
                    <a:lnTo>
                      <a:pt x="760" y="3651"/>
                    </a:lnTo>
                    <a:lnTo>
                      <a:pt x="556" y="4115"/>
                    </a:lnTo>
                    <a:lnTo>
                      <a:pt x="408" y="4578"/>
                    </a:lnTo>
                    <a:lnTo>
                      <a:pt x="278" y="5023"/>
                    </a:lnTo>
                    <a:lnTo>
                      <a:pt x="167" y="5468"/>
                    </a:lnTo>
                    <a:lnTo>
                      <a:pt x="93" y="5894"/>
                    </a:lnTo>
                    <a:lnTo>
                      <a:pt x="56" y="6283"/>
                    </a:lnTo>
                    <a:lnTo>
                      <a:pt x="19" y="6654"/>
                    </a:lnTo>
                    <a:lnTo>
                      <a:pt x="0" y="6988"/>
                    </a:lnTo>
                    <a:lnTo>
                      <a:pt x="0" y="7303"/>
                    </a:lnTo>
                    <a:lnTo>
                      <a:pt x="0" y="7766"/>
                    </a:lnTo>
                    <a:lnTo>
                      <a:pt x="37" y="8007"/>
                    </a:lnTo>
                    <a:lnTo>
                      <a:pt x="56" y="8248"/>
                    </a:lnTo>
                    <a:lnTo>
                      <a:pt x="111" y="8544"/>
                    </a:lnTo>
                    <a:lnTo>
                      <a:pt x="297" y="9304"/>
                    </a:lnTo>
                    <a:lnTo>
                      <a:pt x="538" y="10213"/>
                    </a:lnTo>
                    <a:lnTo>
                      <a:pt x="704" y="10713"/>
                    </a:lnTo>
                    <a:lnTo>
                      <a:pt x="871" y="11232"/>
                    </a:lnTo>
                    <a:lnTo>
                      <a:pt x="1057" y="11732"/>
                    </a:lnTo>
                    <a:lnTo>
                      <a:pt x="1261" y="12251"/>
                    </a:lnTo>
                    <a:lnTo>
                      <a:pt x="1483" y="12752"/>
                    </a:lnTo>
                    <a:lnTo>
                      <a:pt x="1724" y="13252"/>
                    </a:lnTo>
                    <a:lnTo>
                      <a:pt x="1983" y="13697"/>
                    </a:lnTo>
                    <a:lnTo>
                      <a:pt x="2243" y="14123"/>
                    </a:lnTo>
                    <a:lnTo>
                      <a:pt x="2521" y="14513"/>
                    </a:lnTo>
                    <a:lnTo>
                      <a:pt x="2669" y="14679"/>
                    </a:lnTo>
                    <a:lnTo>
                      <a:pt x="2799" y="14828"/>
                    </a:lnTo>
                    <a:lnTo>
                      <a:pt x="3114" y="15124"/>
                    </a:lnTo>
                    <a:lnTo>
                      <a:pt x="3448" y="15402"/>
                    </a:lnTo>
                    <a:lnTo>
                      <a:pt x="3818" y="15662"/>
                    </a:lnTo>
                    <a:lnTo>
                      <a:pt x="4170" y="15903"/>
                    </a:lnTo>
                    <a:lnTo>
                      <a:pt x="4560" y="16125"/>
                    </a:lnTo>
                    <a:lnTo>
                      <a:pt x="4930" y="16329"/>
                    </a:lnTo>
                    <a:lnTo>
                      <a:pt x="5320" y="16533"/>
                    </a:lnTo>
                    <a:lnTo>
                      <a:pt x="5709" y="16700"/>
                    </a:lnTo>
                    <a:lnTo>
                      <a:pt x="6061" y="16866"/>
                    </a:lnTo>
                    <a:lnTo>
                      <a:pt x="6432" y="16996"/>
                    </a:lnTo>
                    <a:lnTo>
                      <a:pt x="6765" y="17107"/>
                    </a:lnTo>
                    <a:lnTo>
                      <a:pt x="7080" y="17219"/>
                    </a:lnTo>
                    <a:lnTo>
                      <a:pt x="7377" y="17293"/>
                    </a:lnTo>
                    <a:lnTo>
                      <a:pt x="7618" y="17348"/>
                    </a:lnTo>
                    <a:lnTo>
                      <a:pt x="7840" y="17404"/>
                    </a:lnTo>
                    <a:lnTo>
                      <a:pt x="8026" y="17422"/>
                    </a:lnTo>
                    <a:lnTo>
                      <a:pt x="8100" y="17422"/>
                    </a:lnTo>
                    <a:lnTo>
                      <a:pt x="8304" y="17404"/>
                    </a:lnTo>
                    <a:lnTo>
                      <a:pt x="8563" y="17367"/>
                    </a:lnTo>
                    <a:lnTo>
                      <a:pt x="8860" y="17311"/>
                    </a:lnTo>
                    <a:lnTo>
                      <a:pt x="9193" y="17219"/>
                    </a:lnTo>
                    <a:lnTo>
                      <a:pt x="9564" y="17089"/>
                    </a:lnTo>
                    <a:lnTo>
                      <a:pt x="9953" y="16941"/>
                    </a:lnTo>
                    <a:lnTo>
                      <a:pt x="10361" y="16737"/>
                    </a:lnTo>
                    <a:lnTo>
                      <a:pt x="10787" y="16514"/>
                    </a:lnTo>
                    <a:lnTo>
                      <a:pt x="11232" y="16236"/>
                    </a:lnTo>
                    <a:lnTo>
                      <a:pt x="11658" y="15940"/>
                    </a:lnTo>
                    <a:lnTo>
                      <a:pt x="12103" y="15569"/>
                    </a:lnTo>
                    <a:lnTo>
                      <a:pt x="12307" y="15384"/>
                    </a:lnTo>
                    <a:lnTo>
                      <a:pt x="12511" y="15180"/>
                    </a:lnTo>
                    <a:lnTo>
                      <a:pt x="12715" y="14957"/>
                    </a:lnTo>
                    <a:lnTo>
                      <a:pt x="12919" y="14716"/>
                    </a:lnTo>
                    <a:lnTo>
                      <a:pt x="13122" y="14475"/>
                    </a:lnTo>
                    <a:lnTo>
                      <a:pt x="13308" y="14216"/>
                    </a:lnTo>
                    <a:lnTo>
                      <a:pt x="13475" y="13957"/>
                    </a:lnTo>
                    <a:lnTo>
                      <a:pt x="13660" y="13660"/>
                    </a:lnTo>
                    <a:lnTo>
                      <a:pt x="13808" y="13363"/>
                    </a:lnTo>
                    <a:lnTo>
                      <a:pt x="13975" y="13048"/>
                    </a:lnTo>
                    <a:lnTo>
                      <a:pt x="14049" y="12844"/>
                    </a:lnTo>
                    <a:lnTo>
                      <a:pt x="14105" y="12622"/>
                    </a:lnTo>
                    <a:lnTo>
                      <a:pt x="14160" y="12400"/>
                    </a:lnTo>
                    <a:lnTo>
                      <a:pt x="14197" y="12177"/>
                    </a:lnTo>
                    <a:lnTo>
                      <a:pt x="14235" y="11732"/>
                    </a:lnTo>
                    <a:lnTo>
                      <a:pt x="14235" y="11306"/>
                    </a:lnTo>
                    <a:lnTo>
                      <a:pt x="14216" y="10880"/>
                    </a:lnTo>
                    <a:lnTo>
                      <a:pt x="14160" y="10491"/>
                    </a:lnTo>
                    <a:lnTo>
                      <a:pt x="14049" y="9823"/>
                    </a:lnTo>
                    <a:lnTo>
                      <a:pt x="13994" y="9416"/>
                    </a:lnTo>
                    <a:lnTo>
                      <a:pt x="13975" y="9156"/>
                    </a:lnTo>
                    <a:lnTo>
                      <a:pt x="13994" y="8804"/>
                    </a:lnTo>
                    <a:lnTo>
                      <a:pt x="14068" y="8026"/>
                    </a:lnTo>
                    <a:lnTo>
                      <a:pt x="14142" y="7377"/>
                    </a:lnTo>
                    <a:lnTo>
                      <a:pt x="14160" y="7062"/>
                    </a:lnTo>
                    <a:lnTo>
                      <a:pt x="14179" y="6784"/>
                    </a:lnTo>
                    <a:lnTo>
                      <a:pt x="14179" y="6413"/>
                    </a:lnTo>
                    <a:lnTo>
                      <a:pt x="14142" y="5913"/>
                    </a:lnTo>
                    <a:lnTo>
                      <a:pt x="14105" y="5616"/>
                    </a:lnTo>
                    <a:lnTo>
                      <a:pt x="14049" y="5301"/>
                    </a:lnTo>
                    <a:lnTo>
                      <a:pt x="13975" y="4967"/>
                    </a:lnTo>
                    <a:lnTo>
                      <a:pt x="13901" y="4615"/>
                    </a:lnTo>
                    <a:lnTo>
                      <a:pt x="13790" y="4263"/>
                    </a:lnTo>
                    <a:lnTo>
                      <a:pt x="13641" y="3892"/>
                    </a:lnTo>
                    <a:lnTo>
                      <a:pt x="13493" y="3540"/>
                    </a:lnTo>
                    <a:lnTo>
                      <a:pt x="13308" y="3169"/>
                    </a:lnTo>
                    <a:lnTo>
                      <a:pt x="13085" y="2799"/>
                    </a:lnTo>
                    <a:lnTo>
                      <a:pt x="12844" y="2447"/>
                    </a:lnTo>
                    <a:lnTo>
                      <a:pt x="12566" y="2094"/>
                    </a:lnTo>
                    <a:lnTo>
                      <a:pt x="12270" y="1761"/>
                    </a:lnTo>
                    <a:lnTo>
                      <a:pt x="12010" y="1520"/>
                    </a:lnTo>
                    <a:lnTo>
                      <a:pt x="11732" y="1298"/>
                    </a:lnTo>
                    <a:lnTo>
                      <a:pt x="11454" y="1094"/>
                    </a:lnTo>
                    <a:lnTo>
                      <a:pt x="11158" y="908"/>
                    </a:lnTo>
                    <a:lnTo>
                      <a:pt x="10861" y="741"/>
                    </a:lnTo>
                    <a:lnTo>
                      <a:pt x="10528" y="575"/>
                    </a:lnTo>
                    <a:lnTo>
                      <a:pt x="10194" y="445"/>
                    </a:lnTo>
                    <a:lnTo>
                      <a:pt x="9860" y="334"/>
                    </a:lnTo>
                    <a:lnTo>
                      <a:pt x="9508" y="223"/>
                    </a:lnTo>
                    <a:lnTo>
                      <a:pt x="9138" y="148"/>
                    </a:lnTo>
                    <a:lnTo>
                      <a:pt x="8748" y="74"/>
                    </a:lnTo>
                    <a:lnTo>
                      <a:pt x="8359" y="37"/>
                    </a:lnTo>
                    <a:lnTo>
                      <a:pt x="7951"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3080;p46">
                <a:extLst>
                  <a:ext uri="{FF2B5EF4-FFF2-40B4-BE49-F238E27FC236}">
                    <a16:creationId xmlns:a16="http://schemas.microsoft.com/office/drawing/2014/main" xmlns="" id="{7A58C5A5-FCA8-6755-B854-31C0EBC84203}"/>
                  </a:ext>
                </a:extLst>
              </p:cNvPr>
              <p:cNvSpPr/>
              <p:nvPr/>
            </p:nvSpPr>
            <p:spPr>
              <a:xfrm>
                <a:off x="5422250" y="3330125"/>
                <a:ext cx="355875" cy="435575"/>
              </a:xfrm>
              <a:custGeom>
                <a:avLst/>
                <a:gdLst/>
                <a:ahLst/>
                <a:cxnLst/>
                <a:rect l="l" t="t" r="r" b="b"/>
                <a:pathLst>
                  <a:path w="14235" h="17423" fill="none" extrusionOk="0">
                    <a:moveTo>
                      <a:pt x="8100" y="17422"/>
                    </a:moveTo>
                    <a:lnTo>
                      <a:pt x="8100" y="17422"/>
                    </a:lnTo>
                    <a:lnTo>
                      <a:pt x="8026" y="17422"/>
                    </a:lnTo>
                    <a:lnTo>
                      <a:pt x="8026" y="17422"/>
                    </a:lnTo>
                    <a:lnTo>
                      <a:pt x="7840" y="17404"/>
                    </a:lnTo>
                    <a:lnTo>
                      <a:pt x="7618" y="17348"/>
                    </a:lnTo>
                    <a:lnTo>
                      <a:pt x="7377" y="17293"/>
                    </a:lnTo>
                    <a:lnTo>
                      <a:pt x="7080" y="17219"/>
                    </a:lnTo>
                    <a:lnTo>
                      <a:pt x="6765" y="17107"/>
                    </a:lnTo>
                    <a:lnTo>
                      <a:pt x="6432" y="16996"/>
                    </a:lnTo>
                    <a:lnTo>
                      <a:pt x="6061" y="16866"/>
                    </a:lnTo>
                    <a:lnTo>
                      <a:pt x="5709" y="16700"/>
                    </a:lnTo>
                    <a:lnTo>
                      <a:pt x="5320" y="16533"/>
                    </a:lnTo>
                    <a:lnTo>
                      <a:pt x="4930" y="16329"/>
                    </a:lnTo>
                    <a:lnTo>
                      <a:pt x="4560" y="16125"/>
                    </a:lnTo>
                    <a:lnTo>
                      <a:pt x="4170" y="15903"/>
                    </a:lnTo>
                    <a:lnTo>
                      <a:pt x="3818" y="15662"/>
                    </a:lnTo>
                    <a:lnTo>
                      <a:pt x="3448" y="15402"/>
                    </a:lnTo>
                    <a:lnTo>
                      <a:pt x="3114" y="15124"/>
                    </a:lnTo>
                    <a:lnTo>
                      <a:pt x="2799" y="14828"/>
                    </a:lnTo>
                    <a:lnTo>
                      <a:pt x="2799" y="14828"/>
                    </a:lnTo>
                    <a:lnTo>
                      <a:pt x="2669" y="14679"/>
                    </a:lnTo>
                    <a:lnTo>
                      <a:pt x="2521" y="14513"/>
                    </a:lnTo>
                    <a:lnTo>
                      <a:pt x="2243" y="14123"/>
                    </a:lnTo>
                    <a:lnTo>
                      <a:pt x="1983" y="13697"/>
                    </a:lnTo>
                    <a:lnTo>
                      <a:pt x="1724" y="13252"/>
                    </a:lnTo>
                    <a:lnTo>
                      <a:pt x="1483" y="12752"/>
                    </a:lnTo>
                    <a:lnTo>
                      <a:pt x="1261" y="12251"/>
                    </a:lnTo>
                    <a:lnTo>
                      <a:pt x="1057" y="11732"/>
                    </a:lnTo>
                    <a:lnTo>
                      <a:pt x="871" y="11232"/>
                    </a:lnTo>
                    <a:lnTo>
                      <a:pt x="704" y="10713"/>
                    </a:lnTo>
                    <a:lnTo>
                      <a:pt x="538" y="10213"/>
                    </a:lnTo>
                    <a:lnTo>
                      <a:pt x="297" y="9304"/>
                    </a:lnTo>
                    <a:lnTo>
                      <a:pt x="111" y="8544"/>
                    </a:lnTo>
                    <a:lnTo>
                      <a:pt x="56" y="8248"/>
                    </a:lnTo>
                    <a:lnTo>
                      <a:pt x="37" y="8007"/>
                    </a:lnTo>
                    <a:lnTo>
                      <a:pt x="37" y="8007"/>
                    </a:lnTo>
                    <a:lnTo>
                      <a:pt x="0" y="7766"/>
                    </a:lnTo>
                    <a:lnTo>
                      <a:pt x="0" y="7303"/>
                    </a:lnTo>
                    <a:lnTo>
                      <a:pt x="0" y="6988"/>
                    </a:lnTo>
                    <a:lnTo>
                      <a:pt x="19" y="6654"/>
                    </a:lnTo>
                    <a:lnTo>
                      <a:pt x="56" y="6283"/>
                    </a:lnTo>
                    <a:lnTo>
                      <a:pt x="93" y="5894"/>
                    </a:lnTo>
                    <a:lnTo>
                      <a:pt x="167" y="5468"/>
                    </a:lnTo>
                    <a:lnTo>
                      <a:pt x="278" y="5023"/>
                    </a:lnTo>
                    <a:lnTo>
                      <a:pt x="408" y="4578"/>
                    </a:lnTo>
                    <a:lnTo>
                      <a:pt x="556" y="4115"/>
                    </a:lnTo>
                    <a:lnTo>
                      <a:pt x="760" y="3651"/>
                    </a:lnTo>
                    <a:lnTo>
                      <a:pt x="1001" y="3207"/>
                    </a:lnTo>
                    <a:lnTo>
                      <a:pt x="1149" y="2966"/>
                    </a:lnTo>
                    <a:lnTo>
                      <a:pt x="1298" y="2743"/>
                    </a:lnTo>
                    <a:lnTo>
                      <a:pt x="1446" y="2539"/>
                    </a:lnTo>
                    <a:lnTo>
                      <a:pt x="1613" y="2317"/>
                    </a:lnTo>
                    <a:lnTo>
                      <a:pt x="1613" y="2317"/>
                    </a:lnTo>
                    <a:lnTo>
                      <a:pt x="1835" y="2076"/>
                    </a:lnTo>
                    <a:lnTo>
                      <a:pt x="2076" y="1835"/>
                    </a:lnTo>
                    <a:lnTo>
                      <a:pt x="2317" y="1613"/>
                    </a:lnTo>
                    <a:lnTo>
                      <a:pt x="2576" y="1409"/>
                    </a:lnTo>
                    <a:lnTo>
                      <a:pt x="2854" y="1205"/>
                    </a:lnTo>
                    <a:lnTo>
                      <a:pt x="3132" y="1038"/>
                    </a:lnTo>
                    <a:lnTo>
                      <a:pt x="3429" y="871"/>
                    </a:lnTo>
                    <a:lnTo>
                      <a:pt x="3744" y="723"/>
                    </a:lnTo>
                    <a:lnTo>
                      <a:pt x="4059" y="575"/>
                    </a:lnTo>
                    <a:lnTo>
                      <a:pt x="4393" y="463"/>
                    </a:lnTo>
                    <a:lnTo>
                      <a:pt x="4745" y="352"/>
                    </a:lnTo>
                    <a:lnTo>
                      <a:pt x="5097" y="260"/>
                    </a:lnTo>
                    <a:lnTo>
                      <a:pt x="5468" y="167"/>
                    </a:lnTo>
                    <a:lnTo>
                      <a:pt x="5857" y="111"/>
                    </a:lnTo>
                    <a:lnTo>
                      <a:pt x="6246" y="56"/>
                    </a:lnTo>
                    <a:lnTo>
                      <a:pt x="6654" y="19"/>
                    </a:lnTo>
                    <a:lnTo>
                      <a:pt x="6654" y="19"/>
                    </a:lnTo>
                    <a:lnTo>
                      <a:pt x="7099" y="0"/>
                    </a:lnTo>
                    <a:lnTo>
                      <a:pt x="7525" y="0"/>
                    </a:lnTo>
                    <a:lnTo>
                      <a:pt x="7951" y="0"/>
                    </a:lnTo>
                    <a:lnTo>
                      <a:pt x="8359" y="37"/>
                    </a:lnTo>
                    <a:lnTo>
                      <a:pt x="8748" y="74"/>
                    </a:lnTo>
                    <a:lnTo>
                      <a:pt x="9138" y="148"/>
                    </a:lnTo>
                    <a:lnTo>
                      <a:pt x="9508" y="223"/>
                    </a:lnTo>
                    <a:lnTo>
                      <a:pt x="9860" y="334"/>
                    </a:lnTo>
                    <a:lnTo>
                      <a:pt x="10194" y="445"/>
                    </a:lnTo>
                    <a:lnTo>
                      <a:pt x="10528" y="575"/>
                    </a:lnTo>
                    <a:lnTo>
                      <a:pt x="10861" y="741"/>
                    </a:lnTo>
                    <a:lnTo>
                      <a:pt x="11158" y="908"/>
                    </a:lnTo>
                    <a:lnTo>
                      <a:pt x="11454" y="1094"/>
                    </a:lnTo>
                    <a:lnTo>
                      <a:pt x="11732" y="1298"/>
                    </a:lnTo>
                    <a:lnTo>
                      <a:pt x="12010" y="1520"/>
                    </a:lnTo>
                    <a:lnTo>
                      <a:pt x="12270" y="1761"/>
                    </a:lnTo>
                    <a:lnTo>
                      <a:pt x="12270" y="1761"/>
                    </a:lnTo>
                    <a:lnTo>
                      <a:pt x="12566" y="2094"/>
                    </a:lnTo>
                    <a:lnTo>
                      <a:pt x="12844" y="2447"/>
                    </a:lnTo>
                    <a:lnTo>
                      <a:pt x="13085" y="2799"/>
                    </a:lnTo>
                    <a:lnTo>
                      <a:pt x="13308" y="3169"/>
                    </a:lnTo>
                    <a:lnTo>
                      <a:pt x="13493" y="3540"/>
                    </a:lnTo>
                    <a:lnTo>
                      <a:pt x="13641" y="3892"/>
                    </a:lnTo>
                    <a:lnTo>
                      <a:pt x="13790" y="4263"/>
                    </a:lnTo>
                    <a:lnTo>
                      <a:pt x="13901" y="4615"/>
                    </a:lnTo>
                    <a:lnTo>
                      <a:pt x="13975" y="4967"/>
                    </a:lnTo>
                    <a:lnTo>
                      <a:pt x="14049" y="5301"/>
                    </a:lnTo>
                    <a:lnTo>
                      <a:pt x="14105" y="5616"/>
                    </a:lnTo>
                    <a:lnTo>
                      <a:pt x="14142" y="5913"/>
                    </a:lnTo>
                    <a:lnTo>
                      <a:pt x="14179" y="6413"/>
                    </a:lnTo>
                    <a:lnTo>
                      <a:pt x="14179" y="6784"/>
                    </a:lnTo>
                    <a:lnTo>
                      <a:pt x="14179" y="6784"/>
                    </a:lnTo>
                    <a:lnTo>
                      <a:pt x="14160" y="7062"/>
                    </a:lnTo>
                    <a:lnTo>
                      <a:pt x="14142" y="7377"/>
                    </a:lnTo>
                    <a:lnTo>
                      <a:pt x="14068" y="8026"/>
                    </a:lnTo>
                    <a:lnTo>
                      <a:pt x="14068" y="8026"/>
                    </a:lnTo>
                    <a:lnTo>
                      <a:pt x="13994" y="8804"/>
                    </a:lnTo>
                    <a:lnTo>
                      <a:pt x="13975" y="9156"/>
                    </a:lnTo>
                    <a:lnTo>
                      <a:pt x="13994" y="9416"/>
                    </a:lnTo>
                    <a:lnTo>
                      <a:pt x="13994" y="9416"/>
                    </a:lnTo>
                    <a:lnTo>
                      <a:pt x="14049" y="9823"/>
                    </a:lnTo>
                    <a:lnTo>
                      <a:pt x="14049" y="9823"/>
                    </a:lnTo>
                    <a:lnTo>
                      <a:pt x="14160" y="10491"/>
                    </a:lnTo>
                    <a:lnTo>
                      <a:pt x="14216" y="10880"/>
                    </a:lnTo>
                    <a:lnTo>
                      <a:pt x="14235" y="11306"/>
                    </a:lnTo>
                    <a:lnTo>
                      <a:pt x="14235" y="11732"/>
                    </a:lnTo>
                    <a:lnTo>
                      <a:pt x="14197" y="12177"/>
                    </a:lnTo>
                    <a:lnTo>
                      <a:pt x="14160" y="12400"/>
                    </a:lnTo>
                    <a:lnTo>
                      <a:pt x="14105" y="12622"/>
                    </a:lnTo>
                    <a:lnTo>
                      <a:pt x="14049" y="12844"/>
                    </a:lnTo>
                    <a:lnTo>
                      <a:pt x="13975" y="13048"/>
                    </a:lnTo>
                    <a:lnTo>
                      <a:pt x="13975" y="13048"/>
                    </a:lnTo>
                    <a:lnTo>
                      <a:pt x="13808" y="13363"/>
                    </a:lnTo>
                    <a:lnTo>
                      <a:pt x="13660" y="13660"/>
                    </a:lnTo>
                    <a:lnTo>
                      <a:pt x="13475" y="13957"/>
                    </a:lnTo>
                    <a:lnTo>
                      <a:pt x="13308" y="14216"/>
                    </a:lnTo>
                    <a:lnTo>
                      <a:pt x="13122" y="14475"/>
                    </a:lnTo>
                    <a:lnTo>
                      <a:pt x="12919" y="14716"/>
                    </a:lnTo>
                    <a:lnTo>
                      <a:pt x="12715" y="14957"/>
                    </a:lnTo>
                    <a:lnTo>
                      <a:pt x="12511" y="15180"/>
                    </a:lnTo>
                    <a:lnTo>
                      <a:pt x="12307" y="15384"/>
                    </a:lnTo>
                    <a:lnTo>
                      <a:pt x="12103" y="15569"/>
                    </a:lnTo>
                    <a:lnTo>
                      <a:pt x="11658" y="15940"/>
                    </a:lnTo>
                    <a:lnTo>
                      <a:pt x="11232" y="16236"/>
                    </a:lnTo>
                    <a:lnTo>
                      <a:pt x="10787" y="16514"/>
                    </a:lnTo>
                    <a:lnTo>
                      <a:pt x="10361" y="16737"/>
                    </a:lnTo>
                    <a:lnTo>
                      <a:pt x="9953" y="16941"/>
                    </a:lnTo>
                    <a:lnTo>
                      <a:pt x="9564" y="17089"/>
                    </a:lnTo>
                    <a:lnTo>
                      <a:pt x="9193" y="17219"/>
                    </a:lnTo>
                    <a:lnTo>
                      <a:pt x="8860" y="17311"/>
                    </a:lnTo>
                    <a:lnTo>
                      <a:pt x="8563" y="17367"/>
                    </a:lnTo>
                    <a:lnTo>
                      <a:pt x="8304" y="17404"/>
                    </a:lnTo>
                    <a:lnTo>
                      <a:pt x="8100" y="17422"/>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3081;p46">
                <a:extLst>
                  <a:ext uri="{FF2B5EF4-FFF2-40B4-BE49-F238E27FC236}">
                    <a16:creationId xmlns:a16="http://schemas.microsoft.com/office/drawing/2014/main" xmlns="" id="{2D367383-C0B2-6923-3C75-0479E4BA8E91}"/>
                  </a:ext>
                </a:extLst>
              </p:cNvPr>
              <p:cNvSpPr/>
              <p:nvPr/>
            </p:nvSpPr>
            <p:spPr>
              <a:xfrm>
                <a:off x="5427350" y="3334750"/>
                <a:ext cx="345675" cy="425850"/>
              </a:xfrm>
              <a:custGeom>
                <a:avLst/>
                <a:gdLst/>
                <a:ahLst/>
                <a:cxnLst/>
                <a:rect l="l" t="t" r="r" b="b"/>
                <a:pathLst>
                  <a:path w="13827" h="17034" fill="none" extrusionOk="0">
                    <a:moveTo>
                      <a:pt x="7840" y="17034"/>
                    </a:moveTo>
                    <a:lnTo>
                      <a:pt x="7840" y="17034"/>
                    </a:lnTo>
                    <a:lnTo>
                      <a:pt x="8007" y="17034"/>
                    </a:lnTo>
                    <a:lnTo>
                      <a:pt x="8248" y="16996"/>
                    </a:lnTo>
                    <a:lnTo>
                      <a:pt x="8526" y="16941"/>
                    </a:lnTo>
                    <a:lnTo>
                      <a:pt x="8841" y="16867"/>
                    </a:lnTo>
                    <a:lnTo>
                      <a:pt x="9193" y="16737"/>
                    </a:lnTo>
                    <a:lnTo>
                      <a:pt x="9582" y="16589"/>
                    </a:lnTo>
                    <a:lnTo>
                      <a:pt x="9990" y="16403"/>
                    </a:lnTo>
                    <a:lnTo>
                      <a:pt x="10416" y="16181"/>
                    </a:lnTo>
                    <a:lnTo>
                      <a:pt x="10843" y="15922"/>
                    </a:lnTo>
                    <a:lnTo>
                      <a:pt x="11287" y="15625"/>
                    </a:lnTo>
                    <a:lnTo>
                      <a:pt x="11714" y="15273"/>
                    </a:lnTo>
                    <a:lnTo>
                      <a:pt x="11936" y="15069"/>
                    </a:lnTo>
                    <a:lnTo>
                      <a:pt x="12140" y="14865"/>
                    </a:lnTo>
                    <a:lnTo>
                      <a:pt x="12344" y="14661"/>
                    </a:lnTo>
                    <a:lnTo>
                      <a:pt x="12548" y="14439"/>
                    </a:lnTo>
                    <a:lnTo>
                      <a:pt x="12733" y="14198"/>
                    </a:lnTo>
                    <a:lnTo>
                      <a:pt x="12918" y="13938"/>
                    </a:lnTo>
                    <a:lnTo>
                      <a:pt x="13104" y="13679"/>
                    </a:lnTo>
                    <a:lnTo>
                      <a:pt x="13271" y="13401"/>
                    </a:lnTo>
                    <a:lnTo>
                      <a:pt x="13437" y="13104"/>
                    </a:lnTo>
                    <a:lnTo>
                      <a:pt x="13586" y="12789"/>
                    </a:lnTo>
                    <a:lnTo>
                      <a:pt x="13586" y="12789"/>
                    </a:lnTo>
                    <a:lnTo>
                      <a:pt x="13660" y="12585"/>
                    </a:lnTo>
                    <a:lnTo>
                      <a:pt x="13715" y="12381"/>
                    </a:lnTo>
                    <a:lnTo>
                      <a:pt x="13771" y="12159"/>
                    </a:lnTo>
                    <a:lnTo>
                      <a:pt x="13790" y="11955"/>
                    </a:lnTo>
                    <a:lnTo>
                      <a:pt x="13827" y="11529"/>
                    </a:lnTo>
                    <a:lnTo>
                      <a:pt x="13827" y="11103"/>
                    </a:lnTo>
                    <a:lnTo>
                      <a:pt x="13808" y="10695"/>
                    </a:lnTo>
                    <a:lnTo>
                      <a:pt x="13771" y="10324"/>
                    </a:lnTo>
                    <a:lnTo>
                      <a:pt x="13660" y="9675"/>
                    </a:lnTo>
                    <a:lnTo>
                      <a:pt x="13660" y="9675"/>
                    </a:lnTo>
                    <a:lnTo>
                      <a:pt x="13586" y="9268"/>
                    </a:lnTo>
                    <a:lnTo>
                      <a:pt x="13586" y="9268"/>
                    </a:lnTo>
                    <a:lnTo>
                      <a:pt x="13586" y="8971"/>
                    </a:lnTo>
                    <a:lnTo>
                      <a:pt x="13586" y="8637"/>
                    </a:lnTo>
                    <a:lnTo>
                      <a:pt x="13678" y="7822"/>
                    </a:lnTo>
                    <a:lnTo>
                      <a:pt x="13678" y="7822"/>
                    </a:lnTo>
                    <a:lnTo>
                      <a:pt x="13753" y="7173"/>
                    </a:lnTo>
                    <a:lnTo>
                      <a:pt x="13771" y="6877"/>
                    </a:lnTo>
                    <a:lnTo>
                      <a:pt x="13771" y="6599"/>
                    </a:lnTo>
                    <a:lnTo>
                      <a:pt x="13771" y="6599"/>
                    </a:lnTo>
                    <a:lnTo>
                      <a:pt x="13790" y="6228"/>
                    </a:lnTo>
                    <a:lnTo>
                      <a:pt x="13753" y="5746"/>
                    </a:lnTo>
                    <a:lnTo>
                      <a:pt x="13715" y="5450"/>
                    </a:lnTo>
                    <a:lnTo>
                      <a:pt x="13660" y="5153"/>
                    </a:lnTo>
                    <a:lnTo>
                      <a:pt x="13586" y="4819"/>
                    </a:lnTo>
                    <a:lnTo>
                      <a:pt x="13493" y="4486"/>
                    </a:lnTo>
                    <a:lnTo>
                      <a:pt x="13400" y="4152"/>
                    </a:lnTo>
                    <a:lnTo>
                      <a:pt x="13271" y="3781"/>
                    </a:lnTo>
                    <a:lnTo>
                      <a:pt x="13104" y="3429"/>
                    </a:lnTo>
                    <a:lnTo>
                      <a:pt x="12937" y="3077"/>
                    </a:lnTo>
                    <a:lnTo>
                      <a:pt x="12715" y="2725"/>
                    </a:lnTo>
                    <a:lnTo>
                      <a:pt x="12492" y="2373"/>
                    </a:lnTo>
                    <a:lnTo>
                      <a:pt x="12214" y="2039"/>
                    </a:lnTo>
                    <a:lnTo>
                      <a:pt x="11918" y="1724"/>
                    </a:lnTo>
                    <a:lnTo>
                      <a:pt x="11918" y="1724"/>
                    </a:lnTo>
                    <a:lnTo>
                      <a:pt x="11677" y="1483"/>
                    </a:lnTo>
                    <a:lnTo>
                      <a:pt x="11417" y="1261"/>
                    </a:lnTo>
                    <a:lnTo>
                      <a:pt x="11139" y="1075"/>
                    </a:lnTo>
                    <a:lnTo>
                      <a:pt x="10861" y="890"/>
                    </a:lnTo>
                    <a:lnTo>
                      <a:pt x="10565" y="723"/>
                    </a:lnTo>
                    <a:lnTo>
                      <a:pt x="10250" y="575"/>
                    </a:lnTo>
                    <a:lnTo>
                      <a:pt x="9916" y="445"/>
                    </a:lnTo>
                    <a:lnTo>
                      <a:pt x="9582" y="334"/>
                    </a:lnTo>
                    <a:lnTo>
                      <a:pt x="9230" y="241"/>
                    </a:lnTo>
                    <a:lnTo>
                      <a:pt x="8878" y="149"/>
                    </a:lnTo>
                    <a:lnTo>
                      <a:pt x="8507" y="93"/>
                    </a:lnTo>
                    <a:lnTo>
                      <a:pt x="8118" y="38"/>
                    </a:lnTo>
                    <a:lnTo>
                      <a:pt x="7729" y="19"/>
                    </a:lnTo>
                    <a:lnTo>
                      <a:pt x="7321" y="0"/>
                    </a:lnTo>
                    <a:lnTo>
                      <a:pt x="6895" y="19"/>
                    </a:lnTo>
                    <a:lnTo>
                      <a:pt x="6450" y="38"/>
                    </a:lnTo>
                    <a:lnTo>
                      <a:pt x="6450" y="38"/>
                    </a:lnTo>
                    <a:lnTo>
                      <a:pt x="6061" y="75"/>
                    </a:lnTo>
                    <a:lnTo>
                      <a:pt x="5672" y="112"/>
                    </a:lnTo>
                    <a:lnTo>
                      <a:pt x="5301" y="186"/>
                    </a:lnTo>
                    <a:lnTo>
                      <a:pt x="4949" y="260"/>
                    </a:lnTo>
                    <a:lnTo>
                      <a:pt x="4597" y="353"/>
                    </a:lnTo>
                    <a:lnTo>
                      <a:pt x="4263" y="464"/>
                    </a:lnTo>
                    <a:lnTo>
                      <a:pt x="3929" y="575"/>
                    </a:lnTo>
                    <a:lnTo>
                      <a:pt x="3633" y="705"/>
                    </a:lnTo>
                    <a:lnTo>
                      <a:pt x="3318" y="853"/>
                    </a:lnTo>
                    <a:lnTo>
                      <a:pt x="3040" y="1020"/>
                    </a:lnTo>
                    <a:lnTo>
                      <a:pt x="2762" y="1187"/>
                    </a:lnTo>
                    <a:lnTo>
                      <a:pt x="2502" y="1372"/>
                    </a:lnTo>
                    <a:lnTo>
                      <a:pt x="2243" y="1576"/>
                    </a:lnTo>
                    <a:lnTo>
                      <a:pt x="2002" y="1780"/>
                    </a:lnTo>
                    <a:lnTo>
                      <a:pt x="1779" y="2021"/>
                    </a:lnTo>
                    <a:lnTo>
                      <a:pt x="1575" y="2262"/>
                    </a:lnTo>
                    <a:lnTo>
                      <a:pt x="1575" y="2262"/>
                    </a:lnTo>
                    <a:lnTo>
                      <a:pt x="1390" y="2466"/>
                    </a:lnTo>
                    <a:lnTo>
                      <a:pt x="1242" y="2688"/>
                    </a:lnTo>
                    <a:lnTo>
                      <a:pt x="1094" y="2910"/>
                    </a:lnTo>
                    <a:lnTo>
                      <a:pt x="964" y="3133"/>
                    </a:lnTo>
                    <a:lnTo>
                      <a:pt x="723" y="3596"/>
                    </a:lnTo>
                    <a:lnTo>
                      <a:pt x="538" y="4059"/>
                    </a:lnTo>
                    <a:lnTo>
                      <a:pt x="371" y="4504"/>
                    </a:lnTo>
                    <a:lnTo>
                      <a:pt x="241" y="4968"/>
                    </a:lnTo>
                    <a:lnTo>
                      <a:pt x="148" y="5412"/>
                    </a:lnTo>
                    <a:lnTo>
                      <a:pt x="93" y="5820"/>
                    </a:lnTo>
                    <a:lnTo>
                      <a:pt x="37" y="6228"/>
                    </a:lnTo>
                    <a:lnTo>
                      <a:pt x="19" y="6580"/>
                    </a:lnTo>
                    <a:lnTo>
                      <a:pt x="0" y="6914"/>
                    </a:lnTo>
                    <a:lnTo>
                      <a:pt x="0" y="7192"/>
                    </a:lnTo>
                    <a:lnTo>
                      <a:pt x="0" y="7618"/>
                    </a:lnTo>
                    <a:lnTo>
                      <a:pt x="19" y="7803"/>
                    </a:lnTo>
                    <a:lnTo>
                      <a:pt x="19" y="7803"/>
                    </a:lnTo>
                    <a:lnTo>
                      <a:pt x="56" y="8026"/>
                    </a:lnTo>
                    <a:lnTo>
                      <a:pt x="111" y="8322"/>
                    </a:lnTo>
                    <a:lnTo>
                      <a:pt x="278" y="9064"/>
                    </a:lnTo>
                    <a:lnTo>
                      <a:pt x="519" y="9972"/>
                    </a:lnTo>
                    <a:lnTo>
                      <a:pt x="686" y="10454"/>
                    </a:lnTo>
                    <a:lnTo>
                      <a:pt x="853" y="10973"/>
                    </a:lnTo>
                    <a:lnTo>
                      <a:pt x="1038" y="11473"/>
                    </a:lnTo>
                    <a:lnTo>
                      <a:pt x="1242" y="11974"/>
                    </a:lnTo>
                    <a:lnTo>
                      <a:pt x="1446" y="12474"/>
                    </a:lnTo>
                    <a:lnTo>
                      <a:pt x="1687" y="12956"/>
                    </a:lnTo>
                    <a:lnTo>
                      <a:pt x="1928" y="13401"/>
                    </a:lnTo>
                    <a:lnTo>
                      <a:pt x="2187" y="13809"/>
                    </a:lnTo>
                    <a:lnTo>
                      <a:pt x="2465" y="14179"/>
                    </a:lnTo>
                    <a:lnTo>
                      <a:pt x="2595" y="14346"/>
                    </a:lnTo>
                    <a:lnTo>
                      <a:pt x="2743" y="14513"/>
                    </a:lnTo>
                    <a:lnTo>
                      <a:pt x="2743" y="14513"/>
                    </a:lnTo>
                    <a:lnTo>
                      <a:pt x="3040" y="14791"/>
                    </a:lnTo>
                    <a:lnTo>
                      <a:pt x="3373" y="15050"/>
                    </a:lnTo>
                    <a:lnTo>
                      <a:pt x="3707" y="15310"/>
                    </a:lnTo>
                    <a:lnTo>
                      <a:pt x="4078" y="15532"/>
                    </a:lnTo>
                    <a:lnTo>
                      <a:pt x="4448" y="15755"/>
                    </a:lnTo>
                    <a:lnTo>
                      <a:pt x="4819" y="15977"/>
                    </a:lnTo>
                    <a:lnTo>
                      <a:pt x="5190" y="16162"/>
                    </a:lnTo>
                    <a:lnTo>
                      <a:pt x="5560" y="16329"/>
                    </a:lnTo>
                    <a:lnTo>
                      <a:pt x="5931" y="16478"/>
                    </a:lnTo>
                    <a:lnTo>
                      <a:pt x="6283" y="16626"/>
                    </a:lnTo>
                    <a:lnTo>
                      <a:pt x="6913" y="16830"/>
                    </a:lnTo>
                    <a:lnTo>
                      <a:pt x="7451" y="16978"/>
                    </a:lnTo>
                    <a:lnTo>
                      <a:pt x="7655" y="17015"/>
                    </a:lnTo>
                    <a:lnTo>
                      <a:pt x="7840" y="17034"/>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3082;p46">
                <a:extLst>
                  <a:ext uri="{FF2B5EF4-FFF2-40B4-BE49-F238E27FC236}">
                    <a16:creationId xmlns:a16="http://schemas.microsoft.com/office/drawing/2014/main" xmlns="" id="{7BEE1F01-9280-CD4C-1ECE-A5F76DCA7E87}"/>
                  </a:ext>
                </a:extLst>
              </p:cNvPr>
              <p:cNvSpPr/>
              <p:nvPr/>
            </p:nvSpPr>
            <p:spPr>
              <a:xfrm>
                <a:off x="5522800" y="3558550"/>
                <a:ext cx="63025" cy="62575"/>
              </a:xfrm>
              <a:custGeom>
                <a:avLst/>
                <a:gdLst/>
                <a:ahLst/>
                <a:cxnLst/>
                <a:rect l="l" t="t" r="r" b="b"/>
                <a:pathLst>
                  <a:path w="2521" h="2503" extrusionOk="0">
                    <a:moveTo>
                      <a:pt x="1260" y="1"/>
                    </a:moveTo>
                    <a:lnTo>
                      <a:pt x="1075" y="19"/>
                    </a:lnTo>
                    <a:lnTo>
                      <a:pt x="908" y="56"/>
                    </a:lnTo>
                    <a:lnTo>
                      <a:pt x="779" y="93"/>
                    </a:lnTo>
                    <a:lnTo>
                      <a:pt x="667" y="149"/>
                    </a:lnTo>
                    <a:lnTo>
                      <a:pt x="556" y="223"/>
                    </a:lnTo>
                    <a:lnTo>
                      <a:pt x="463" y="297"/>
                    </a:lnTo>
                    <a:lnTo>
                      <a:pt x="371" y="371"/>
                    </a:lnTo>
                    <a:lnTo>
                      <a:pt x="297" y="464"/>
                    </a:lnTo>
                    <a:lnTo>
                      <a:pt x="223" y="557"/>
                    </a:lnTo>
                    <a:lnTo>
                      <a:pt x="148" y="668"/>
                    </a:lnTo>
                    <a:lnTo>
                      <a:pt x="111" y="779"/>
                    </a:lnTo>
                    <a:lnTo>
                      <a:pt x="56" y="890"/>
                    </a:lnTo>
                    <a:lnTo>
                      <a:pt x="37" y="1001"/>
                    </a:lnTo>
                    <a:lnTo>
                      <a:pt x="19" y="1131"/>
                    </a:lnTo>
                    <a:lnTo>
                      <a:pt x="0" y="1242"/>
                    </a:lnTo>
                    <a:lnTo>
                      <a:pt x="19" y="1372"/>
                    </a:lnTo>
                    <a:lnTo>
                      <a:pt x="37" y="1502"/>
                    </a:lnTo>
                    <a:lnTo>
                      <a:pt x="56" y="1613"/>
                    </a:lnTo>
                    <a:lnTo>
                      <a:pt x="130" y="1817"/>
                    </a:lnTo>
                    <a:lnTo>
                      <a:pt x="241" y="1984"/>
                    </a:lnTo>
                    <a:lnTo>
                      <a:pt x="371" y="2132"/>
                    </a:lnTo>
                    <a:lnTo>
                      <a:pt x="519" y="2262"/>
                    </a:lnTo>
                    <a:lnTo>
                      <a:pt x="686" y="2373"/>
                    </a:lnTo>
                    <a:lnTo>
                      <a:pt x="871" y="2447"/>
                    </a:lnTo>
                    <a:lnTo>
                      <a:pt x="1057" y="2503"/>
                    </a:lnTo>
                    <a:lnTo>
                      <a:pt x="1446" y="2503"/>
                    </a:lnTo>
                    <a:lnTo>
                      <a:pt x="1631" y="2466"/>
                    </a:lnTo>
                    <a:lnTo>
                      <a:pt x="1742" y="2410"/>
                    </a:lnTo>
                    <a:lnTo>
                      <a:pt x="1854" y="2354"/>
                    </a:lnTo>
                    <a:lnTo>
                      <a:pt x="1965" y="2299"/>
                    </a:lnTo>
                    <a:lnTo>
                      <a:pt x="2057" y="2225"/>
                    </a:lnTo>
                    <a:lnTo>
                      <a:pt x="2150" y="2132"/>
                    </a:lnTo>
                    <a:lnTo>
                      <a:pt x="2243" y="2058"/>
                    </a:lnTo>
                    <a:lnTo>
                      <a:pt x="2298" y="1947"/>
                    </a:lnTo>
                    <a:lnTo>
                      <a:pt x="2373" y="1854"/>
                    </a:lnTo>
                    <a:lnTo>
                      <a:pt x="2428" y="1743"/>
                    </a:lnTo>
                    <a:lnTo>
                      <a:pt x="2465" y="1632"/>
                    </a:lnTo>
                    <a:lnTo>
                      <a:pt x="2484" y="1502"/>
                    </a:lnTo>
                    <a:lnTo>
                      <a:pt x="2502" y="1391"/>
                    </a:lnTo>
                    <a:lnTo>
                      <a:pt x="2521" y="1261"/>
                    </a:lnTo>
                    <a:lnTo>
                      <a:pt x="2521" y="1150"/>
                    </a:lnTo>
                    <a:lnTo>
                      <a:pt x="2502" y="1020"/>
                    </a:lnTo>
                    <a:lnTo>
                      <a:pt x="2465" y="890"/>
                    </a:lnTo>
                    <a:lnTo>
                      <a:pt x="2391" y="705"/>
                    </a:lnTo>
                    <a:lnTo>
                      <a:pt x="2280" y="520"/>
                    </a:lnTo>
                    <a:lnTo>
                      <a:pt x="2150" y="371"/>
                    </a:lnTo>
                    <a:lnTo>
                      <a:pt x="2002" y="242"/>
                    </a:lnTo>
                    <a:lnTo>
                      <a:pt x="1835" y="149"/>
                    </a:lnTo>
                    <a:lnTo>
                      <a:pt x="1650" y="75"/>
                    </a:lnTo>
                    <a:lnTo>
                      <a:pt x="1464" y="19"/>
                    </a:lnTo>
                    <a:lnTo>
                      <a:pt x="1260" y="1"/>
                    </a:lnTo>
                    <a:close/>
                  </a:path>
                </a:pathLst>
              </a:custGeom>
              <a:solidFill>
                <a:srgbClr val="FCF3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3083;p46">
                <a:extLst>
                  <a:ext uri="{FF2B5EF4-FFF2-40B4-BE49-F238E27FC236}">
                    <a16:creationId xmlns:a16="http://schemas.microsoft.com/office/drawing/2014/main" xmlns="" id="{A79C5E7E-D955-6181-EBCB-D0AFA6B04231}"/>
                  </a:ext>
                </a:extLst>
              </p:cNvPr>
              <p:cNvSpPr/>
              <p:nvPr/>
            </p:nvSpPr>
            <p:spPr>
              <a:xfrm>
                <a:off x="5522800" y="3558550"/>
                <a:ext cx="63025" cy="62575"/>
              </a:xfrm>
              <a:custGeom>
                <a:avLst/>
                <a:gdLst/>
                <a:ahLst/>
                <a:cxnLst/>
                <a:rect l="l" t="t" r="r" b="b"/>
                <a:pathLst>
                  <a:path w="2521" h="2503" fill="none" extrusionOk="0">
                    <a:moveTo>
                      <a:pt x="1260" y="1"/>
                    </a:moveTo>
                    <a:lnTo>
                      <a:pt x="1260" y="1"/>
                    </a:lnTo>
                    <a:lnTo>
                      <a:pt x="1075" y="19"/>
                    </a:lnTo>
                    <a:lnTo>
                      <a:pt x="908" y="56"/>
                    </a:lnTo>
                    <a:lnTo>
                      <a:pt x="908" y="56"/>
                    </a:lnTo>
                    <a:lnTo>
                      <a:pt x="779" y="93"/>
                    </a:lnTo>
                    <a:lnTo>
                      <a:pt x="667" y="149"/>
                    </a:lnTo>
                    <a:lnTo>
                      <a:pt x="556" y="223"/>
                    </a:lnTo>
                    <a:lnTo>
                      <a:pt x="463" y="297"/>
                    </a:lnTo>
                    <a:lnTo>
                      <a:pt x="371" y="371"/>
                    </a:lnTo>
                    <a:lnTo>
                      <a:pt x="297" y="464"/>
                    </a:lnTo>
                    <a:lnTo>
                      <a:pt x="223" y="557"/>
                    </a:lnTo>
                    <a:lnTo>
                      <a:pt x="148" y="668"/>
                    </a:lnTo>
                    <a:lnTo>
                      <a:pt x="111" y="779"/>
                    </a:lnTo>
                    <a:lnTo>
                      <a:pt x="56" y="890"/>
                    </a:lnTo>
                    <a:lnTo>
                      <a:pt x="37" y="1001"/>
                    </a:lnTo>
                    <a:lnTo>
                      <a:pt x="19" y="1131"/>
                    </a:lnTo>
                    <a:lnTo>
                      <a:pt x="0" y="1242"/>
                    </a:lnTo>
                    <a:lnTo>
                      <a:pt x="19" y="1372"/>
                    </a:lnTo>
                    <a:lnTo>
                      <a:pt x="37" y="1502"/>
                    </a:lnTo>
                    <a:lnTo>
                      <a:pt x="56" y="1613"/>
                    </a:lnTo>
                    <a:lnTo>
                      <a:pt x="56" y="1613"/>
                    </a:lnTo>
                    <a:lnTo>
                      <a:pt x="130" y="1817"/>
                    </a:lnTo>
                    <a:lnTo>
                      <a:pt x="241" y="1984"/>
                    </a:lnTo>
                    <a:lnTo>
                      <a:pt x="371" y="2132"/>
                    </a:lnTo>
                    <a:lnTo>
                      <a:pt x="519" y="2262"/>
                    </a:lnTo>
                    <a:lnTo>
                      <a:pt x="686" y="2373"/>
                    </a:lnTo>
                    <a:lnTo>
                      <a:pt x="871" y="2447"/>
                    </a:lnTo>
                    <a:lnTo>
                      <a:pt x="1057" y="2503"/>
                    </a:lnTo>
                    <a:lnTo>
                      <a:pt x="1260" y="2503"/>
                    </a:lnTo>
                    <a:lnTo>
                      <a:pt x="1260" y="2503"/>
                    </a:lnTo>
                    <a:lnTo>
                      <a:pt x="1446" y="2503"/>
                    </a:lnTo>
                    <a:lnTo>
                      <a:pt x="1631" y="2466"/>
                    </a:lnTo>
                    <a:lnTo>
                      <a:pt x="1631" y="2466"/>
                    </a:lnTo>
                    <a:lnTo>
                      <a:pt x="1742" y="2410"/>
                    </a:lnTo>
                    <a:lnTo>
                      <a:pt x="1854" y="2354"/>
                    </a:lnTo>
                    <a:lnTo>
                      <a:pt x="1965" y="2299"/>
                    </a:lnTo>
                    <a:lnTo>
                      <a:pt x="2057" y="2225"/>
                    </a:lnTo>
                    <a:lnTo>
                      <a:pt x="2150" y="2132"/>
                    </a:lnTo>
                    <a:lnTo>
                      <a:pt x="2243" y="2058"/>
                    </a:lnTo>
                    <a:lnTo>
                      <a:pt x="2298" y="1947"/>
                    </a:lnTo>
                    <a:lnTo>
                      <a:pt x="2373" y="1854"/>
                    </a:lnTo>
                    <a:lnTo>
                      <a:pt x="2428" y="1743"/>
                    </a:lnTo>
                    <a:lnTo>
                      <a:pt x="2465" y="1632"/>
                    </a:lnTo>
                    <a:lnTo>
                      <a:pt x="2484" y="1502"/>
                    </a:lnTo>
                    <a:lnTo>
                      <a:pt x="2502" y="1391"/>
                    </a:lnTo>
                    <a:lnTo>
                      <a:pt x="2521" y="1261"/>
                    </a:lnTo>
                    <a:lnTo>
                      <a:pt x="2521" y="1150"/>
                    </a:lnTo>
                    <a:lnTo>
                      <a:pt x="2502" y="1020"/>
                    </a:lnTo>
                    <a:lnTo>
                      <a:pt x="2465" y="890"/>
                    </a:lnTo>
                    <a:lnTo>
                      <a:pt x="2465" y="890"/>
                    </a:lnTo>
                    <a:lnTo>
                      <a:pt x="2391" y="705"/>
                    </a:lnTo>
                    <a:lnTo>
                      <a:pt x="2280" y="520"/>
                    </a:lnTo>
                    <a:lnTo>
                      <a:pt x="2150" y="371"/>
                    </a:lnTo>
                    <a:lnTo>
                      <a:pt x="2002" y="242"/>
                    </a:lnTo>
                    <a:lnTo>
                      <a:pt x="1835" y="149"/>
                    </a:lnTo>
                    <a:lnTo>
                      <a:pt x="1650" y="75"/>
                    </a:lnTo>
                    <a:lnTo>
                      <a:pt x="1464" y="19"/>
                    </a:lnTo>
                    <a:lnTo>
                      <a:pt x="1260"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3084;p46">
                <a:extLst>
                  <a:ext uri="{FF2B5EF4-FFF2-40B4-BE49-F238E27FC236}">
                    <a16:creationId xmlns:a16="http://schemas.microsoft.com/office/drawing/2014/main" xmlns="" id="{BEF9E03F-971D-014C-5B72-8E9EA650AFC4}"/>
                  </a:ext>
                </a:extLst>
              </p:cNvPr>
              <p:cNvSpPr/>
              <p:nvPr/>
            </p:nvSpPr>
            <p:spPr>
              <a:xfrm>
                <a:off x="5708125" y="3566425"/>
                <a:ext cx="63050" cy="62575"/>
              </a:xfrm>
              <a:custGeom>
                <a:avLst/>
                <a:gdLst/>
                <a:ahLst/>
                <a:cxnLst/>
                <a:rect l="l" t="t" r="r" b="b"/>
                <a:pathLst>
                  <a:path w="2522" h="2503" extrusionOk="0">
                    <a:moveTo>
                      <a:pt x="1076" y="1"/>
                    </a:moveTo>
                    <a:lnTo>
                      <a:pt x="890" y="38"/>
                    </a:lnTo>
                    <a:lnTo>
                      <a:pt x="779" y="93"/>
                    </a:lnTo>
                    <a:lnTo>
                      <a:pt x="668" y="149"/>
                    </a:lnTo>
                    <a:lnTo>
                      <a:pt x="557" y="205"/>
                    </a:lnTo>
                    <a:lnTo>
                      <a:pt x="464" y="279"/>
                    </a:lnTo>
                    <a:lnTo>
                      <a:pt x="372" y="371"/>
                    </a:lnTo>
                    <a:lnTo>
                      <a:pt x="279" y="445"/>
                    </a:lnTo>
                    <a:lnTo>
                      <a:pt x="223" y="557"/>
                    </a:lnTo>
                    <a:lnTo>
                      <a:pt x="149" y="649"/>
                    </a:lnTo>
                    <a:lnTo>
                      <a:pt x="94" y="761"/>
                    </a:lnTo>
                    <a:lnTo>
                      <a:pt x="56" y="872"/>
                    </a:lnTo>
                    <a:lnTo>
                      <a:pt x="38" y="1002"/>
                    </a:lnTo>
                    <a:lnTo>
                      <a:pt x="19" y="1113"/>
                    </a:lnTo>
                    <a:lnTo>
                      <a:pt x="1" y="1242"/>
                    </a:lnTo>
                    <a:lnTo>
                      <a:pt x="1" y="1354"/>
                    </a:lnTo>
                    <a:lnTo>
                      <a:pt x="19" y="1483"/>
                    </a:lnTo>
                    <a:lnTo>
                      <a:pt x="56" y="1613"/>
                    </a:lnTo>
                    <a:lnTo>
                      <a:pt x="131" y="1798"/>
                    </a:lnTo>
                    <a:lnTo>
                      <a:pt x="242" y="1984"/>
                    </a:lnTo>
                    <a:lnTo>
                      <a:pt x="372" y="2132"/>
                    </a:lnTo>
                    <a:lnTo>
                      <a:pt x="520" y="2262"/>
                    </a:lnTo>
                    <a:lnTo>
                      <a:pt x="687" y="2355"/>
                    </a:lnTo>
                    <a:lnTo>
                      <a:pt x="872" y="2447"/>
                    </a:lnTo>
                    <a:lnTo>
                      <a:pt x="1057" y="2484"/>
                    </a:lnTo>
                    <a:lnTo>
                      <a:pt x="1261" y="2503"/>
                    </a:lnTo>
                    <a:lnTo>
                      <a:pt x="1447" y="2484"/>
                    </a:lnTo>
                    <a:lnTo>
                      <a:pt x="1613" y="2447"/>
                    </a:lnTo>
                    <a:lnTo>
                      <a:pt x="1743" y="2410"/>
                    </a:lnTo>
                    <a:lnTo>
                      <a:pt x="1854" y="2355"/>
                    </a:lnTo>
                    <a:lnTo>
                      <a:pt x="1965" y="2280"/>
                    </a:lnTo>
                    <a:lnTo>
                      <a:pt x="2058" y="2206"/>
                    </a:lnTo>
                    <a:lnTo>
                      <a:pt x="2151" y="2132"/>
                    </a:lnTo>
                    <a:lnTo>
                      <a:pt x="2225" y="2039"/>
                    </a:lnTo>
                    <a:lnTo>
                      <a:pt x="2299" y="1947"/>
                    </a:lnTo>
                    <a:lnTo>
                      <a:pt x="2355" y="1836"/>
                    </a:lnTo>
                    <a:lnTo>
                      <a:pt x="2410" y="1724"/>
                    </a:lnTo>
                    <a:lnTo>
                      <a:pt x="2447" y="1613"/>
                    </a:lnTo>
                    <a:lnTo>
                      <a:pt x="2484" y="1502"/>
                    </a:lnTo>
                    <a:lnTo>
                      <a:pt x="2503" y="1372"/>
                    </a:lnTo>
                    <a:lnTo>
                      <a:pt x="2522" y="1261"/>
                    </a:lnTo>
                    <a:lnTo>
                      <a:pt x="2503" y="1131"/>
                    </a:lnTo>
                    <a:lnTo>
                      <a:pt x="2484" y="1002"/>
                    </a:lnTo>
                    <a:lnTo>
                      <a:pt x="2466" y="890"/>
                    </a:lnTo>
                    <a:lnTo>
                      <a:pt x="2373" y="686"/>
                    </a:lnTo>
                    <a:lnTo>
                      <a:pt x="2281" y="520"/>
                    </a:lnTo>
                    <a:lnTo>
                      <a:pt x="2151" y="371"/>
                    </a:lnTo>
                    <a:lnTo>
                      <a:pt x="2003" y="242"/>
                    </a:lnTo>
                    <a:lnTo>
                      <a:pt x="1836" y="130"/>
                    </a:lnTo>
                    <a:lnTo>
                      <a:pt x="1650" y="56"/>
                    </a:lnTo>
                    <a:lnTo>
                      <a:pt x="1465" y="1"/>
                    </a:lnTo>
                    <a:close/>
                  </a:path>
                </a:pathLst>
              </a:custGeom>
              <a:solidFill>
                <a:srgbClr val="FCF3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3085;p46">
                <a:extLst>
                  <a:ext uri="{FF2B5EF4-FFF2-40B4-BE49-F238E27FC236}">
                    <a16:creationId xmlns:a16="http://schemas.microsoft.com/office/drawing/2014/main" xmlns="" id="{FC4204F3-B768-0645-8EE3-513EAA79CD13}"/>
                  </a:ext>
                </a:extLst>
              </p:cNvPr>
              <p:cNvSpPr/>
              <p:nvPr/>
            </p:nvSpPr>
            <p:spPr>
              <a:xfrm>
                <a:off x="5708125" y="3566425"/>
                <a:ext cx="63050" cy="62575"/>
              </a:xfrm>
              <a:custGeom>
                <a:avLst/>
                <a:gdLst/>
                <a:ahLst/>
                <a:cxnLst/>
                <a:rect l="l" t="t" r="r" b="b"/>
                <a:pathLst>
                  <a:path w="2522" h="2503" fill="none" extrusionOk="0">
                    <a:moveTo>
                      <a:pt x="1261" y="1"/>
                    </a:moveTo>
                    <a:lnTo>
                      <a:pt x="1261" y="1"/>
                    </a:lnTo>
                    <a:lnTo>
                      <a:pt x="1076" y="1"/>
                    </a:lnTo>
                    <a:lnTo>
                      <a:pt x="890" y="38"/>
                    </a:lnTo>
                    <a:lnTo>
                      <a:pt x="890" y="38"/>
                    </a:lnTo>
                    <a:lnTo>
                      <a:pt x="779" y="93"/>
                    </a:lnTo>
                    <a:lnTo>
                      <a:pt x="668" y="149"/>
                    </a:lnTo>
                    <a:lnTo>
                      <a:pt x="557" y="205"/>
                    </a:lnTo>
                    <a:lnTo>
                      <a:pt x="464" y="279"/>
                    </a:lnTo>
                    <a:lnTo>
                      <a:pt x="372" y="371"/>
                    </a:lnTo>
                    <a:lnTo>
                      <a:pt x="279" y="445"/>
                    </a:lnTo>
                    <a:lnTo>
                      <a:pt x="223" y="557"/>
                    </a:lnTo>
                    <a:lnTo>
                      <a:pt x="149" y="649"/>
                    </a:lnTo>
                    <a:lnTo>
                      <a:pt x="94" y="761"/>
                    </a:lnTo>
                    <a:lnTo>
                      <a:pt x="56" y="872"/>
                    </a:lnTo>
                    <a:lnTo>
                      <a:pt x="38" y="1002"/>
                    </a:lnTo>
                    <a:lnTo>
                      <a:pt x="19" y="1113"/>
                    </a:lnTo>
                    <a:lnTo>
                      <a:pt x="1" y="1242"/>
                    </a:lnTo>
                    <a:lnTo>
                      <a:pt x="1" y="1354"/>
                    </a:lnTo>
                    <a:lnTo>
                      <a:pt x="19" y="1483"/>
                    </a:lnTo>
                    <a:lnTo>
                      <a:pt x="56" y="1613"/>
                    </a:lnTo>
                    <a:lnTo>
                      <a:pt x="56" y="1613"/>
                    </a:lnTo>
                    <a:lnTo>
                      <a:pt x="131" y="1798"/>
                    </a:lnTo>
                    <a:lnTo>
                      <a:pt x="242" y="1984"/>
                    </a:lnTo>
                    <a:lnTo>
                      <a:pt x="372" y="2132"/>
                    </a:lnTo>
                    <a:lnTo>
                      <a:pt x="520" y="2262"/>
                    </a:lnTo>
                    <a:lnTo>
                      <a:pt x="687" y="2355"/>
                    </a:lnTo>
                    <a:lnTo>
                      <a:pt x="872" y="2447"/>
                    </a:lnTo>
                    <a:lnTo>
                      <a:pt x="1057" y="2484"/>
                    </a:lnTo>
                    <a:lnTo>
                      <a:pt x="1261" y="2503"/>
                    </a:lnTo>
                    <a:lnTo>
                      <a:pt x="1261" y="2503"/>
                    </a:lnTo>
                    <a:lnTo>
                      <a:pt x="1447" y="2484"/>
                    </a:lnTo>
                    <a:lnTo>
                      <a:pt x="1613" y="2447"/>
                    </a:lnTo>
                    <a:lnTo>
                      <a:pt x="1613" y="2447"/>
                    </a:lnTo>
                    <a:lnTo>
                      <a:pt x="1743" y="2410"/>
                    </a:lnTo>
                    <a:lnTo>
                      <a:pt x="1854" y="2355"/>
                    </a:lnTo>
                    <a:lnTo>
                      <a:pt x="1965" y="2280"/>
                    </a:lnTo>
                    <a:lnTo>
                      <a:pt x="2058" y="2206"/>
                    </a:lnTo>
                    <a:lnTo>
                      <a:pt x="2151" y="2132"/>
                    </a:lnTo>
                    <a:lnTo>
                      <a:pt x="2225" y="2039"/>
                    </a:lnTo>
                    <a:lnTo>
                      <a:pt x="2299" y="1947"/>
                    </a:lnTo>
                    <a:lnTo>
                      <a:pt x="2355" y="1836"/>
                    </a:lnTo>
                    <a:lnTo>
                      <a:pt x="2410" y="1724"/>
                    </a:lnTo>
                    <a:lnTo>
                      <a:pt x="2447" y="1613"/>
                    </a:lnTo>
                    <a:lnTo>
                      <a:pt x="2484" y="1502"/>
                    </a:lnTo>
                    <a:lnTo>
                      <a:pt x="2503" y="1372"/>
                    </a:lnTo>
                    <a:lnTo>
                      <a:pt x="2522" y="1261"/>
                    </a:lnTo>
                    <a:lnTo>
                      <a:pt x="2503" y="1131"/>
                    </a:lnTo>
                    <a:lnTo>
                      <a:pt x="2484" y="1002"/>
                    </a:lnTo>
                    <a:lnTo>
                      <a:pt x="2466" y="890"/>
                    </a:lnTo>
                    <a:lnTo>
                      <a:pt x="2466" y="890"/>
                    </a:lnTo>
                    <a:lnTo>
                      <a:pt x="2373" y="686"/>
                    </a:lnTo>
                    <a:lnTo>
                      <a:pt x="2281" y="520"/>
                    </a:lnTo>
                    <a:lnTo>
                      <a:pt x="2151" y="371"/>
                    </a:lnTo>
                    <a:lnTo>
                      <a:pt x="2003" y="242"/>
                    </a:lnTo>
                    <a:lnTo>
                      <a:pt x="1836" y="130"/>
                    </a:lnTo>
                    <a:lnTo>
                      <a:pt x="1650" y="56"/>
                    </a:lnTo>
                    <a:lnTo>
                      <a:pt x="1465" y="1"/>
                    </a:lnTo>
                    <a:lnTo>
                      <a:pt x="126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3086;p46">
                <a:extLst>
                  <a:ext uri="{FF2B5EF4-FFF2-40B4-BE49-F238E27FC236}">
                    <a16:creationId xmlns:a16="http://schemas.microsoft.com/office/drawing/2014/main" xmlns="" id="{7C1B2C5E-D1F4-76AE-1DDF-7A4B2E1981F5}"/>
                  </a:ext>
                </a:extLst>
              </p:cNvPr>
              <p:cNvSpPr/>
              <p:nvPr/>
            </p:nvSpPr>
            <p:spPr>
              <a:xfrm>
                <a:off x="5412500" y="3318075"/>
                <a:ext cx="374425" cy="249300"/>
              </a:xfrm>
              <a:custGeom>
                <a:avLst/>
                <a:gdLst/>
                <a:ahLst/>
                <a:cxnLst/>
                <a:rect l="l" t="t" r="r" b="b"/>
                <a:pathLst>
                  <a:path w="14977" h="9972" extrusionOk="0">
                    <a:moveTo>
                      <a:pt x="7396" y="0"/>
                    </a:moveTo>
                    <a:lnTo>
                      <a:pt x="7044" y="19"/>
                    </a:lnTo>
                    <a:lnTo>
                      <a:pt x="6692" y="37"/>
                    </a:lnTo>
                    <a:lnTo>
                      <a:pt x="6358" y="93"/>
                    </a:lnTo>
                    <a:lnTo>
                      <a:pt x="6043" y="148"/>
                    </a:lnTo>
                    <a:lnTo>
                      <a:pt x="5469" y="278"/>
                    </a:lnTo>
                    <a:lnTo>
                      <a:pt x="4987" y="426"/>
                    </a:lnTo>
                    <a:lnTo>
                      <a:pt x="4597" y="556"/>
                    </a:lnTo>
                    <a:lnTo>
                      <a:pt x="4319" y="686"/>
                    </a:lnTo>
                    <a:lnTo>
                      <a:pt x="4134" y="779"/>
                    </a:lnTo>
                    <a:lnTo>
                      <a:pt x="3893" y="890"/>
                    </a:lnTo>
                    <a:lnTo>
                      <a:pt x="3671" y="1001"/>
                    </a:lnTo>
                    <a:lnTo>
                      <a:pt x="3467" y="1112"/>
                    </a:lnTo>
                    <a:lnTo>
                      <a:pt x="3282" y="1242"/>
                    </a:lnTo>
                    <a:lnTo>
                      <a:pt x="2948" y="1483"/>
                    </a:lnTo>
                    <a:lnTo>
                      <a:pt x="2707" y="1724"/>
                    </a:lnTo>
                    <a:lnTo>
                      <a:pt x="2522" y="1928"/>
                    </a:lnTo>
                    <a:lnTo>
                      <a:pt x="2392" y="2095"/>
                    </a:lnTo>
                    <a:lnTo>
                      <a:pt x="2299" y="2243"/>
                    </a:lnTo>
                    <a:lnTo>
                      <a:pt x="1984" y="2558"/>
                    </a:lnTo>
                    <a:lnTo>
                      <a:pt x="1725" y="2873"/>
                    </a:lnTo>
                    <a:lnTo>
                      <a:pt x="1465" y="3207"/>
                    </a:lnTo>
                    <a:lnTo>
                      <a:pt x="1243" y="3540"/>
                    </a:lnTo>
                    <a:lnTo>
                      <a:pt x="1039" y="3874"/>
                    </a:lnTo>
                    <a:lnTo>
                      <a:pt x="872" y="4208"/>
                    </a:lnTo>
                    <a:lnTo>
                      <a:pt x="705" y="4541"/>
                    </a:lnTo>
                    <a:lnTo>
                      <a:pt x="576" y="4875"/>
                    </a:lnTo>
                    <a:lnTo>
                      <a:pt x="446" y="5190"/>
                    </a:lnTo>
                    <a:lnTo>
                      <a:pt x="335" y="5523"/>
                    </a:lnTo>
                    <a:lnTo>
                      <a:pt x="260" y="5839"/>
                    </a:lnTo>
                    <a:lnTo>
                      <a:pt x="186" y="6154"/>
                    </a:lnTo>
                    <a:lnTo>
                      <a:pt x="131" y="6469"/>
                    </a:lnTo>
                    <a:lnTo>
                      <a:pt x="75" y="6765"/>
                    </a:lnTo>
                    <a:lnTo>
                      <a:pt x="19" y="7358"/>
                    </a:lnTo>
                    <a:lnTo>
                      <a:pt x="1" y="7896"/>
                    </a:lnTo>
                    <a:lnTo>
                      <a:pt x="19" y="8378"/>
                    </a:lnTo>
                    <a:lnTo>
                      <a:pt x="57" y="8823"/>
                    </a:lnTo>
                    <a:lnTo>
                      <a:pt x="112" y="9193"/>
                    </a:lnTo>
                    <a:lnTo>
                      <a:pt x="149" y="9508"/>
                    </a:lnTo>
                    <a:lnTo>
                      <a:pt x="205" y="9731"/>
                    </a:lnTo>
                    <a:lnTo>
                      <a:pt x="260" y="9935"/>
                    </a:lnTo>
                    <a:lnTo>
                      <a:pt x="2373" y="9972"/>
                    </a:lnTo>
                    <a:lnTo>
                      <a:pt x="2336" y="9620"/>
                    </a:lnTo>
                    <a:lnTo>
                      <a:pt x="2336" y="9230"/>
                    </a:lnTo>
                    <a:lnTo>
                      <a:pt x="2318" y="8748"/>
                    </a:lnTo>
                    <a:lnTo>
                      <a:pt x="2336" y="8248"/>
                    </a:lnTo>
                    <a:lnTo>
                      <a:pt x="2373" y="7729"/>
                    </a:lnTo>
                    <a:lnTo>
                      <a:pt x="2392" y="7488"/>
                    </a:lnTo>
                    <a:lnTo>
                      <a:pt x="2429" y="7266"/>
                    </a:lnTo>
                    <a:lnTo>
                      <a:pt x="2485" y="7062"/>
                    </a:lnTo>
                    <a:lnTo>
                      <a:pt x="2559" y="6895"/>
                    </a:lnTo>
                    <a:lnTo>
                      <a:pt x="2633" y="6747"/>
                    </a:lnTo>
                    <a:lnTo>
                      <a:pt x="2726" y="6598"/>
                    </a:lnTo>
                    <a:lnTo>
                      <a:pt x="2818" y="6487"/>
                    </a:lnTo>
                    <a:lnTo>
                      <a:pt x="2929" y="6376"/>
                    </a:lnTo>
                    <a:lnTo>
                      <a:pt x="3170" y="6172"/>
                    </a:lnTo>
                    <a:lnTo>
                      <a:pt x="3393" y="6024"/>
                    </a:lnTo>
                    <a:lnTo>
                      <a:pt x="3615" y="5913"/>
                    </a:lnTo>
                    <a:lnTo>
                      <a:pt x="3800" y="5839"/>
                    </a:lnTo>
                    <a:lnTo>
                      <a:pt x="3967" y="5783"/>
                    </a:lnTo>
                    <a:lnTo>
                      <a:pt x="3930" y="5635"/>
                    </a:lnTo>
                    <a:lnTo>
                      <a:pt x="3912" y="5505"/>
                    </a:lnTo>
                    <a:lnTo>
                      <a:pt x="3893" y="5190"/>
                    </a:lnTo>
                    <a:lnTo>
                      <a:pt x="3930" y="4856"/>
                    </a:lnTo>
                    <a:lnTo>
                      <a:pt x="4004" y="4541"/>
                    </a:lnTo>
                    <a:lnTo>
                      <a:pt x="4116" y="4226"/>
                    </a:lnTo>
                    <a:lnTo>
                      <a:pt x="4171" y="4078"/>
                    </a:lnTo>
                    <a:lnTo>
                      <a:pt x="4264" y="3930"/>
                    </a:lnTo>
                    <a:lnTo>
                      <a:pt x="4338" y="3800"/>
                    </a:lnTo>
                    <a:lnTo>
                      <a:pt x="4431" y="3670"/>
                    </a:lnTo>
                    <a:lnTo>
                      <a:pt x="4542" y="3559"/>
                    </a:lnTo>
                    <a:lnTo>
                      <a:pt x="4653" y="3448"/>
                    </a:lnTo>
                    <a:lnTo>
                      <a:pt x="4875" y="3281"/>
                    </a:lnTo>
                    <a:lnTo>
                      <a:pt x="5135" y="3133"/>
                    </a:lnTo>
                    <a:lnTo>
                      <a:pt x="5413" y="3003"/>
                    </a:lnTo>
                    <a:lnTo>
                      <a:pt x="5691" y="2910"/>
                    </a:lnTo>
                    <a:lnTo>
                      <a:pt x="6006" y="2836"/>
                    </a:lnTo>
                    <a:lnTo>
                      <a:pt x="6358" y="2799"/>
                    </a:lnTo>
                    <a:lnTo>
                      <a:pt x="6729" y="2780"/>
                    </a:lnTo>
                    <a:lnTo>
                      <a:pt x="7118" y="2799"/>
                    </a:lnTo>
                    <a:lnTo>
                      <a:pt x="7378" y="2873"/>
                    </a:lnTo>
                    <a:lnTo>
                      <a:pt x="7526" y="3188"/>
                    </a:lnTo>
                    <a:lnTo>
                      <a:pt x="7711" y="3559"/>
                    </a:lnTo>
                    <a:lnTo>
                      <a:pt x="7822" y="3763"/>
                    </a:lnTo>
                    <a:lnTo>
                      <a:pt x="7971" y="3967"/>
                    </a:lnTo>
                    <a:lnTo>
                      <a:pt x="8119" y="4170"/>
                    </a:lnTo>
                    <a:lnTo>
                      <a:pt x="8304" y="4374"/>
                    </a:lnTo>
                    <a:lnTo>
                      <a:pt x="8490" y="4560"/>
                    </a:lnTo>
                    <a:lnTo>
                      <a:pt x="8694" y="4745"/>
                    </a:lnTo>
                    <a:lnTo>
                      <a:pt x="8934" y="4893"/>
                    </a:lnTo>
                    <a:lnTo>
                      <a:pt x="9175" y="5023"/>
                    </a:lnTo>
                    <a:lnTo>
                      <a:pt x="9453" y="5134"/>
                    </a:lnTo>
                    <a:lnTo>
                      <a:pt x="9750" y="5208"/>
                    </a:lnTo>
                    <a:lnTo>
                      <a:pt x="10065" y="5245"/>
                    </a:lnTo>
                    <a:lnTo>
                      <a:pt x="10399" y="5245"/>
                    </a:lnTo>
                    <a:lnTo>
                      <a:pt x="10343" y="5227"/>
                    </a:lnTo>
                    <a:lnTo>
                      <a:pt x="10195" y="5171"/>
                    </a:lnTo>
                    <a:lnTo>
                      <a:pt x="9991" y="5060"/>
                    </a:lnTo>
                    <a:lnTo>
                      <a:pt x="9731" y="4875"/>
                    </a:lnTo>
                    <a:lnTo>
                      <a:pt x="9602" y="4764"/>
                    </a:lnTo>
                    <a:lnTo>
                      <a:pt x="9491" y="4634"/>
                    </a:lnTo>
                    <a:lnTo>
                      <a:pt x="9361" y="4486"/>
                    </a:lnTo>
                    <a:lnTo>
                      <a:pt x="9250" y="4319"/>
                    </a:lnTo>
                    <a:lnTo>
                      <a:pt x="9138" y="4133"/>
                    </a:lnTo>
                    <a:lnTo>
                      <a:pt x="9046" y="3911"/>
                    </a:lnTo>
                    <a:lnTo>
                      <a:pt x="8990" y="3670"/>
                    </a:lnTo>
                    <a:lnTo>
                      <a:pt x="8934" y="3411"/>
                    </a:lnTo>
                    <a:lnTo>
                      <a:pt x="9213" y="3707"/>
                    </a:lnTo>
                    <a:lnTo>
                      <a:pt x="9491" y="4004"/>
                    </a:lnTo>
                    <a:lnTo>
                      <a:pt x="9843" y="4319"/>
                    </a:lnTo>
                    <a:lnTo>
                      <a:pt x="10250" y="4634"/>
                    </a:lnTo>
                    <a:lnTo>
                      <a:pt x="10454" y="4801"/>
                    </a:lnTo>
                    <a:lnTo>
                      <a:pt x="10677" y="4930"/>
                    </a:lnTo>
                    <a:lnTo>
                      <a:pt x="10899" y="5060"/>
                    </a:lnTo>
                    <a:lnTo>
                      <a:pt x="11122" y="5171"/>
                    </a:lnTo>
                    <a:lnTo>
                      <a:pt x="11344" y="5264"/>
                    </a:lnTo>
                    <a:lnTo>
                      <a:pt x="11548" y="5301"/>
                    </a:lnTo>
                    <a:lnTo>
                      <a:pt x="11863" y="5357"/>
                    </a:lnTo>
                    <a:lnTo>
                      <a:pt x="12178" y="5375"/>
                    </a:lnTo>
                    <a:lnTo>
                      <a:pt x="12493" y="5394"/>
                    </a:lnTo>
                    <a:lnTo>
                      <a:pt x="12808" y="5375"/>
                    </a:lnTo>
                    <a:lnTo>
                      <a:pt x="13142" y="5338"/>
                    </a:lnTo>
                    <a:lnTo>
                      <a:pt x="13457" y="5283"/>
                    </a:lnTo>
                    <a:lnTo>
                      <a:pt x="13753" y="5208"/>
                    </a:lnTo>
                    <a:lnTo>
                      <a:pt x="14069" y="5116"/>
                    </a:lnTo>
                    <a:lnTo>
                      <a:pt x="14198" y="5171"/>
                    </a:lnTo>
                    <a:lnTo>
                      <a:pt x="14180" y="5060"/>
                    </a:lnTo>
                    <a:lnTo>
                      <a:pt x="14402" y="4967"/>
                    </a:lnTo>
                    <a:lnTo>
                      <a:pt x="14606" y="4875"/>
                    </a:lnTo>
                    <a:lnTo>
                      <a:pt x="14791" y="4764"/>
                    </a:lnTo>
                    <a:lnTo>
                      <a:pt x="14977" y="4634"/>
                    </a:lnTo>
                    <a:lnTo>
                      <a:pt x="14847" y="4208"/>
                    </a:lnTo>
                    <a:lnTo>
                      <a:pt x="14680" y="3800"/>
                    </a:lnTo>
                    <a:lnTo>
                      <a:pt x="14513" y="3429"/>
                    </a:lnTo>
                    <a:lnTo>
                      <a:pt x="14328" y="3095"/>
                    </a:lnTo>
                    <a:lnTo>
                      <a:pt x="14124" y="2762"/>
                    </a:lnTo>
                    <a:lnTo>
                      <a:pt x="13920" y="2465"/>
                    </a:lnTo>
                    <a:lnTo>
                      <a:pt x="13698" y="2187"/>
                    </a:lnTo>
                    <a:lnTo>
                      <a:pt x="13457" y="1928"/>
                    </a:lnTo>
                    <a:lnTo>
                      <a:pt x="13216" y="1705"/>
                    </a:lnTo>
                    <a:lnTo>
                      <a:pt x="12975" y="1483"/>
                    </a:lnTo>
                    <a:lnTo>
                      <a:pt x="12715" y="1279"/>
                    </a:lnTo>
                    <a:lnTo>
                      <a:pt x="12456" y="1112"/>
                    </a:lnTo>
                    <a:lnTo>
                      <a:pt x="12197" y="945"/>
                    </a:lnTo>
                    <a:lnTo>
                      <a:pt x="11919" y="797"/>
                    </a:lnTo>
                    <a:lnTo>
                      <a:pt x="11659" y="667"/>
                    </a:lnTo>
                    <a:lnTo>
                      <a:pt x="11400" y="556"/>
                    </a:lnTo>
                    <a:lnTo>
                      <a:pt x="11122" y="464"/>
                    </a:lnTo>
                    <a:lnTo>
                      <a:pt x="10862" y="371"/>
                    </a:lnTo>
                    <a:lnTo>
                      <a:pt x="10343" y="223"/>
                    </a:lnTo>
                    <a:lnTo>
                      <a:pt x="9861" y="130"/>
                    </a:lnTo>
                    <a:lnTo>
                      <a:pt x="9416" y="56"/>
                    </a:lnTo>
                    <a:lnTo>
                      <a:pt x="9009" y="19"/>
                    </a:lnTo>
                    <a:lnTo>
                      <a:pt x="8656" y="0"/>
                    </a:lnTo>
                    <a:lnTo>
                      <a:pt x="8175" y="19"/>
                    </a:lnTo>
                    <a:lnTo>
                      <a:pt x="7785"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3087;p46">
                <a:extLst>
                  <a:ext uri="{FF2B5EF4-FFF2-40B4-BE49-F238E27FC236}">
                    <a16:creationId xmlns:a16="http://schemas.microsoft.com/office/drawing/2014/main" xmlns="" id="{0F0EC938-7E19-39F4-AB89-359A7DF3418B}"/>
                  </a:ext>
                </a:extLst>
              </p:cNvPr>
              <p:cNvSpPr/>
              <p:nvPr/>
            </p:nvSpPr>
            <p:spPr>
              <a:xfrm>
                <a:off x="5385175" y="3543250"/>
                <a:ext cx="95475" cy="120975"/>
              </a:xfrm>
              <a:custGeom>
                <a:avLst/>
                <a:gdLst/>
                <a:ahLst/>
                <a:cxnLst/>
                <a:rect l="l" t="t" r="r" b="b"/>
                <a:pathLst>
                  <a:path w="3819" h="4839" extrusionOk="0">
                    <a:moveTo>
                      <a:pt x="1724" y="1"/>
                    </a:moveTo>
                    <a:lnTo>
                      <a:pt x="1465" y="38"/>
                    </a:lnTo>
                    <a:lnTo>
                      <a:pt x="1335" y="75"/>
                    </a:lnTo>
                    <a:lnTo>
                      <a:pt x="1205" y="112"/>
                    </a:lnTo>
                    <a:lnTo>
                      <a:pt x="1057" y="186"/>
                    </a:lnTo>
                    <a:lnTo>
                      <a:pt x="909" y="260"/>
                    </a:lnTo>
                    <a:lnTo>
                      <a:pt x="742" y="353"/>
                    </a:lnTo>
                    <a:lnTo>
                      <a:pt x="594" y="483"/>
                    </a:lnTo>
                    <a:lnTo>
                      <a:pt x="445" y="613"/>
                    </a:lnTo>
                    <a:lnTo>
                      <a:pt x="316" y="761"/>
                    </a:lnTo>
                    <a:lnTo>
                      <a:pt x="204" y="928"/>
                    </a:lnTo>
                    <a:lnTo>
                      <a:pt x="130" y="1094"/>
                    </a:lnTo>
                    <a:lnTo>
                      <a:pt x="75" y="1280"/>
                    </a:lnTo>
                    <a:lnTo>
                      <a:pt x="37" y="1465"/>
                    </a:lnTo>
                    <a:lnTo>
                      <a:pt x="19" y="1669"/>
                    </a:lnTo>
                    <a:lnTo>
                      <a:pt x="0" y="1873"/>
                    </a:lnTo>
                    <a:lnTo>
                      <a:pt x="19" y="2077"/>
                    </a:lnTo>
                    <a:lnTo>
                      <a:pt x="56" y="2262"/>
                    </a:lnTo>
                    <a:lnTo>
                      <a:pt x="93" y="2466"/>
                    </a:lnTo>
                    <a:lnTo>
                      <a:pt x="149" y="2670"/>
                    </a:lnTo>
                    <a:lnTo>
                      <a:pt x="204" y="2874"/>
                    </a:lnTo>
                    <a:lnTo>
                      <a:pt x="278" y="3059"/>
                    </a:lnTo>
                    <a:lnTo>
                      <a:pt x="445" y="3411"/>
                    </a:lnTo>
                    <a:lnTo>
                      <a:pt x="556" y="3578"/>
                    </a:lnTo>
                    <a:lnTo>
                      <a:pt x="686" y="3745"/>
                    </a:lnTo>
                    <a:lnTo>
                      <a:pt x="834" y="3893"/>
                    </a:lnTo>
                    <a:lnTo>
                      <a:pt x="1001" y="4041"/>
                    </a:lnTo>
                    <a:lnTo>
                      <a:pt x="1168" y="4190"/>
                    </a:lnTo>
                    <a:lnTo>
                      <a:pt x="1353" y="4301"/>
                    </a:lnTo>
                    <a:lnTo>
                      <a:pt x="1557" y="4431"/>
                    </a:lnTo>
                    <a:lnTo>
                      <a:pt x="1761" y="4523"/>
                    </a:lnTo>
                    <a:lnTo>
                      <a:pt x="1965" y="4616"/>
                    </a:lnTo>
                    <a:lnTo>
                      <a:pt x="2187" y="4709"/>
                    </a:lnTo>
                    <a:lnTo>
                      <a:pt x="2391" y="4764"/>
                    </a:lnTo>
                    <a:lnTo>
                      <a:pt x="2614" y="4801"/>
                    </a:lnTo>
                    <a:lnTo>
                      <a:pt x="2818" y="4838"/>
                    </a:lnTo>
                    <a:lnTo>
                      <a:pt x="3022" y="4838"/>
                    </a:lnTo>
                    <a:lnTo>
                      <a:pt x="3207" y="4820"/>
                    </a:lnTo>
                    <a:lnTo>
                      <a:pt x="3374" y="4783"/>
                    </a:lnTo>
                    <a:lnTo>
                      <a:pt x="3466" y="4746"/>
                    </a:lnTo>
                    <a:lnTo>
                      <a:pt x="3540" y="4690"/>
                    </a:lnTo>
                    <a:lnTo>
                      <a:pt x="3596" y="4635"/>
                    </a:lnTo>
                    <a:lnTo>
                      <a:pt x="3652" y="4542"/>
                    </a:lnTo>
                    <a:lnTo>
                      <a:pt x="3689" y="4449"/>
                    </a:lnTo>
                    <a:lnTo>
                      <a:pt x="3726" y="4338"/>
                    </a:lnTo>
                    <a:lnTo>
                      <a:pt x="3781" y="4078"/>
                    </a:lnTo>
                    <a:lnTo>
                      <a:pt x="3800" y="3782"/>
                    </a:lnTo>
                    <a:lnTo>
                      <a:pt x="3819" y="3467"/>
                    </a:lnTo>
                    <a:lnTo>
                      <a:pt x="3800" y="3133"/>
                    </a:lnTo>
                    <a:lnTo>
                      <a:pt x="3763" y="2781"/>
                    </a:lnTo>
                    <a:lnTo>
                      <a:pt x="3670" y="2114"/>
                    </a:lnTo>
                    <a:lnTo>
                      <a:pt x="3578" y="1521"/>
                    </a:lnTo>
                    <a:lnTo>
                      <a:pt x="3466" y="965"/>
                    </a:lnTo>
                    <a:lnTo>
                      <a:pt x="3374" y="835"/>
                    </a:lnTo>
                    <a:lnTo>
                      <a:pt x="3262" y="705"/>
                    </a:lnTo>
                    <a:lnTo>
                      <a:pt x="3133" y="575"/>
                    </a:lnTo>
                    <a:lnTo>
                      <a:pt x="3003" y="464"/>
                    </a:lnTo>
                    <a:lnTo>
                      <a:pt x="2725" y="279"/>
                    </a:lnTo>
                    <a:lnTo>
                      <a:pt x="2465" y="131"/>
                    </a:lnTo>
                    <a:lnTo>
                      <a:pt x="2317" y="75"/>
                    </a:lnTo>
                    <a:lnTo>
                      <a:pt x="2150" y="38"/>
                    </a:lnTo>
                    <a:lnTo>
                      <a:pt x="19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3088;p46">
                <a:extLst>
                  <a:ext uri="{FF2B5EF4-FFF2-40B4-BE49-F238E27FC236}">
                    <a16:creationId xmlns:a16="http://schemas.microsoft.com/office/drawing/2014/main" xmlns="" id="{642A8F9C-B6FE-B21F-04B2-D825143558AB}"/>
                  </a:ext>
                </a:extLst>
              </p:cNvPr>
              <p:cNvSpPr/>
              <p:nvPr/>
            </p:nvSpPr>
            <p:spPr>
              <a:xfrm>
                <a:off x="5398150" y="3576150"/>
                <a:ext cx="73700" cy="45900"/>
              </a:xfrm>
              <a:custGeom>
                <a:avLst/>
                <a:gdLst/>
                <a:ahLst/>
                <a:cxnLst/>
                <a:rect l="l" t="t" r="r" b="b"/>
                <a:pathLst>
                  <a:path w="2948" h="1836" extrusionOk="0">
                    <a:moveTo>
                      <a:pt x="75" y="1"/>
                    </a:moveTo>
                    <a:lnTo>
                      <a:pt x="37" y="19"/>
                    </a:lnTo>
                    <a:lnTo>
                      <a:pt x="0" y="38"/>
                    </a:lnTo>
                    <a:lnTo>
                      <a:pt x="0" y="75"/>
                    </a:lnTo>
                    <a:lnTo>
                      <a:pt x="0" y="112"/>
                    </a:lnTo>
                    <a:lnTo>
                      <a:pt x="19" y="149"/>
                    </a:lnTo>
                    <a:lnTo>
                      <a:pt x="37" y="186"/>
                    </a:lnTo>
                    <a:lnTo>
                      <a:pt x="2799" y="1817"/>
                    </a:lnTo>
                    <a:lnTo>
                      <a:pt x="2855" y="1836"/>
                    </a:lnTo>
                    <a:lnTo>
                      <a:pt x="2910" y="1817"/>
                    </a:lnTo>
                    <a:lnTo>
                      <a:pt x="2947" y="1780"/>
                    </a:lnTo>
                    <a:lnTo>
                      <a:pt x="2947" y="1743"/>
                    </a:lnTo>
                    <a:lnTo>
                      <a:pt x="2947" y="1706"/>
                    </a:lnTo>
                    <a:lnTo>
                      <a:pt x="2929" y="1669"/>
                    </a:lnTo>
                    <a:lnTo>
                      <a:pt x="2910" y="1650"/>
                    </a:lnTo>
                    <a:lnTo>
                      <a:pt x="149"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3089;p46">
                <a:extLst>
                  <a:ext uri="{FF2B5EF4-FFF2-40B4-BE49-F238E27FC236}">
                    <a16:creationId xmlns:a16="http://schemas.microsoft.com/office/drawing/2014/main" xmlns="" id="{EC319CBC-30B3-AEB9-B174-E38E7BEA22FD}"/>
                  </a:ext>
                </a:extLst>
              </p:cNvPr>
              <p:cNvSpPr/>
              <p:nvPr/>
            </p:nvSpPr>
            <p:spPr>
              <a:xfrm>
                <a:off x="5416225" y="3571525"/>
                <a:ext cx="47275" cy="59800"/>
              </a:xfrm>
              <a:custGeom>
                <a:avLst/>
                <a:gdLst/>
                <a:ahLst/>
                <a:cxnLst/>
                <a:rect l="l" t="t" r="r" b="b"/>
                <a:pathLst>
                  <a:path w="1891" h="2392" extrusionOk="0">
                    <a:moveTo>
                      <a:pt x="1742" y="1"/>
                    </a:moveTo>
                    <a:lnTo>
                      <a:pt x="1724" y="38"/>
                    </a:lnTo>
                    <a:lnTo>
                      <a:pt x="19" y="2225"/>
                    </a:lnTo>
                    <a:lnTo>
                      <a:pt x="19" y="2262"/>
                    </a:lnTo>
                    <a:lnTo>
                      <a:pt x="0" y="2299"/>
                    </a:lnTo>
                    <a:lnTo>
                      <a:pt x="19" y="2336"/>
                    </a:lnTo>
                    <a:lnTo>
                      <a:pt x="37" y="2373"/>
                    </a:lnTo>
                    <a:lnTo>
                      <a:pt x="111" y="2391"/>
                    </a:lnTo>
                    <a:lnTo>
                      <a:pt x="149" y="2373"/>
                    </a:lnTo>
                    <a:lnTo>
                      <a:pt x="186" y="2354"/>
                    </a:lnTo>
                    <a:lnTo>
                      <a:pt x="1872" y="149"/>
                    </a:lnTo>
                    <a:lnTo>
                      <a:pt x="1891" y="112"/>
                    </a:lnTo>
                    <a:lnTo>
                      <a:pt x="1891" y="75"/>
                    </a:lnTo>
                    <a:lnTo>
                      <a:pt x="1891" y="38"/>
                    </a:lnTo>
                    <a:lnTo>
                      <a:pt x="1854" y="19"/>
                    </a:lnTo>
                    <a:lnTo>
                      <a:pt x="181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3090;p46">
                <a:extLst>
                  <a:ext uri="{FF2B5EF4-FFF2-40B4-BE49-F238E27FC236}">
                    <a16:creationId xmlns:a16="http://schemas.microsoft.com/office/drawing/2014/main" xmlns="" id="{F3ED717D-DDFA-CB6C-D44F-A3B6DAB491AB}"/>
                  </a:ext>
                </a:extLst>
              </p:cNvPr>
              <p:cNvSpPr/>
              <p:nvPr/>
            </p:nvSpPr>
            <p:spPr>
              <a:xfrm>
                <a:off x="5382850" y="3541400"/>
                <a:ext cx="91325" cy="125150"/>
              </a:xfrm>
              <a:custGeom>
                <a:avLst/>
                <a:gdLst/>
                <a:ahLst/>
                <a:cxnLst/>
                <a:rect l="l" t="t" r="r" b="b"/>
                <a:pathLst>
                  <a:path w="3653" h="5006" extrusionOk="0">
                    <a:moveTo>
                      <a:pt x="1799" y="1"/>
                    </a:moveTo>
                    <a:lnTo>
                      <a:pt x="1558" y="19"/>
                    </a:lnTo>
                    <a:lnTo>
                      <a:pt x="1317" y="93"/>
                    </a:lnTo>
                    <a:lnTo>
                      <a:pt x="1076" y="186"/>
                    </a:lnTo>
                    <a:lnTo>
                      <a:pt x="853" y="316"/>
                    </a:lnTo>
                    <a:lnTo>
                      <a:pt x="612" y="483"/>
                    </a:lnTo>
                    <a:lnTo>
                      <a:pt x="464" y="612"/>
                    </a:lnTo>
                    <a:lnTo>
                      <a:pt x="334" y="761"/>
                    </a:lnTo>
                    <a:lnTo>
                      <a:pt x="242" y="928"/>
                    </a:lnTo>
                    <a:lnTo>
                      <a:pt x="149" y="1094"/>
                    </a:lnTo>
                    <a:lnTo>
                      <a:pt x="93" y="1280"/>
                    </a:lnTo>
                    <a:lnTo>
                      <a:pt x="38" y="1465"/>
                    </a:lnTo>
                    <a:lnTo>
                      <a:pt x="19" y="1669"/>
                    </a:lnTo>
                    <a:lnTo>
                      <a:pt x="1" y="1873"/>
                    </a:lnTo>
                    <a:lnTo>
                      <a:pt x="19" y="2095"/>
                    </a:lnTo>
                    <a:lnTo>
                      <a:pt x="38" y="2299"/>
                    </a:lnTo>
                    <a:lnTo>
                      <a:pt x="75" y="2521"/>
                    </a:lnTo>
                    <a:lnTo>
                      <a:pt x="130" y="2725"/>
                    </a:lnTo>
                    <a:lnTo>
                      <a:pt x="186" y="2929"/>
                    </a:lnTo>
                    <a:lnTo>
                      <a:pt x="260" y="3152"/>
                    </a:lnTo>
                    <a:lnTo>
                      <a:pt x="353" y="3337"/>
                    </a:lnTo>
                    <a:lnTo>
                      <a:pt x="464" y="3541"/>
                    </a:lnTo>
                    <a:lnTo>
                      <a:pt x="557" y="3689"/>
                    </a:lnTo>
                    <a:lnTo>
                      <a:pt x="668" y="3837"/>
                    </a:lnTo>
                    <a:lnTo>
                      <a:pt x="798" y="3986"/>
                    </a:lnTo>
                    <a:lnTo>
                      <a:pt x="927" y="4115"/>
                    </a:lnTo>
                    <a:lnTo>
                      <a:pt x="1076" y="4245"/>
                    </a:lnTo>
                    <a:lnTo>
                      <a:pt x="1243" y="4356"/>
                    </a:lnTo>
                    <a:lnTo>
                      <a:pt x="1409" y="4468"/>
                    </a:lnTo>
                    <a:lnTo>
                      <a:pt x="1595" y="4579"/>
                    </a:lnTo>
                    <a:lnTo>
                      <a:pt x="1947" y="4764"/>
                    </a:lnTo>
                    <a:lnTo>
                      <a:pt x="2151" y="4838"/>
                    </a:lnTo>
                    <a:lnTo>
                      <a:pt x="2336" y="4894"/>
                    </a:lnTo>
                    <a:lnTo>
                      <a:pt x="2521" y="4949"/>
                    </a:lnTo>
                    <a:lnTo>
                      <a:pt x="2707" y="4987"/>
                    </a:lnTo>
                    <a:lnTo>
                      <a:pt x="2892" y="5005"/>
                    </a:lnTo>
                    <a:lnTo>
                      <a:pt x="3077" y="5005"/>
                    </a:lnTo>
                    <a:lnTo>
                      <a:pt x="3300" y="4987"/>
                    </a:lnTo>
                    <a:lnTo>
                      <a:pt x="3504" y="4949"/>
                    </a:lnTo>
                    <a:lnTo>
                      <a:pt x="3541" y="4931"/>
                    </a:lnTo>
                    <a:lnTo>
                      <a:pt x="3559" y="4912"/>
                    </a:lnTo>
                    <a:lnTo>
                      <a:pt x="3578" y="4875"/>
                    </a:lnTo>
                    <a:lnTo>
                      <a:pt x="3578" y="4838"/>
                    </a:lnTo>
                    <a:lnTo>
                      <a:pt x="3559" y="4801"/>
                    </a:lnTo>
                    <a:lnTo>
                      <a:pt x="3522" y="4764"/>
                    </a:lnTo>
                    <a:lnTo>
                      <a:pt x="3448" y="4764"/>
                    </a:lnTo>
                    <a:lnTo>
                      <a:pt x="3281" y="4801"/>
                    </a:lnTo>
                    <a:lnTo>
                      <a:pt x="2911" y="4801"/>
                    </a:lnTo>
                    <a:lnTo>
                      <a:pt x="2725" y="4783"/>
                    </a:lnTo>
                    <a:lnTo>
                      <a:pt x="2521" y="4746"/>
                    </a:lnTo>
                    <a:lnTo>
                      <a:pt x="2318" y="4671"/>
                    </a:lnTo>
                    <a:lnTo>
                      <a:pt x="2114" y="4597"/>
                    </a:lnTo>
                    <a:lnTo>
                      <a:pt x="1910" y="4523"/>
                    </a:lnTo>
                    <a:lnTo>
                      <a:pt x="1706" y="4412"/>
                    </a:lnTo>
                    <a:lnTo>
                      <a:pt x="1521" y="4301"/>
                    </a:lnTo>
                    <a:lnTo>
                      <a:pt x="1335" y="4190"/>
                    </a:lnTo>
                    <a:lnTo>
                      <a:pt x="1150" y="4041"/>
                    </a:lnTo>
                    <a:lnTo>
                      <a:pt x="1002" y="3912"/>
                    </a:lnTo>
                    <a:lnTo>
                      <a:pt x="853" y="3763"/>
                    </a:lnTo>
                    <a:lnTo>
                      <a:pt x="742" y="3596"/>
                    </a:lnTo>
                    <a:lnTo>
                      <a:pt x="631" y="3448"/>
                    </a:lnTo>
                    <a:lnTo>
                      <a:pt x="538" y="3263"/>
                    </a:lnTo>
                    <a:lnTo>
                      <a:pt x="446" y="3078"/>
                    </a:lnTo>
                    <a:lnTo>
                      <a:pt x="371" y="2892"/>
                    </a:lnTo>
                    <a:lnTo>
                      <a:pt x="316" y="2688"/>
                    </a:lnTo>
                    <a:lnTo>
                      <a:pt x="260" y="2503"/>
                    </a:lnTo>
                    <a:lnTo>
                      <a:pt x="223" y="2299"/>
                    </a:lnTo>
                    <a:lnTo>
                      <a:pt x="205" y="2095"/>
                    </a:lnTo>
                    <a:lnTo>
                      <a:pt x="205" y="1910"/>
                    </a:lnTo>
                    <a:lnTo>
                      <a:pt x="205" y="1724"/>
                    </a:lnTo>
                    <a:lnTo>
                      <a:pt x="223" y="1539"/>
                    </a:lnTo>
                    <a:lnTo>
                      <a:pt x="260" y="1354"/>
                    </a:lnTo>
                    <a:lnTo>
                      <a:pt x="334" y="1187"/>
                    </a:lnTo>
                    <a:lnTo>
                      <a:pt x="409" y="1039"/>
                    </a:lnTo>
                    <a:lnTo>
                      <a:pt x="501" y="890"/>
                    </a:lnTo>
                    <a:lnTo>
                      <a:pt x="612" y="742"/>
                    </a:lnTo>
                    <a:lnTo>
                      <a:pt x="742" y="631"/>
                    </a:lnTo>
                    <a:lnTo>
                      <a:pt x="890" y="520"/>
                    </a:lnTo>
                    <a:lnTo>
                      <a:pt x="1039" y="427"/>
                    </a:lnTo>
                    <a:lnTo>
                      <a:pt x="1187" y="353"/>
                    </a:lnTo>
                    <a:lnTo>
                      <a:pt x="1335" y="297"/>
                    </a:lnTo>
                    <a:lnTo>
                      <a:pt x="1465" y="242"/>
                    </a:lnTo>
                    <a:lnTo>
                      <a:pt x="1595" y="223"/>
                    </a:lnTo>
                    <a:lnTo>
                      <a:pt x="1836" y="186"/>
                    </a:lnTo>
                    <a:lnTo>
                      <a:pt x="2058" y="186"/>
                    </a:lnTo>
                    <a:lnTo>
                      <a:pt x="2225" y="223"/>
                    </a:lnTo>
                    <a:lnTo>
                      <a:pt x="2373" y="260"/>
                    </a:lnTo>
                    <a:lnTo>
                      <a:pt x="2484" y="297"/>
                    </a:lnTo>
                    <a:lnTo>
                      <a:pt x="2707" y="390"/>
                    </a:lnTo>
                    <a:lnTo>
                      <a:pt x="2892" y="520"/>
                    </a:lnTo>
                    <a:lnTo>
                      <a:pt x="3077" y="649"/>
                    </a:lnTo>
                    <a:lnTo>
                      <a:pt x="3207" y="779"/>
                    </a:lnTo>
                    <a:lnTo>
                      <a:pt x="3411" y="1002"/>
                    </a:lnTo>
                    <a:lnTo>
                      <a:pt x="3467" y="1094"/>
                    </a:lnTo>
                    <a:lnTo>
                      <a:pt x="3504" y="1131"/>
                    </a:lnTo>
                    <a:lnTo>
                      <a:pt x="3541" y="1131"/>
                    </a:lnTo>
                    <a:lnTo>
                      <a:pt x="3578" y="1150"/>
                    </a:lnTo>
                    <a:lnTo>
                      <a:pt x="3615" y="1131"/>
                    </a:lnTo>
                    <a:lnTo>
                      <a:pt x="3633" y="1094"/>
                    </a:lnTo>
                    <a:lnTo>
                      <a:pt x="3652" y="1057"/>
                    </a:lnTo>
                    <a:lnTo>
                      <a:pt x="3652" y="1020"/>
                    </a:lnTo>
                    <a:lnTo>
                      <a:pt x="3633" y="983"/>
                    </a:lnTo>
                    <a:lnTo>
                      <a:pt x="3559" y="872"/>
                    </a:lnTo>
                    <a:lnTo>
                      <a:pt x="3467" y="779"/>
                    </a:lnTo>
                    <a:lnTo>
                      <a:pt x="3355" y="649"/>
                    </a:lnTo>
                    <a:lnTo>
                      <a:pt x="3189" y="501"/>
                    </a:lnTo>
                    <a:lnTo>
                      <a:pt x="3003" y="353"/>
                    </a:lnTo>
                    <a:lnTo>
                      <a:pt x="2799" y="223"/>
                    </a:lnTo>
                    <a:lnTo>
                      <a:pt x="2540" y="112"/>
                    </a:lnTo>
                    <a:lnTo>
                      <a:pt x="2299" y="38"/>
                    </a:lnTo>
                    <a:lnTo>
                      <a:pt x="204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3091;p46">
                <a:extLst>
                  <a:ext uri="{FF2B5EF4-FFF2-40B4-BE49-F238E27FC236}">
                    <a16:creationId xmlns:a16="http://schemas.microsoft.com/office/drawing/2014/main" xmlns="" id="{6D48B80F-EC7A-87DF-DB8A-CD4BDA46258E}"/>
                  </a:ext>
                </a:extLst>
              </p:cNvPr>
              <p:cNvSpPr/>
              <p:nvPr/>
            </p:nvSpPr>
            <p:spPr>
              <a:xfrm>
                <a:off x="5469500" y="3372750"/>
                <a:ext cx="53775" cy="43100"/>
              </a:xfrm>
              <a:custGeom>
                <a:avLst/>
                <a:gdLst/>
                <a:ahLst/>
                <a:cxnLst/>
                <a:rect l="l" t="t" r="r" b="b"/>
                <a:pathLst>
                  <a:path w="2151" h="1724" extrusionOk="0">
                    <a:moveTo>
                      <a:pt x="112" y="0"/>
                    </a:moveTo>
                    <a:lnTo>
                      <a:pt x="75" y="19"/>
                    </a:lnTo>
                    <a:lnTo>
                      <a:pt x="38" y="19"/>
                    </a:lnTo>
                    <a:lnTo>
                      <a:pt x="1" y="56"/>
                    </a:lnTo>
                    <a:lnTo>
                      <a:pt x="1" y="93"/>
                    </a:lnTo>
                    <a:lnTo>
                      <a:pt x="1" y="130"/>
                    </a:lnTo>
                    <a:lnTo>
                      <a:pt x="1" y="167"/>
                    </a:lnTo>
                    <a:lnTo>
                      <a:pt x="38" y="186"/>
                    </a:lnTo>
                    <a:lnTo>
                      <a:pt x="334" y="371"/>
                    </a:lnTo>
                    <a:lnTo>
                      <a:pt x="649" y="612"/>
                    </a:lnTo>
                    <a:lnTo>
                      <a:pt x="1280" y="1094"/>
                    </a:lnTo>
                    <a:lnTo>
                      <a:pt x="1780" y="1520"/>
                    </a:lnTo>
                    <a:lnTo>
                      <a:pt x="1984" y="1687"/>
                    </a:lnTo>
                    <a:lnTo>
                      <a:pt x="2021" y="1705"/>
                    </a:lnTo>
                    <a:lnTo>
                      <a:pt x="2058" y="1724"/>
                    </a:lnTo>
                    <a:lnTo>
                      <a:pt x="2095" y="1705"/>
                    </a:lnTo>
                    <a:lnTo>
                      <a:pt x="2132" y="1687"/>
                    </a:lnTo>
                    <a:lnTo>
                      <a:pt x="2151" y="1650"/>
                    </a:lnTo>
                    <a:lnTo>
                      <a:pt x="2151" y="1613"/>
                    </a:lnTo>
                    <a:lnTo>
                      <a:pt x="2151" y="1576"/>
                    </a:lnTo>
                    <a:lnTo>
                      <a:pt x="2114" y="1539"/>
                    </a:lnTo>
                    <a:lnTo>
                      <a:pt x="1891" y="1353"/>
                    </a:lnTo>
                    <a:lnTo>
                      <a:pt x="1391" y="927"/>
                    </a:lnTo>
                    <a:lnTo>
                      <a:pt x="742" y="445"/>
                    </a:lnTo>
                    <a:lnTo>
                      <a:pt x="427" y="204"/>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3092;p46">
                <a:extLst>
                  <a:ext uri="{FF2B5EF4-FFF2-40B4-BE49-F238E27FC236}">
                    <a16:creationId xmlns:a16="http://schemas.microsoft.com/office/drawing/2014/main" xmlns="" id="{B0D1D0FB-EB5A-5D6F-0CF1-236C9AC58F23}"/>
                  </a:ext>
                </a:extLst>
              </p:cNvPr>
              <p:cNvSpPr/>
              <p:nvPr/>
            </p:nvSpPr>
            <p:spPr>
              <a:xfrm>
                <a:off x="5583950" y="3523800"/>
                <a:ext cx="39425" cy="39875"/>
              </a:xfrm>
              <a:custGeom>
                <a:avLst/>
                <a:gdLst/>
                <a:ahLst/>
                <a:cxnLst/>
                <a:rect l="l" t="t" r="r" b="b"/>
                <a:pathLst>
                  <a:path w="1577" h="1595" extrusionOk="0">
                    <a:moveTo>
                      <a:pt x="761" y="0"/>
                    </a:moveTo>
                    <a:lnTo>
                      <a:pt x="612" y="19"/>
                    </a:lnTo>
                    <a:lnTo>
                      <a:pt x="464" y="75"/>
                    </a:lnTo>
                    <a:lnTo>
                      <a:pt x="334" y="149"/>
                    </a:lnTo>
                    <a:lnTo>
                      <a:pt x="205" y="260"/>
                    </a:lnTo>
                    <a:lnTo>
                      <a:pt x="112" y="371"/>
                    </a:lnTo>
                    <a:lnTo>
                      <a:pt x="56" y="519"/>
                    </a:lnTo>
                    <a:lnTo>
                      <a:pt x="1" y="668"/>
                    </a:lnTo>
                    <a:lnTo>
                      <a:pt x="1" y="816"/>
                    </a:lnTo>
                    <a:lnTo>
                      <a:pt x="19" y="983"/>
                    </a:lnTo>
                    <a:lnTo>
                      <a:pt x="75" y="1131"/>
                    </a:lnTo>
                    <a:lnTo>
                      <a:pt x="149" y="1261"/>
                    </a:lnTo>
                    <a:lnTo>
                      <a:pt x="242" y="1372"/>
                    </a:lnTo>
                    <a:lnTo>
                      <a:pt x="371" y="1465"/>
                    </a:lnTo>
                    <a:lnTo>
                      <a:pt x="501" y="1539"/>
                    </a:lnTo>
                    <a:lnTo>
                      <a:pt x="649" y="1576"/>
                    </a:lnTo>
                    <a:lnTo>
                      <a:pt x="816" y="1594"/>
                    </a:lnTo>
                    <a:lnTo>
                      <a:pt x="964" y="1557"/>
                    </a:lnTo>
                    <a:lnTo>
                      <a:pt x="1113" y="1520"/>
                    </a:lnTo>
                    <a:lnTo>
                      <a:pt x="1242" y="1446"/>
                    </a:lnTo>
                    <a:lnTo>
                      <a:pt x="1372" y="1335"/>
                    </a:lnTo>
                    <a:lnTo>
                      <a:pt x="1465" y="1224"/>
                    </a:lnTo>
                    <a:lnTo>
                      <a:pt x="1520" y="1075"/>
                    </a:lnTo>
                    <a:lnTo>
                      <a:pt x="1558" y="927"/>
                    </a:lnTo>
                    <a:lnTo>
                      <a:pt x="1576" y="779"/>
                    </a:lnTo>
                    <a:lnTo>
                      <a:pt x="1558" y="612"/>
                    </a:lnTo>
                    <a:lnTo>
                      <a:pt x="1502" y="464"/>
                    </a:lnTo>
                    <a:lnTo>
                      <a:pt x="1428" y="334"/>
                    </a:lnTo>
                    <a:lnTo>
                      <a:pt x="1335" y="223"/>
                    </a:lnTo>
                    <a:lnTo>
                      <a:pt x="1205" y="130"/>
                    </a:lnTo>
                    <a:lnTo>
                      <a:pt x="1076" y="56"/>
                    </a:lnTo>
                    <a:lnTo>
                      <a:pt x="927" y="19"/>
                    </a:lnTo>
                    <a:lnTo>
                      <a:pt x="761"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3093;p46">
                <a:extLst>
                  <a:ext uri="{FF2B5EF4-FFF2-40B4-BE49-F238E27FC236}">
                    <a16:creationId xmlns:a16="http://schemas.microsoft.com/office/drawing/2014/main" xmlns="" id="{828C7311-0484-ACF0-9D93-1DAFA8A6C943}"/>
                  </a:ext>
                </a:extLst>
              </p:cNvPr>
              <p:cNvSpPr/>
              <p:nvPr/>
            </p:nvSpPr>
            <p:spPr>
              <a:xfrm>
                <a:off x="5705825" y="3523800"/>
                <a:ext cx="39400" cy="39875"/>
              </a:xfrm>
              <a:custGeom>
                <a:avLst/>
                <a:gdLst/>
                <a:ahLst/>
                <a:cxnLst/>
                <a:rect l="l" t="t" r="r" b="b"/>
                <a:pathLst>
                  <a:path w="1576" h="1595" extrusionOk="0">
                    <a:moveTo>
                      <a:pt x="760" y="0"/>
                    </a:moveTo>
                    <a:lnTo>
                      <a:pt x="612" y="19"/>
                    </a:lnTo>
                    <a:lnTo>
                      <a:pt x="464" y="75"/>
                    </a:lnTo>
                    <a:lnTo>
                      <a:pt x="334" y="149"/>
                    </a:lnTo>
                    <a:lnTo>
                      <a:pt x="223" y="260"/>
                    </a:lnTo>
                    <a:lnTo>
                      <a:pt x="130" y="371"/>
                    </a:lnTo>
                    <a:lnTo>
                      <a:pt x="56" y="519"/>
                    </a:lnTo>
                    <a:lnTo>
                      <a:pt x="19" y="668"/>
                    </a:lnTo>
                    <a:lnTo>
                      <a:pt x="0" y="816"/>
                    </a:lnTo>
                    <a:lnTo>
                      <a:pt x="19" y="983"/>
                    </a:lnTo>
                    <a:lnTo>
                      <a:pt x="74" y="1131"/>
                    </a:lnTo>
                    <a:lnTo>
                      <a:pt x="148" y="1261"/>
                    </a:lnTo>
                    <a:lnTo>
                      <a:pt x="260" y="1372"/>
                    </a:lnTo>
                    <a:lnTo>
                      <a:pt x="371" y="1465"/>
                    </a:lnTo>
                    <a:lnTo>
                      <a:pt x="501" y="1539"/>
                    </a:lnTo>
                    <a:lnTo>
                      <a:pt x="649" y="1576"/>
                    </a:lnTo>
                    <a:lnTo>
                      <a:pt x="816" y="1594"/>
                    </a:lnTo>
                    <a:lnTo>
                      <a:pt x="982" y="1557"/>
                    </a:lnTo>
                    <a:lnTo>
                      <a:pt x="1131" y="1520"/>
                    </a:lnTo>
                    <a:lnTo>
                      <a:pt x="1261" y="1446"/>
                    </a:lnTo>
                    <a:lnTo>
                      <a:pt x="1372" y="1335"/>
                    </a:lnTo>
                    <a:lnTo>
                      <a:pt x="1464" y="1224"/>
                    </a:lnTo>
                    <a:lnTo>
                      <a:pt x="1539" y="1075"/>
                    </a:lnTo>
                    <a:lnTo>
                      <a:pt x="1576" y="927"/>
                    </a:lnTo>
                    <a:lnTo>
                      <a:pt x="1576" y="779"/>
                    </a:lnTo>
                    <a:lnTo>
                      <a:pt x="1557" y="612"/>
                    </a:lnTo>
                    <a:lnTo>
                      <a:pt x="1520" y="464"/>
                    </a:lnTo>
                    <a:lnTo>
                      <a:pt x="1427" y="334"/>
                    </a:lnTo>
                    <a:lnTo>
                      <a:pt x="1335" y="223"/>
                    </a:lnTo>
                    <a:lnTo>
                      <a:pt x="1205" y="130"/>
                    </a:lnTo>
                    <a:lnTo>
                      <a:pt x="1075" y="56"/>
                    </a:lnTo>
                    <a:lnTo>
                      <a:pt x="927" y="19"/>
                    </a:lnTo>
                    <a:lnTo>
                      <a:pt x="76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3094;p46">
                <a:extLst>
                  <a:ext uri="{FF2B5EF4-FFF2-40B4-BE49-F238E27FC236}">
                    <a16:creationId xmlns:a16="http://schemas.microsoft.com/office/drawing/2014/main" xmlns="" id="{79B14FD0-5985-9057-9821-94CC2C6E4568}"/>
                  </a:ext>
                </a:extLst>
              </p:cNvPr>
              <p:cNvSpPr/>
              <p:nvPr/>
            </p:nvSpPr>
            <p:spPr>
              <a:xfrm>
                <a:off x="5563575" y="3473750"/>
                <a:ext cx="68125" cy="28300"/>
              </a:xfrm>
              <a:custGeom>
                <a:avLst/>
                <a:gdLst/>
                <a:ahLst/>
                <a:cxnLst/>
                <a:rect l="l" t="t" r="r" b="b"/>
                <a:pathLst>
                  <a:path w="2725" h="1132" extrusionOk="0">
                    <a:moveTo>
                      <a:pt x="1576" y="1"/>
                    </a:moveTo>
                    <a:lnTo>
                      <a:pt x="1335" y="56"/>
                    </a:lnTo>
                    <a:lnTo>
                      <a:pt x="1112" y="112"/>
                    </a:lnTo>
                    <a:lnTo>
                      <a:pt x="908" y="205"/>
                    </a:lnTo>
                    <a:lnTo>
                      <a:pt x="742" y="297"/>
                    </a:lnTo>
                    <a:lnTo>
                      <a:pt x="575" y="409"/>
                    </a:lnTo>
                    <a:lnTo>
                      <a:pt x="426" y="520"/>
                    </a:lnTo>
                    <a:lnTo>
                      <a:pt x="204" y="742"/>
                    </a:lnTo>
                    <a:lnTo>
                      <a:pt x="56" y="909"/>
                    </a:lnTo>
                    <a:lnTo>
                      <a:pt x="19" y="965"/>
                    </a:lnTo>
                    <a:lnTo>
                      <a:pt x="0" y="1002"/>
                    </a:lnTo>
                    <a:lnTo>
                      <a:pt x="0" y="1039"/>
                    </a:lnTo>
                    <a:lnTo>
                      <a:pt x="19" y="1076"/>
                    </a:lnTo>
                    <a:lnTo>
                      <a:pt x="37" y="1113"/>
                    </a:lnTo>
                    <a:lnTo>
                      <a:pt x="93" y="1131"/>
                    </a:lnTo>
                    <a:lnTo>
                      <a:pt x="148" y="1113"/>
                    </a:lnTo>
                    <a:lnTo>
                      <a:pt x="167" y="1076"/>
                    </a:lnTo>
                    <a:lnTo>
                      <a:pt x="223" y="1002"/>
                    </a:lnTo>
                    <a:lnTo>
                      <a:pt x="352" y="853"/>
                    </a:lnTo>
                    <a:lnTo>
                      <a:pt x="575" y="649"/>
                    </a:lnTo>
                    <a:lnTo>
                      <a:pt x="704" y="557"/>
                    </a:lnTo>
                    <a:lnTo>
                      <a:pt x="834" y="464"/>
                    </a:lnTo>
                    <a:lnTo>
                      <a:pt x="1001" y="371"/>
                    </a:lnTo>
                    <a:lnTo>
                      <a:pt x="1186" y="297"/>
                    </a:lnTo>
                    <a:lnTo>
                      <a:pt x="1390" y="242"/>
                    </a:lnTo>
                    <a:lnTo>
                      <a:pt x="1594" y="205"/>
                    </a:lnTo>
                    <a:lnTo>
                      <a:pt x="1817" y="205"/>
                    </a:lnTo>
                    <a:lnTo>
                      <a:pt x="2057" y="223"/>
                    </a:lnTo>
                    <a:lnTo>
                      <a:pt x="2317" y="297"/>
                    </a:lnTo>
                    <a:lnTo>
                      <a:pt x="2595" y="390"/>
                    </a:lnTo>
                    <a:lnTo>
                      <a:pt x="2632" y="409"/>
                    </a:lnTo>
                    <a:lnTo>
                      <a:pt x="2669" y="409"/>
                    </a:lnTo>
                    <a:lnTo>
                      <a:pt x="2688" y="371"/>
                    </a:lnTo>
                    <a:lnTo>
                      <a:pt x="2725" y="353"/>
                    </a:lnTo>
                    <a:lnTo>
                      <a:pt x="2725" y="316"/>
                    </a:lnTo>
                    <a:lnTo>
                      <a:pt x="2725" y="279"/>
                    </a:lnTo>
                    <a:lnTo>
                      <a:pt x="2706" y="242"/>
                    </a:lnTo>
                    <a:lnTo>
                      <a:pt x="2669" y="223"/>
                    </a:lnTo>
                    <a:lnTo>
                      <a:pt x="2373" y="93"/>
                    </a:lnTo>
                    <a:lnTo>
                      <a:pt x="2095" y="38"/>
                    </a:lnTo>
                    <a:lnTo>
                      <a:pt x="181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3095;p46">
                <a:extLst>
                  <a:ext uri="{FF2B5EF4-FFF2-40B4-BE49-F238E27FC236}">
                    <a16:creationId xmlns:a16="http://schemas.microsoft.com/office/drawing/2014/main" xmlns="" id="{32B4C86C-5402-798E-033D-29C82E77E81C}"/>
                  </a:ext>
                </a:extLst>
              </p:cNvPr>
              <p:cNvSpPr/>
              <p:nvPr/>
            </p:nvSpPr>
            <p:spPr>
              <a:xfrm>
                <a:off x="5706275" y="3473300"/>
                <a:ext cx="62575" cy="28750"/>
              </a:xfrm>
              <a:custGeom>
                <a:avLst/>
                <a:gdLst/>
                <a:ahLst/>
                <a:cxnLst/>
                <a:rect l="l" t="t" r="r" b="b"/>
                <a:pathLst>
                  <a:path w="2503" h="1150" extrusionOk="0">
                    <a:moveTo>
                      <a:pt x="853" y="0"/>
                    </a:moveTo>
                    <a:lnTo>
                      <a:pt x="612" y="19"/>
                    </a:lnTo>
                    <a:lnTo>
                      <a:pt x="353" y="56"/>
                    </a:lnTo>
                    <a:lnTo>
                      <a:pt x="75" y="149"/>
                    </a:lnTo>
                    <a:lnTo>
                      <a:pt x="38" y="167"/>
                    </a:lnTo>
                    <a:lnTo>
                      <a:pt x="19" y="204"/>
                    </a:lnTo>
                    <a:lnTo>
                      <a:pt x="1" y="241"/>
                    </a:lnTo>
                    <a:lnTo>
                      <a:pt x="19" y="278"/>
                    </a:lnTo>
                    <a:lnTo>
                      <a:pt x="38" y="315"/>
                    </a:lnTo>
                    <a:lnTo>
                      <a:pt x="56" y="334"/>
                    </a:lnTo>
                    <a:lnTo>
                      <a:pt x="149" y="334"/>
                    </a:lnTo>
                    <a:lnTo>
                      <a:pt x="390" y="260"/>
                    </a:lnTo>
                    <a:lnTo>
                      <a:pt x="631" y="204"/>
                    </a:lnTo>
                    <a:lnTo>
                      <a:pt x="853" y="186"/>
                    </a:lnTo>
                    <a:lnTo>
                      <a:pt x="1057" y="204"/>
                    </a:lnTo>
                    <a:lnTo>
                      <a:pt x="1243" y="260"/>
                    </a:lnTo>
                    <a:lnTo>
                      <a:pt x="1428" y="315"/>
                    </a:lnTo>
                    <a:lnTo>
                      <a:pt x="1576" y="389"/>
                    </a:lnTo>
                    <a:lnTo>
                      <a:pt x="1724" y="482"/>
                    </a:lnTo>
                    <a:lnTo>
                      <a:pt x="1873" y="575"/>
                    </a:lnTo>
                    <a:lnTo>
                      <a:pt x="1984" y="686"/>
                    </a:lnTo>
                    <a:lnTo>
                      <a:pt x="2169" y="871"/>
                    </a:lnTo>
                    <a:lnTo>
                      <a:pt x="2280" y="1020"/>
                    </a:lnTo>
                    <a:lnTo>
                      <a:pt x="2318" y="1094"/>
                    </a:lnTo>
                    <a:lnTo>
                      <a:pt x="2355" y="1131"/>
                    </a:lnTo>
                    <a:lnTo>
                      <a:pt x="2410" y="1149"/>
                    </a:lnTo>
                    <a:lnTo>
                      <a:pt x="2466" y="1131"/>
                    </a:lnTo>
                    <a:lnTo>
                      <a:pt x="2484" y="1094"/>
                    </a:lnTo>
                    <a:lnTo>
                      <a:pt x="2503" y="1075"/>
                    </a:lnTo>
                    <a:lnTo>
                      <a:pt x="2503" y="1020"/>
                    </a:lnTo>
                    <a:lnTo>
                      <a:pt x="2503" y="983"/>
                    </a:lnTo>
                    <a:lnTo>
                      <a:pt x="2447" y="927"/>
                    </a:lnTo>
                    <a:lnTo>
                      <a:pt x="2318" y="760"/>
                    </a:lnTo>
                    <a:lnTo>
                      <a:pt x="2132" y="556"/>
                    </a:lnTo>
                    <a:lnTo>
                      <a:pt x="2002" y="445"/>
                    </a:lnTo>
                    <a:lnTo>
                      <a:pt x="1854" y="334"/>
                    </a:lnTo>
                    <a:lnTo>
                      <a:pt x="1687" y="241"/>
                    </a:lnTo>
                    <a:lnTo>
                      <a:pt x="1502" y="149"/>
                    </a:lnTo>
                    <a:lnTo>
                      <a:pt x="1298" y="74"/>
                    </a:lnTo>
                    <a:lnTo>
                      <a:pt x="1094" y="19"/>
                    </a:lnTo>
                    <a:lnTo>
                      <a:pt x="85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3096;p46">
                <a:extLst>
                  <a:ext uri="{FF2B5EF4-FFF2-40B4-BE49-F238E27FC236}">
                    <a16:creationId xmlns:a16="http://schemas.microsoft.com/office/drawing/2014/main" xmlns="" id="{DA54B140-6303-114A-4FE4-73DBDD4C6964}"/>
                  </a:ext>
                </a:extLst>
              </p:cNvPr>
              <p:cNvSpPr/>
              <p:nvPr/>
            </p:nvSpPr>
            <p:spPr>
              <a:xfrm>
                <a:off x="5601550" y="3631300"/>
                <a:ext cx="116800" cy="34300"/>
              </a:xfrm>
              <a:custGeom>
                <a:avLst/>
                <a:gdLst/>
                <a:ahLst/>
                <a:cxnLst/>
                <a:rect l="l" t="t" r="r" b="b"/>
                <a:pathLst>
                  <a:path w="4672" h="1372" extrusionOk="0">
                    <a:moveTo>
                      <a:pt x="75" y="0"/>
                    </a:moveTo>
                    <a:lnTo>
                      <a:pt x="38" y="19"/>
                    </a:lnTo>
                    <a:lnTo>
                      <a:pt x="1" y="56"/>
                    </a:lnTo>
                    <a:lnTo>
                      <a:pt x="1" y="93"/>
                    </a:lnTo>
                    <a:lnTo>
                      <a:pt x="1" y="130"/>
                    </a:lnTo>
                    <a:lnTo>
                      <a:pt x="19" y="167"/>
                    </a:lnTo>
                    <a:lnTo>
                      <a:pt x="75" y="223"/>
                    </a:lnTo>
                    <a:lnTo>
                      <a:pt x="205" y="371"/>
                    </a:lnTo>
                    <a:lnTo>
                      <a:pt x="427" y="556"/>
                    </a:lnTo>
                    <a:lnTo>
                      <a:pt x="724" y="779"/>
                    </a:lnTo>
                    <a:lnTo>
                      <a:pt x="909" y="890"/>
                    </a:lnTo>
                    <a:lnTo>
                      <a:pt x="1113" y="1001"/>
                    </a:lnTo>
                    <a:lnTo>
                      <a:pt x="1317" y="1094"/>
                    </a:lnTo>
                    <a:lnTo>
                      <a:pt x="1558" y="1187"/>
                    </a:lnTo>
                    <a:lnTo>
                      <a:pt x="1799" y="1261"/>
                    </a:lnTo>
                    <a:lnTo>
                      <a:pt x="2058" y="1316"/>
                    </a:lnTo>
                    <a:lnTo>
                      <a:pt x="2336" y="1353"/>
                    </a:lnTo>
                    <a:lnTo>
                      <a:pt x="2633" y="1372"/>
                    </a:lnTo>
                    <a:lnTo>
                      <a:pt x="2855" y="1372"/>
                    </a:lnTo>
                    <a:lnTo>
                      <a:pt x="3096" y="1335"/>
                    </a:lnTo>
                    <a:lnTo>
                      <a:pt x="3337" y="1298"/>
                    </a:lnTo>
                    <a:lnTo>
                      <a:pt x="3578" y="1242"/>
                    </a:lnTo>
                    <a:lnTo>
                      <a:pt x="3838" y="1150"/>
                    </a:lnTo>
                    <a:lnTo>
                      <a:pt x="4097" y="1038"/>
                    </a:lnTo>
                    <a:lnTo>
                      <a:pt x="4357" y="909"/>
                    </a:lnTo>
                    <a:lnTo>
                      <a:pt x="4635" y="760"/>
                    </a:lnTo>
                    <a:lnTo>
                      <a:pt x="4653" y="723"/>
                    </a:lnTo>
                    <a:lnTo>
                      <a:pt x="4672" y="686"/>
                    </a:lnTo>
                    <a:lnTo>
                      <a:pt x="4672" y="649"/>
                    </a:lnTo>
                    <a:lnTo>
                      <a:pt x="4653" y="612"/>
                    </a:lnTo>
                    <a:lnTo>
                      <a:pt x="4635" y="594"/>
                    </a:lnTo>
                    <a:lnTo>
                      <a:pt x="4597" y="575"/>
                    </a:lnTo>
                    <a:lnTo>
                      <a:pt x="4560" y="575"/>
                    </a:lnTo>
                    <a:lnTo>
                      <a:pt x="4523" y="594"/>
                    </a:lnTo>
                    <a:lnTo>
                      <a:pt x="4282" y="723"/>
                    </a:lnTo>
                    <a:lnTo>
                      <a:pt x="4060" y="835"/>
                    </a:lnTo>
                    <a:lnTo>
                      <a:pt x="3838" y="946"/>
                    </a:lnTo>
                    <a:lnTo>
                      <a:pt x="3615" y="1020"/>
                    </a:lnTo>
                    <a:lnTo>
                      <a:pt x="3393" y="1075"/>
                    </a:lnTo>
                    <a:lnTo>
                      <a:pt x="3189" y="1131"/>
                    </a:lnTo>
                    <a:lnTo>
                      <a:pt x="2985" y="1168"/>
                    </a:lnTo>
                    <a:lnTo>
                      <a:pt x="2781" y="1187"/>
                    </a:lnTo>
                    <a:lnTo>
                      <a:pt x="2392" y="1187"/>
                    </a:lnTo>
                    <a:lnTo>
                      <a:pt x="2040" y="1131"/>
                    </a:lnTo>
                    <a:lnTo>
                      <a:pt x="1725" y="1057"/>
                    </a:lnTo>
                    <a:lnTo>
                      <a:pt x="1428" y="946"/>
                    </a:lnTo>
                    <a:lnTo>
                      <a:pt x="1150" y="816"/>
                    </a:lnTo>
                    <a:lnTo>
                      <a:pt x="909" y="668"/>
                    </a:lnTo>
                    <a:lnTo>
                      <a:pt x="705" y="519"/>
                    </a:lnTo>
                    <a:lnTo>
                      <a:pt x="520" y="390"/>
                    </a:lnTo>
                    <a:lnTo>
                      <a:pt x="279" y="149"/>
                    </a:lnTo>
                    <a:lnTo>
                      <a:pt x="168" y="38"/>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3097;p46">
                <a:extLst>
                  <a:ext uri="{FF2B5EF4-FFF2-40B4-BE49-F238E27FC236}">
                    <a16:creationId xmlns:a16="http://schemas.microsoft.com/office/drawing/2014/main" xmlns="" id="{85ED0A85-1A2C-6D83-9DF2-0302867EBF6A}"/>
                  </a:ext>
                </a:extLst>
              </p:cNvPr>
              <p:cNvSpPr/>
              <p:nvPr/>
            </p:nvSpPr>
            <p:spPr>
              <a:xfrm>
                <a:off x="5675225" y="3519625"/>
                <a:ext cx="35250" cy="122825"/>
              </a:xfrm>
              <a:custGeom>
                <a:avLst/>
                <a:gdLst/>
                <a:ahLst/>
                <a:cxnLst/>
                <a:rect l="l" t="t" r="r" b="b"/>
                <a:pathLst>
                  <a:path w="1410" h="4913" extrusionOk="0">
                    <a:moveTo>
                      <a:pt x="205" y="1"/>
                    </a:moveTo>
                    <a:lnTo>
                      <a:pt x="149" y="19"/>
                    </a:lnTo>
                    <a:lnTo>
                      <a:pt x="131" y="38"/>
                    </a:lnTo>
                    <a:lnTo>
                      <a:pt x="112" y="75"/>
                    </a:lnTo>
                    <a:lnTo>
                      <a:pt x="94" y="112"/>
                    </a:lnTo>
                    <a:lnTo>
                      <a:pt x="94" y="1632"/>
                    </a:lnTo>
                    <a:lnTo>
                      <a:pt x="112" y="1669"/>
                    </a:lnTo>
                    <a:lnTo>
                      <a:pt x="131" y="1706"/>
                    </a:lnTo>
                    <a:lnTo>
                      <a:pt x="353" y="1873"/>
                    </a:lnTo>
                    <a:lnTo>
                      <a:pt x="538" y="2077"/>
                    </a:lnTo>
                    <a:lnTo>
                      <a:pt x="724" y="2317"/>
                    </a:lnTo>
                    <a:lnTo>
                      <a:pt x="872" y="2577"/>
                    </a:lnTo>
                    <a:lnTo>
                      <a:pt x="1020" y="2836"/>
                    </a:lnTo>
                    <a:lnTo>
                      <a:pt x="1113" y="3096"/>
                    </a:lnTo>
                    <a:lnTo>
                      <a:pt x="1187" y="3374"/>
                    </a:lnTo>
                    <a:lnTo>
                      <a:pt x="1224" y="3615"/>
                    </a:lnTo>
                    <a:lnTo>
                      <a:pt x="75" y="4023"/>
                    </a:lnTo>
                    <a:lnTo>
                      <a:pt x="19" y="4060"/>
                    </a:lnTo>
                    <a:lnTo>
                      <a:pt x="1" y="4115"/>
                    </a:lnTo>
                    <a:lnTo>
                      <a:pt x="19" y="4820"/>
                    </a:lnTo>
                    <a:lnTo>
                      <a:pt x="19" y="4857"/>
                    </a:lnTo>
                    <a:lnTo>
                      <a:pt x="38" y="4894"/>
                    </a:lnTo>
                    <a:lnTo>
                      <a:pt x="75" y="4912"/>
                    </a:lnTo>
                    <a:lnTo>
                      <a:pt x="149" y="4912"/>
                    </a:lnTo>
                    <a:lnTo>
                      <a:pt x="186" y="4894"/>
                    </a:lnTo>
                    <a:lnTo>
                      <a:pt x="205" y="4857"/>
                    </a:lnTo>
                    <a:lnTo>
                      <a:pt x="205" y="4820"/>
                    </a:lnTo>
                    <a:lnTo>
                      <a:pt x="205" y="4189"/>
                    </a:lnTo>
                    <a:lnTo>
                      <a:pt x="1354" y="3782"/>
                    </a:lnTo>
                    <a:lnTo>
                      <a:pt x="1391" y="3745"/>
                    </a:lnTo>
                    <a:lnTo>
                      <a:pt x="1410" y="3689"/>
                    </a:lnTo>
                    <a:lnTo>
                      <a:pt x="1391" y="3411"/>
                    </a:lnTo>
                    <a:lnTo>
                      <a:pt x="1335" y="3133"/>
                    </a:lnTo>
                    <a:lnTo>
                      <a:pt x="1224" y="2836"/>
                    </a:lnTo>
                    <a:lnTo>
                      <a:pt x="1094" y="2540"/>
                    </a:lnTo>
                    <a:lnTo>
                      <a:pt x="928" y="2262"/>
                    </a:lnTo>
                    <a:lnTo>
                      <a:pt x="724" y="2002"/>
                    </a:lnTo>
                    <a:lnTo>
                      <a:pt x="520" y="1780"/>
                    </a:lnTo>
                    <a:lnTo>
                      <a:pt x="297" y="1576"/>
                    </a:lnTo>
                    <a:lnTo>
                      <a:pt x="297" y="112"/>
                    </a:lnTo>
                    <a:lnTo>
                      <a:pt x="279" y="75"/>
                    </a:lnTo>
                    <a:lnTo>
                      <a:pt x="260" y="38"/>
                    </a:lnTo>
                    <a:lnTo>
                      <a:pt x="242" y="19"/>
                    </a:lnTo>
                    <a:lnTo>
                      <a:pt x="205"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3098;p46">
                <a:extLst>
                  <a:ext uri="{FF2B5EF4-FFF2-40B4-BE49-F238E27FC236}">
                    <a16:creationId xmlns:a16="http://schemas.microsoft.com/office/drawing/2014/main" xmlns="" id="{1C6F82A2-AD83-6D6F-64B1-826FE6A879FA}"/>
                  </a:ext>
                </a:extLst>
              </p:cNvPr>
              <p:cNvSpPr/>
              <p:nvPr/>
            </p:nvSpPr>
            <p:spPr>
              <a:xfrm>
                <a:off x="5472275" y="3829625"/>
                <a:ext cx="257650" cy="377650"/>
              </a:xfrm>
              <a:custGeom>
                <a:avLst/>
                <a:gdLst/>
                <a:ahLst/>
                <a:cxnLst/>
                <a:rect l="l" t="t" r="r" b="b"/>
                <a:pathLst>
                  <a:path w="10306" h="15106" extrusionOk="0">
                    <a:moveTo>
                      <a:pt x="8304" y="0"/>
                    </a:moveTo>
                    <a:lnTo>
                      <a:pt x="2151" y="56"/>
                    </a:lnTo>
                    <a:lnTo>
                      <a:pt x="1" y="612"/>
                    </a:lnTo>
                    <a:lnTo>
                      <a:pt x="5506" y="15106"/>
                    </a:lnTo>
                    <a:lnTo>
                      <a:pt x="10306" y="612"/>
                    </a:lnTo>
                    <a:lnTo>
                      <a:pt x="8304" y="0"/>
                    </a:lnTo>
                    <a:close/>
                  </a:path>
                </a:pathLst>
              </a:custGeom>
              <a:solidFill>
                <a:srgbClr val="71BD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3099;p46">
                <a:extLst>
                  <a:ext uri="{FF2B5EF4-FFF2-40B4-BE49-F238E27FC236}">
                    <a16:creationId xmlns:a16="http://schemas.microsoft.com/office/drawing/2014/main" xmlns="" id="{501D4776-207C-8563-7124-922051C68D49}"/>
                  </a:ext>
                </a:extLst>
              </p:cNvPr>
              <p:cNvSpPr/>
              <p:nvPr/>
            </p:nvSpPr>
            <p:spPr>
              <a:xfrm>
                <a:off x="5567275" y="3824050"/>
                <a:ext cx="80650" cy="383225"/>
              </a:xfrm>
              <a:custGeom>
                <a:avLst/>
                <a:gdLst/>
                <a:ahLst/>
                <a:cxnLst/>
                <a:rect l="l" t="t" r="r" b="b"/>
                <a:pathLst>
                  <a:path w="3226" h="15329" extrusionOk="0">
                    <a:moveTo>
                      <a:pt x="1650" y="1"/>
                    </a:moveTo>
                    <a:lnTo>
                      <a:pt x="112" y="2966"/>
                    </a:lnTo>
                    <a:lnTo>
                      <a:pt x="686" y="4282"/>
                    </a:lnTo>
                    <a:lnTo>
                      <a:pt x="0" y="10862"/>
                    </a:lnTo>
                    <a:lnTo>
                      <a:pt x="1706" y="15329"/>
                    </a:lnTo>
                    <a:lnTo>
                      <a:pt x="3188" y="10825"/>
                    </a:lnTo>
                    <a:lnTo>
                      <a:pt x="2558" y="4301"/>
                    </a:lnTo>
                    <a:lnTo>
                      <a:pt x="3225" y="2966"/>
                    </a:lnTo>
                    <a:lnTo>
                      <a:pt x="1650" y="1"/>
                    </a:lnTo>
                    <a:close/>
                  </a:path>
                </a:pathLst>
              </a:custGeom>
              <a:solidFill>
                <a:srgbClr val="F287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3100;p46">
                <a:extLst>
                  <a:ext uri="{FF2B5EF4-FFF2-40B4-BE49-F238E27FC236}">
                    <a16:creationId xmlns:a16="http://schemas.microsoft.com/office/drawing/2014/main" xmlns="" id="{B3D33C58-F358-4F4C-0718-79AFADAB4440}"/>
                  </a:ext>
                </a:extLst>
              </p:cNvPr>
              <p:cNvSpPr/>
              <p:nvPr/>
            </p:nvSpPr>
            <p:spPr>
              <a:xfrm>
                <a:off x="5509350" y="3788375"/>
                <a:ext cx="182600" cy="123275"/>
              </a:xfrm>
              <a:custGeom>
                <a:avLst/>
                <a:gdLst/>
                <a:ahLst/>
                <a:cxnLst/>
                <a:rect l="l" t="t" r="r" b="b"/>
                <a:pathLst>
                  <a:path w="7304" h="4931" extrusionOk="0">
                    <a:moveTo>
                      <a:pt x="705" y="1"/>
                    </a:moveTo>
                    <a:lnTo>
                      <a:pt x="1" y="1873"/>
                    </a:lnTo>
                    <a:lnTo>
                      <a:pt x="2188" y="4857"/>
                    </a:lnTo>
                    <a:lnTo>
                      <a:pt x="3967" y="1428"/>
                    </a:lnTo>
                    <a:lnTo>
                      <a:pt x="705" y="1"/>
                    </a:lnTo>
                    <a:close/>
                    <a:moveTo>
                      <a:pt x="6747" y="353"/>
                    </a:moveTo>
                    <a:lnTo>
                      <a:pt x="3967" y="1428"/>
                    </a:lnTo>
                    <a:lnTo>
                      <a:pt x="5839" y="4931"/>
                    </a:lnTo>
                    <a:lnTo>
                      <a:pt x="7303" y="1706"/>
                    </a:lnTo>
                    <a:lnTo>
                      <a:pt x="6747" y="35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3101;p46">
                <a:extLst>
                  <a:ext uri="{FF2B5EF4-FFF2-40B4-BE49-F238E27FC236}">
                    <a16:creationId xmlns:a16="http://schemas.microsoft.com/office/drawing/2014/main" xmlns="" id="{9B9AFEC5-BE83-46C2-142A-E7ACBEBD8C5B}"/>
                  </a:ext>
                </a:extLst>
              </p:cNvPr>
              <p:cNvSpPr/>
              <p:nvPr/>
            </p:nvSpPr>
            <p:spPr>
              <a:xfrm>
                <a:off x="5507025" y="3821275"/>
                <a:ext cx="187225" cy="92700"/>
              </a:xfrm>
              <a:custGeom>
                <a:avLst/>
                <a:gdLst/>
                <a:ahLst/>
                <a:cxnLst/>
                <a:rect l="l" t="t" r="r" b="b"/>
                <a:pathLst>
                  <a:path w="7489" h="3708" extrusionOk="0">
                    <a:moveTo>
                      <a:pt x="4041" y="1"/>
                    </a:moveTo>
                    <a:lnTo>
                      <a:pt x="4023" y="19"/>
                    </a:lnTo>
                    <a:lnTo>
                      <a:pt x="3986" y="56"/>
                    </a:lnTo>
                    <a:lnTo>
                      <a:pt x="2262" y="3355"/>
                    </a:lnTo>
                    <a:lnTo>
                      <a:pt x="186" y="501"/>
                    </a:lnTo>
                    <a:lnTo>
                      <a:pt x="149" y="464"/>
                    </a:lnTo>
                    <a:lnTo>
                      <a:pt x="75" y="464"/>
                    </a:lnTo>
                    <a:lnTo>
                      <a:pt x="38" y="482"/>
                    </a:lnTo>
                    <a:lnTo>
                      <a:pt x="19" y="501"/>
                    </a:lnTo>
                    <a:lnTo>
                      <a:pt x="1" y="538"/>
                    </a:lnTo>
                    <a:lnTo>
                      <a:pt x="1" y="575"/>
                    </a:lnTo>
                    <a:lnTo>
                      <a:pt x="19" y="612"/>
                    </a:lnTo>
                    <a:lnTo>
                      <a:pt x="2207" y="3596"/>
                    </a:lnTo>
                    <a:lnTo>
                      <a:pt x="2244" y="3633"/>
                    </a:lnTo>
                    <a:lnTo>
                      <a:pt x="2281" y="3633"/>
                    </a:lnTo>
                    <a:lnTo>
                      <a:pt x="2336" y="3615"/>
                    </a:lnTo>
                    <a:lnTo>
                      <a:pt x="2373" y="3578"/>
                    </a:lnTo>
                    <a:lnTo>
                      <a:pt x="4060" y="316"/>
                    </a:lnTo>
                    <a:lnTo>
                      <a:pt x="5839" y="3652"/>
                    </a:lnTo>
                    <a:lnTo>
                      <a:pt x="5876" y="3707"/>
                    </a:lnTo>
                    <a:lnTo>
                      <a:pt x="5932" y="3707"/>
                    </a:lnTo>
                    <a:lnTo>
                      <a:pt x="5988" y="3689"/>
                    </a:lnTo>
                    <a:lnTo>
                      <a:pt x="6025" y="3652"/>
                    </a:lnTo>
                    <a:lnTo>
                      <a:pt x="7470" y="427"/>
                    </a:lnTo>
                    <a:lnTo>
                      <a:pt x="7489" y="390"/>
                    </a:lnTo>
                    <a:lnTo>
                      <a:pt x="7489" y="353"/>
                    </a:lnTo>
                    <a:lnTo>
                      <a:pt x="7452" y="316"/>
                    </a:lnTo>
                    <a:lnTo>
                      <a:pt x="7433" y="297"/>
                    </a:lnTo>
                    <a:lnTo>
                      <a:pt x="7359" y="297"/>
                    </a:lnTo>
                    <a:lnTo>
                      <a:pt x="7322" y="316"/>
                    </a:lnTo>
                    <a:lnTo>
                      <a:pt x="7303" y="353"/>
                    </a:lnTo>
                    <a:lnTo>
                      <a:pt x="5913" y="3392"/>
                    </a:lnTo>
                    <a:lnTo>
                      <a:pt x="4153" y="56"/>
                    </a:lnTo>
                    <a:lnTo>
                      <a:pt x="4116" y="19"/>
                    </a:lnTo>
                    <a:lnTo>
                      <a:pt x="406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3102;p46">
                <a:extLst>
                  <a:ext uri="{FF2B5EF4-FFF2-40B4-BE49-F238E27FC236}">
                    <a16:creationId xmlns:a16="http://schemas.microsoft.com/office/drawing/2014/main" xmlns="" id="{DF7560BE-9F4C-763B-4FAB-1E101614FEC9}"/>
                  </a:ext>
                </a:extLst>
              </p:cNvPr>
              <p:cNvSpPr/>
              <p:nvPr/>
            </p:nvSpPr>
            <p:spPr>
              <a:xfrm>
                <a:off x="5524650" y="3786050"/>
                <a:ext cx="156175" cy="40350"/>
              </a:xfrm>
              <a:custGeom>
                <a:avLst/>
                <a:gdLst/>
                <a:ahLst/>
                <a:cxnLst/>
                <a:rect l="l" t="t" r="r" b="b"/>
                <a:pathLst>
                  <a:path w="6247" h="1614" extrusionOk="0">
                    <a:moveTo>
                      <a:pt x="56" y="1"/>
                    </a:moveTo>
                    <a:lnTo>
                      <a:pt x="19" y="19"/>
                    </a:lnTo>
                    <a:lnTo>
                      <a:pt x="0" y="57"/>
                    </a:lnTo>
                    <a:lnTo>
                      <a:pt x="0" y="94"/>
                    </a:lnTo>
                    <a:lnTo>
                      <a:pt x="0" y="131"/>
                    </a:lnTo>
                    <a:lnTo>
                      <a:pt x="19" y="168"/>
                    </a:lnTo>
                    <a:lnTo>
                      <a:pt x="56" y="186"/>
                    </a:lnTo>
                    <a:lnTo>
                      <a:pt x="3318" y="1595"/>
                    </a:lnTo>
                    <a:lnTo>
                      <a:pt x="3355" y="1613"/>
                    </a:lnTo>
                    <a:lnTo>
                      <a:pt x="3392" y="1595"/>
                    </a:lnTo>
                    <a:lnTo>
                      <a:pt x="6172" y="538"/>
                    </a:lnTo>
                    <a:lnTo>
                      <a:pt x="6209" y="520"/>
                    </a:lnTo>
                    <a:lnTo>
                      <a:pt x="6228" y="483"/>
                    </a:lnTo>
                    <a:lnTo>
                      <a:pt x="6246" y="446"/>
                    </a:lnTo>
                    <a:lnTo>
                      <a:pt x="6228" y="409"/>
                    </a:lnTo>
                    <a:lnTo>
                      <a:pt x="6209" y="372"/>
                    </a:lnTo>
                    <a:lnTo>
                      <a:pt x="6191" y="353"/>
                    </a:lnTo>
                    <a:lnTo>
                      <a:pt x="6154" y="335"/>
                    </a:lnTo>
                    <a:lnTo>
                      <a:pt x="6098" y="353"/>
                    </a:lnTo>
                    <a:lnTo>
                      <a:pt x="3374" y="1410"/>
                    </a:lnTo>
                    <a:lnTo>
                      <a:pt x="13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3103;p46">
                <a:extLst>
                  <a:ext uri="{FF2B5EF4-FFF2-40B4-BE49-F238E27FC236}">
                    <a16:creationId xmlns:a16="http://schemas.microsoft.com/office/drawing/2014/main" xmlns="" id="{8F41767B-5268-2D7D-4189-EAE09DC018A0}"/>
                  </a:ext>
                </a:extLst>
              </p:cNvPr>
              <p:cNvSpPr/>
              <p:nvPr/>
            </p:nvSpPr>
            <p:spPr>
              <a:xfrm>
                <a:off x="5583500" y="3927375"/>
                <a:ext cx="48675" cy="5125"/>
              </a:xfrm>
              <a:custGeom>
                <a:avLst/>
                <a:gdLst/>
                <a:ahLst/>
                <a:cxnLst/>
                <a:rect l="l" t="t" r="r" b="b"/>
                <a:pathLst>
                  <a:path w="1947" h="205" extrusionOk="0">
                    <a:moveTo>
                      <a:pt x="93" y="1"/>
                    </a:moveTo>
                    <a:lnTo>
                      <a:pt x="56" y="19"/>
                    </a:lnTo>
                    <a:lnTo>
                      <a:pt x="19" y="38"/>
                    </a:lnTo>
                    <a:lnTo>
                      <a:pt x="0" y="75"/>
                    </a:lnTo>
                    <a:lnTo>
                      <a:pt x="0" y="112"/>
                    </a:lnTo>
                    <a:lnTo>
                      <a:pt x="0" y="149"/>
                    </a:lnTo>
                    <a:lnTo>
                      <a:pt x="19" y="186"/>
                    </a:lnTo>
                    <a:lnTo>
                      <a:pt x="56" y="205"/>
                    </a:lnTo>
                    <a:lnTo>
                      <a:pt x="1891" y="205"/>
                    </a:lnTo>
                    <a:lnTo>
                      <a:pt x="1928" y="186"/>
                    </a:lnTo>
                    <a:lnTo>
                      <a:pt x="1946" y="149"/>
                    </a:lnTo>
                    <a:lnTo>
                      <a:pt x="1946" y="112"/>
                    </a:lnTo>
                    <a:lnTo>
                      <a:pt x="1946" y="75"/>
                    </a:lnTo>
                    <a:lnTo>
                      <a:pt x="1928" y="38"/>
                    </a:lnTo>
                    <a:lnTo>
                      <a:pt x="1891" y="19"/>
                    </a:lnTo>
                    <a:lnTo>
                      <a:pt x="1854"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3104;p46">
                <a:extLst>
                  <a:ext uri="{FF2B5EF4-FFF2-40B4-BE49-F238E27FC236}">
                    <a16:creationId xmlns:a16="http://schemas.microsoft.com/office/drawing/2014/main" xmlns="" id="{453EFB5D-0FF1-61F9-E444-020EE7DA7642}"/>
                  </a:ext>
                </a:extLst>
              </p:cNvPr>
              <p:cNvSpPr/>
              <p:nvPr/>
            </p:nvSpPr>
            <p:spPr>
              <a:xfrm>
                <a:off x="5433375" y="3855100"/>
                <a:ext cx="101500" cy="165900"/>
              </a:xfrm>
              <a:custGeom>
                <a:avLst/>
                <a:gdLst/>
                <a:ahLst/>
                <a:cxnLst/>
                <a:rect l="l" t="t" r="r" b="b"/>
                <a:pathLst>
                  <a:path w="4060" h="6636" extrusionOk="0">
                    <a:moveTo>
                      <a:pt x="612" y="1"/>
                    </a:moveTo>
                    <a:lnTo>
                      <a:pt x="575" y="19"/>
                    </a:lnTo>
                    <a:lnTo>
                      <a:pt x="556" y="38"/>
                    </a:lnTo>
                    <a:lnTo>
                      <a:pt x="537" y="93"/>
                    </a:lnTo>
                    <a:lnTo>
                      <a:pt x="0" y="5802"/>
                    </a:lnTo>
                    <a:lnTo>
                      <a:pt x="0" y="5839"/>
                    </a:lnTo>
                    <a:lnTo>
                      <a:pt x="19" y="5876"/>
                    </a:lnTo>
                    <a:lnTo>
                      <a:pt x="56" y="5895"/>
                    </a:lnTo>
                    <a:lnTo>
                      <a:pt x="93" y="5913"/>
                    </a:lnTo>
                    <a:lnTo>
                      <a:pt x="3948" y="6636"/>
                    </a:lnTo>
                    <a:lnTo>
                      <a:pt x="4003" y="6636"/>
                    </a:lnTo>
                    <a:lnTo>
                      <a:pt x="4022" y="6617"/>
                    </a:lnTo>
                    <a:lnTo>
                      <a:pt x="4059" y="6599"/>
                    </a:lnTo>
                    <a:lnTo>
                      <a:pt x="4059" y="6562"/>
                    </a:lnTo>
                    <a:lnTo>
                      <a:pt x="4059" y="6525"/>
                    </a:lnTo>
                    <a:lnTo>
                      <a:pt x="4040" y="6488"/>
                    </a:lnTo>
                    <a:lnTo>
                      <a:pt x="4022" y="6451"/>
                    </a:lnTo>
                    <a:lnTo>
                      <a:pt x="3985" y="6451"/>
                    </a:lnTo>
                    <a:lnTo>
                      <a:pt x="204" y="5728"/>
                    </a:lnTo>
                    <a:lnTo>
                      <a:pt x="741" y="112"/>
                    </a:lnTo>
                    <a:lnTo>
                      <a:pt x="741" y="56"/>
                    </a:lnTo>
                    <a:lnTo>
                      <a:pt x="723" y="38"/>
                    </a:lnTo>
                    <a:lnTo>
                      <a:pt x="686"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3105;p46">
                <a:extLst>
                  <a:ext uri="{FF2B5EF4-FFF2-40B4-BE49-F238E27FC236}">
                    <a16:creationId xmlns:a16="http://schemas.microsoft.com/office/drawing/2014/main" xmlns="" id="{1953937B-EFD1-3C8F-35E6-DD3E5B1EFF25}"/>
                  </a:ext>
                </a:extLst>
              </p:cNvPr>
              <p:cNvSpPr/>
              <p:nvPr/>
            </p:nvSpPr>
            <p:spPr>
              <a:xfrm>
                <a:off x="5493600" y="4010325"/>
                <a:ext cx="118650" cy="199725"/>
              </a:xfrm>
              <a:custGeom>
                <a:avLst/>
                <a:gdLst/>
                <a:ahLst/>
                <a:cxnLst/>
                <a:rect l="l" t="t" r="r" b="b"/>
                <a:pathLst>
                  <a:path w="4746" h="7989" extrusionOk="0">
                    <a:moveTo>
                      <a:pt x="278" y="1"/>
                    </a:moveTo>
                    <a:lnTo>
                      <a:pt x="241" y="19"/>
                    </a:lnTo>
                    <a:lnTo>
                      <a:pt x="223" y="56"/>
                    </a:lnTo>
                    <a:lnTo>
                      <a:pt x="204" y="93"/>
                    </a:lnTo>
                    <a:lnTo>
                      <a:pt x="0" y="3652"/>
                    </a:lnTo>
                    <a:lnTo>
                      <a:pt x="19" y="3689"/>
                    </a:lnTo>
                    <a:lnTo>
                      <a:pt x="38" y="3726"/>
                    </a:lnTo>
                    <a:lnTo>
                      <a:pt x="4578" y="7952"/>
                    </a:lnTo>
                    <a:lnTo>
                      <a:pt x="4616" y="7970"/>
                    </a:lnTo>
                    <a:lnTo>
                      <a:pt x="4653" y="7989"/>
                    </a:lnTo>
                    <a:lnTo>
                      <a:pt x="4690" y="7970"/>
                    </a:lnTo>
                    <a:lnTo>
                      <a:pt x="4727" y="7952"/>
                    </a:lnTo>
                    <a:lnTo>
                      <a:pt x="4745" y="7915"/>
                    </a:lnTo>
                    <a:lnTo>
                      <a:pt x="4745" y="7878"/>
                    </a:lnTo>
                    <a:lnTo>
                      <a:pt x="4745" y="7841"/>
                    </a:lnTo>
                    <a:lnTo>
                      <a:pt x="4727" y="7822"/>
                    </a:lnTo>
                    <a:lnTo>
                      <a:pt x="204" y="3615"/>
                    </a:lnTo>
                    <a:lnTo>
                      <a:pt x="408" y="112"/>
                    </a:lnTo>
                    <a:lnTo>
                      <a:pt x="408" y="56"/>
                    </a:lnTo>
                    <a:lnTo>
                      <a:pt x="390" y="38"/>
                    </a:lnTo>
                    <a:lnTo>
                      <a:pt x="353"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3106;p46">
                <a:extLst>
                  <a:ext uri="{FF2B5EF4-FFF2-40B4-BE49-F238E27FC236}">
                    <a16:creationId xmlns:a16="http://schemas.microsoft.com/office/drawing/2014/main" xmlns="" id="{5509C03E-7A0B-337D-667A-BDCC1231818D}"/>
                  </a:ext>
                </a:extLst>
              </p:cNvPr>
              <p:cNvSpPr/>
              <p:nvPr/>
            </p:nvSpPr>
            <p:spPr>
              <a:xfrm>
                <a:off x="5672450" y="3854175"/>
                <a:ext cx="101500" cy="166825"/>
              </a:xfrm>
              <a:custGeom>
                <a:avLst/>
                <a:gdLst/>
                <a:ahLst/>
                <a:cxnLst/>
                <a:rect l="l" t="t" r="r" b="b"/>
                <a:pathLst>
                  <a:path w="4060" h="6673" extrusionOk="0">
                    <a:moveTo>
                      <a:pt x="3448" y="1"/>
                    </a:moveTo>
                    <a:lnTo>
                      <a:pt x="3411" y="19"/>
                    </a:lnTo>
                    <a:lnTo>
                      <a:pt x="3374" y="38"/>
                    </a:lnTo>
                    <a:lnTo>
                      <a:pt x="3355" y="75"/>
                    </a:lnTo>
                    <a:lnTo>
                      <a:pt x="3355" y="112"/>
                    </a:lnTo>
                    <a:lnTo>
                      <a:pt x="3856" y="5765"/>
                    </a:lnTo>
                    <a:lnTo>
                      <a:pt x="93" y="6488"/>
                    </a:lnTo>
                    <a:lnTo>
                      <a:pt x="56" y="6488"/>
                    </a:lnTo>
                    <a:lnTo>
                      <a:pt x="19" y="6525"/>
                    </a:lnTo>
                    <a:lnTo>
                      <a:pt x="1" y="6562"/>
                    </a:lnTo>
                    <a:lnTo>
                      <a:pt x="1" y="6599"/>
                    </a:lnTo>
                    <a:lnTo>
                      <a:pt x="19" y="6636"/>
                    </a:lnTo>
                    <a:lnTo>
                      <a:pt x="38" y="6654"/>
                    </a:lnTo>
                    <a:lnTo>
                      <a:pt x="75" y="6673"/>
                    </a:lnTo>
                    <a:lnTo>
                      <a:pt x="130" y="6673"/>
                    </a:lnTo>
                    <a:lnTo>
                      <a:pt x="3986" y="5950"/>
                    </a:lnTo>
                    <a:lnTo>
                      <a:pt x="4023" y="5932"/>
                    </a:lnTo>
                    <a:lnTo>
                      <a:pt x="4041" y="5913"/>
                    </a:lnTo>
                    <a:lnTo>
                      <a:pt x="4060" y="5876"/>
                    </a:lnTo>
                    <a:lnTo>
                      <a:pt x="4060" y="5839"/>
                    </a:lnTo>
                    <a:lnTo>
                      <a:pt x="3559" y="93"/>
                    </a:lnTo>
                    <a:lnTo>
                      <a:pt x="3541" y="56"/>
                    </a:lnTo>
                    <a:lnTo>
                      <a:pt x="3522" y="19"/>
                    </a:lnTo>
                    <a:lnTo>
                      <a:pt x="3485"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3107;p46">
                <a:extLst>
                  <a:ext uri="{FF2B5EF4-FFF2-40B4-BE49-F238E27FC236}">
                    <a16:creationId xmlns:a16="http://schemas.microsoft.com/office/drawing/2014/main" xmlns="" id="{4607EDB7-C1AB-3DDD-4D88-FD946659B086}"/>
                  </a:ext>
                </a:extLst>
              </p:cNvPr>
              <p:cNvSpPr/>
              <p:nvPr/>
            </p:nvSpPr>
            <p:spPr>
              <a:xfrm>
                <a:off x="5607575" y="4010325"/>
                <a:ext cx="106150" cy="199725"/>
              </a:xfrm>
              <a:custGeom>
                <a:avLst/>
                <a:gdLst/>
                <a:ahLst/>
                <a:cxnLst/>
                <a:rect l="l" t="t" r="r" b="b"/>
                <a:pathLst>
                  <a:path w="4246" h="7989" extrusionOk="0">
                    <a:moveTo>
                      <a:pt x="3912" y="1"/>
                    </a:moveTo>
                    <a:lnTo>
                      <a:pt x="3875" y="38"/>
                    </a:lnTo>
                    <a:lnTo>
                      <a:pt x="3856" y="56"/>
                    </a:lnTo>
                    <a:lnTo>
                      <a:pt x="3856" y="112"/>
                    </a:lnTo>
                    <a:lnTo>
                      <a:pt x="4060" y="3615"/>
                    </a:lnTo>
                    <a:lnTo>
                      <a:pt x="19" y="7822"/>
                    </a:lnTo>
                    <a:lnTo>
                      <a:pt x="1" y="7859"/>
                    </a:lnTo>
                    <a:lnTo>
                      <a:pt x="1" y="7896"/>
                    </a:lnTo>
                    <a:lnTo>
                      <a:pt x="1" y="7933"/>
                    </a:lnTo>
                    <a:lnTo>
                      <a:pt x="19" y="7952"/>
                    </a:lnTo>
                    <a:lnTo>
                      <a:pt x="57" y="7970"/>
                    </a:lnTo>
                    <a:lnTo>
                      <a:pt x="94" y="7989"/>
                    </a:lnTo>
                    <a:lnTo>
                      <a:pt x="131" y="7970"/>
                    </a:lnTo>
                    <a:lnTo>
                      <a:pt x="168" y="7952"/>
                    </a:lnTo>
                    <a:lnTo>
                      <a:pt x="4227" y="3726"/>
                    </a:lnTo>
                    <a:lnTo>
                      <a:pt x="4245" y="3689"/>
                    </a:lnTo>
                    <a:lnTo>
                      <a:pt x="4245" y="3652"/>
                    </a:lnTo>
                    <a:lnTo>
                      <a:pt x="4041" y="93"/>
                    </a:lnTo>
                    <a:lnTo>
                      <a:pt x="4041" y="56"/>
                    </a:lnTo>
                    <a:lnTo>
                      <a:pt x="4023" y="19"/>
                    </a:lnTo>
                    <a:lnTo>
                      <a:pt x="3986"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3108;p46">
                <a:extLst>
                  <a:ext uri="{FF2B5EF4-FFF2-40B4-BE49-F238E27FC236}">
                    <a16:creationId xmlns:a16="http://schemas.microsoft.com/office/drawing/2014/main" xmlns="" id="{A7A7238B-EFDC-6880-818E-E282719467A3}"/>
                  </a:ext>
                </a:extLst>
              </p:cNvPr>
              <p:cNvSpPr/>
              <p:nvPr/>
            </p:nvSpPr>
            <p:spPr>
              <a:xfrm>
                <a:off x="5413450" y="4567750"/>
                <a:ext cx="379500" cy="51925"/>
              </a:xfrm>
              <a:custGeom>
                <a:avLst/>
                <a:gdLst/>
                <a:ahLst/>
                <a:cxnLst/>
                <a:rect l="l" t="t" r="r" b="b"/>
                <a:pathLst>
                  <a:path w="15180" h="2077" extrusionOk="0">
                    <a:moveTo>
                      <a:pt x="74" y="1"/>
                    </a:moveTo>
                    <a:lnTo>
                      <a:pt x="37" y="38"/>
                    </a:lnTo>
                    <a:lnTo>
                      <a:pt x="19" y="56"/>
                    </a:lnTo>
                    <a:lnTo>
                      <a:pt x="0" y="112"/>
                    </a:lnTo>
                    <a:lnTo>
                      <a:pt x="19" y="130"/>
                    </a:lnTo>
                    <a:lnTo>
                      <a:pt x="37" y="167"/>
                    </a:lnTo>
                    <a:lnTo>
                      <a:pt x="222" y="316"/>
                    </a:lnTo>
                    <a:lnTo>
                      <a:pt x="426" y="482"/>
                    </a:lnTo>
                    <a:lnTo>
                      <a:pt x="704" y="668"/>
                    </a:lnTo>
                    <a:lnTo>
                      <a:pt x="1038" y="872"/>
                    </a:lnTo>
                    <a:lnTo>
                      <a:pt x="1446" y="1075"/>
                    </a:lnTo>
                    <a:lnTo>
                      <a:pt x="1909" y="1279"/>
                    </a:lnTo>
                    <a:lnTo>
                      <a:pt x="2169" y="1372"/>
                    </a:lnTo>
                    <a:lnTo>
                      <a:pt x="2428" y="1465"/>
                    </a:lnTo>
                    <a:lnTo>
                      <a:pt x="2706" y="1539"/>
                    </a:lnTo>
                    <a:lnTo>
                      <a:pt x="2984" y="1594"/>
                    </a:lnTo>
                    <a:lnTo>
                      <a:pt x="3281" y="1650"/>
                    </a:lnTo>
                    <a:lnTo>
                      <a:pt x="3596" y="1687"/>
                    </a:lnTo>
                    <a:lnTo>
                      <a:pt x="3911" y="1706"/>
                    </a:lnTo>
                    <a:lnTo>
                      <a:pt x="4226" y="1706"/>
                    </a:lnTo>
                    <a:lnTo>
                      <a:pt x="4559" y="1669"/>
                    </a:lnTo>
                    <a:lnTo>
                      <a:pt x="4912" y="1632"/>
                    </a:lnTo>
                    <a:lnTo>
                      <a:pt x="5264" y="1557"/>
                    </a:lnTo>
                    <a:lnTo>
                      <a:pt x="5616" y="1465"/>
                    </a:lnTo>
                    <a:lnTo>
                      <a:pt x="5968" y="1335"/>
                    </a:lnTo>
                    <a:lnTo>
                      <a:pt x="6339" y="1187"/>
                    </a:lnTo>
                    <a:lnTo>
                      <a:pt x="6709" y="1001"/>
                    </a:lnTo>
                    <a:lnTo>
                      <a:pt x="7080" y="779"/>
                    </a:lnTo>
                    <a:lnTo>
                      <a:pt x="7469" y="519"/>
                    </a:lnTo>
                    <a:lnTo>
                      <a:pt x="7840" y="241"/>
                    </a:lnTo>
                    <a:lnTo>
                      <a:pt x="8025" y="408"/>
                    </a:lnTo>
                    <a:lnTo>
                      <a:pt x="8303" y="668"/>
                    </a:lnTo>
                    <a:lnTo>
                      <a:pt x="8693" y="964"/>
                    </a:lnTo>
                    <a:lnTo>
                      <a:pt x="8934" y="1131"/>
                    </a:lnTo>
                    <a:lnTo>
                      <a:pt x="9175" y="1298"/>
                    </a:lnTo>
                    <a:lnTo>
                      <a:pt x="9453" y="1446"/>
                    </a:lnTo>
                    <a:lnTo>
                      <a:pt x="9749" y="1594"/>
                    </a:lnTo>
                    <a:lnTo>
                      <a:pt x="10064" y="1724"/>
                    </a:lnTo>
                    <a:lnTo>
                      <a:pt x="10379" y="1835"/>
                    </a:lnTo>
                    <a:lnTo>
                      <a:pt x="10731" y="1947"/>
                    </a:lnTo>
                    <a:lnTo>
                      <a:pt x="11102" y="2021"/>
                    </a:lnTo>
                    <a:lnTo>
                      <a:pt x="11491" y="2076"/>
                    </a:lnTo>
                    <a:lnTo>
                      <a:pt x="12270" y="2076"/>
                    </a:lnTo>
                    <a:lnTo>
                      <a:pt x="12640" y="2021"/>
                    </a:lnTo>
                    <a:lnTo>
                      <a:pt x="13030" y="1947"/>
                    </a:lnTo>
                    <a:lnTo>
                      <a:pt x="13437" y="1835"/>
                    </a:lnTo>
                    <a:lnTo>
                      <a:pt x="13845" y="1669"/>
                    </a:lnTo>
                    <a:lnTo>
                      <a:pt x="14271" y="1465"/>
                    </a:lnTo>
                    <a:lnTo>
                      <a:pt x="14698" y="1224"/>
                    </a:lnTo>
                    <a:lnTo>
                      <a:pt x="15143" y="927"/>
                    </a:lnTo>
                    <a:lnTo>
                      <a:pt x="15161" y="909"/>
                    </a:lnTo>
                    <a:lnTo>
                      <a:pt x="15180" y="872"/>
                    </a:lnTo>
                    <a:lnTo>
                      <a:pt x="15180" y="835"/>
                    </a:lnTo>
                    <a:lnTo>
                      <a:pt x="15161" y="797"/>
                    </a:lnTo>
                    <a:lnTo>
                      <a:pt x="15143" y="779"/>
                    </a:lnTo>
                    <a:lnTo>
                      <a:pt x="15105" y="760"/>
                    </a:lnTo>
                    <a:lnTo>
                      <a:pt x="15068" y="760"/>
                    </a:lnTo>
                    <a:lnTo>
                      <a:pt x="15031" y="779"/>
                    </a:lnTo>
                    <a:lnTo>
                      <a:pt x="14661" y="1020"/>
                    </a:lnTo>
                    <a:lnTo>
                      <a:pt x="14290" y="1242"/>
                    </a:lnTo>
                    <a:lnTo>
                      <a:pt x="13938" y="1428"/>
                    </a:lnTo>
                    <a:lnTo>
                      <a:pt x="13586" y="1576"/>
                    </a:lnTo>
                    <a:lnTo>
                      <a:pt x="13252" y="1687"/>
                    </a:lnTo>
                    <a:lnTo>
                      <a:pt x="12918" y="1780"/>
                    </a:lnTo>
                    <a:lnTo>
                      <a:pt x="12585" y="1854"/>
                    </a:lnTo>
                    <a:lnTo>
                      <a:pt x="12270" y="1891"/>
                    </a:lnTo>
                    <a:lnTo>
                      <a:pt x="11955" y="1910"/>
                    </a:lnTo>
                    <a:lnTo>
                      <a:pt x="11640" y="1891"/>
                    </a:lnTo>
                    <a:lnTo>
                      <a:pt x="11362" y="1872"/>
                    </a:lnTo>
                    <a:lnTo>
                      <a:pt x="11065" y="1835"/>
                    </a:lnTo>
                    <a:lnTo>
                      <a:pt x="10806" y="1780"/>
                    </a:lnTo>
                    <a:lnTo>
                      <a:pt x="10528" y="1706"/>
                    </a:lnTo>
                    <a:lnTo>
                      <a:pt x="10287" y="1632"/>
                    </a:lnTo>
                    <a:lnTo>
                      <a:pt x="10046" y="1539"/>
                    </a:lnTo>
                    <a:lnTo>
                      <a:pt x="9805" y="1428"/>
                    </a:lnTo>
                    <a:lnTo>
                      <a:pt x="9582" y="1316"/>
                    </a:lnTo>
                    <a:lnTo>
                      <a:pt x="9193" y="1094"/>
                    </a:lnTo>
                    <a:lnTo>
                      <a:pt x="8841" y="853"/>
                    </a:lnTo>
                    <a:lnTo>
                      <a:pt x="8544" y="612"/>
                    </a:lnTo>
                    <a:lnTo>
                      <a:pt x="8285" y="408"/>
                    </a:lnTo>
                    <a:lnTo>
                      <a:pt x="8118" y="223"/>
                    </a:lnTo>
                    <a:lnTo>
                      <a:pt x="7933" y="38"/>
                    </a:lnTo>
                    <a:lnTo>
                      <a:pt x="7896" y="19"/>
                    </a:lnTo>
                    <a:lnTo>
                      <a:pt x="7859" y="1"/>
                    </a:lnTo>
                    <a:lnTo>
                      <a:pt x="7822" y="1"/>
                    </a:lnTo>
                    <a:lnTo>
                      <a:pt x="7784" y="19"/>
                    </a:lnTo>
                    <a:lnTo>
                      <a:pt x="7414" y="316"/>
                    </a:lnTo>
                    <a:lnTo>
                      <a:pt x="7062" y="575"/>
                    </a:lnTo>
                    <a:lnTo>
                      <a:pt x="6691" y="797"/>
                    </a:lnTo>
                    <a:lnTo>
                      <a:pt x="6339" y="983"/>
                    </a:lnTo>
                    <a:lnTo>
                      <a:pt x="5968" y="1131"/>
                    </a:lnTo>
                    <a:lnTo>
                      <a:pt x="5634" y="1261"/>
                    </a:lnTo>
                    <a:lnTo>
                      <a:pt x="5282" y="1372"/>
                    </a:lnTo>
                    <a:lnTo>
                      <a:pt x="4949" y="1446"/>
                    </a:lnTo>
                    <a:lnTo>
                      <a:pt x="4615" y="1483"/>
                    </a:lnTo>
                    <a:lnTo>
                      <a:pt x="4300" y="1520"/>
                    </a:lnTo>
                    <a:lnTo>
                      <a:pt x="3670" y="1520"/>
                    </a:lnTo>
                    <a:lnTo>
                      <a:pt x="3373" y="1483"/>
                    </a:lnTo>
                    <a:lnTo>
                      <a:pt x="3095" y="1446"/>
                    </a:lnTo>
                    <a:lnTo>
                      <a:pt x="2817" y="1391"/>
                    </a:lnTo>
                    <a:lnTo>
                      <a:pt x="2539" y="1316"/>
                    </a:lnTo>
                    <a:lnTo>
                      <a:pt x="2298" y="1242"/>
                    </a:lnTo>
                    <a:lnTo>
                      <a:pt x="2057" y="1150"/>
                    </a:lnTo>
                    <a:lnTo>
                      <a:pt x="1594" y="964"/>
                    </a:lnTo>
                    <a:lnTo>
                      <a:pt x="1205" y="760"/>
                    </a:lnTo>
                    <a:lnTo>
                      <a:pt x="871" y="557"/>
                    </a:lnTo>
                    <a:lnTo>
                      <a:pt x="593" y="353"/>
                    </a:lnTo>
                    <a:lnTo>
                      <a:pt x="389" y="204"/>
                    </a:lnTo>
                    <a:lnTo>
                      <a:pt x="167" y="19"/>
                    </a:lnTo>
                    <a:lnTo>
                      <a:pt x="148"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3109;p46">
                <a:extLst>
                  <a:ext uri="{FF2B5EF4-FFF2-40B4-BE49-F238E27FC236}">
                    <a16:creationId xmlns:a16="http://schemas.microsoft.com/office/drawing/2014/main" xmlns="" id="{43BE6995-8FC8-791D-CB48-7E473F3FB563}"/>
                  </a:ext>
                </a:extLst>
              </p:cNvPr>
              <p:cNvSpPr/>
              <p:nvPr/>
            </p:nvSpPr>
            <p:spPr>
              <a:xfrm>
                <a:off x="5607575" y="4207250"/>
                <a:ext cx="4675" cy="365625"/>
              </a:xfrm>
              <a:custGeom>
                <a:avLst/>
                <a:gdLst/>
                <a:ahLst/>
                <a:cxnLst/>
                <a:rect l="l" t="t" r="r" b="b"/>
                <a:pathLst>
                  <a:path w="187" h="14625" extrusionOk="0">
                    <a:moveTo>
                      <a:pt x="94" y="1"/>
                    </a:moveTo>
                    <a:lnTo>
                      <a:pt x="57" y="19"/>
                    </a:lnTo>
                    <a:lnTo>
                      <a:pt x="19" y="38"/>
                    </a:lnTo>
                    <a:lnTo>
                      <a:pt x="1" y="75"/>
                    </a:lnTo>
                    <a:lnTo>
                      <a:pt x="1" y="112"/>
                    </a:lnTo>
                    <a:lnTo>
                      <a:pt x="1" y="14513"/>
                    </a:lnTo>
                    <a:lnTo>
                      <a:pt x="1" y="14550"/>
                    </a:lnTo>
                    <a:lnTo>
                      <a:pt x="19" y="14587"/>
                    </a:lnTo>
                    <a:lnTo>
                      <a:pt x="57" y="14606"/>
                    </a:lnTo>
                    <a:lnTo>
                      <a:pt x="94" y="14624"/>
                    </a:lnTo>
                    <a:lnTo>
                      <a:pt x="131" y="14606"/>
                    </a:lnTo>
                    <a:lnTo>
                      <a:pt x="168" y="14587"/>
                    </a:lnTo>
                    <a:lnTo>
                      <a:pt x="186" y="14550"/>
                    </a:lnTo>
                    <a:lnTo>
                      <a:pt x="186" y="14513"/>
                    </a:lnTo>
                    <a:lnTo>
                      <a:pt x="186" y="112"/>
                    </a:lnTo>
                    <a:lnTo>
                      <a:pt x="186" y="75"/>
                    </a:lnTo>
                    <a:lnTo>
                      <a:pt x="168" y="38"/>
                    </a:lnTo>
                    <a:lnTo>
                      <a:pt x="131" y="19"/>
                    </a:lnTo>
                    <a:lnTo>
                      <a:pt x="94"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3110;p46">
                <a:extLst>
                  <a:ext uri="{FF2B5EF4-FFF2-40B4-BE49-F238E27FC236}">
                    <a16:creationId xmlns:a16="http://schemas.microsoft.com/office/drawing/2014/main" xmlns="" id="{DC5FBE59-69AD-344C-7CED-7511E7C9FEE3}"/>
                  </a:ext>
                </a:extLst>
              </p:cNvPr>
              <p:cNvSpPr/>
              <p:nvPr/>
            </p:nvSpPr>
            <p:spPr>
              <a:xfrm>
                <a:off x="5620100" y="4213275"/>
                <a:ext cx="30150" cy="32000"/>
              </a:xfrm>
              <a:custGeom>
                <a:avLst/>
                <a:gdLst/>
                <a:ahLst/>
                <a:cxnLst/>
                <a:rect l="l" t="t" r="r" b="b"/>
                <a:pathLst>
                  <a:path w="1206" h="1280" extrusionOk="0">
                    <a:moveTo>
                      <a:pt x="482" y="1"/>
                    </a:moveTo>
                    <a:lnTo>
                      <a:pt x="371" y="38"/>
                    </a:lnTo>
                    <a:lnTo>
                      <a:pt x="278" y="93"/>
                    </a:lnTo>
                    <a:lnTo>
                      <a:pt x="186" y="186"/>
                    </a:lnTo>
                    <a:lnTo>
                      <a:pt x="112" y="279"/>
                    </a:lnTo>
                    <a:lnTo>
                      <a:pt x="56" y="390"/>
                    </a:lnTo>
                    <a:lnTo>
                      <a:pt x="19" y="501"/>
                    </a:lnTo>
                    <a:lnTo>
                      <a:pt x="0" y="631"/>
                    </a:lnTo>
                    <a:lnTo>
                      <a:pt x="19" y="761"/>
                    </a:lnTo>
                    <a:lnTo>
                      <a:pt x="56" y="890"/>
                    </a:lnTo>
                    <a:lnTo>
                      <a:pt x="112" y="1002"/>
                    </a:lnTo>
                    <a:lnTo>
                      <a:pt x="186" y="1094"/>
                    </a:lnTo>
                    <a:lnTo>
                      <a:pt x="278" y="1168"/>
                    </a:lnTo>
                    <a:lnTo>
                      <a:pt x="371" y="1224"/>
                    </a:lnTo>
                    <a:lnTo>
                      <a:pt x="482" y="1261"/>
                    </a:lnTo>
                    <a:lnTo>
                      <a:pt x="612" y="1280"/>
                    </a:lnTo>
                    <a:lnTo>
                      <a:pt x="723" y="1261"/>
                    </a:lnTo>
                    <a:lnTo>
                      <a:pt x="853" y="1224"/>
                    </a:lnTo>
                    <a:lnTo>
                      <a:pt x="946" y="1168"/>
                    </a:lnTo>
                    <a:lnTo>
                      <a:pt x="1038" y="1094"/>
                    </a:lnTo>
                    <a:lnTo>
                      <a:pt x="1112" y="1002"/>
                    </a:lnTo>
                    <a:lnTo>
                      <a:pt x="1168" y="890"/>
                    </a:lnTo>
                    <a:lnTo>
                      <a:pt x="1205" y="761"/>
                    </a:lnTo>
                    <a:lnTo>
                      <a:pt x="1205" y="631"/>
                    </a:lnTo>
                    <a:lnTo>
                      <a:pt x="1205" y="501"/>
                    </a:lnTo>
                    <a:lnTo>
                      <a:pt x="1168" y="390"/>
                    </a:lnTo>
                    <a:lnTo>
                      <a:pt x="1112" y="279"/>
                    </a:lnTo>
                    <a:lnTo>
                      <a:pt x="1038" y="186"/>
                    </a:lnTo>
                    <a:lnTo>
                      <a:pt x="946" y="93"/>
                    </a:lnTo>
                    <a:lnTo>
                      <a:pt x="853" y="38"/>
                    </a:lnTo>
                    <a:lnTo>
                      <a:pt x="723"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3111;p46">
                <a:extLst>
                  <a:ext uri="{FF2B5EF4-FFF2-40B4-BE49-F238E27FC236}">
                    <a16:creationId xmlns:a16="http://schemas.microsoft.com/office/drawing/2014/main" xmlns="" id="{9BB616FF-B179-E1EC-BA98-5180ECA6DF11}"/>
                  </a:ext>
                </a:extLst>
              </p:cNvPr>
              <p:cNvSpPr/>
              <p:nvPr/>
            </p:nvSpPr>
            <p:spPr>
              <a:xfrm>
                <a:off x="5621475" y="4305950"/>
                <a:ext cx="30150" cy="32000"/>
              </a:xfrm>
              <a:custGeom>
                <a:avLst/>
                <a:gdLst/>
                <a:ahLst/>
                <a:cxnLst/>
                <a:rect l="l" t="t" r="r" b="b"/>
                <a:pathLst>
                  <a:path w="1206" h="1280" extrusionOk="0">
                    <a:moveTo>
                      <a:pt x="483" y="1"/>
                    </a:moveTo>
                    <a:lnTo>
                      <a:pt x="372" y="38"/>
                    </a:lnTo>
                    <a:lnTo>
                      <a:pt x="260" y="112"/>
                    </a:lnTo>
                    <a:lnTo>
                      <a:pt x="168" y="186"/>
                    </a:lnTo>
                    <a:lnTo>
                      <a:pt x="94" y="279"/>
                    </a:lnTo>
                    <a:lnTo>
                      <a:pt x="38" y="390"/>
                    </a:lnTo>
                    <a:lnTo>
                      <a:pt x="19" y="501"/>
                    </a:lnTo>
                    <a:lnTo>
                      <a:pt x="1" y="631"/>
                    </a:lnTo>
                    <a:lnTo>
                      <a:pt x="19" y="760"/>
                    </a:lnTo>
                    <a:lnTo>
                      <a:pt x="38" y="890"/>
                    </a:lnTo>
                    <a:lnTo>
                      <a:pt x="94" y="1001"/>
                    </a:lnTo>
                    <a:lnTo>
                      <a:pt x="168" y="1094"/>
                    </a:lnTo>
                    <a:lnTo>
                      <a:pt x="260" y="1168"/>
                    </a:lnTo>
                    <a:lnTo>
                      <a:pt x="372" y="1224"/>
                    </a:lnTo>
                    <a:lnTo>
                      <a:pt x="483" y="1261"/>
                    </a:lnTo>
                    <a:lnTo>
                      <a:pt x="594" y="1279"/>
                    </a:lnTo>
                    <a:lnTo>
                      <a:pt x="724" y="1261"/>
                    </a:lnTo>
                    <a:lnTo>
                      <a:pt x="835" y="1224"/>
                    </a:lnTo>
                    <a:lnTo>
                      <a:pt x="946" y="1168"/>
                    </a:lnTo>
                    <a:lnTo>
                      <a:pt x="1020" y="1094"/>
                    </a:lnTo>
                    <a:lnTo>
                      <a:pt x="1094" y="1001"/>
                    </a:lnTo>
                    <a:lnTo>
                      <a:pt x="1150" y="890"/>
                    </a:lnTo>
                    <a:lnTo>
                      <a:pt x="1187" y="760"/>
                    </a:lnTo>
                    <a:lnTo>
                      <a:pt x="1206" y="631"/>
                    </a:lnTo>
                    <a:lnTo>
                      <a:pt x="1187" y="501"/>
                    </a:lnTo>
                    <a:lnTo>
                      <a:pt x="1150" y="390"/>
                    </a:lnTo>
                    <a:lnTo>
                      <a:pt x="1094" y="279"/>
                    </a:lnTo>
                    <a:lnTo>
                      <a:pt x="1020" y="186"/>
                    </a:lnTo>
                    <a:lnTo>
                      <a:pt x="946" y="112"/>
                    </a:lnTo>
                    <a:lnTo>
                      <a:pt x="835" y="38"/>
                    </a:lnTo>
                    <a:lnTo>
                      <a:pt x="724"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3112;p46">
                <a:extLst>
                  <a:ext uri="{FF2B5EF4-FFF2-40B4-BE49-F238E27FC236}">
                    <a16:creationId xmlns:a16="http://schemas.microsoft.com/office/drawing/2014/main" xmlns="" id="{D19ADE25-3F8C-003A-FDA0-8693DEB4D5F8}"/>
                  </a:ext>
                </a:extLst>
              </p:cNvPr>
              <p:cNvSpPr/>
              <p:nvPr/>
            </p:nvSpPr>
            <p:spPr>
              <a:xfrm>
                <a:off x="5618700" y="4422725"/>
                <a:ext cx="30150" cy="32450"/>
              </a:xfrm>
              <a:custGeom>
                <a:avLst/>
                <a:gdLst/>
                <a:ahLst/>
                <a:cxnLst/>
                <a:rect l="l" t="t" r="r" b="b"/>
                <a:pathLst>
                  <a:path w="1206" h="1298" extrusionOk="0">
                    <a:moveTo>
                      <a:pt x="594" y="0"/>
                    </a:moveTo>
                    <a:lnTo>
                      <a:pt x="483" y="19"/>
                    </a:lnTo>
                    <a:lnTo>
                      <a:pt x="371" y="56"/>
                    </a:lnTo>
                    <a:lnTo>
                      <a:pt x="260" y="111"/>
                    </a:lnTo>
                    <a:lnTo>
                      <a:pt x="168" y="204"/>
                    </a:lnTo>
                    <a:lnTo>
                      <a:pt x="93" y="297"/>
                    </a:lnTo>
                    <a:lnTo>
                      <a:pt x="38" y="408"/>
                    </a:lnTo>
                    <a:lnTo>
                      <a:pt x="1" y="519"/>
                    </a:lnTo>
                    <a:lnTo>
                      <a:pt x="1" y="649"/>
                    </a:lnTo>
                    <a:lnTo>
                      <a:pt x="1" y="779"/>
                    </a:lnTo>
                    <a:lnTo>
                      <a:pt x="38" y="908"/>
                    </a:lnTo>
                    <a:lnTo>
                      <a:pt x="93" y="1020"/>
                    </a:lnTo>
                    <a:lnTo>
                      <a:pt x="168" y="1112"/>
                    </a:lnTo>
                    <a:lnTo>
                      <a:pt x="260" y="1186"/>
                    </a:lnTo>
                    <a:lnTo>
                      <a:pt x="371" y="1242"/>
                    </a:lnTo>
                    <a:lnTo>
                      <a:pt x="483" y="1279"/>
                    </a:lnTo>
                    <a:lnTo>
                      <a:pt x="594" y="1298"/>
                    </a:lnTo>
                    <a:lnTo>
                      <a:pt x="724" y="1279"/>
                    </a:lnTo>
                    <a:lnTo>
                      <a:pt x="835" y="1242"/>
                    </a:lnTo>
                    <a:lnTo>
                      <a:pt x="927" y="1186"/>
                    </a:lnTo>
                    <a:lnTo>
                      <a:pt x="1020" y="1112"/>
                    </a:lnTo>
                    <a:lnTo>
                      <a:pt x="1094" y="1020"/>
                    </a:lnTo>
                    <a:lnTo>
                      <a:pt x="1150" y="908"/>
                    </a:lnTo>
                    <a:lnTo>
                      <a:pt x="1187" y="779"/>
                    </a:lnTo>
                    <a:lnTo>
                      <a:pt x="1205" y="649"/>
                    </a:lnTo>
                    <a:lnTo>
                      <a:pt x="1187" y="519"/>
                    </a:lnTo>
                    <a:lnTo>
                      <a:pt x="1150" y="408"/>
                    </a:lnTo>
                    <a:lnTo>
                      <a:pt x="1094" y="297"/>
                    </a:lnTo>
                    <a:lnTo>
                      <a:pt x="1020" y="204"/>
                    </a:lnTo>
                    <a:lnTo>
                      <a:pt x="927" y="111"/>
                    </a:lnTo>
                    <a:lnTo>
                      <a:pt x="835" y="56"/>
                    </a:lnTo>
                    <a:lnTo>
                      <a:pt x="724" y="19"/>
                    </a:lnTo>
                    <a:lnTo>
                      <a:pt x="594" y="0"/>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3113;p46">
                <a:extLst>
                  <a:ext uri="{FF2B5EF4-FFF2-40B4-BE49-F238E27FC236}">
                    <a16:creationId xmlns:a16="http://schemas.microsoft.com/office/drawing/2014/main" xmlns="" id="{19E2D996-01F3-9CBC-CEA9-DAE75EAFE53D}"/>
                  </a:ext>
                </a:extLst>
              </p:cNvPr>
              <p:cNvSpPr/>
              <p:nvPr/>
            </p:nvSpPr>
            <p:spPr>
              <a:xfrm>
                <a:off x="5620100" y="4529750"/>
                <a:ext cx="30150" cy="32000"/>
              </a:xfrm>
              <a:custGeom>
                <a:avLst/>
                <a:gdLst/>
                <a:ahLst/>
                <a:cxnLst/>
                <a:rect l="l" t="t" r="r" b="b"/>
                <a:pathLst>
                  <a:path w="1206" h="1280" extrusionOk="0">
                    <a:moveTo>
                      <a:pt x="482" y="1"/>
                    </a:moveTo>
                    <a:lnTo>
                      <a:pt x="371" y="38"/>
                    </a:lnTo>
                    <a:lnTo>
                      <a:pt x="278" y="93"/>
                    </a:lnTo>
                    <a:lnTo>
                      <a:pt x="186" y="186"/>
                    </a:lnTo>
                    <a:lnTo>
                      <a:pt x="112" y="279"/>
                    </a:lnTo>
                    <a:lnTo>
                      <a:pt x="56" y="390"/>
                    </a:lnTo>
                    <a:lnTo>
                      <a:pt x="19" y="501"/>
                    </a:lnTo>
                    <a:lnTo>
                      <a:pt x="0" y="631"/>
                    </a:lnTo>
                    <a:lnTo>
                      <a:pt x="19" y="761"/>
                    </a:lnTo>
                    <a:lnTo>
                      <a:pt x="56" y="890"/>
                    </a:lnTo>
                    <a:lnTo>
                      <a:pt x="112" y="1002"/>
                    </a:lnTo>
                    <a:lnTo>
                      <a:pt x="186" y="1094"/>
                    </a:lnTo>
                    <a:lnTo>
                      <a:pt x="278" y="1168"/>
                    </a:lnTo>
                    <a:lnTo>
                      <a:pt x="371" y="1224"/>
                    </a:lnTo>
                    <a:lnTo>
                      <a:pt x="482" y="1261"/>
                    </a:lnTo>
                    <a:lnTo>
                      <a:pt x="612" y="1280"/>
                    </a:lnTo>
                    <a:lnTo>
                      <a:pt x="723" y="1261"/>
                    </a:lnTo>
                    <a:lnTo>
                      <a:pt x="853" y="1224"/>
                    </a:lnTo>
                    <a:lnTo>
                      <a:pt x="946" y="1168"/>
                    </a:lnTo>
                    <a:lnTo>
                      <a:pt x="1038" y="1094"/>
                    </a:lnTo>
                    <a:lnTo>
                      <a:pt x="1112" y="1002"/>
                    </a:lnTo>
                    <a:lnTo>
                      <a:pt x="1168" y="890"/>
                    </a:lnTo>
                    <a:lnTo>
                      <a:pt x="1205" y="761"/>
                    </a:lnTo>
                    <a:lnTo>
                      <a:pt x="1205" y="631"/>
                    </a:lnTo>
                    <a:lnTo>
                      <a:pt x="1205" y="501"/>
                    </a:lnTo>
                    <a:lnTo>
                      <a:pt x="1168" y="390"/>
                    </a:lnTo>
                    <a:lnTo>
                      <a:pt x="1112" y="279"/>
                    </a:lnTo>
                    <a:lnTo>
                      <a:pt x="1038" y="186"/>
                    </a:lnTo>
                    <a:lnTo>
                      <a:pt x="946" y="93"/>
                    </a:lnTo>
                    <a:lnTo>
                      <a:pt x="853" y="38"/>
                    </a:lnTo>
                    <a:lnTo>
                      <a:pt x="723"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3114;p46">
                <a:extLst>
                  <a:ext uri="{FF2B5EF4-FFF2-40B4-BE49-F238E27FC236}">
                    <a16:creationId xmlns:a16="http://schemas.microsoft.com/office/drawing/2014/main" xmlns="" id="{8C68F895-7911-BB97-A195-69E36E3F4AA0}"/>
                  </a:ext>
                </a:extLst>
              </p:cNvPr>
              <p:cNvSpPr/>
              <p:nvPr/>
            </p:nvSpPr>
            <p:spPr>
              <a:xfrm>
                <a:off x="5400475" y="3981125"/>
                <a:ext cx="271075" cy="412425"/>
              </a:xfrm>
              <a:custGeom>
                <a:avLst/>
                <a:gdLst/>
                <a:ahLst/>
                <a:cxnLst/>
                <a:rect l="l" t="t" r="r" b="b"/>
                <a:pathLst>
                  <a:path w="10843" h="16497" extrusionOk="0">
                    <a:moveTo>
                      <a:pt x="1390" y="1"/>
                    </a:moveTo>
                    <a:lnTo>
                      <a:pt x="0" y="15533"/>
                    </a:lnTo>
                    <a:lnTo>
                      <a:pt x="9453" y="16497"/>
                    </a:lnTo>
                    <a:lnTo>
                      <a:pt x="10843" y="965"/>
                    </a:lnTo>
                    <a:lnTo>
                      <a:pt x="139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3115;p46">
                <a:extLst>
                  <a:ext uri="{FF2B5EF4-FFF2-40B4-BE49-F238E27FC236}">
                    <a16:creationId xmlns:a16="http://schemas.microsoft.com/office/drawing/2014/main" xmlns="" id="{95EC577F-4539-2D46-817B-30D4D2147BB3}"/>
                  </a:ext>
                </a:extLst>
              </p:cNvPr>
              <p:cNvSpPr/>
              <p:nvPr/>
            </p:nvSpPr>
            <p:spPr>
              <a:xfrm>
                <a:off x="5395375" y="3993650"/>
                <a:ext cx="292850" cy="425850"/>
              </a:xfrm>
              <a:custGeom>
                <a:avLst/>
                <a:gdLst/>
                <a:ahLst/>
                <a:cxnLst/>
                <a:rect l="l" t="t" r="r" b="b"/>
                <a:pathLst>
                  <a:path w="11714" h="17034" extrusionOk="0">
                    <a:moveTo>
                      <a:pt x="2336" y="0"/>
                    </a:moveTo>
                    <a:lnTo>
                      <a:pt x="0" y="15402"/>
                    </a:lnTo>
                    <a:lnTo>
                      <a:pt x="9379" y="17033"/>
                    </a:lnTo>
                    <a:lnTo>
                      <a:pt x="11714" y="1631"/>
                    </a:lnTo>
                    <a:lnTo>
                      <a:pt x="2336" y="0"/>
                    </a:lnTo>
                    <a:close/>
                  </a:path>
                </a:pathLst>
              </a:custGeom>
              <a:solidFill>
                <a:srgbClr val="FFCD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3116;p46">
                <a:extLst>
                  <a:ext uri="{FF2B5EF4-FFF2-40B4-BE49-F238E27FC236}">
                    <a16:creationId xmlns:a16="http://schemas.microsoft.com/office/drawing/2014/main" xmlns="" id="{81DD7114-B363-8C7B-5BC3-C43311088402}"/>
                  </a:ext>
                </a:extLst>
              </p:cNvPr>
              <p:cNvSpPr/>
              <p:nvPr/>
            </p:nvSpPr>
            <p:spPr>
              <a:xfrm>
                <a:off x="5263775" y="4195200"/>
                <a:ext cx="313250" cy="124675"/>
              </a:xfrm>
              <a:custGeom>
                <a:avLst/>
                <a:gdLst/>
                <a:ahLst/>
                <a:cxnLst/>
                <a:rect l="l" t="t" r="r" b="b"/>
                <a:pathLst>
                  <a:path w="12530" h="4987" extrusionOk="0">
                    <a:moveTo>
                      <a:pt x="3652" y="1"/>
                    </a:moveTo>
                    <a:lnTo>
                      <a:pt x="0" y="3040"/>
                    </a:lnTo>
                    <a:lnTo>
                      <a:pt x="167" y="3189"/>
                    </a:lnTo>
                    <a:lnTo>
                      <a:pt x="371" y="3337"/>
                    </a:lnTo>
                    <a:lnTo>
                      <a:pt x="631" y="3485"/>
                    </a:lnTo>
                    <a:lnTo>
                      <a:pt x="927" y="3615"/>
                    </a:lnTo>
                    <a:lnTo>
                      <a:pt x="1279" y="3745"/>
                    </a:lnTo>
                    <a:lnTo>
                      <a:pt x="1650" y="3856"/>
                    </a:lnTo>
                    <a:lnTo>
                      <a:pt x="2058" y="3967"/>
                    </a:lnTo>
                    <a:lnTo>
                      <a:pt x="2484" y="4060"/>
                    </a:lnTo>
                    <a:lnTo>
                      <a:pt x="3429" y="4245"/>
                    </a:lnTo>
                    <a:lnTo>
                      <a:pt x="4430" y="4412"/>
                    </a:lnTo>
                    <a:lnTo>
                      <a:pt x="5487" y="4542"/>
                    </a:lnTo>
                    <a:lnTo>
                      <a:pt x="6543" y="4653"/>
                    </a:lnTo>
                    <a:lnTo>
                      <a:pt x="7600" y="4746"/>
                    </a:lnTo>
                    <a:lnTo>
                      <a:pt x="8582" y="4820"/>
                    </a:lnTo>
                    <a:lnTo>
                      <a:pt x="10324" y="4931"/>
                    </a:lnTo>
                    <a:lnTo>
                      <a:pt x="11547" y="4987"/>
                    </a:lnTo>
                    <a:lnTo>
                      <a:pt x="11992" y="4987"/>
                    </a:lnTo>
                    <a:lnTo>
                      <a:pt x="12530" y="1409"/>
                    </a:lnTo>
                    <a:lnTo>
                      <a:pt x="36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3117;p46">
                <a:extLst>
                  <a:ext uri="{FF2B5EF4-FFF2-40B4-BE49-F238E27FC236}">
                    <a16:creationId xmlns:a16="http://schemas.microsoft.com/office/drawing/2014/main" xmlns="" id="{34AB29D9-061A-EE47-95FA-A727F60AAD9F}"/>
                  </a:ext>
                </a:extLst>
              </p:cNvPr>
              <p:cNvSpPr/>
              <p:nvPr/>
            </p:nvSpPr>
            <p:spPr>
              <a:xfrm>
                <a:off x="5563575" y="4187325"/>
                <a:ext cx="116325" cy="152475"/>
              </a:xfrm>
              <a:custGeom>
                <a:avLst/>
                <a:gdLst/>
                <a:ahLst/>
                <a:cxnLst/>
                <a:rect l="l" t="t" r="r" b="b"/>
                <a:pathLst>
                  <a:path w="4653" h="6099" extrusionOk="0">
                    <a:moveTo>
                      <a:pt x="3003" y="1"/>
                    </a:moveTo>
                    <a:lnTo>
                      <a:pt x="2632" y="38"/>
                    </a:lnTo>
                    <a:lnTo>
                      <a:pt x="2428" y="75"/>
                    </a:lnTo>
                    <a:lnTo>
                      <a:pt x="2224" y="130"/>
                    </a:lnTo>
                    <a:lnTo>
                      <a:pt x="2039" y="186"/>
                    </a:lnTo>
                    <a:lnTo>
                      <a:pt x="1854" y="242"/>
                    </a:lnTo>
                    <a:lnTo>
                      <a:pt x="1668" y="334"/>
                    </a:lnTo>
                    <a:lnTo>
                      <a:pt x="1501" y="427"/>
                    </a:lnTo>
                    <a:lnTo>
                      <a:pt x="1353" y="520"/>
                    </a:lnTo>
                    <a:lnTo>
                      <a:pt x="1242" y="631"/>
                    </a:lnTo>
                    <a:lnTo>
                      <a:pt x="1020" y="872"/>
                    </a:lnTo>
                    <a:lnTo>
                      <a:pt x="816" y="1094"/>
                    </a:lnTo>
                    <a:lnTo>
                      <a:pt x="482" y="1521"/>
                    </a:lnTo>
                    <a:lnTo>
                      <a:pt x="278" y="1817"/>
                    </a:lnTo>
                    <a:lnTo>
                      <a:pt x="204" y="1947"/>
                    </a:lnTo>
                    <a:lnTo>
                      <a:pt x="0" y="5302"/>
                    </a:lnTo>
                    <a:lnTo>
                      <a:pt x="389" y="5450"/>
                    </a:lnTo>
                    <a:lnTo>
                      <a:pt x="871" y="5598"/>
                    </a:lnTo>
                    <a:lnTo>
                      <a:pt x="1390" y="5765"/>
                    </a:lnTo>
                    <a:lnTo>
                      <a:pt x="1946" y="5895"/>
                    </a:lnTo>
                    <a:lnTo>
                      <a:pt x="2465" y="6006"/>
                    </a:lnTo>
                    <a:lnTo>
                      <a:pt x="2929" y="6080"/>
                    </a:lnTo>
                    <a:lnTo>
                      <a:pt x="3132" y="6099"/>
                    </a:lnTo>
                    <a:lnTo>
                      <a:pt x="3429" y="6099"/>
                    </a:lnTo>
                    <a:lnTo>
                      <a:pt x="3540" y="6062"/>
                    </a:lnTo>
                    <a:lnTo>
                      <a:pt x="3633" y="6006"/>
                    </a:lnTo>
                    <a:lnTo>
                      <a:pt x="3726" y="5950"/>
                    </a:lnTo>
                    <a:lnTo>
                      <a:pt x="3800" y="5876"/>
                    </a:lnTo>
                    <a:lnTo>
                      <a:pt x="3874" y="5802"/>
                    </a:lnTo>
                    <a:lnTo>
                      <a:pt x="3985" y="5654"/>
                    </a:lnTo>
                    <a:lnTo>
                      <a:pt x="4059" y="5505"/>
                    </a:lnTo>
                    <a:lnTo>
                      <a:pt x="4096" y="5376"/>
                    </a:lnTo>
                    <a:lnTo>
                      <a:pt x="4133" y="5265"/>
                    </a:lnTo>
                    <a:lnTo>
                      <a:pt x="4133" y="5153"/>
                    </a:lnTo>
                    <a:lnTo>
                      <a:pt x="4207" y="5079"/>
                    </a:lnTo>
                    <a:lnTo>
                      <a:pt x="4282" y="4968"/>
                    </a:lnTo>
                    <a:lnTo>
                      <a:pt x="4337" y="4857"/>
                    </a:lnTo>
                    <a:lnTo>
                      <a:pt x="4374" y="4746"/>
                    </a:lnTo>
                    <a:lnTo>
                      <a:pt x="4448" y="4523"/>
                    </a:lnTo>
                    <a:lnTo>
                      <a:pt x="4485" y="4301"/>
                    </a:lnTo>
                    <a:lnTo>
                      <a:pt x="4504" y="4097"/>
                    </a:lnTo>
                    <a:lnTo>
                      <a:pt x="4485" y="3930"/>
                    </a:lnTo>
                    <a:lnTo>
                      <a:pt x="4485" y="3819"/>
                    </a:lnTo>
                    <a:lnTo>
                      <a:pt x="4467" y="3782"/>
                    </a:lnTo>
                    <a:lnTo>
                      <a:pt x="4523" y="3652"/>
                    </a:lnTo>
                    <a:lnTo>
                      <a:pt x="4578" y="3522"/>
                    </a:lnTo>
                    <a:lnTo>
                      <a:pt x="4615" y="3393"/>
                    </a:lnTo>
                    <a:lnTo>
                      <a:pt x="4634" y="3281"/>
                    </a:lnTo>
                    <a:lnTo>
                      <a:pt x="4652" y="3040"/>
                    </a:lnTo>
                    <a:lnTo>
                      <a:pt x="4615" y="2818"/>
                    </a:lnTo>
                    <a:lnTo>
                      <a:pt x="4578" y="2614"/>
                    </a:lnTo>
                    <a:lnTo>
                      <a:pt x="4523" y="2466"/>
                    </a:lnTo>
                    <a:lnTo>
                      <a:pt x="4467" y="2336"/>
                    </a:lnTo>
                    <a:lnTo>
                      <a:pt x="4485" y="2188"/>
                    </a:lnTo>
                    <a:lnTo>
                      <a:pt x="4485" y="2058"/>
                    </a:lnTo>
                    <a:lnTo>
                      <a:pt x="4448" y="1928"/>
                    </a:lnTo>
                    <a:lnTo>
                      <a:pt x="4430" y="1817"/>
                    </a:lnTo>
                    <a:lnTo>
                      <a:pt x="4374" y="1706"/>
                    </a:lnTo>
                    <a:lnTo>
                      <a:pt x="4337" y="1613"/>
                    </a:lnTo>
                    <a:lnTo>
                      <a:pt x="4207" y="1446"/>
                    </a:lnTo>
                    <a:lnTo>
                      <a:pt x="4096" y="1317"/>
                    </a:lnTo>
                    <a:lnTo>
                      <a:pt x="3985" y="1224"/>
                    </a:lnTo>
                    <a:lnTo>
                      <a:pt x="3874" y="1150"/>
                    </a:lnTo>
                    <a:lnTo>
                      <a:pt x="3800" y="1372"/>
                    </a:lnTo>
                    <a:lnTo>
                      <a:pt x="3726" y="1539"/>
                    </a:lnTo>
                    <a:lnTo>
                      <a:pt x="3688" y="1576"/>
                    </a:lnTo>
                    <a:lnTo>
                      <a:pt x="3651" y="1613"/>
                    </a:lnTo>
                    <a:lnTo>
                      <a:pt x="3448" y="1558"/>
                    </a:lnTo>
                    <a:lnTo>
                      <a:pt x="3077" y="1465"/>
                    </a:lnTo>
                    <a:lnTo>
                      <a:pt x="2539" y="1317"/>
                    </a:lnTo>
                    <a:lnTo>
                      <a:pt x="2762" y="1187"/>
                    </a:lnTo>
                    <a:lnTo>
                      <a:pt x="3003" y="1057"/>
                    </a:lnTo>
                    <a:lnTo>
                      <a:pt x="3262" y="872"/>
                    </a:lnTo>
                    <a:lnTo>
                      <a:pt x="3503" y="705"/>
                    </a:lnTo>
                    <a:lnTo>
                      <a:pt x="3614" y="594"/>
                    </a:lnTo>
                    <a:lnTo>
                      <a:pt x="3707" y="501"/>
                    </a:lnTo>
                    <a:lnTo>
                      <a:pt x="3763" y="427"/>
                    </a:lnTo>
                    <a:lnTo>
                      <a:pt x="3800" y="334"/>
                    </a:lnTo>
                    <a:lnTo>
                      <a:pt x="3800" y="260"/>
                    </a:lnTo>
                    <a:lnTo>
                      <a:pt x="3781" y="186"/>
                    </a:lnTo>
                    <a:lnTo>
                      <a:pt x="3707" y="130"/>
                    </a:lnTo>
                    <a:lnTo>
                      <a:pt x="3596" y="75"/>
                    </a:lnTo>
                    <a:lnTo>
                      <a:pt x="3485" y="38"/>
                    </a:lnTo>
                    <a:lnTo>
                      <a:pt x="3336" y="19"/>
                    </a:lnTo>
                    <a:lnTo>
                      <a:pt x="317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3118;p46">
                <a:extLst>
                  <a:ext uri="{FF2B5EF4-FFF2-40B4-BE49-F238E27FC236}">
                    <a16:creationId xmlns:a16="http://schemas.microsoft.com/office/drawing/2014/main" xmlns="" id="{5A868C31-3801-B241-C3D7-49B25D03A02A}"/>
                  </a:ext>
                </a:extLst>
              </p:cNvPr>
              <p:cNvSpPr/>
              <p:nvPr/>
            </p:nvSpPr>
            <p:spPr>
              <a:xfrm>
                <a:off x="5530675" y="4218850"/>
                <a:ext cx="41250" cy="116325"/>
              </a:xfrm>
              <a:custGeom>
                <a:avLst/>
                <a:gdLst/>
                <a:ahLst/>
                <a:cxnLst/>
                <a:rect l="l" t="t" r="r" b="b"/>
                <a:pathLst>
                  <a:path w="1650" h="4653" extrusionOk="0">
                    <a:moveTo>
                      <a:pt x="742" y="0"/>
                    </a:moveTo>
                    <a:lnTo>
                      <a:pt x="0" y="4374"/>
                    </a:lnTo>
                    <a:lnTo>
                      <a:pt x="1168" y="4652"/>
                    </a:lnTo>
                    <a:lnTo>
                      <a:pt x="1650" y="223"/>
                    </a:lnTo>
                    <a:lnTo>
                      <a:pt x="7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3119;p46">
                <a:extLst>
                  <a:ext uri="{FF2B5EF4-FFF2-40B4-BE49-F238E27FC236}">
                    <a16:creationId xmlns:a16="http://schemas.microsoft.com/office/drawing/2014/main" xmlns="" id="{81AA7549-8EAC-28FD-4031-3F249411690D}"/>
                  </a:ext>
                </a:extLst>
              </p:cNvPr>
              <p:cNvSpPr/>
              <p:nvPr/>
            </p:nvSpPr>
            <p:spPr>
              <a:xfrm>
                <a:off x="5528350" y="4216525"/>
                <a:ext cx="45900" cy="120950"/>
              </a:xfrm>
              <a:custGeom>
                <a:avLst/>
                <a:gdLst/>
                <a:ahLst/>
                <a:cxnLst/>
                <a:rect l="l" t="t" r="r" b="b"/>
                <a:pathLst>
                  <a:path w="1836" h="4838" extrusionOk="0">
                    <a:moveTo>
                      <a:pt x="909" y="223"/>
                    </a:moveTo>
                    <a:lnTo>
                      <a:pt x="1632" y="390"/>
                    </a:lnTo>
                    <a:lnTo>
                      <a:pt x="1168" y="4615"/>
                    </a:lnTo>
                    <a:lnTo>
                      <a:pt x="204" y="4393"/>
                    </a:lnTo>
                    <a:lnTo>
                      <a:pt x="909" y="223"/>
                    </a:lnTo>
                    <a:close/>
                    <a:moveTo>
                      <a:pt x="816" y="0"/>
                    </a:moveTo>
                    <a:lnTo>
                      <a:pt x="779" y="19"/>
                    </a:lnTo>
                    <a:lnTo>
                      <a:pt x="760" y="37"/>
                    </a:lnTo>
                    <a:lnTo>
                      <a:pt x="742" y="75"/>
                    </a:lnTo>
                    <a:lnTo>
                      <a:pt x="1" y="4449"/>
                    </a:lnTo>
                    <a:lnTo>
                      <a:pt x="1" y="4486"/>
                    </a:lnTo>
                    <a:lnTo>
                      <a:pt x="19" y="4523"/>
                    </a:lnTo>
                    <a:lnTo>
                      <a:pt x="38" y="4560"/>
                    </a:lnTo>
                    <a:lnTo>
                      <a:pt x="75" y="4560"/>
                    </a:lnTo>
                    <a:lnTo>
                      <a:pt x="1224" y="4838"/>
                    </a:lnTo>
                    <a:lnTo>
                      <a:pt x="1261" y="4838"/>
                    </a:lnTo>
                    <a:lnTo>
                      <a:pt x="1316" y="4819"/>
                    </a:lnTo>
                    <a:lnTo>
                      <a:pt x="1335" y="4782"/>
                    </a:lnTo>
                    <a:lnTo>
                      <a:pt x="1354" y="4745"/>
                    </a:lnTo>
                    <a:lnTo>
                      <a:pt x="1835" y="334"/>
                    </a:lnTo>
                    <a:lnTo>
                      <a:pt x="1835" y="297"/>
                    </a:lnTo>
                    <a:lnTo>
                      <a:pt x="1817" y="260"/>
                    </a:lnTo>
                    <a:lnTo>
                      <a:pt x="1798" y="241"/>
                    </a:lnTo>
                    <a:lnTo>
                      <a:pt x="1761" y="223"/>
                    </a:lnTo>
                    <a:lnTo>
                      <a:pt x="85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3120;p46">
                <a:extLst>
                  <a:ext uri="{FF2B5EF4-FFF2-40B4-BE49-F238E27FC236}">
                    <a16:creationId xmlns:a16="http://schemas.microsoft.com/office/drawing/2014/main" xmlns="" id="{D83EA177-0507-2783-40D7-8B55B52BAAC0}"/>
                  </a:ext>
                </a:extLst>
              </p:cNvPr>
              <p:cNvSpPr/>
              <p:nvPr/>
            </p:nvSpPr>
            <p:spPr>
              <a:xfrm>
                <a:off x="5246175" y="4171575"/>
                <a:ext cx="308600" cy="168225"/>
              </a:xfrm>
              <a:custGeom>
                <a:avLst/>
                <a:gdLst/>
                <a:ahLst/>
                <a:cxnLst/>
                <a:rect l="l" t="t" r="r" b="b"/>
                <a:pathLst>
                  <a:path w="12344" h="6729" extrusionOk="0">
                    <a:moveTo>
                      <a:pt x="3651" y="1"/>
                    </a:moveTo>
                    <a:lnTo>
                      <a:pt x="0" y="4226"/>
                    </a:lnTo>
                    <a:lnTo>
                      <a:pt x="74" y="4393"/>
                    </a:lnTo>
                    <a:lnTo>
                      <a:pt x="167" y="4560"/>
                    </a:lnTo>
                    <a:lnTo>
                      <a:pt x="297" y="4708"/>
                    </a:lnTo>
                    <a:lnTo>
                      <a:pt x="445" y="4857"/>
                    </a:lnTo>
                    <a:lnTo>
                      <a:pt x="649" y="4986"/>
                    </a:lnTo>
                    <a:lnTo>
                      <a:pt x="871" y="5098"/>
                    </a:lnTo>
                    <a:lnTo>
                      <a:pt x="1112" y="5209"/>
                    </a:lnTo>
                    <a:lnTo>
                      <a:pt x="1390" y="5320"/>
                    </a:lnTo>
                    <a:lnTo>
                      <a:pt x="1687" y="5413"/>
                    </a:lnTo>
                    <a:lnTo>
                      <a:pt x="2020" y="5505"/>
                    </a:lnTo>
                    <a:lnTo>
                      <a:pt x="2725" y="5654"/>
                    </a:lnTo>
                    <a:lnTo>
                      <a:pt x="3503" y="5802"/>
                    </a:lnTo>
                    <a:lnTo>
                      <a:pt x="4337" y="5913"/>
                    </a:lnTo>
                    <a:lnTo>
                      <a:pt x="5227" y="6006"/>
                    </a:lnTo>
                    <a:lnTo>
                      <a:pt x="6135" y="6098"/>
                    </a:lnTo>
                    <a:lnTo>
                      <a:pt x="8007" y="6284"/>
                    </a:lnTo>
                    <a:lnTo>
                      <a:pt x="8934" y="6376"/>
                    </a:lnTo>
                    <a:lnTo>
                      <a:pt x="9842" y="6469"/>
                    </a:lnTo>
                    <a:lnTo>
                      <a:pt x="10713" y="6599"/>
                    </a:lnTo>
                    <a:lnTo>
                      <a:pt x="11547" y="6729"/>
                    </a:lnTo>
                    <a:lnTo>
                      <a:pt x="12344" y="1780"/>
                    </a:lnTo>
                    <a:lnTo>
                      <a:pt x="3651"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3121;p46">
                <a:extLst>
                  <a:ext uri="{FF2B5EF4-FFF2-40B4-BE49-F238E27FC236}">
                    <a16:creationId xmlns:a16="http://schemas.microsoft.com/office/drawing/2014/main" xmlns="" id="{0ADC79D1-558D-FE0E-0FFE-5717AE078E1C}"/>
                  </a:ext>
                </a:extLst>
              </p:cNvPr>
              <p:cNvSpPr/>
              <p:nvPr/>
            </p:nvSpPr>
            <p:spPr>
              <a:xfrm>
                <a:off x="5817950" y="3873625"/>
                <a:ext cx="211775" cy="377675"/>
              </a:xfrm>
              <a:custGeom>
                <a:avLst/>
                <a:gdLst/>
                <a:ahLst/>
                <a:cxnLst/>
                <a:rect l="l" t="t" r="r" b="b"/>
                <a:pathLst>
                  <a:path w="8471" h="15107" extrusionOk="0">
                    <a:moveTo>
                      <a:pt x="427" y="1"/>
                    </a:moveTo>
                    <a:lnTo>
                      <a:pt x="0" y="7322"/>
                    </a:lnTo>
                    <a:lnTo>
                      <a:pt x="1205" y="8527"/>
                    </a:lnTo>
                    <a:lnTo>
                      <a:pt x="2466" y="9750"/>
                    </a:lnTo>
                    <a:lnTo>
                      <a:pt x="3930" y="11159"/>
                    </a:lnTo>
                    <a:lnTo>
                      <a:pt x="5431" y="12586"/>
                    </a:lnTo>
                    <a:lnTo>
                      <a:pt x="6135" y="13235"/>
                    </a:lnTo>
                    <a:lnTo>
                      <a:pt x="6803" y="13828"/>
                    </a:lnTo>
                    <a:lnTo>
                      <a:pt x="7377" y="14328"/>
                    </a:lnTo>
                    <a:lnTo>
                      <a:pt x="7878" y="14736"/>
                    </a:lnTo>
                    <a:lnTo>
                      <a:pt x="8248" y="14995"/>
                    </a:lnTo>
                    <a:lnTo>
                      <a:pt x="8378" y="15069"/>
                    </a:lnTo>
                    <a:lnTo>
                      <a:pt x="8471" y="15107"/>
                    </a:lnTo>
                    <a:lnTo>
                      <a:pt x="8471" y="15107"/>
                    </a:lnTo>
                    <a:lnTo>
                      <a:pt x="8304" y="7860"/>
                    </a:lnTo>
                    <a:lnTo>
                      <a:pt x="427"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3122;p46">
                <a:extLst>
                  <a:ext uri="{FF2B5EF4-FFF2-40B4-BE49-F238E27FC236}">
                    <a16:creationId xmlns:a16="http://schemas.microsoft.com/office/drawing/2014/main" xmlns="" id="{E69B6848-D7FF-8AE3-B23C-7246B67518F9}"/>
                  </a:ext>
                </a:extLst>
              </p:cNvPr>
              <p:cNvSpPr/>
              <p:nvPr/>
            </p:nvSpPr>
            <p:spPr>
              <a:xfrm>
                <a:off x="6089025" y="3898650"/>
                <a:ext cx="102425" cy="59800"/>
              </a:xfrm>
              <a:custGeom>
                <a:avLst/>
                <a:gdLst/>
                <a:ahLst/>
                <a:cxnLst/>
                <a:rect l="l" t="t" r="r" b="b"/>
                <a:pathLst>
                  <a:path w="4097" h="2392" extrusionOk="0">
                    <a:moveTo>
                      <a:pt x="389" y="1"/>
                    </a:moveTo>
                    <a:lnTo>
                      <a:pt x="0" y="853"/>
                    </a:lnTo>
                    <a:lnTo>
                      <a:pt x="3688" y="2392"/>
                    </a:lnTo>
                    <a:lnTo>
                      <a:pt x="4096" y="1409"/>
                    </a:lnTo>
                    <a:lnTo>
                      <a:pt x="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3123;p46">
                <a:extLst>
                  <a:ext uri="{FF2B5EF4-FFF2-40B4-BE49-F238E27FC236}">
                    <a16:creationId xmlns:a16="http://schemas.microsoft.com/office/drawing/2014/main" xmlns="" id="{47294ACB-D1EB-9E4B-8814-08BCDF5A1A5A}"/>
                  </a:ext>
                </a:extLst>
              </p:cNvPr>
              <p:cNvSpPr/>
              <p:nvPr/>
            </p:nvSpPr>
            <p:spPr>
              <a:xfrm>
                <a:off x="6086225" y="3896350"/>
                <a:ext cx="107525" cy="64425"/>
              </a:xfrm>
              <a:custGeom>
                <a:avLst/>
                <a:gdLst/>
                <a:ahLst/>
                <a:cxnLst/>
                <a:rect l="l" t="t" r="r" b="b"/>
                <a:pathLst>
                  <a:path w="4301" h="2577" extrusionOk="0">
                    <a:moveTo>
                      <a:pt x="557" y="223"/>
                    </a:moveTo>
                    <a:lnTo>
                      <a:pt x="4078" y="1557"/>
                    </a:lnTo>
                    <a:lnTo>
                      <a:pt x="3745" y="2354"/>
                    </a:lnTo>
                    <a:lnTo>
                      <a:pt x="242" y="890"/>
                    </a:lnTo>
                    <a:lnTo>
                      <a:pt x="557" y="223"/>
                    </a:lnTo>
                    <a:close/>
                    <a:moveTo>
                      <a:pt x="464" y="0"/>
                    </a:moveTo>
                    <a:lnTo>
                      <a:pt x="446" y="19"/>
                    </a:lnTo>
                    <a:lnTo>
                      <a:pt x="427" y="56"/>
                    </a:lnTo>
                    <a:lnTo>
                      <a:pt x="19" y="890"/>
                    </a:lnTo>
                    <a:lnTo>
                      <a:pt x="1" y="927"/>
                    </a:lnTo>
                    <a:lnTo>
                      <a:pt x="19" y="964"/>
                    </a:lnTo>
                    <a:lnTo>
                      <a:pt x="38" y="1001"/>
                    </a:lnTo>
                    <a:lnTo>
                      <a:pt x="75" y="1038"/>
                    </a:lnTo>
                    <a:lnTo>
                      <a:pt x="3763" y="2576"/>
                    </a:lnTo>
                    <a:lnTo>
                      <a:pt x="3837" y="2576"/>
                    </a:lnTo>
                    <a:lnTo>
                      <a:pt x="3875" y="2558"/>
                    </a:lnTo>
                    <a:lnTo>
                      <a:pt x="3893" y="2521"/>
                    </a:lnTo>
                    <a:lnTo>
                      <a:pt x="4301" y="1539"/>
                    </a:lnTo>
                    <a:lnTo>
                      <a:pt x="4301" y="1501"/>
                    </a:lnTo>
                    <a:lnTo>
                      <a:pt x="4301" y="1464"/>
                    </a:lnTo>
                    <a:lnTo>
                      <a:pt x="4264" y="1427"/>
                    </a:lnTo>
                    <a:lnTo>
                      <a:pt x="4245" y="1409"/>
                    </a:lnTo>
                    <a:lnTo>
                      <a:pt x="538"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3124;p46">
                <a:extLst>
                  <a:ext uri="{FF2B5EF4-FFF2-40B4-BE49-F238E27FC236}">
                    <a16:creationId xmlns:a16="http://schemas.microsoft.com/office/drawing/2014/main" xmlns="" id="{83DC1642-CCA3-1F53-C34C-872EDEF242C6}"/>
                  </a:ext>
                </a:extLst>
              </p:cNvPr>
              <p:cNvSpPr/>
              <p:nvPr/>
            </p:nvSpPr>
            <p:spPr>
              <a:xfrm>
                <a:off x="6006075" y="3911175"/>
                <a:ext cx="181200" cy="340125"/>
              </a:xfrm>
              <a:custGeom>
                <a:avLst/>
                <a:gdLst/>
                <a:ahLst/>
                <a:cxnLst/>
                <a:rect l="l" t="t" r="r" b="b"/>
                <a:pathLst>
                  <a:path w="7248" h="13605" extrusionOk="0">
                    <a:moveTo>
                      <a:pt x="3244" y="0"/>
                    </a:moveTo>
                    <a:lnTo>
                      <a:pt x="0" y="7933"/>
                    </a:lnTo>
                    <a:lnTo>
                      <a:pt x="946" y="13605"/>
                    </a:lnTo>
                    <a:lnTo>
                      <a:pt x="1075" y="13586"/>
                    </a:lnTo>
                    <a:lnTo>
                      <a:pt x="1224" y="13567"/>
                    </a:lnTo>
                    <a:lnTo>
                      <a:pt x="1483" y="13512"/>
                    </a:lnTo>
                    <a:lnTo>
                      <a:pt x="1743" y="13401"/>
                    </a:lnTo>
                    <a:lnTo>
                      <a:pt x="2002" y="13252"/>
                    </a:lnTo>
                    <a:lnTo>
                      <a:pt x="2243" y="13067"/>
                    </a:lnTo>
                    <a:lnTo>
                      <a:pt x="2484" y="12845"/>
                    </a:lnTo>
                    <a:lnTo>
                      <a:pt x="2725" y="12604"/>
                    </a:lnTo>
                    <a:lnTo>
                      <a:pt x="2966" y="12307"/>
                    </a:lnTo>
                    <a:lnTo>
                      <a:pt x="3188" y="12011"/>
                    </a:lnTo>
                    <a:lnTo>
                      <a:pt x="3411" y="11658"/>
                    </a:lnTo>
                    <a:lnTo>
                      <a:pt x="3615" y="11306"/>
                    </a:lnTo>
                    <a:lnTo>
                      <a:pt x="3837" y="10917"/>
                    </a:lnTo>
                    <a:lnTo>
                      <a:pt x="4041" y="10509"/>
                    </a:lnTo>
                    <a:lnTo>
                      <a:pt x="4245" y="10083"/>
                    </a:lnTo>
                    <a:lnTo>
                      <a:pt x="4634" y="9193"/>
                    </a:lnTo>
                    <a:lnTo>
                      <a:pt x="5005" y="8248"/>
                    </a:lnTo>
                    <a:lnTo>
                      <a:pt x="5375" y="7284"/>
                    </a:lnTo>
                    <a:lnTo>
                      <a:pt x="5709" y="6302"/>
                    </a:lnTo>
                    <a:lnTo>
                      <a:pt x="6043" y="5320"/>
                    </a:lnTo>
                    <a:lnTo>
                      <a:pt x="6673" y="3429"/>
                    </a:lnTo>
                    <a:lnTo>
                      <a:pt x="6969" y="2577"/>
                    </a:lnTo>
                    <a:lnTo>
                      <a:pt x="7247" y="1780"/>
                    </a:lnTo>
                    <a:lnTo>
                      <a:pt x="3244"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3125;p46">
                <a:extLst>
                  <a:ext uri="{FF2B5EF4-FFF2-40B4-BE49-F238E27FC236}">
                    <a16:creationId xmlns:a16="http://schemas.microsoft.com/office/drawing/2014/main" xmlns="" id="{728DF41C-9EEE-C029-07A7-60693CD251E3}"/>
                  </a:ext>
                </a:extLst>
              </p:cNvPr>
              <p:cNvSpPr/>
              <p:nvPr/>
            </p:nvSpPr>
            <p:spPr>
              <a:xfrm>
                <a:off x="5362925" y="4174825"/>
                <a:ext cx="54250" cy="14850"/>
              </a:xfrm>
              <a:custGeom>
                <a:avLst/>
                <a:gdLst/>
                <a:ahLst/>
                <a:cxnLst/>
                <a:rect l="l" t="t" r="r" b="b"/>
                <a:pathLst>
                  <a:path w="2170" h="594" extrusionOk="0">
                    <a:moveTo>
                      <a:pt x="38" y="0"/>
                    </a:moveTo>
                    <a:lnTo>
                      <a:pt x="19" y="37"/>
                    </a:lnTo>
                    <a:lnTo>
                      <a:pt x="1" y="74"/>
                    </a:lnTo>
                    <a:lnTo>
                      <a:pt x="1" y="112"/>
                    </a:lnTo>
                    <a:lnTo>
                      <a:pt x="19" y="149"/>
                    </a:lnTo>
                    <a:lnTo>
                      <a:pt x="38" y="167"/>
                    </a:lnTo>
                    <a:lnTo>
                      <a:pt x="75" y="186"/>
                    </a:lnTo>
                    <a:lnTo>
                      <a:pt x="2058" y="593"/>
                    </a:lnTo>
                    <a:lnTo>
                      <a:pt x="2114" y="593"/>
                    </a:lnTo>
                    <a:lnTo>
                      <a:pt x="2132" y="575"/>
                    </a:lnTo>
                    <a:lnTo>
                      <a:pt x="2151" y="556"/>
                    </a:lnTo>
                    <a:lnTo>
                      <a:pt x="2169" y="519"/>
                    </a:lnTo>
                    <a:lnTo>
                      <a:pt x="2169" y="482"/>
                    </a:lnTo>
                    <a:lnTo>
                      <a:pt x="2151" y="445"/>
                    </a:lnTo>
                    <a:lnTo>
                      <a:pt x="2132" y="427"/>
                    </a:lnTo>
                    <a:lnTo>
                      <a:pt x="2095" y="408"/>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3126;p46">
                <a:extLst>
                  <a:ext uri="{FF2B5EF4-FFF2-40B4-BE49-F238E27FC236}">
                    <a16:creationId xmlns:a16="http://schemas.microsoft.com/office/drawing/2014/main" xmlns="" id="{39FF9702-7BEE-8E3C-A356-4B2125AF21B6}"/>
                  </a:ext>
                </a:extLst>
              </p:cNvPr>
              <p:cNvSpPr/>
              <p:nvPr/>
            </p:nvSpPr>
            <p:spPr>
              <a:xfrm>
                <a:off x="5391650" y="4039525"/>
                <a:ext cx="26900" cy="145050"/>
              </a:xfrm>
              <a:custGeom>
                <a:avLst/>
                <a:gdLst/>
                <a:ahLst/>
                <a:cxnLst/>
                <a:rect l="l" t="t" r="r" b="b"/>
                <a:pathLst>
                  <a:path w="1076" h="5802" extrusionOk="0">
                    <a:moveTo>
                      <a:pt x="965" y="0"/>
                    </a:moveTo>
                    <a:lnTo>
                      <a:pt x="928" y="19"/>
                    </a:lnTo>
                    <a:lnTo>
                      <a:pt x="891" y="37"/>
                    </a:lnTo>
                    <a:lnTo>
                      <a:pt x="891" y="74"/>
                    </a:lnTo>
                    <a:lnTo>
                      <a:pt x="1" y="5690"/>
                    </a:lnTo>
                    <a:lnTo>
                      <a:pt x="1" y="5727"/>
                    </a:lnTo>
                    <a:lnTo>
                      <a:pt x="1" y="5764"/>
                    </a:lnTo>
                    <a:lnTo>
                      <a:pt x="38" y="5783"/>
                    </a:lnTo>
                    <a:lnTo>
                      <a:pt x="75" y="5802"/>
                    </a:lnTo>
                    <a:lnTo>
                      <a:pt x="131" y="5802"/>
                    </a:lnTo>
                    <a:lnTo>
                      <a:pt x="149" y="5783"/>
                    </a:lnTo>
                    <a:lnTo>
                      <a:pt x="168" y="5764"/>
                    </a:lnTo>
                    <a:lnTo>
                      <a:pt x="186" y="5727"/>
                    </a:lnTo>
                    <a:lnTo>
                      <a:pt x="1076" y="111"/>
                    </a:lnTo>
                    <a:lnTo>
                      <a:pt x="1076" y="74"/>
                    </a:lnTo>
                    <a:lnTo>
                      <a:pt x="1057" y="37"/>
                    </a:lnTo>
                    <a:lnTo>
                      <a:pt x="1039" y="19"/>
                    </a:lnTo>
                    <a:lnTo>
                      <a:pt x="100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127;p46">
                <a:extLst>
                  <a:ext uri="{FF2B5EF4-FFF2-40B4-BE49-F238E27FC236}">
                    <a16:creationId xmlns:a16="http://schemas.microsoft.com/office/drawing/2014/main" xmlns="" id="{0117F687-22EF-B6A9-0999-FBD9725B7B25}"/>
                  </a:ext>
                </a:extLst>
              </p:cNvPr>
              <p:cNvSpPr/>
              <p:nvPr/>
            </p:nvSpPr>
            <p:spPr>
              <a:xfrm>
                <a:off x="5385625" y="3898200"/>
                <a:ext cx="32925" cy="107050"/>
              </a:xfrm>
              <a:custGeom>
                <a:avLst/>
                <a:gdLst/>
                <a:ahLst/>
                <a:cxnLst/>
                <a:rect l="l" t="t" r="r" b="b"/>
                <a:pathLst>
                  <a:path w="1317" h="4282" extrusionOk="0">
                    <a:moveTo>
                      <a:pt x="75" y="0"/>
                    </a:moveTo>
                    <a:lnTo>
                      <a:pt x="38" y="19"/>
                    </a:lnTo>
                    <a:lnTo>
                      <a:pt x="19" y="56"/>
                    </a:lnTo>
                    <a:lnTo>
                      <a:pt x="1" y="93"/>
                    </a:lnTo>
                    <a:lnTo>
                      <a:pt x="19" y="130"/>
                    </a:lnTo>
                    <a:lnTo>
                      <a:pt x="279" y="853"/>
                    </a:lnTo>
                    <a:lnTo>
                      <a:pt x="409" y="1279"/>
                    </a:lnTo>
                    <a:lnTo>
                      <a:pt x="557" y="1761"/>
                    </a:lnTo>
                    <a:lnTo>
                      <a:pt x="705" y="2299"/>
                    </a:lnTo>
                    <a:lnTo>
                      <a:pt x="854" y="2892"/>
                    </a:lnTo>
                    <a:lnTo>
                      <a:pt x="983" y="3522"/>
                    </a:lnTo>
                    <a:lnTo>
                      <a:pt x="1132" y="4208"/>
                    </a:lnTo>
                    <a:lnTo>
                      <a:pt x="1132" y="4245"/>
                    </a:lnTo>
                    <a:lnTo>
                      <a:pt x="1150" y="4263"/>
                    </a:lnTo>
                    <a:lnTo>
                      <a:pt x="1187" y="4282"/>
                    </a:lnTo>
                    <a:lnTo>
                      <a:pt x="1280" y="4282"/>
                    </a:lnTo>
                    <a:lnTo>
                      <a:pt x="1298" y="4245"/>
                    </a:lnTo>
                    <a:lnTo>
                      <a:pt x="1317" y="4208"/>
                    </a:lnTo>
                    <a:lnTo>
                      <a:pt x="1317" y="4171"/>
                    </a:lnTo>
                    <a:lnTo>
                      <a:pt x="1187" y="3485"/>
                    </a:lnTo>
                    <a:lnTo>
                      <a:pt x="1039" y="2836"/>
                    </a:lnTo>
                    <a:lnTo>
                      <a:pt x="891" y="2243"/>
                    </a:lnTo>
                    <a:lnTo>
                      <a:pt x="742" y="1705"/>
                    </a:lnTo>
                    <a:lnTo>
                      <a:pt x="594" y="1224"/>
                    </a:lnTo>
                    <a:lnTo>
                      <a:pt x="464" y="779"/>
                    </a:lnTo>
                    <a:lnTo>
                      <a:pt x="205" y="56"/>
                    </a:lnTo>
                    <a:lnTo>
                      <a:pt x="186" y="37"/>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128;p46">
                <a:extLst>
                  <a:ext uri="{FF2B5EF4-FFF2-40B4-BE49-F238E27FC236}">
                    <a16:creationId xmlns:a16="http://schemas.microsoft.com/office/drawing/2014/main" xmlns="" id="{E7872C9E-4AFF-99FB-C283-DD6734E97ED5}"/>
                  </a:ext>
                </a:extLst>
              </p:cNvPr>
              <p:cNvSpPr/>
              <p:nvPr/>
            </p:nvSpPr>
            <p:spPr>
              <a:xfrm>
                <a:off x="5372675" y="3869475"/>
                <a:ext cx="13450" cy="21800"/>
              </a:xfrm>
              <a:custGeom>
                <a:avLst/>
                <a:gdLst/>
                <a:ahLst/>
                <a:cxnLst/>
                <a:rect l="l" t="t" r="r" b="b"/>
                <a:pathLst>
                  <a:path w="538" h="872" extrusionOk="0">
                    <a:moveTo>
                      <a:pt x="56" y="0"/>
                    </a:moveTo>
                    <a:lnTo>
                      <a:pt x="19" y="37"/>
                    </a:lnTo>
                    <a:lnTo>
                      <a:pt x="19" y="74"/>
                    </a:lnTo>
                    <a:lnTo>
                      <a:pt x="0" y="111"/>
                    </a:lnTo>
                    <a:lnTo>
                      <a:pt x="19" y="148"/>
                    </a:lnTo>
                    <a:lnTo>
                      <a:pt x="111" y="297"/>
                    </a:lnTo>
                    <a:lnTo>
                      <a:pt x="334" y="816"/>
                    </a:lnTo>
                    <a:lnTo>
                      <a:pt x="371" y="853"/>
                    </a:lnTo>
                    <a:lnTo>
                      <a:pt x="426" y="871"/>
                    </a:lnTo>
                    <a:lnTo>
                      <a:pt x="463" y="871"/>
                    </a:lnTo>
                    <a:lnTo>
                      <a:pt x="500" y="853"/>
                    </a:lnTo>
                    <a:lnTo>
                      <a:pt x="519" y="816"/>
                    </a:lnTo>
                    <a:lnTo>
                      <a:pt x="537" y="779"/>
                    </a:lnTo>
                    <a:lnTo>
                      <a:pt x="519" y="742"/>
                    </a:lnTo>
                    <a:lnTo>
                      <a:pt x="278" y="204"/>
                    </a:lnTo>
                    <a:lnTo>
                      <a:pt x="185" y="37"/>
                    </a:lnTo>
                    <a:lnTo>
                      <a:pt x="167" y="19"/>
                    </a:lnTo>
                    <a:lnTo>
                      <a:pt x="13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3129;p46">
                <a:extLst>
                  <a:ext uri="{FF2B5EF4-FFF2-40B4-BE49-F238E27FC236}">
                    <a16:creationId xmlns:a16="http://schemas.microsoft.com/office/drawing/2014/main" xmlns="" id="{6381BC76-B92F-520C-9FB0-13C18A844F7D}"/>
                  </a:ext>
                </a:extLst>
              </p:cNvPr>
              <p:cNvSpPr/>
              <p:nvPr/>
            </p:nvSpPr>
            <p:spPr>
              <a:xfrm>
                <a:off x="6164550" y="3762425"/>
                <a:ext cx="83425" cy="78350"/>
              </a:xfrm>
              <a:custGeom>
                <a:avLst/>
                <a:gdLst/>
                <a:ahLst/>
                <a:cxnLst/>
                <a:rect l="l" t="t" r="r" b="b"/>
                <a:pathLst>
                  <a:path w="3337" h="3134" extrusionOk="0">
                    <a:moveTo>
                      <a:pt x="742" y="1"/>
                    </a:moveTo>
                    <a:lnTo>
                      <a:pt x="649" y="19"/>
                    </a:lnTo>
                    <a:lnTo>
                      <a:pt x="556" y="56"/>
                    </a:lnTo>
                    <a:lnTo>
                      <a:pt x="482" y="93"/>
                    </a:lnTo>
                    <a:lnTo>
                      <a:pt x="408" y="149"/>
                    </a:lnTo>
                    <a:lnTo>
                      <a:pt x="334" y="205"/>
                    </a:lnTo>
                    <a:lnTo>
                      <a:pt x="278" y="279"/>
                    </a:lnTo>
                    <a:lnTo>
                      <a:pt x="241" y="353"/>
                    </a:lnTo>
                    <a:lnTo>
                      <a:pt x="167" y="557"/>
                    </a:lnTo>
                    <a:lnTo>
                      <a:pt x="93" y="835"/>
                    </a:lnTo>
                    <a:lnTo>
                      <a:pt x="37" y="1150"/>
                    </a:lnTo>
                    <a:lnTo>
                      <a:pt x="0" y="1483"/>
                    </a:lnTo>
                    <a:lnTo>
                      <a:pt x="0" y="1799"/>
                    </a:lnTo>
                    <a:lnTo>
                      <a:pt x="19" y="2077"/>
                    </a:lnTo>
                    <a:lnTo>
                      <a:pt x="37" y="2188"/>
                    </a:lnTo>
                    <a:lnTo>
                      <a:pt x="74" y="2280"/>
                    </a:lnTo>
                    <a:lnTo>
                      <a:pt x="111" y="2336"/>
                    </a:lnTo>
                    <a:lnTo>
                      <a:pt x="167" y="2373"/>
                    </a:lnTo>
                    <a:lnTo>
                      <a:pt x="297" y="2373"/>
                    </a:lnTo>
                    <a:lnTo>
                      <a:pt x="426" y="2336"/>
                    </a:lnTo>
                    <a:lnTo>
                      <a:pt x="556" y="2280"/>
                    </a:lnTo>
                    <a:lnTo>
                      <a:pt x="686" y="2188"/>
                    </a:lnTo>
                    <a:lnTo>
                      <a:pt x="871" y="2021"/>
                    </a:lnTo>
                    <a:lnTo>
                      <a:pt x="964" y="1947"/>
                    </a:lnTo>
                    <a:lnTo>
                      <a:pt x="945" y="2077"/>
                    </a:lnTo>
                    <a:lnTo>
                      <a:pt x="927" y="2206"/>
                    </a:lnTo>
                    <a:lnTo>
                      <a:pt x="945" y="2355"/>
                    </a:lnTo>
                    <a:lnTo>
                      <a:pt x="964" y="2521"/>
                    </a:lnTo>
                    <a:lnTo>
                      <a:pt x="1001" y="2670"/>
                    </a:lnTo>
                    <a:lnTo>
                      <a:pt x="1038" y="2744"/>
                    </a:lnTo>
                    <a:lnTo>
                      <a:pt x="1094" y="2799"/>
                    </a:lnTo>
                    <a:lnTo>
                      <a:pt x="1149" y="2855"/>
                    </a:lnTo>
                    <a:lnTo>
                      <a:pt x="1205" y="2892"/>
                    </a:lnTo>
                    <a:lnTo>
                      <a:pt x="1279" y="2929"/>
                    </a:lnTo>
                    <a:lnTo>
                      <a:pt x="1353" y="2948"/>
                    </a:lnTo>
                    <a:lnTo>
                      <a:pt x="1427" y="2948"/>
                    </a:lnTo>
                    <a:lnTo>
                      <a:pt x="1501" y="2929"/>
                    </a:lnTo>
                    <a:lnTo>
                      <a:pt x="1631" y="2874"/>
                    </a:lnTo>
                    <a:lnTo>
                      <a:pt x="1761" y="2781"/>
                    </a:lnTo>
                    <a:lnTo>
                      <a:pt x="1872" y="2688"/>
                    </a:lnTo>
                    <a:lnTo>
                      <a:pt x="1965" y="2596"/>
                    </a:lnTo>
                    <a:lnTo>
                      <a:pt x="2039" y="2521"/>
                    </a:lnTo>
                    <a:lnTo>
                      <a:pt x="2020" y="2596"/>
                    </a:lnTo>
                    <a:lnTo>
                      <a:pt x="2039" y="2762"/>
                    </a:lnTo>
                    <a:lnTo>
                      <a:pt x="2057" y="2855"/>
                    </a:lnTo>
                    <a:lnTo>
                      <a:pt x="2095" y="2948"/>
                    </a:lnTo>
                    <a:lnTo>
                      <a:pt x="2150" y="3040"/>
                    </a:lnTo>
                    <a:lnTo>
                      <a:pt x="2243" y="3114"/>
                    </a:lnTo>
                    <a:lnTo>
                      <a:pt x="2298" y="3133"/>
                    </a:lnTo>
                    <a:lnTo>
                      <a:pt x="2354" y="3133"/>
                    </a:lnTo>
                    <a:lnTo>
                      <a:pt x="2428" y="3114"/>
                    </a:lnTo>
                    <a:lnTo>
                      <a:pt x="2502" y="3096"/>
                    </a:lnTo>
                    <a:lnTo>
                      <a:pt x="2651" y="3003"/>
                    </a:lnTo>
                    <a:lnTo>
                      <a:pt x="2799" y="2855"/>
                    </a:lnTo>
                    <a:lnTo>
                      <a:pt x="2947" y="2670"/>
                    </a:lnTo>
                    <a:lnTo>
                      <a:pt x="3077" y="2447"/>
                    </a:lnTo>
                    <a:lnTo>
                      <a:pt x="3207" y="2188"/>
                    </a:lnTo>
                    <a:lnTo>
                      <a:pt x="3299" y="1910"/>
                    </a:lnTo>
                    <a:lnTo>
                      <a:pt x="3318" y="1761"/>
                    </a:lnTo>
                    <a:lnTo>
                      <a:pt x="3336" y="1632"/>
                    </a:lnTo>
                    <a:lnTo>
                      <a:pt x="3318" y="1521"/>
                    </a:lnTo>
                    <a:lnTo>
                      <a:pt x="3281" y="1428"/>
                    </a:lnTo>
                    <a:lnTo>
                      <a:pt x="3225" y="1335"/>
                    </a:lnTo>
                    <a:lnTo>
                      <a:pt x="3170" y="1261"/>
                    </a:lnTo>
                    <a:lnTo>
                      <a:pt x="3114" y="1205"/>
                    </a:lnTo>
                    <a:lnTo>
                      <a:pt x="3040" y="1150"/>
                    </a:lnTo>
                    <a:lnTo>
                      <a:pt x="2892" y="1057"/>
                    </a:lnTo>
                    <a:lnTo>
                      <a:pt x="2743" y="1002"/>
                    </a:lnTo>
                    <a:lnTo>
                      <a:pt x="2613" y="983"/>
                    </a:lnTo>
                    <a:lnTo>
                      <a:pt x="2576" y="853"/>
                    </a:lnTo>
                    <a:lnTo>
                      <a:pt x="2521" y="742"/>
                    </a:lnTo>
                    <a:lnTo>
                      <a:pt x="2447" y="649"/>
                    </a:lnTo>
                    <a:lnTo>
                      <a:pt x="2373" y="575"/>
                    </a:lnTo>
                    <a:lnTo>
                      <a:pt x="2280" y="520"/>
                    </a:lnTo>
                    <a:lnTo>
                      <a:pt x="2187" y="464"/>
                    </a:lnTo>
                    <a:lnTo>
                      <a:pt x="1983" y="408"/>
                    </a:lnTo>
                    <a:lnTo>
                      <a:pt x="1798" y="390"/>
                    </a:lnTo>
                    <a:lnTo>
                      <a:pt x="1483" y="390"/>
                    </a:lnTo>
                    <a:lnTo>
                      <a:pt x="1427" y="297"/>
                    </a:lnTo>
                    <a:lnTo>
                      <a:pt x="1353" y="205"/>
                    </a:lnTo>
                    <a:lnTo>
                      <a:pt x="1279" y="130"/>
                    </a:lnTo>
                    <a:lnTo>
                      <a:pt x="1186" y="75"/>
                    </a:lnTo>
                    <a:lnTo>
                      <a:pt x="1112" y="38"/>
                    </a:lnTo>
                    <a:lnTo>
                      <a:pt x="1020" y="19"/>
                    </a:lnTo>
                    <a:lnTo>
                      <a:pt x="9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130;p46">
                <a:extLst>
                  <a:ext uri="{FF2B5EF4-FFF2-40B4-BE49-F238E27FC236}">
                    <a16:creationId xmlns:a16="http://schemas.microsoft.com/office/drawing/2014/main" xmlns="" id="{993344AF-17CE-350A-261D-905D27722CA2}"/>
                  </a:ext>
                </a:extLst>
              </p:cNvPr>
              <p:cNvSpPr/>
              <p:nvPr/>
            </p:nvSpPr>
            <p:spPr>
              <a:xfrm>
                <a:off x="6161750" y="3759650"/>
                <a:ext cx="88525" cy="83425"/>
              </a:xfrm>
              <a:custGeom>
                <a:avLst/>
                <a:gdLst/>
                <a:ahLst/>
                <a:cxnLst/>
                <a:rect l="l" t="t" r="r" b="b"/>
                <a:pathLst>
                  <a:path w="3541" h="3337" extrusionOk="0">
                    <a:moveTo>
                      <a:pt x="1039" y="204"/>
                    </a:moveTo>
                    <a:lnTo>
                      <a:pt x="1132" y="223"/>
                    </a:lnTo>
                    <a:lnTo>
                      <a:pt x="1206" y="260"/>
                    </a:lnTo>
                    <a:lnTo>
                      <a:pt x="1280" y="297"/>
                    </a:lnTo>
                    <a:lnTo>
                      <a:pt x="1354" y="353"/>
                    </a:lnTo>
                    <a:lnTo>
                      <a:pt x="1410" y="408"/>
                    </a:lnTo>
                    <a:lnTo>
                      <a:pt x="1465" y="482"/>
                    </a:lnTo>
                    <a:lnTo>
                      <a:pt x="1521" y="557"/>
                    </a:lnTo>
                    <a:lnTo>
                      <a:pt x="1558" y="594"/>
                    </a:lnTo>
                    <a:lnTo>
                      <a:pt x="1613" y="612"/>
                    </a:lnTo>
                    <a:lnTo>
                      <a:pt x="1762" y="594"/>
                    </a:lnTo>
                    <a:lnTo>
                      <a:pt x="1910" y="594"/>
                    </a:lnTo>
                    <a:lnTo>
                      <a:pt x="2077" y="612"/>
                    </a:lnTo>
                    <a:lnTo>
                      <a:pt x="2244" y="668"/>
                    </a:lnTo>
                    <a:lnTo>
                      <a:pt x="2336" y="705"/>
                    </a:lnTo>
                    <a:lnTo>
                      <a:pt x="2410" y="760"/>
                    </a:lnTo>
                    <a:lnTo>
                      <a:pt x="2485" y="835"/>
                    </a:lnTo>
                    <a:lnTo>
                      <a:pt x="2540" y="909"/>
                    </a:lnTo>
                    <a:lnTo>
                      <a:pt x="2596" y="1001"/>
                    </a:lnTo>
                    <a:lnTo>
                      <a:pt x="2633" y="1113"/>
                    </a:lnTo>
                    <a:lnTo>
                      <a:pt x="2651" y="1150"/>
                    </a:lnTo>
                    <a:lnTo>
                      <a:pt x="2707" y="1187"/>
                    </a:lnTo>
                    <a:lnTo>
                      <a:pt x="2763" y="1205"/>
                    </a:lnTo>
                    <a:lnTo>
                      <a:pt x="2929" y="1242"/>
                    </a:lnTo>
                    <a:lnTo>
                      <a:pt x="3022" y="1298"/>
                    </a:lnTo>
                    <a:lnTo>
                      <a:pt x="3096" y="1354"/>
                    </a:lnTo>
                    <a:lnTo>
                      <a:pt x="3189" y="1428"/>
                    </a:lnTo>
                    <a:lnTo>
                      <a:pt x="3263" y="1502"/>
                    </a:lnTo>
                    <a:lnTo>
                      <a:pt x="3319" y="1613"/>
                    </a:lnTo>
                    <a:lnTo>
                      <a:pt x="3337" y="1724"/>
                    </a:lnTo>
                    <a:lnTo>
                      <a:pt x="3337" y="1854"/>
                    </a:lnTo>
                    <a:lnTo>
                      <a:pt x="3319" y="2002"/>
                    </a:lnTo>
                    <a:lnTo>
                      <a:pt x="3244" y="2206"/>
                    </a:lnTo>
                    <a:lnTo>
                      <a:pt x="3170" y="2391"/>
                    </a:lnTo>
                    <a:lnTo>
                      <a:pt x="3078" y="2577"/>
                    </a:lnTo>
                    <a:lnTo>
                      <a:pt x="2985" y="2725"/>
                    </a:lnTo>
                    <a:lnTo>
                      <a:pt x="2874" y="2873"/>
                    </a:lnTo>
                    <a:lnTo>
                      <a:pt x="2763" y="2985"/>
                    </a:lnTo>
                    <a:lnTo>
                      <a:pt x="2670" y="3059"/>
                    </a:lnTo>
                    <a:lnTo>
                      <a:pt x="2559" y="3114"/>
                    </a:lnTo>
                    <a:lnTo>
                      <a:pt x="2485" y="3151"/>
                    </a:lnTo>
                    <a:lnTo>
                      <a:pt x="2429" y="3151"/>
                    </a:lnTo>
                    <a:lnTo>
                      <a:pt x="2392" y="3133"/>
                    </a:lnTo>
                    <a:lnTo>
                      <a:pt x="2336" y="3077"/>
                    </a:lnTo>
                    <a:lnTo>
                      <a:pt x="2281" y="3003"/>
                    </a:lnTo>
                    <a:lnTo>
                      <a:pt x="2262" y="2929"/>
                    </a:lnTo>
                    <a:lnTo>
                      <a:pt x="2244" y="2855"/>
                    </a:lnTo>
                    <a:lnTo>
                      <a:pt x="2244" y="2707"/>
                    </a:lnTo>
                    <a:lnTo>
                      <a:pt x="2244" y="2651"/>
                    </a:lnTo>
                    <a:lnTo>
                      <a:pt x="2244" y="2614"/>
                    </a:lnTo>
                    <a:lnTo>
                      <a:pt x="2244" y="2577"/>
                    </a:lnTo>
                    <a:lnTo>
                      <a:pt x="2225" y="2558"/>
                    </a:lnTo>
                    <a:lnTo>
                      <a:pt x="2188" y="2540"/>
                    </a:lnTo>
                    <a:lnTo>
                      <a:pt x="2151" y="2521"/>
                    </a:lnTo>
                    <a:lnTo>
                      <a:pt x="2114" y="2540"/>
                    </a:lnTo>
                    <a:lnTo>
                      <a:pt x="2077" y="2558"/>
                    </a:lnTo>
                    <a:lnTo>
                      <a:pt x="2003" y="2651"/>
                    </a:lnTo>
                    <a:lnTo>
                      <a:pt x="1817" y="2799"/>
                    </a:lnTo>
                    <a:lnTo>
                      <a:pt x="1725" y="2873"/>
                    </a:lnTo>
                    <a:lnTo>
                      <a:pt x="1595" y="2929"/>
                    </a:lnTo>
                    <a:lnTo>
                      <a:pt x="1484" y="2947"/>
                    </a:lnTo>
                    <a:lnTo>
                      <a:pt x="1428" y="2947"/>
                    </a:lnTo>
                    <a:lnTo>
                      <a:pt x="1372" y="2929"/>
                    </a:lnTo>
                    <a:lnTo>
                      <a:pt x="1280" y="2855"/>
                    </a:lnTo>
                    <a:lnTo>
                      <a:pt x="1224" y="2762"/>
                    </a:lnTo>
                    <a:lnTo>
                      <a:pt x="1187" y="2651"/>
                    </a:lnTo>
                    <a:lnTo>
                      <a:pt x="1150" y="2521"/>
                    </a:lnTo>
                    <a:lnTo>
                      <a:pt x="1150" y="2391"/>
                    </a:lnTo>
                    <a:lnTo>
                      <a:pt x="1150" y="2262"/>
                    </a:lnTo>
                    <a:lnTo>
                      <a:pt x="1169" y="2076"/>
                    </a:lnTo>
                    <a:lnTo>
                      <a:pt x="1150" y="2021"/>
                    </a:lnTo>
                    <a:lnTo>
                      <a:pt x="1113" y="1965"/>
                    </a:lnTo>
                    <a:lnTo>
                      <a:pt x="1057" y="1965"/>
                    </a:lnTo>
                    <a:lnTo>
                      <a:pt x="1002" y="1984"/>
                    </a:lnTo>
                    <a:lnTo>
                      <a:pt x="835" y="2132"/>
                    </a:lnTo>
                    <a:lnTo>
                      <a:pt x="650" y="2280"/>
                    </a:lnTo>
                    <a:lnTo>
                      <a:pt x="557" y="2336"/>
                    </a:lnTo>
                    <a:lnTo>
                      <a:pt x="464" y="2373"/>
                    </a:lnTo>
                    <a:lnTo>
                      <a:pt x="390" y="2391"/>
                    </a:lnTo>
                    <a:lnTo>
                      <a:pt x="298" y="2391"/>
                    </a:lnTo>
                    <a:lnTo>
                      <a:pt x="298" y="2373"/>
                    </a:lnTo>
                    <a:lnTo>
                      <a:pt x="260" y="2317"/>
                    </a:lnTo>
                    <a:lnTo>
                      <a:pt x="223" y="2169"/>
                    </a:lnTo>
                    <a:lnTo>
                      <a:pt x="205" y="1947"/>
                    </a:lnTo>
                    <a:lnTo>
                      <a:pt x="205" y="1706"/>
                    </a:lnTo>
                    <a:lnTo>
                      <a:pt x="223" y="1428"/>
                    </a:lnTo>
                    <a:lnTo>
                      <a:pt x="260" y="1150"/>
                    </a:lnTo>
                    <a:lnTo>
                      <a:pt x="316" y="890"/>
                    </a:lnTo>
                    <a:lnTo>
                      <a:pt x="372" y="668"/>
                    </a:lnTo>
                    <a:lnTo>
                      <a:pt x="446" y="501"/>
                    </a:lnTo>
                    <a:lnTo>
                      <a:pt x="483" y="445"/>
                    </a:lnTo>
                    <a:lnTo>
                      <a:pt x="520" y="371"/>
                    </a:lnTo>
                    <a:lnTo>
                      <a:pt x="650" y="279"/>
                    </a:lnTo>
                    <a:lnTo>
                      <a:pt x="779" y="223"/>
                    </a:lnTo>
                    <a:lnTo>
                      <a:pt x="946" y="204"/>
                    </a:lnTo>
                    <a:close/>
                    <a:moveTo>
                      <a:pt x="946" y="0"/>
                    </a:moveTo>
                    <a:lnTo>
                      <a:pt x="835" y="19"/>
                    </a:lnTo>
                    <a:lnTo>
                      <a:pt x="724" y="38"/>
                    </a:lnTo>
                    <a:lnTo>
                      <a:pt x="631" y="75"/>
                    </a:lnTo>
                    <a:lnTo>
                      <a:pt x="538" y="112"/>
                    </a:lnTo>
                    <a:lnTo>
                      <a:pt x="446" y="186"/>
                    </a:lnTo>
                    <a:lnTo>
                      <a:pt x="372" y="241"/>
                    </a:lnTo>
                    <a:lnTo>
                      <a:pt x="316" y="334"/>
                    </a:lnTo>
                    <a:lnTo>
                      <a:pt x="260" y="408"/>
                    </a:lnTo>
                    <a:lnTo>
                      <a:pt x="186" y="594"/>
                    </a:lnTo>
                    <a:lnTo>
                      <a:pt x="131" y="835"/>
                    </a:lnTo>
                    <a:lnTo>
                      <a:pt x="75" y="1113"/>
                    </a:lnTo>
                    <a:lnTo>
                      <a:pt x="38" y="1391"/>
                    </a:lnTo>
                    <a:lnTo>
                      <a:pt x="1" y="1687"/>
                    </a:lnTo>
                    <a:lnTo>
                      <a:pt x="1" y="1965"/>
                    </a:lnTo>
                    <a:lnTo>
                      <a:pt x="38" y="2225"/>
                    </a:lnTo>
                    <a:lnTo>
                      <a:pt x="57" y="2317"/>
                    </a:lnTo>
                    <a:lnTo>
                      <a:pt x="75" y="2410"/>
                    </a:lnTo>
                    <a:lnTo>
                      <a:pt x="112" y="2466"/>
                    </a:lnTo>
                    <a:lnTo>
                      <a:pt x="149" y="2521"/>
                    </a:lnTo>
                    <a:lnTo>
                      <a:pt x="205" y="2558"/>
                    </a:lnTo>
                    <a:lnTo>
                      <a:pt x="260" y="2577"/>
                    </a:lnTo>
                    <a:lnTo>
                      <a:pt x="335" y="2595"/>
                    </a:lnTo>
                    <a:lnTo>
                      <a:pt x="427" y="2577"/>
                    </a:lnTo>
                    <a:lnTo>
                      <a:pt x="520" y="2558"/>
                    </a:lnTo>
                    <a:lnTo>
                      <a:pt x="613" y="2521"/>
                    </a:lnTo>
                    <a:lnTo>
                      <a:pt x="798" y="2429"/>
                    </a:lnTo>
                    <a:lnTo>
                      <a:pt x="946" y="2299"/>
                    </a:lnTo>
                    <a:lnTo>
                      <a:pt x="965" y="2521"/>
                    </a:lnTo>
                    <a:lnTo>
                      <a:pt x="983" y="2632"/>
                    </a:lnTo>
                    <a:lnTo>
                      <a:pt x="1002" y="2744"/>
                    </a:lnTo>
                    <a:lnTo>
                      <a:pt x="1039" y="2855"/>
                    </a:lnTo>
                    <a:lnTo>
                      <a:pt x="1094" y="2947"/>
                    </a:lnTo>
                    <a:lnTo>
                      <a:pt x="1169" y="3040"/>
                    </a:lnTo>
                    <a:lnTo>
                      <a:pt x="1280" y="3096"/>
                    </a:lnTo>
                    <a:lnTo>
                      <a:pt x="1372" y="3133"/>
                    </a:lnTo>
                    <a:lnTo>
                      <a:pt x="1484" y="3151"/>
                    </a:lnTo>
                    <a:lnTo>
                      <a:pt x="1595" y="3133"/>
                    </a:lnTo>
                    <a:lnTo>
                      <a:pt x="1688" y="3114"/>
                    </a:lnTo>
                    <a:lnTo>
                      <a:pt x="1799" y="3059"/>
                    </a:lnTo>
                    <a:lnTo>
                      <a:pt x="1891" y="3003"/>
                    </a:lnTo>
                    <a:lnTo>
                      <a:pt x="2040" y="2873"/>
                    </a:lnTo>
                    <a:lnTo>
                      <a:pt x="2058" y="3003"/>
                    </a:lnTo>
                    <a:lnTo>
                      <a:pt x="2114" y="3114"/>
                    </a:lnTo>
                    <a:lnTo>
                      <a:pt x="2188" y="3225"/>
                    </a:lnTo>
                    <a:lnTo>
                      <a:pt x="2244" y="3263"/>
                    </a:lnTo>
                    <a:lnTo>
                      <a:pt x="2299" y="3300"/>
                    </a:lnTo>
                    <a:lnTo>
                      <a:pt x="2373" y="3337"/>
                    </a:lnTo>
                    <a:lnTo>
                      <a:pt x="2540" y="3337"/>
                    </a:lnTo>
                    <a:lnTo>
                      <a:pt x="2651" y="3300"/>
                    </a:lnTo>
                    <a:lnTo>
                      <a:pt x="2781" y="3225"/>
                    </a:lnTo>
                    <a:lnTo>
                      <a:pt x="2911" y="3114"/>
                    </a:lnTo>
                    <a:lnTo>
                      <a:pt x="3041" y="2985"/>
                    </a:lnTo>
                    <a:lnTo>
                      <a:pt x="3152" y="2836"/>
                    </a:lnTo>
                    <a:lnTo>
                      <a:pt x="3263" y="2651"/>
                    </a:lnTo>
                    <a:lnTo>
                      <a:pt x="3356" y="2466"/>
                    </a:lnTo>
                    <a:lnTo>
                      <a:pt x="3448" y="2262"/>
                    </a:lnTo>
                    <a:lnTo>
                      <a:pt x="3504" y="2039"/>
                    </a:lnTo>
                    <a:lnTo>
                      <a:pt x="3541" y="1872"/>
                    </a:lnTo>
                    <a:lnTo>
                      <a:pt x="3541" y="1706"/>
                    </a:lnTo>
                    <a:lnTo>
                      <a:pt x="3504" y="1539"/>
                    </a:lnTo>
                    <a:lnTo>
                      <a:pt x="3430" y="1391"/>
                    </a:lnTo>
                    <a:lnTo>
                      <a:pt x="3356" y="1316"/>
                    </a:lnTo>
                    <a:lnTo>
                      <a:pt x="3282" y="1224"/>
                    </a:lnTo>
                    <a:lnTo>
                      <a:pt x="3189" y="1168"/>
                    </a:lnTo>
                    <a:lnTo>
                      <a:pt x="3096" y="1113"/>
                    </a:lnTo>
                    <a:lnTo>
                      <a:pt x="2929" y="1038"/>
                    </a:lnTo>
                    <a:lnTo>
                      <a:pt x="2800" y="1001"/>
                    </a:lnTo>
                    <a:lnTo>
                      <a:pt x="2763" y="909"/>
                    </a:lnTo>
                    <a:lnTo>
                      <a:pt x="2725" y="816"/>
                    </a:lnTo>
                    <a:lnTo>
                      <a:pt x="2670" y="742"/>
                    </a:lnTo>
                    <a:lnTo>
                      <a:pt x="2596" y="668"/>
                    </a:lnTo>
                    <a:lnTo>
                      <a:pt x="2466" y="557"/>
                    </a:lnTo>
                    <a:lnTo>
                      <a:pt x="2299" y="482"/>
                    </a:lnTo>
                    <a:lnTo>
                      <a:pt x="2132" y="427"/>
                    </a:lnTo>
                    <a:lnTo>
                      <a:pt x="1966" y="408"/>
                    </a:lnTo>
                    <a:lnTo>
                      <a:pt x="1799" y="390"/>
                    </a:lnTo>
                    <a:lnTo>
                      <a:pt x="1651" y="408"/>
                    </a:lnTo>
                    <a:lnTo>
                      <a:pt x="1595" y="316"/>
                    </a:lnTo>
                    <a:lnTo>
                      <a:pt x="1521" y="223"/>
                    </a:lnTo>
                    <a:lnTo>
                      <a:pt x="1428" y="167"/>
                    </a:lnTo>
                    <a:lnTo>
                      <a:pt x="1354" y="112"/>
                    </a:lnTo>
                    <a:lnTo>
                      <a:pt x="1261" y="56"/>
                    </a:lnTo>
                    <a:lnTo>
                      <a:pt x="1150" y="19"/>
                    </a:lnTo>
                    <a:lnTo>
                      <a:pt x="1057"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131;p46">
                <a:extLst>
                  <a:ext uri="{FF2B5EF4-FFF2-40B4-BE49-F238E27FC236}">
                    <a16:creationId xmlns:a16="http://schemas.microsoft.com/office/drawing/2014/main" xmlns="" id="{4894EEBB-AD3C-003A-5916-49D379CDAED3}"/>
                  </a:ext>
                </a:extLst>
              </p:cNvPr>
              <p:cNvSpPr/>
              <p:nvPr/>
            </p:nvSpPr>
            <p:spPr>
              <a:xfrm>
                <a:off x="6185850" y="3769850"/>
                <a:ext cx="18575" cy="43100"/>
              </a:xfrm>
              <a:custGeom>
                <a:avLst/>
                <a:gdLst/>
                <a:ahLst/>
                <a:cxnLst/>
                <a:rect l="l" t="t" r="r" b="b"/>
                <a:pathLst>
                  <a:path w="743" h="1724" extrusionOk="0">
                    <a:moveTo>
                      <a:pt x="631" y="0"/>
                    </a:moveTo>
                    <a:lnTo>
                      <a:pt x="594" y="19"/>
                    </a:lnTo>
                    <a:lnTo>
                      <a:pt x="557" y="37"/>
                    </a:lnTo>
                    <a:lnTo>
                      <a:pt x="538" y="74"/>
                    </a:lnTo>
                    <a:lnTo>
                      <a:pt x="19" y="1594"/>
                    </a:lnTo>
                    <a:lnTo>
                      <a:pt x="1" y="1650"/>
                    </a:lnTo>
                    <a:lnTo>
                      <a:pt x="19" y="1668"/>
                    </a:lnTo>
                    <a:lnTo>
                      <a:pt x="38" y="1705"/>
                    </a:lnTo>
                    <a:lnTo>
                      <a:pt x="75" y="1724"/>
                    </a:lnTo>
                    <a:lnTo>
                      <a:pt x="168" y="1724"/>
                    </a:lnTo>
                    <a:lnTo>
                      <a:pt x="205" y="1668"/>
                    </a:lnTo>
                    <a:lnTo>
                      <a:pt x="724" y="130"/>
                    </a:lnTo>
                    <a:lnTo>
                      <a:pt x="742" y="93"/>
                    </a:lnTo>
                    <a:lnTo>
                      <a:pt x="724" y="56"/>
                    </a:lnTo>
                    <a:lnTo>
                      <a:pt x="705" y="19"/>
                    </a:lnTo>
                    <a:lnTo>
                      <a:pt x="668"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132;p46">
                <a:extLst>
                  <a:ext uri="{FF2B5EF4-FFF2-40B4-BE49-F238E27FC236}">
                    <a16:creationId xmlns:a16="http://schemas.microsoft.com/office/drawing/2014/main" xmlns="" id="{48DD90E0-D749-22E3-F277-281C77C21B6B}"/>
                  </a:ext>
                </a:extLst>
              </p:cNvPr>
              <p:cNvSpPr/>
              <p:nvPr/>
            </p:nvSpPr>
            <p:spPr>
              <a:xfrm>
                <a:off x="6213200" y="3784200"/>
                <a:ext cx="19025" cy="43600"/>
              </a:xfrm>
              <a:custGeom>
                <a:avLst/>
                <a:gdLst/>
                <a:ahLst/>
                <a:cxnLst/>
                <a:rect l="l" t="t" r="r" b="b"/>
                <a:pathLst>
                  <a:path w="761" h="1744" extrusionOk="0">
                    <a:moveTo>
                      <a:pt x="667" y="1"/>
                    </a:moveTo>
                    <a:lnTo>
                      <a:pt x="630" y="19"/>
                    </a:lnTo>
                    <a:lnTo>
                      <a:pt x="593" y="38"/>
                    </a:lnTo>
                    <a:lnTo>
                      <a:pt x="575" y="75"/>
                    </a:lnTo>
                    <a:lnTo>
                      <a:pt x="0" y="1613"/>
                    </a:lnTo>
                    <a:lnTo>
                      <a:pt x="0" y="1650"/>
                    </a:lnTo>
                    <a:lnTo>
                      <a:pt x="0" y="1687"/>
                    </a:lnTo>
                    <a:lnTo>
                      <a:pt x="19" y="1725"/>
                    </a:lnTo>
                    <a:lnTo>
                      <a:pt x="56" y="1743"/>
                    </a:lnTo>
                    <a:lnTo>
                      <a:pt x="93" y="1743"/>
                    </a:lnTo>
                    <a:lnTo>
                      <a:pt x="149" y="1725"/>
                    </a:lnTo>
                    <a:lnTo>
                      <a:pt x="186" y="1687"/>
                    </a:lnTo>
                    <a:lnTo>
                      <a:pt x="760" y="131"/>
                    </a:lnTo>
                    <a:lnTo>
                      <a:pt x="760" y="93"/>
                    </a:lnTo>
                    <a:lnTo>
                      <a:pt x="760" y="56"/>
                    </a:lnTo>
                    <a:lnTo>
                      <a:pt x="723" y="38"/>
                    </a:lnTo>
                    <a:lnTo>
                      <a:pt x="705" y="19"/>
                    </a:lnTo>
                    <a:lnTo>
                      <a:pt x="66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3133;p46">
                <a:extLst>
                  <a:ext uri="{FF2B5EF4-FFF2-40B4-BE49-F238E27FC236}">
                    <a16:creationId xmlns:a16="http://schemas.microsoft.com/office/drawing/2014/main" xmlns="" id="{BDBE644C-7288-FA6E-01B7-60122488CAB4}"/>
                  </a:ext>
                </a:extLst>
              </p:cNvPr>
              <p:cNvSpPr/>
              <p:nvPr/>
            </p:nvSpPr>
            <p:spPr>
              <a:xfrm>
                <a:off x="6132575" y="3810625"/>
                <a:ext cx="34300" cy="50050"/>
              </a:xfrm>
              <a:custGeom>
                <a:avLst/>
                <a:gdLst/>
                <a:ahLst/>
                <a:cxnLst/>
                <a:rect l="l" t="t" r="r" b="b"/>
                <a:pathLst>
                  <a:path w="1372" h="2002" extrusionOk="0">
                    <a:moveTo>
                      <a:pt x="74" y="0"/>
                    </a:moveTo>
                    <a:lnTo>
                      <a:pt x="37" y="19"/>
                    </a:lnTo>
                    <a:lnTo>
                      <a:pt x="19" y="37"/>
                    </a:lnTo>
                    <a:lnTo>
                      <a:pt x="0" y="74"/>
                    </a:lnTo>
                    <a:lnTo>
                      <a:pt x="0" y="111"/>
                    </a:lnTo>
                    <a:lnTo>
                      <a:pt x="19" y="149"/>
                    </a:lnTo>
                    <a:lnTo>
                      <a:pt x="56" y="167"/>
                    </a:lnTo>
                    <a:lnTo>
                      <a:pt x="204" y="297"/>
                    </a:lnTo>
                    <a:lnTo>
                      <a:pt x="371" y="445"/>
                    </a:lnTo>
                    <a:lnTo>
                      <a:pt x="575" y="630"/>
                    </a:lnTo>
                    <a:lnTo>
                      <a:pt x="760" y="890"/>
                    </a:lnTo>
                    <a:lnTo>
                      <a:pt x="853" y="1038"/>
                    </a:lnTo>
                    <a:lnTo>
                      <a:pt x="946" y="1186"/>
                    </a:lnTo>
                    <a:lnTo>
                      <a:pt x="1020" y="1353"/>
                    </a:lnTo>
                    <a:lnTo>
                      <a:pt x="1094" y="1520"/>
                    </a:lnTo>
                    <a:lnTo>
                      <a:pt x="1131" y="1724"/>
                    </a:lnTo>
                    <a:lnTo>
                      <a:pt x="1168" y="1909"/>
                    </a:lnTo>
                    <a:lnTo>
                      <a:pt x="1186" y="1946"/>
                    </a:lnTo>
                    <a:lnTo>
                      <a:pt x="1205" y="1983"/>
                    </a:lnTo>
                    <a:lnTo>
                      <a:pt x="1242" y="2002"/>
                    </a:lnTo>
                    <a:lnTo>
                      <a:pt x="1279" y="2002"/>
                    </a:lnTo>
                    <a:lnTo>
                      <a:pt x="1316" y="1983"/>
                    </a:lnTo>
                    <a:lnTo>
                      <a:pt x="1353" y="1965"/>
                    </a:lnTo>
                    <a:lnTo>
                      <a:pt x="1372" y="1928"/>
                    </a:lnTo>
                    <a:lnTo>
                      <a:pt x="1372" y="1891"/>
                    </a:lnTo>
                    <a:lnTo>
                      <a:pt x="1335" y="1668"/>
                    </a:lnTo>
                    <a:lnTo>
                      <a:pt x="1279" y="1465"/>
                    </a:lnTo>
                    <a:lnTo>
                      <a:pt x="1205" y="1279"/>
                    </a:lnTo>
                    <a:lnTo>
                      <a:pt x="1131" y="1112"/>
                    </a:lnTo>
                    <a:lnTo>
                      <a:pt x="1038" y="946"/>
                    </a:lnTo>
                    <a:lnTo>
                      <a:pt x="946" y="779"/>
                    </a:lnTo>
                    <a:lnTo>
                      <a:pt x="723" y="519"/>
                    </a:lnTo>
                    <a:lnTo>
                      <a:pt x="519" y="297"/>
                    </a:lnTo>
                    <a:lnTo>
                      <a:pt x="352" y="149"/>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3134;p46">
                <a:extLst>
                  <a:ext uri="{FF2B5EF4-FFF2-40B4-BE49-F238E27FC236}">
                    <a16:creationId xmlns:a16="http://schemas.microsoft.com/office/drawing/2014/main" xmlns="" id="{F004DF9B-FA40-2722-B15D-E2AE7A7F6704}"/>
                  </a:ext>
                </a:extLst>
              </p:cNvPr>
              <p:cNvSpPr/>
              <p:nvPr/>
            </p:nvSpPr>
            <p:spPr>
              <a:xfrm>
                <a:off x="6020900" y="4065925"/>
                <a:ext cx="7900" cy="32475"/>
              </a:xfrm>
              <a:custGeom>
                <a:avLst/>
                <a:gdLst/>
                <a:ahLst/>
                <a:cxnLst/>
                <a:rect l="l" t="t" r="r" b="b"/>
                <a:pathLst>
                  <a:path w="316" h="1299" extrusionOk="0">
                    <a:moveTo>
                      <a:pt x="56" y="1"/>
                    </a:moveTo>
                    <a:lnTo>
                      <a:pt x="19" y="38"/>
                    </a:lnTo>
                    <a:lnTo>
                      <a:pt x="19" y="75"/>
                    </a:lnTo>
                    <a:lnTo>
                      <a:pt x="1" y="112"/>
                    </a:lnTo>
                    <a:lnTo>
                      <a:pt x="130" y="1205"/>
                    </a:lnTo>
                    <a:lnTo>
                      <a:pt x="130" y="1243"/>
                    </a:lnTo>
                    <a:lnTo>
                      <a:pt x="149" y="1280"/>
                    </a:lnTo>
                    <a:lnTo>
                      <a:pt x="186" y="1298"/>
                    </a:lnTo>
                    <a:lnTo>
                      <a:pt x="241" y="1298"/>
                    </a:lnTo>
                    <a:lnTo>
                      <a:pt x="279" y="1280"/>
                    </a:lnTo>
                    <a:lnTo>
                      <a:pt x="297" y="1261"/>
                    </a:lnTo>
                    <a:lnTo>
                      <a:pt x="316" y="1224"/>
                    </a:lnTo>
                    <a:lnTo>
                      <a:pt x="316" y="1187"/>
                    </a:lnTo>
                    <a:lnTo>
                      <a:pt x="204" y="93"/>
                    </a:lnTo>
                    <a:lnTo>
                      <a:pt x="186" y="56"/>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3135;p46">
                <a:extLst>
                  <a:ext uri="{FF2B5EF4-FFF2-40B4-BE49-F238E27FC236}">
                    <a16:creationId xmlns:a16="http://schemas.microsoft.com/office/drawing/2014/main" xmlns="" id="{F8C63032-A54B-8287-9E78-FC2E28FA146B}"/>
                  </a:ext>
                </a:extLst>
              </p:cNvPr>
              <p:cNvSpPr/>
              <p:nvPr/>
            </p:nvSpPr>
            <p:spPr>
              <a:xfrm>
                <a:off x="5815175" y="3969100"/>
                <a:ext cx="7425" cy="27350"/>
              </a:xfrm>
              <a:custGeom>
                <a:avLst/>
                <a:gdLst/>
                <a:ahLst/>
                <a:cxnLst/>
                <a:rect l="l" t="t" r="r" b="b"/>
                <a:pathLst>
                  <a:path w="297" h="1094" extrusionOk="0">
                    <a:moveTo>
                      <a:pt x="204" y="0"/>
                    </a:moveTo>
                    <a:lnTo>
                      <a:pt x="167" y="19"/>
                    </a:lnTo>
                    <a:lnTo>
                      <a:pt x="130" y="37"/>
                    </a:lnTo>
                    <a:lnTo>
                      <a:pt x="111" y="56"/>
                    </a:lnTo>
                    <a:lnTo>
                      <a:pt x="93" y="93"/>
                    </a:lnTo>
                    <a:lnTo>
                      <a:pt x="0" y="982"/>
                    </a:lnTo>
                    <a:lnTo>
                      <a:pt x="19" y="1019"/>
                    </a:lnTo>
                    <a:lnTo>
                      <a:pt x="37" y="1057"/>
                    </a:lnTo>
                    <a:lnTo>
                      <a:pt x="56" y="1075"/>
                    </a:lnTo>
                    <a:lnTo>
                      <a:pt x="93" y="1094"/>
                    </a:lnTo>
                    <a:lnTo>
                      <a:pt x="111" y="1094"/>
                    </a:lnTo>
                    <a:lnTo>
                      <a:pt x="149" y="1075"/>
                    </a:lnTo>
                    <a:lnTo>
                      <a:pt x="167" y="1057"/>
                    </a:lnTo>
                    <a:lnTo>
                      <a:pt x="204" y="1038"/>
                    </a:lnTo>
                    <a:lnTo>
                      <a:pt x="204" y="1001"/>
                    </a:lnTo>
                    <a:lnTo>
                      <a:pt x="297" y="111"/>
                    </a:lnTo>
                    <a:lnTo>
                      <a:pt x="278" y="74"/>
                    </a:lnTo>
                    <a:lnTo>
                      <a:pt x="260" y="37"/>
                    </a:lnTo>
                    <a:lnTo>
                      <a:pt x="241" y="19"/>
                    </a:lnTo>
                    <a:lnTo>
                      <a:pt x="204"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3136;p46">
                <a:extLst>
                  <a:ext uri="{FF2B5EF4-FFF2-40B4-BE49-F238E27FC236}">
                    <a16:creationId xmlns:a16="http://schemas.microsoft.com/office/drawing/2014/main" xmlns="" id="{0616D3E9-D9A3-5239-5D5B-0D7BCA97B702}"/>
                  </a:ext>
                </a:extLst>
              </p:cNvPr>
              <p:cNvSpPr/>
              <p:nvPr/>
            </p:nvSpPr>
            <p:spPr>
              <a:xfrm>
                <a:off x="5818425" y="3875500"/>
                <a:ext cx="12975" cy="87125"/>
              </a:xfrm>
              <a:custGeom>
                <a:avLst/>
                <a:gdLst/>
                <a:ahLst/>
                <a:cxnLst/>
                <a:rect l="l" t="t" r="r" b="b"/>
                <a:pathLst>
                  <a:path w="519" h="3485" extrusionOk="0">
                    <a:moveTo>
                      <a:pt x="389" y="0"/>
                    </a:moveTo>
                    <a:lnTo>
                      <a:pt x="352" y="19"/>
                    </a:lnTo>
                    <a:lnTo>
                      <a:pt x="334" y="37"/>
                    </a:lnTo>
                    <a:lnTo>
                      <a:pt x="315" y="74"/>
                    </a:lnTo>
                    <a:lnTo>
                      <a:pt x="0" y="3373"/>
                    </a:lnTo>
                    <a:lnTo>
                      <a:pt x="19" y="3429"/>
                    </a:lnTo>
                    <a:lnTo>
                      <a:pt x="37" y="3447"/>
                    </a:lnTo>
                    <a:lnTo>
                      <a:pt x="56" y="3485"/>
                    </a:lnTo>
                    <a:lnTo>
                      <a:pt x="148" y="3485"/>
                    </a:lnTo>
                    <a:lnTo>
                      <a:pt x="167" y="3466"/>
                    </a:lnTo>
                    <a:lnTo>
                      <a:pt x="185" y="3429"/>
                    </a:lnTo>
                    <a:lnTo>
                      <a:pt x="204" y="3392"/>
                    </a:lnTo>
                    <a:lnTo>
                      <a:pt x="519" y="93"/>
                    </a:lnTo>
                    <a:lnTo>
                      <a:pt x="519" y="56"/>
                    </a:lnTo>
                    <a:lnTo>
                      <a:pt x="500" y="37"/>
                    </a:lnTo>
                    <a:lnTo>
                      <a:pt x="46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3137;p46">
                <a:extLst>
                  <a:ext uri="{FF2B5EF4-FFF2-40B4-BE49-F238E27FC236}">
                    <a16:creationId xmlns:a16="http://schemas.microsoft.com/office/drawing/2014/main" xmlns="" id="{A704B2F7-974A-FE92-C441-3A1665AB9A25}"/>
                  </a:ext>
                </a:extLst>
              </p:cNvPr>
              <p:cNvSpPr/>
              <p:nvPr/>
            </p:nvSpPr>
            <p:spPr>
              <a:xfrm>
                <a:off x="5815175" y="4023775"/>
                <a:ext cx="5125" cy="35225"/>
              </a:xfrm>
              <a:custGeom>
                <a:avLst/>
                <a:gdLst/>
                <a:ahLst/>
                <a:cxnLst/>
                <a:rect l="l" t="t" r="r" b="b"/>
                <a:pathLst>
                  <a:path w="205" h="1409" extrusionOk="0">
                    <a:moveTo>
                      <a:pt x="74" y="0"/>
                    </a:moveTo>
                    <a:lnTo>
                      <a:pt x="37" y="19"/>
                    </a:lnTo>
                    <a:lnTo>
                      <a:pt x="19" y="56"/>
                    </a:lnTo>
                    <a:lnTo>
                      <a:pt x="0" y="93"/>
                    </a:lnTo>
                    <a:lnTo>
                      <a:pt x="0" y="1316"/>
                    </a:lnTo>
                    <a:lnTo>
                      <a:pt x="19" y="1353"/>
                    </a:lnTo>
                    <a:lnTo>
                      <a:pt x="37" y="1390"/>
                    </a:lnTo>
                    <a:lnTo>
                      <a:pt x="74" y="1409"/>
                    </a:lnTo>
                    <a:lnTo>
                      <a:pt x="149" y="1409"/>
                    </a:lnTo>
                    <a:lnTo>
                      <a:pt x="186" y="1390"/>
                    </a:lnTo>
                    <a:lnTo>
                      <a:pt x="204" y="1353"/>
                    </a:lnTo>
                    <a:lnTo>
                      <a:pt x="204" y="1316"/>
                    </a:lnTo>
                    <a:lnTo>
                      <a:pt x="204" y="93"/>
                    </a:lnTo>
                    <a:lnTo>
                      <a:pt x="204" y="56"/>
                    </a:lnTo>
                    <a:lnTo>
                      <a:pt x="186" y="19"/>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4556446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38" presetClass="path" presetSubtype="0" accel="50000" decel="50000" fill="hold" nodeType="afterEffect">
                                  <p:stCondLst>
                                    <p:cond delay="0"/>
                                  </p:stCondLst>
                                  <p:childTnLst>
                                    <p:animMotion origin="layout" path="M -0.00091 0.05208 L 0.01094 0.08056 L 0.01758 0.04745 L 0.02956 0.07593 L 0.03659 0.04282 L 0.04805 0.0713 L 0.05521 0.0382 L 0.06667 0.06667 L 0.07396 0.03357 L 0.08581 0.06181 L 0.09232 0.02894 L 0.1043 0.05718 L 0.11094 0.02431 L 0.12253 0.05278 L 0.12995 0.01945 L 0.14141 0.04792 L 0.1487 0.01482 " pathEditMode="relative" rAng="21120000" ptsTypes="AAAAAAAAAAAAAAAAA">
                                      <p:cBhvr>
                                        <p:cTn id="10" dur="3000" fill="hold"/>
                                        <p:tgtEl>
                                          <p:spTgt spid="18"/>
                                        </p:tgtEl>
                                        <p:attrNameLst>
                                          <p:attrName>ppt_x</p:attrName>
                                          <p:attrName>ppt_y</p:attrName>
                                        </p:attrNameLst>
                                      </p:cBhvr>
                                      <p:rCtr x="7604" y="-324"/>
                                    </p:animMotion>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47590"/>
            <a:ext cx="12190413" cy="855706"/>
            <a:chOff x="0" y="520607"/>
            <a:chExt cx="12190413" cy="85570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316024" y="520607"/>
              <a:ext cx="98243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Xác</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định</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đề</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tài</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pic>
        <p:nvPicPr>
          <p:cNvPr id="35" name="图片 6">
            <a:extLst>
              <a:ext uri="{FF2B5EF4-FFF2-40B4-BE49-F238E27FC236}">
                <a16:creationId xmlns:a16="http://schemas.microsoft.com/office/drawing/2014/main" xmlns="" id="{659187C7-F00E-4F5F-AAE6-CC604EA9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008" y="1668977"/>
            <a:ext cx="5361381" cy="5361381"/>
          </a:xfrm>
          <a:prstGeom prst="rect">
            <a:avLst/>
          </a:prstGeom>
        </p:spPr>
      </p:pic>
      <p:pic>
        <p:nvPicPr>
          <p:cNvPr id="7" name="图片 18">
            <a:extLst>
              <a:ext uri="{FF2B5EF4-FFF2-40B4-BE49-F238E27FC236}">
                <a16:creationId xmlns:a16="http://schemas.microsoft.com/office/drawing/2014/main" xmlns="" id="{49EA166C-615D-4A0B-852D-906C9A10A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50" y="833687"/>
            <a:ext cx="1163448" cy="1645697"/>
          </a:xfrm>
          <a:prstGeom prst="rect">
            <a:avLst/>
          </a:prstGeom>
          <a:effectLst>
            <a:outerShdw blurRad="50800" dist="38100" dir="5400000" algn="t" rotWithShape="0">
              <a:prstClr val="black">
                <a:alpha val="40000"/>
              </a:prstClr>
            </a:outerShdw>
          </a:effectLst>
        </p:spPr>
      </p:pic>
      <p:grpSp>
        <p:nvGrpSpPr>
          <p:cNvPr id="13" name="组合 20">
            <a:extLst>
              <a:ext uri="{FF2B5EF4-FFF2-40B4-BE49-F238E27FC236}">
                <a16:creationId xmlns:a16="http://schemas.microsoft.com/office/drawing/2014/main" xmlns="" id="{63F69158-3F20-4D7C-B1F4-D8D48A94A84A}"/>
              </a:ext>
            </a:extLst>
          </p:cNvPr>
          <p:cNvGrpSpPr/>
          <p:nvPr/>
        </p:nvGrpSpPr>
        <p:grpSpPr>
          <a:xfrm>
            <a:off x="1877789" y="1274188"/>
            <a:ext cx="1048166" cy="1119809"/>
            <a:chOff x="5758072" y="954157"/>
            <a:chExt cx="1048166" cy="1119809"/>
          </a:xfrm>
          <a:solidFill>
            <a:srgbClr val="E2B3BD"/>
          </a:solidFill>
        </p:grpSpPr>
        <p:sp>
          <p:nvSpPr>
            <p:cNvPr id="14" name="菱形 21">
              <a:extLst>
                <a:ext uri="{FF2B5EF4-FFF2-40B4-BE49-F238E27FC236}">
                  <a16:creationId xmlns:a16="http://schemas.microsoft.com/office/drawing/2014/main" xmlns="" id="{7463CF12-8ED0-4A8E-AC0D-8D575B5D2C66}"/>
                </a:ext>
              </a:extLst>
            </p:cNvPr>
            <p:cNvSpPr/>
            <p:nvPr/>
          </p:nvSpPr>
          <p:spPr>
            <a:xfrm>
              <a:off x="5759317" y="954157"/>
              <a:ext cx="1046921" cy="1046921"/>
            </a:xfrm>
            <a:prstGeom prst="diamond">
              <a:avLst/>
            </a:prstGeom>
            <a:grpFill/>
            <a:ln w="28575">
              <a:solidFill>
                <a:srgbClr val="E2B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5" name="菱形 22">
              <a:extLst>
                <a:ext uri="{FF2B5EF4-FFF2-40B4-BE49-F238E27FC236}">
                  <a16:creationId xmlns:a16="http://schemas.microsoft.com/office/drawing/2014/main" xmlns="" id="{CEA966C2-A7F4-42AC-8735-D1B59E6FE507}"/>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16" name="文本框 23">
            <a:extLst>
              <a:ext uri="{FF2B5EF4-FFF2-40B4-BE49-F238E27FC236}">
                <a16:creationId xmlns:a16="http://schemas.microsoft.com/office/drawing/2014/main" xmlns="" id="{2891F684-B212-4717-AF63-A71CB69393AB}"/>
              </a:ext>
            </a:extLst>
          </p:cNvPr>
          <p:cNvSpPr txBox="1"/>
          <p:nvPr/>
        </p:nvSpPr>
        <p:spPr>
          <a:xfrm>
            <a:off x="2096447" y="1571971"/>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a</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nvGrpSpPr>
          <p:cNvPr id="17" name="组合 24">
            <a:extLst>
              <a:ext uri="{FF2B5EF4-FFF2-40B4-BE49-F238E27FC236}">
                <a16:creationId xmlns:a16="http://schemas.microsoft.com/office/drawing/2014/main" xmlns="" id="{1751411B-16B8-4D68-BC9E-E5E4BC78FE6A}"/>
              </a:ext>
            </a:extLst>
          </p:cNvPr>
          <p:cNvGrpSpPr/>
          <p:nvPr/>
        </p:nvGrpSpPr>
        <p:grpSpPr>
          <a:xfrm>
            <a:off x="1698774" y="2824243"/>
            <a:ext cx="1048166" cy="1119809"/>
            <a:chOff x="5758072" y="954157"/>
            <a:chExt cx="1048166" cy="1119809"/>
          </a:xfrm>
          <a:solidFill>
            <a:srgbClr val="FFC869"/>
          </a:solidFill>
        </p:grpSpPr>
        <p:sp>
          <p:nvSpPr>
            <p:cNvPr id="18" name="菱形 25">
              <a:extLst>
                <a:ext uri="{FF2B5EF4-FFF2-40B4-BE49-F238E27FC236}">
                  <a16:creationId xmlns:a16="http://schemas.microsoft.com/office/drawing/2014/main" xmlns="" id="{86E8DD42-49FA-494C-B072-44C7F4CE3F6D}"/>
                </a:ext>
              </a:extLst>
            </p:cNvPr>
            <p:cNvSpPr/>
            <p:nvPr/>
          </p:nvSpPr>
          <p:spPr>
            <a:xfrm>
              <a:off x="5759317" y="954157"/>
              <a:ext cx="1046921" cy="1046921"/>
            </a:xfrm>
            <a:prstGeom prst="diamond">
              <a:avLst/>
            </a:prstGeom>
            <a:grpFill/>
            <a:ln w="28575">
              <a:solidFill>
                <a:srgbClr val="FFC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9" name="菱形 26">
              <a:extLst>
                <a:ext uri="{FF2B5EF4-FFF2-40B4-BE49-F238E27FC236}">
                  <a16:creationId xmlns:a16="http://schemas.microsoft.com/office/drawing/2014/main" xmlns="" id="{BFFF1C8C-296A-4BB6-A75D-B8C1FEFE9BD7}"/>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0" name="文本框 27">
            <a:extLst>
              <a:ext uri="{FF2B5EF4-FFF2-40B4-BE49-F238E27FC236}">
                <a16:creationId xmlns:a16="http://schemas.microsoft.com/office/drawing/2014/main" xmlns="" id="{69EB269F-F53B-473F-8F9A-785309CB1A0F}"/>
              </a:ext>
            </a:extLst>
          </p:cNvPr>
          <p:cNvSpPr txBox="1"/>
          <p:nvPr/>
        </p:nvSpPr>
        <p:spPr>
          <a:xfrm>
            <a:off x="1917432" y="3122026"/>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b</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1" name="文本框 22">
            <a:extLst>
              <a:ext uri="{FF2B5EF4-FFF2-40B4-BE49-F238E27FC236}">
                <a16:creationId xmlns:a16="http://schemas.microsoft.com/office/drawing/2014/main" xmlns="" id="{FD4E1FCC-DABC-4481-8FEF-77C33323CFA4}"/>
              </a:ext>
            </a:extLst>
          </p:cNvPr>
          <p:cNvSpPr txBox="1">
            <a:spLocks noChangeArrowheads="1"/>
          </p:cNvSpPr>
          <p:nvPr/>
        </p:nvSpPr>
        <p:spPr bwMode="auto">
          <a:xfrm>
            <a:off x="3301240" y="1420966"/>
            <a:ext cx="5361279" cy="954107"/>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b="1">
                <a:solidFill>
                  <a:srgbClr val="000000"/>
                </a:solidFill>
                <a:latin typeface="Times New Roman" panose="02020603050405020304" pitchFamily="18" charset="0"/>
                <a:cs typeface="Times New Roman" panose="02020603050405020304" pitchFamily="18" charset="0"/>
              </a:rPr>
              <a:t>Mục đích: Trình bày cảm xúc về một sự việc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2" name="文本框 34">
            <a:extLst>
              <a:ext uri="{FF2B5EF4-FFF2-40B4-BE49-F238E27FC236}">
                <a16:creationId xmlns:a16="http://schemas.microsoft.com/office/drawing/2014/main" xmlns="" id="{A8472CB3-2155-41A6-A403-0537E668384A}"/>
              </a:ext>
            </a:extLst>
          </p:cNvPr>
          <p:cNvSpPr txBox="1">
            <a:spLocks noChangeArrowheads="1"/>
          </p:cNvSpPr>
          <p:nvPr/>
        </p:nvSpPr>
        <p:spPr bwMode="auto">
          <a:xfrm>
            <a:off x="2963108" y="3090669"/>
            <a:ext cx="5855367"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b="1">
                <a:solidFill>
                  <a:srgbClr val="000000"/>
                </a:solidFill>
                <a:latin typeface="Times New Roman" panose="02020603050405020304" pitchFamily="18" charset="0"/>
                <a:cs typeface="Times New Roman" panose="02020603050405020304" pitchFamily="18" charset="0"/>
              </a:rPr>
              <a:t>Người đọc: Thầy cô, bạn bè…</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4" name="组合 24">
            <a:extLst>
              <a:ext uri="{FF2B5EF4-FFF2-40B4-BE49-F238E27FC236}">
                <a16:creationId xmlns:a16="http://schemas.microsoft.com/office/drawing/2014/main" xmlns="" id="{606B9F0B-AC9A-1F50-3854-60E94F1102F8}"/>
              </a:ext>
            </a:extLst>
          </p:cNvPr>
          <p:cNvGrpSpPr/>
          <p:nvPr/>
        </p:nvGrpSpPr>
        <p:grpSpPr>
          <a:xfrm>
            <a:off x="1698774" y="5012327"/>
            <a:ext cx="1048166" cy="1119809"/>
            <a:chOff x="5758072" y="954157"/>
            <a:chExt cx="1048166" cy="1119809"/>
          </a:xfrm>
          <a:solidFill>
            <a:srgbClr val="92D050"/>
          </a:solidFill>
        </p:grpSpPr>
        <p:sp>
          <p:nvSpPr>
            <p:cNvPr id="25" name="菱形 25">
              <a:extLst>
                <a:ext uri="{FF2B5EF4-FFF2-40B4-BE49-F238E27FC236}">
                  <a16:creationId xmlns:a16="http://schemas.microsoft.com/office/drawing/2014/main" xmlns="" id="{8F3D1CAC-CBC0-BE39-CE04-E2ACC438B105}"/>
                </a:ext>
              </a:extLst>
            </p:cNvPr>
            <p:cNvSpPr/>
            <p:nvPr/>
          </p:nvSpPr>
          <p:spPr>
            <a:xfrm>
              <a:off x="5759317" y="954157"/>
              <a:ext cx="1046921" cy="1046921"/>
            </a:xfrm>
            <a:prstGeom prst="diamond">
              <a:avLst/>
            </a:prstGeom>
            <a:grpFill/>
            <a:ln w="28575">
              <a:solidFill>
                <a:srgbClr val="FFC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6" name="菱形 26">
              <a:extLst>
                <a:ext uri="{FF2B5EF4-FFF2-40B4-BE49-F238E27FC236}">
                  <a16:creationId xmlns:a16="http://schemas.microsoft.com/office/drawing/2014/main" xmlns="" id="{1D1B4C24-595C-6A9B-2ADB-7107856C1F05}"/>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7" name="文本框 27">
            <a:extLst>
              <a:ext uri="{FF2B5EF4-FFF2-40B4-BE49-F238E27FC236}">
                <a16:creationId xmlns:a16="http://schemas.microsoft.com/office/drawing/2014/main" xmlns="" id="{2E5F227C-39D8-DDE2-6D53-A675E5C81EE0}"/>
              </a:ext>
            </a:extLst>
          </p:cNvPr>
          <p:cNvSpPr txBox="1"/>
          <p:nvPr/>
        </p:nvSpPr>
        <p:spPr>
          <a:xfrm>
            <a:off x="1917432" y="5310110"/>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c</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8" name="文本框 34">
            <a:extLst>
              <a:ext uri="{FF2B5EF4-FFF2-40B4-BE49-F238E27FC236}">
                <a16:creationId xmlns:a16="http://schemas.microsoft.com/office/drawing/2014/main" xmlns="" id="{F2A2BC1E-D707-E10B-6995-AA64EF9E9622}"/>
              </a:ext>
            </a:extLst>
          </p:cNvPr>
          <p:cNvSpPr txBox="1">
            <a:spLocks noChangeArrowheads="1"/>
          </p:cNvSpPr>
          <p:nvPr/>
        </p:nvSpPr>
        <p:spPr bwMode="auto">
          <a:xfrm>
            <a:off x="2893698" y="5192327"/>
            <a:ext cx="5589808" cy="954107"/>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b="1">
                <a:solidFill>
                  <a:srgbClr val="000000"/>
                </a:solidFill>
                <a:latin typeface="Times New Roman" panose="02020603050405020304" pitchFamily="18" charset="0"/>
                <a:cs typeface="Times New Roman" panose="02020603050405020304" pitchFamily="18" charset="0"/>
              </a:rPr>
              <a:t>Đề tài: cảm xúc đối với một sự việc để lại cho em ấn tượng sâu sắc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327572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957577"/>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16" name="图片 11">
            <a:extLst>
              <a:ext uri="{FF2B5EF4-FFF2-40B4-BE49-F238E27FC236}">
                <a16:creationId xmlns:a16="http://schemas.microsoft.com/office/drawing/2014/main" xmlns="" id="{9C6A6309-3DA2-426F-9025-0D2ABD4E4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25" y="1433055"/>
            <a:ext cx="6157625" cy="3617100"/>
          </a:xfrm>
          <a:prstGeom prst="rect">
            <a:avLst/>
          </a:prstGeom>
        </p:spPr>
      </p:pic>
      <p:pic>
        <p:nvPicPr>
          <p:cNvPr id="17" name="图片 1">
            <a:extLst>
              <a:ext uri="{FF2B5EF4-FFF2-40B4-BE49-F238E27FC236}">
                <a16:creationId xmlns:a16="http://schemas.microsoft.com/office/drawing/2014/main" xmlns="" id="{F72DBA9F-C1AD-4301-A5AA-77D6145B4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5297506" y="3987814"/>
            <a:ext cx="2068340" cy="1328053"/>
          </a:xfrm>
          <a:prstGeom prst="rect">
            <a:avLst/>
          </a:prstGeom>
        </p:spPr>
      </p:pic>
      <p:pic>
        <p:nvPicPr>
          <p:cNvPr id="18" name="图片 4">
            <a:extLst>
              <a:ext uri="{FF2B5EF4-FFF2-40B4-BE49-F238E27FC236}">
                <a16:creationId xmlns:a16="http://schemas.microsoft.com/office/drawing/2014/main" xmlns="" id="{0A27A0F3-A524-4D90-B6FC-B39A5173D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9045" y="4764502"/>
            <a:ext cx="443832" cy="631228"/>
          </a:xfrm>
          <a:prstGeom prst="rect">
            <a:avLst/>
          </a:prstGeom>
        </p:spPr>
      </p:pic>
      <p:pic>
        <p:nvPicPr>
          <p:cNvPr id="31"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58231" t="46683" r="21708" b="3317"/>
          <a:stretch/>
        </p:blipFill>
        <p:spPr>
          <a:xfrm>
            <a:off x="8250282" y="4137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sp>
        <p:nvSpPr>
          <p:cNvPr id="32" name="标题 1">
            <a:extLst>
              <a:ext uri="{FF2B5EF4-FFF2-40B4-BE49-F238E27FC236}">
                <a16:creationId xmlns:a16="http://schemas.microsoft.com/office/drawing/2014/main" xmlns="" id="{D78DF3CE-C80F-4952-8728-D1983AA308D2}"/>
              </a:ext>
            </a:extLst>
          </p:cNvPr>
          <p:cNvSpPr txBox="1">
            <a:spLocks/>
          </p:cNvSpPr>
          <p:nvPr/>
        </p:nvSpPr>
        <p:spPr>
          <a:xfrm>
            <a:off x="1105087" y="2386376"/>
            <a:ext cx="5773120" cy="1727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vi-VN" altLang="zh-CN" sz="2800" b="1" dirty="0">
                <a:solidFill>
                  <a:srgbClr val="163B72"/>
                </a:solidFill>
                <a:ea typeface="包图简圆体" panose="02010601030101010101" pitchFamily="2" charset="-122"/>
                <a:cs typeface="Times New Roman" panose="02020603050405020304" pitchFamily="18" charset="0"/>
              </a:rPr>
              <a:t>Lựa chọn nhân vật em yêu thích trong một tác phẩm văn học đã học hoặc đã đọc. Có thể liệt kê danh sách nhân vật yêu thích và lựa chọn nhân vật em ấn tượng nhất.</a:t>
            </a:r>
            <a:endParaRPr kumimoji="0" lang="zh-CN" altLang="en-US" sz="2800" b="1" i="0" u="none" strike="noStrike" kern="1200" cap="none" spc="0" normalizeH="0" baseline="0" noProof="0" dirty="0">
              <a:ln>
                <a:noFill/>
              </a:ln>
              <a:solidFill>
                <a:srgbClr val="163B72"/>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nvGrpSpPr>
          <p:cNvPr id="96" name="Google Shape;2644;p40">
            <a:extLst>
              <a:ext uri="{FF2B5EF4-FFF2-40B4-BE49-F238E27FC236}">
                <a16:creationId xmlns:a16="http://schemas.microsoft.com/office/drawing/2014/main" xmlns="" id="{F630E78A-B33F-B4DA-BA93-D1244254BB47}"/>
              </a:ext>
            </a:extLst>
          </p:cNvPr>
          <p:cNvGrpSpPr/>
          <p:nvPr/>
        </p:nvGrpSpPr>
        <p:grpSpPr>
          <a:xfrm>
            <a:off x="10212626" y="1321214"/>
            <a:ext cx="962567" cy="1339921"/>
            <a:chOff x="5120675" y="1937000"/>
            <a:chExt cx="925050" cy="1423700"/>
          </a:xfrm>
        </p:grpSpPr>
        <p:sp>
          <p:nvSpPr>
            <p:cNvPr id="97" name="Google Shape;2645;p40">
              <a:extLst>
                <a:ext uri="{FF2B5EF4-FFF2-40B4-BE49-F238E27FC236}">
                  <a16:creationId xmlns:a16="http://schemas.microsoft.com/office/drawing/2014/main" xmlns="" id="{3401F739-E555-97A8-7273-7F8465DA549C}"/>
                </a:ext>
              </a:extLst>
            </p:cNvPr>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646;p40">
              <a:extLst>
                <a:ext uri="{FF2B5EF4-FFF2-40B4-BE49-F238E27FC236}">
                  <a16:creationId xmlns:a16="http://schemas.microsoft.com/office/drawing/2014/main" xmlns="" id="{D4010AD8-0BED-1963-B032-486991C47D77}"/>
                </a:ext>
              </a:extLst>
            </p:cNvPr>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647;p40">
              <a:extLst>
                <a:ext uri="{FF2B5EF4-FFF2-40B4-BE49-F238E27FC236}">
                  <a16:creationId xmlns:a16="http://schemas.microsoft.com/office/drawing/2014/main" xmlns="" id="{C874A309-71E1-33B0-110C-1AEFA27EAFDB}"/>
                </a:ext>
              </a:extLst>
            </p:cNvPr>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648;p40">
              <a:extLst>
                <a:ext uri="{FF2B5EF4-FFF2-40B4-BE49-F238E27FC236}">
                  <a16:creationId xmlns:a16="http://schemas.microsoft.com/office/drawing/2014/main" xmlns="" id="{257583C2-84CB-1FAC-50A6-D270DC252BC4}"/>
                </a:ext>
              </a:extLst>
            </p:cNvPr>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649;p40">
              <a:extLst>
                <a:ext uri="{FF2B5EF4-FFF2-40B4-BE49-F238E27FC236}">
                  <a16:creationId xmlns:a16="http://schemas.microsoft.com/office/drawing/2014/main" xmlns="" id="{217A20BE-BDC2-1E8D-EAD3-7255CC634989}"/>
                </a:ext>
              </a:extLst>
            </p:cNvPr>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650;p40">
              <a:extLst>
                <a:ext uri="{FF2B5EF4-FFF2-40B4-BE49-F238E27FC236}">
                  <a16:creationId xmlns:a16="http://schemas.microsoft.com/office/drawing/2014/main" xmlns="" id="{98E48909-F459-FF42-E900-87BB6FAD6763}"/>
                </a:ext>
              </a:extLst>
            </p:cNvPr>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651;p40">
              <a:extLst>
                <a:ext uri="{FF2B5EF4-FFF2-40B4-BE49-F238E27FC236}">
                  <a16:creationId xmlns:a16="http://schemas.microsoft.com/office/drawing/2014/main" xmlns="" id="{ECCEB31B-D6E2-D957-D911-78377814672F}"/>
                </a:ext>
              </a:extLst>
            </p:cNvPr>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1;p46">
            <a:extLst>
              <a:ext uri="{FF2B5EF4-FFF2-40B4-BE49-F238E27FC236}">
                <a16:creationId xmlns:a16="http://schemas.microsoft.com/office/drawing/2014/main" xmlns="" id="{9E270F88-F0E9-0C9D-7E00-2CFD31D42BB4}"/>
              </a:ext>
            </a:extLst>
          </p:cNvPr>
          <p:cNvGrpSpPr/>
          <p:nvPr/>
        </p:nvGrpSpPr>
        <p:grpSpPr>
          <a:xfrm>
            <a:off x="7512305" y="1656782"/>
            <a:ext cx="2911678" cy="5221379"/>
            <a:chOff x="5982628" y="902911"/>
            <a:chExt cx="2120749" cy="4204713"/>
          </a:xfrm>
        </p:grpSpPr>
        <p:sp>
          <p:nvSpPr>
            <p:cNvPr id="105" name="Google Shape;3062;p46">
              <a:extLst>
                <a:ext uri="{FF2B5EF4-FFF2-40B4-BE49-F238E27FC236}">
                  <a16:creationId xmlns:a16="http://schemas.microsoft.com/office/drawing/2014/main" xmlns="" id="{39085AFB-C4FA-619B-8F7B-D1F0A23FD14B}"/>
                </a:ext>
              </a:extLst>
            </p:cNvPr>
            <p:cNvSpPr/>
            <p:nvPr/>
          </p:nvSpPr>
          <p:spPr>
            <a:xfrm>
              <a:off x="6672551" y="4906000"/>
              <a:ext cx="1430827" cy="201624"/>
            </a:xfrm>
            <a:custGeom>
              <a:avLst/>
              <a:gdLst/>
              <a:ahLst/>
              <a:cxnLst/>
              <a:rect l="l" t="t" r="r" b="b"/>
              <a:pathLst>
                <a:path w="73678" h="8329" extrusionOk="0">
                  <a:moveTo>
                    <a:pt x="36839" y="0"/>
                  </a:moveTo>
                  <a:lnTo>
                    <a:pt x="33071" y="27"/>
                  </a:lnTo>
                  <a:lnTo>
                    <a:pt x="29411" y="109"/>
                  </a:lnTo>
                  <a:lnTo>
                    <a:pt x="25889" y="191"/>
                  </a:lnTo>
                  <a:lnTo>
                    <a:pt x="22503" y="328"/>
                  </a:lnTo>
                  <a:lnTo>
                    <a:pt x="19280" y="519"/>
                  </a:lnTo>
                  <a:lnTo>
                    <a:pt x="16249" y="710"/>
                  </a:lnTo>
                  <a:lnTo>
                    <a:pt x="13409" y="956"/>
                  </a:lnTo>
                  <a:lnTo>
                    <a:pt x="10787" y="1229"/>
                  </a:lnTo>
                  <a:lnTo>
                    <a:pt x="8412" y="1529"/>
                  </a:lnTo>
                  <a:lnTo>
                    <a:pt x="6309" y="1857"/>
                  </a:lnTo>
                  <a:lnTo>
                    <a:pt x="5353" y="2021"/>
                  </a:lnTo>
                  <a:lnTo>
                    <a:pt x="4452" y="2185"/>
                  </a:lnTo>
                  <a:lnTo>
                    <a:pt x="3633" y="2376"/>
                  </a:lnTo>
                  <a:lnTo>
                    <a:pt x="2895" y="2540"/>
                  </a:lnTo>
                  <a:lnTo>
                    <a:pt x="2240" y="2731"/>
                  </a:lnTo>
                  <a:lnTo>
                    <a:pt x="1667" y="2922"/>
                  </a:lnTo>
                  <a:lnTo>
                    <a:pt x="1175" y="3141"/>
                  </a:lnTo>
                  <a:lnTo>
                    <a:pt x="765" y="3332"/>
                  </a:lnTo>
                  <a:lnTo>
                    <a:pt x="438" y="3523"/>
                  </a:lnTo>
                  <a:lnTo>
                    <a:pt x="192" y="3741"/>
                  </a:lnTo>
                  <a:lnTo>
                    <a:pt x="110" y="3851"/>
                  </a:lnTo>
                  <a:lnTo>
                    <a:pt x="55" y="3960"/>
                  </a:lnTo>
                  <a:lnTo>
                    <a:pt x="28" y="4069"/>
                  </a:lnTo>
                  <a:lnTo>
                    <a:pt x="1" y="4178"/>
                  </a:lnTo>
                  <a:lnTo>
                    <a:pt x="28" y="4287"/>
                  </a:lnTo>
                  <a:lnTo>
                    <a:pt x="55" y="4369"/>
                  </a:lnTo>
                  <a:lnTo>
                    <a:pt x="110" y="4479"/>
                  </a:lnTo>
                  <a:lnTo>
                    <a:pt x="192" y="4588"/>
                  </a:lnTo>
                  <a:lnTo>
                    <a:pt x="438" y="4806"/>
                  </a:lnTo>
                  <a:lnTo>
                    <a:pt x="765" y="4997"/>
                  </a:lnTo>
                  <a:lnTo>
                    <a:pt x="1175" y="5216"/>
                  </a:lnTo>
                  <a:lnTo>
                    <a:pt x="1667" y="5407"/>
                  </a:lnTo>
                  <a:lnTo>
                    <a:pt x="2240" y="5598"/>
                  </a:lnTo>
                  <a:lnTo>
                    <a:pt x="2895" y="5789"/>
                  </a:lnTo>
                  <a:lnTo>
                    <a:pt x="3633" y="5981"/>
                  </a:lnTo>
                  <a:lnTo>
                    <a:pt x="4452" y="6144"/>
                  </a:lnTo>
                  <a:lnTo>
                    <a:pt x="5353" y="6336"/>
                  </a:lnTo>
                  <a:lnTo>
                    <a:pt x="6309" y="6499"/>
                  </a:lnTo>
                  <a:lnTo>
                    <a:pt x="8412" y="6800"/>
                  </a:lnTo>
                  <a:lnTo>
                    <a:pt x="10787" y="7100"/>
                  </a:lnTo>
                  <a:lnTo>
                    <a:pt x="13409" y="7373"/>
                  </a:lnTo>
                  <a:lnTo>
                    <a:pt x="16249" y="7619"/>
                  </a:lnTo>
                  <a:lnTo>
                    <a:pt x="19280" y="7810"/>
                  </a:lnTo>
                  <a:lnTo>
                    <a:pt x="22503" y="8001"/>
                  </a:lnTo>
                  <a:lnTo>
                    <a:pt x="25889" y="8138"/>
                  </a:lnTo>
                  <a:lnTo>
                    <a:pt x="29411" y="8247"/>
                  </a:lnTo>
                  <a:lnTo>
                    <a:pt x="33071" y="8302"/>
                  </a:lnTo>
                  <a:lnTo>
                    <a:pt x="36839" y="8329"/>
                  </a:lnTo>
                  <a:lnTo>
                    <a:pt x="40608" y="8302"/>
                  </a:lnTo>
                  <a:lnTo>
                    <a:pt x="44267" y="8247"/>
                  </a:lnTo>
                  <a:lnTo>
                    <a:pt x="47817" y="8138"/>
                  </a:lnTo>
                  <a:lnTo>
                    <a:pt x="51176" y="8001"/>
                  </a:lnTo>
                  <a:lnTo>
                    <a:pt x="54398" y="7810"/>
                  </a:lnTo>
                  <a:lnTo>
                    <a:pt x="57457" y="7619"/>
                  </a:lnTo>
                  <a:lnTo>
                    <a:pt x="60269" y="7373"/>
                  </a:lnTo>
                  <a:lnTo>
                    <a:pt x="62891" y="7100"/>
                  </a:lnTo>
                  <a:lnTo>
                    <a:pt x="65267" y="6800"/>
                  </a:lnTo>
                  <a:lnTo>
                    <a:pt x="67397" y="6499"/>
                  </a:lnTo>
                  <a:lnTo>
                    <a:pt x="68353" y="6336"/>
                  </a:lnTo>
                  <a:lnTo>
                    <a:pt x="69254" y="6144"/>
                  </a:lnTo>
                  <a:lnTo>
                    <a:pt x="70046" y="5981"/>
                  </a:lnTo>
                  <a:lnTo>
                    <a:pt x="70783" y="5789"/>
                  </a:lnTo>
                  <a:lnTo>
                    <a:pt x="71466" y="5598"/>
                  </a:lnTo>
                  <a:lnTo>
                    <a:pt x="72039" y="5407"/>
                  </a:lnTo>
                  <a:lnTo>
                    <a:pt x="72531" y="5216"/>
                  </a:lnTo>
                  <a:lnTo>
                    <a:pt x="72940" y="4997"/>
                  </a:lnTo>
                  <a:lnTo>
                    <a:pt x="73268" y="4806"/>
                  </a:lnTo>
                  <a:lnTo>
                    <a:pt x="73486" y="4588"/>
                  </a:lnTo>
                  <a:lnTo>
                    <a:pt x="73568" y="4479"/>
                  </a:lnTo>
                  <a:lnTo>
                    <a:pt x="73650" y="4369"/>
                  </a:lnTo>
                  <a:lnTo>
                    <a:pt x="73678" y="4287"/>
                  </a:lnTo>
                  <a:lnTo>
                    <a:pt x="73678" y="4178"/>
                  </a:lnTo>
                  <a:lnTo>
                    <a:pt x="73678" y="4069"/>
                  </a:lnTo>
                  <a:lnTo>
                    <a:pt x="73650" y="3960"/>
                  </a:lnTo>
                  <a:lnTo>
                    <a:pt x="73568" y="3851"/>
                  </a:lnTo>
                  <a:lnTo>
                    <a:pt x="73486" y="3741"/>
                  </a:lnTo>
                  <a:lnTo>
                    <a:pt x="73268" y="3523"/>
                  </a:lnTo>
                  <a:lnTo>
                    <a:pt x="72940" y="3332"/>
                  </a:lnTo>
                  <a:lnTo>
                    <a:pt x="72531" y="3141"/>
                  </a:lnTo>
                  <a:lnTo>
                    <a:pt x="72039" y="2922"/>
                  </a:lnTo>
                  <a:lnTo>
                    <a:pt x="71466" y="2731"/>
                  </a:lnTo>
                  <a:lnTo>
                    <a:pt x="70783" y="2540"/>
                  </a:lnTo>
                  <a:lnTo>
                    <a:pt x="70046" y="2376"/>
                  </a:lnTo>
                  <a:lnTo>
                    <a:pt x="69254" y="2185"/>
                  </a:lnTo>
                  <a:lnTo>
                    <a:pt x="68353" y="2021"/>
                  </a:lnTo>
                  <a:lnTo>
                    <a:pt x="67397" y="1857"/>
                  </a:lnTo>
                  <a:lnTo>
                    <a:pt x="65267" y="1529"/>
                  </a:lnTo>
                  <a:lnTo>
                    <a:pt x="62891" y="1229"/>
                  </a:lnTo>
                  <a:lnTo>
                    <a:pt x="60269" y="956"/>
                  </a:lnTo>
                  <a:lnTo>
                    <a:pt x="57457" y="710"/>
                  </a:lnTo>
                  <a:lnTo>
                    <a:pt x="54398" y="519"/>
                  </a:lnTo>
                  <a:lnTo>
                    <a:pt x="51176" y="328"/>
                  </a:lnTo>
                  <a:lnTo>
                    <a:pt x="47817" y="191"/>
                  </a:lnTo>
                  <a:lnTo>
                    <a:pt x="44267" y="109"/>
                  </a:lnTo>
                  <a:lnTo>
                    <a:pt x="40608" y="27"/>
                  </a:lnTo>
                  <a:lnTo>
                    <a:pt x="36839" y="0"/>
                  </a:lnTo>
                  <a:close/>
                </a:path>
              </a:pathLst>
            </a:custGeom>
            <a:solidFill>
              <a:srgbClr val="2C3045">
                <a:alpha val="15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6" name="Google Shape;3063;p46">
              <a:extLst>
                <a:ext uri="{FF2B5EF4-FFF2-40B4-BE49-F238E27FC236}">
                  <a16:creationId xmlns:a16="http://schemas.microsoft.com/office/drawing/2014/main" xmlns="" id="{C98B121C-4232-CE72-FFDC-21465B0FE05C}"/>
                </a:ext>
              </a:extLst>
            </p:cNvPr>
            <p:cNvGrpSpPr/>
            <p:nvPr/>
          </p:nvGrpSpPr>
          <p:grpSpPr>
            <a:xfrm flipH="1">
              <a:off x="5982628" y="902911"/>
              <a:ext cx="1978213" cy="4110699"/>
              <a:chOff x="5222525" y="3318075"/>
              <a:chExt cx="1027750" cy="2135650"/>
            </a:xfrm>
          </p:grpSpPr>
          <p:sp>
            <p:nvSpPr>
              <p:cNvPr id="107" name="Google Shape;3064;p46">
                <a:extLst>
                  <a:ext uri="{FF2B5EF4-FFF2-40B4-BE49-F238E27FC236}">
                    <a16:creationId xmlns:a16="http://schemas.microsoft.com/office/drawing/2014/main" xmlns="" id="{4B53C30E-161E-6193-D647-72E2DACF988D}"/>
                  </a:ext>
                </a:extLst>
              </p:cNvPr>
              <p:cNvSpPr/>
              <p:nvPr/>
            </p:nvSpPr>
            <p:spPr>
              <a:xfrm>
                <a:off x="6105225" y="3703125"/>
                <a:ext cx="140425" cy="240050"/>
              </a:xfrm>
              <a:custGeom>
                <a:avLst/>
                <a:gdLst/>
                <a:ahLst/>
                <a:cxnLst/>
                <a:rect l="l" t="t" r="r" b="b"/>
                <a:pathLst>
                  <a:path w="5617" h="9602" extrusionOk="0">
                    <a:moveTo>
                      <a:pt x="2725" y="0"/>
                    </a:moveTo>
                    <a:lnTo>
                      <a:pt x="2633" y="19"/>
                    </a:lnTo>
                    <a:lnTo>
                      <a:pt x="2559" y="74"/>
                    </a:lnTo>
                    <a:lnTo>
                      <a:pt x="2484" y="149"/>
                    </a:lnTo>
                    <a:lnTo>
                      <a:pt x="2410" y="241"/>
                    </a:lnTo>
                    <a:lnTo>
                      <a:pt x="2336" y="352"/>
                    </a:lnTo>
                    <a:lnTo>
                      <a:pt x="2188" y="630"/>
                    </a:lnTo>
                    <a:lnTo>
                      <a:pt x="2040" y="964"/>
                    </a:lnTo>
                    <a:lnTo>
                      <a:pt x="1910" y="1335"/>
                    </a:lnTo>
                    <a:lnTo>
                      <a:pt x="1780" y="1724"/>
                    </a:lnTo>
                    <a:lnTo>
                      <a:pt x="1669" y="2150"/>
                    </a:lnTo>
                    <a:lnTo>
                      <a:pt x="1484" y="2966"/>
                    </a:lnTo>
                    <a:lnTo>
                      <a:pt x="1317" y="3689"/>
                    </a:lnTo>
                    <a:lnTo>
                      <a:pt x="1187" y="4393"/>
                    </a:lnTo>
                    <a:lnTo>
                      <a:pt x="1168" y="4078"/>
                    </a:lnTo>
                    <a:lnTo>
                      <a:pt x="1131" y="3763"/>
                    </a:lnTo>
                    <a:lnTo>
                      <a:pt x="1076" y="3392"/>
                    </a:lnTo>
                    <a:lnTo>
                      <a:pt x="983" y="3040"/>
                    </a:lnTo>
                    <a:lnTo>
                      <a:pt x="927" y="2873"/>
                    </a:lnTo>
                    <a:lnTo>
                      <a:pt x="872" y="2706"/>
                    </a:lnTo>
                    <a:lnTo>
                      <a:pt x="798" y="2577"/>
                    </a:lnTo>
                    <a:lnTo>
                      <a:pt x="724" y="2484"/>
                    </a:lnTo>
                    <a:lnTo>
                      <a:pt x="649" y="2410"/>
                    </a:lnTo>
                    <a:lnTo>
                      <a:pt x="557" y="2391"/>
                    </a:lnTo>
                    <a:lnTo>
                      <a:pt x="464" y="2410"/>
                    </a:lnTo>
                    <a:lnTo>
                      <a:pt x="390" y="2447"/>
                    </a:lnTo>
                    <a:lnTo>
                      <a:pt x="316" y="2521"/>
                    </a:lnTo>
                    <a:lnTo>
                      <a:pt x="260" y="2614"/>
                    </a:lnTo>
                    <a:lnTo>
                      <a:pt x="205" y="2743"/>
                    </a:lnTo>
                    <a:lnTo>
                      <a:pt x="149" y="2892"/>
                    </a:lnTo>
                    <a:lnTo>
                      <a:pt x="75" y="3262"/>
                    </a:lnTo>
                    <a:lnTo>
                      <a:pt x="19" y="3689"/>
                    </a:lnTo>
                    <a:lnTo>
                      <a:pt x="1" y="4152"/>
                    </a:lnTo>
                    <a:lnTo>
                      <a:pt x="1" y="4652"/>
                    </a:lnTo>
                    <a:lnTo>
                      <a:pt x="19" y="5171"/>
                    </a:lnTo>
                    <a:lnTo>
                      <a:pt x="56" y="5431"/>
                    </a:lnTo>
                    <a:lnTo>
                      <a:pt x="75" y="5653"/>
                    </a:lnTo>
                    <a:lnTo>
                      <a:pt x="112" y="5857"/>
                    </a:lnTo>
                    <a:lnTo>
                      <a:pt x="168" y="6024"/>
                    </a:lnTo>
                    <a:lnTo>
                      <a:pt x="279" y="6339"/>
                    </a:lnTo>
                    <a:lnTo>
                      <a:pt x="390" y="6561"/>
                    </a:lnTo>
                    <a:lnTo>
                      <a:pt x="501" y="6728"/>
                    </a:lnTo>
                    <a:lnTo>
                      <a:pt x="594" y="6839"/>
                    </a:lnTo>
                    <a:lnTo>
                      <a:pt x="687" y="6914"/>
                    </a:lnTo>
                    <a:lnTo>
                      <a:pt x="1" y="8637"/>
                    </a:lnTo>
                    <a:lnTo>
                      <a:pt x="2892" y="9601"/>
                    </a:lnTo>
                    <a:lnTo>
                      <a:pt x="3559" y="7785"/>
                    </a:lnTo>
                    <a:lnTo>
                      <a:pt x="3837" y="7581"/>
                    </a:lnTo>
                    <a:lnTo>
                      <a:pt x="4078" y="7340"/>
                    </a:lnTo>
                    <a:lnTo>
                      <a:pt x="4319" y="7080"/>
                    </a:lnTo>
                    <a:lnTo>
                      <a:pt x="4542" y="6802"/>
                    </a:lnTo>
                    <a:lnTo>
                      <a:pt x="4746" y="6487"/>
                    </a:lnTo>
                    <a:lnTo>
                      <a:pt x="4931" y="6191"/>
                    </a:lnTo>
                    <a:lnTo>
                      <a:pt x="5098" y="5876"/>
                    </a:lnTo>
                    <a:lnTo>
                      <a:pt x="5246" y="5561"/>
                    </a:lnTo>
                    <a:lnTo>
                      <a:pt x="5376" y="5264"/>
                    </a:lnTo>
                    <a:lnTo>
                      <a:pt x="5468" y="4986"/>
                    </a:lnTo>
                    <a:lnTo>
                      <a:pt x="5543" y="4727"/>
                    </a:lnTo>
                    <a:lnTo>
                      <a:pt x="5598" y="4486"/>
                    </a:lnTo>
                    <a:lnTo>
                      <a:pt x="5617" y="4282"/>
                    </a:lnTo>
                    <a:lnTo>
                      <a:pt x="5617" y="4115"/>
                    </a:lnTo>
                    <a:lnTo>
                      <a:pt x="5580" y="4004"/>
                    </a:lnTo>
                    <a:lnTo>
                      <a:pt x="5543" y="3967"/>
                    </a:lnTo>
                    <a:lnTo>
                      <a:pt x="5505" y="3930"/>
                    </a:lnTo>
                    <a:lnTo>
                      <a:pt x="5153" y="3744"/>
                    </a:lnTo>
                    <a:lnTo>
                      <a:pt x="4764" y="3540"/>
                    </a:lnTo>
                    <a:lnTo>
                      <a:pt x="4356" y="3299"/>
                    </a:lnTo>
                    <a:lnTo>
                      <a:pt x="3115" y="2725"/>
                    </a:lnTo>
                    <a:lnTo>
                      <a:pt x="3022" y="2706"/>
                    </a:lnTo>
                    <a:lnTo>
                      <a:pt x="2929" y="2725"/>
                    </a:lnTo>
                    <a:lnTo>
                      <a:pt x="2837" y="2743"/>
                    </a:lnTo>
                    <a:lnTo>
                      <a:pt x="2762" y="2780"/>
                    </a:lnTo>
                    <a:lnTo>
                      <a:pt x="2688" y="2836"/>
                    </a:lnTo>
                    <a:lnTo>
                      <a:pt x="2614" y="2910"/>
                    </a:lnTo>
                    <a:lnTo>
                      <a:pt x="2484" y="3058"/>
                    </a:lnTo>
                    <a:lnTo>
                      <a:pt x="2670" y="2595"/>
                    </a:lnTo>
                    <a:lnTo>
                      <a:pt x="2818" y="2132"/>
                    </a:lnTo>
                    <a:lnTo>
                      <a:pt x="2966" y="1576"/>
                    </a:lnTo>
                    <a:lnTo>
                      <a:pt x="3040" y="1298"/>
                    </a:lnTo>
                    <a:lnTo>
                      <a:pt x="3077" y="1020"/>
                    </a:lnTo>
                    <a:lnTo>
                      <a:pt x="3115" y="760"/>
                    </a:lnTo>
                    <a:lnTo>
                      <a:pt x="3115" y="538"/>
                    </a:lnTo>
                    <a:lnTo>
                      <a:pt x="3096" y="334"/>
                    </a:lnTo>
                    <a:lnTo>
                      <a:pt x="3059" y="241"/>
                    </a:lnTo>
                    <a:lnTo>
                      <a:pt x="3040" y="167"/>
                    </a:lnTo>
                    <a:lnTo>
                      <a:pt x="2985" y="93"/>
                    </a:lnTo>
                    <a:lnTo>
                      <a:pt x="2929" y="56"/>
                    </a:lnTo>
                    <a:lnTo>
                      <a:pt x="2874" y="19"/>
                    </a:lnTo>
                    <a:lnTo>
                      <a:pt x="27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65;p46">
                <a:extLst>
                  <a:ext uri="{FF2B5EF4-FFF2-40B4-BE49-F238E27FC236}">
                    <a16:creationId xmlns:a16="http://schemas.microsoft.com/office/drawing/2014/main" xmlns="" id="{F16BC762-84F3-3288-5785-CF7BF04D8510}"/>
                  </a:ext>
                </a:extLst>
              </p:cNvPr>
              <p:cNvSpPr/>
              <p:nvPr/>
            </p:nvSpPr>
            <p:spPr>
              <a:xfrm>
                <a:off x="6102925" y="3700350"/>
                <a:ext cx="145500" cy="245600"/>
              </a:xfrm>
              <a:custGeom>
                <a:avLst/>
                <a:gdLst/>
                <a:ahLst/>
                <a:cxnLst/>
                <a:rect l="l" t="t" r="r" b="b"/>
                <a:pathLst>
                  <a:path w="5820" h="9824" extrusionOk="0">
                    <a:moveTo>
                      <a:pt x="2873" y="204"/>
                    </a:moveTo>
                    <a:lnTo>
                      <a:pt x="2929" y="223"/>
                    </a:lnTo>
                    <a:lnTo>
                      <a:pt x="2966" y="241"/>
                    </a:lnTo>
                    <a:lnTo>
                      <a:pt x="3003" y="278"/>
                    </a:lnTo>
                    <a:lnTo>
                      <a:pt x="3040" y="315"/>
                    </a:lnTo>
                    <a:lnTo>
                      <a:pt x="3077" y="426"/>
                    </a:lnTo>
                    <a:lnTo>
                      <a:pt x="3095" y="556"/>
                    </a:lnTo>
                    <a:lnTo>
                      <a:pt x="3114" y="704"/>
                    </a:lnTo>
                    <a:lnTo>
                      <a:pt x="3095" y="871"/>
                    </a:lnTo>
                    <a:lnTo>
                      <a:pt x="3058" y="1260"/>
                    </a:lnTo>
                    <a:lnTo>
                      <a:pt x="2966" y="1668"/>
                    </a:lnTo>
                    <a:lnTo>
                      <a:pt x="2854" y="2094"/>
                    </a:lnTo>
                    <a:lnTo>
                      <a:pt x="2725" y="2502"/>
                    </a:lnTo>
                    <a:lnTo>
                      <a:pt x="2484" y="3132"/>
                    </a:lnTo>
                    <a:lnTo>
                      <a:pt x="2484" y="3169"/>
                    </a:lnTo>
                    <a:lnTo>
                      <a:pt x="2484" y="3207"/>
                    </a:lnTo>
                    <a:lnTo>
                      <a:pt x="2502" y="3225"/>
                    </a:lnTo>
                    <a:lnTo>
                      <a:pt x="2539" y="3262"/>
                    </a:lnTo>
                    <a:lnTo>
                      <a:pt x="2613" y="3262"/>
                    </a:lnTo>
                    <a:lnTo>
                      <a:pt x="2632" y="3244"/>
                    </a:lnTo>
                    <a:lnTo>
                      <a:pt x="2669" y="3225"/>
                    </a:lnTo>
                    <a:lnTo>
                      <a:pt x="2780" y="3077"/>
                    </a:lnTo>
                    <a:lnTo>
                      <a:pt x="2910" y="2984"/>
                    </a:lnTo>
                    <a:lnTo>
                      <a:pt x="2966" y="2947"/>
                    </a:lnTo>
                    <a:lnTo>
                      <a:pt x="3040" y="2929"/>
                    </a:lnTo>
                    <a:lnTo>
                      <a:pt x="3169" y="2929"/>
                    </a:lnTo>
                    <a:lnTo>
                      <a:pt x="4411" y="3485"/>
                    </a:lnTo>
                    <a:lnTo>
                      <a:pt x="4819" y="3744"/>
                    </a:lnTo>
                    <a:lnTo>
                      <a:pt x="5190" y="3948"/>
                    </a:lnTo>
                    <a:lnTo>
                      <a:pt x="5560" y="4133"/>
                    </a:lnTo>
                    <a:lnTo>
                      <a:pt x="5597" y="4170"/>
                    </a:lnTo>
                    <a:lnTo>
                      <a:pt x="5616" y="4282"/>
                    </a:lnTo>
                    <a:lnTo>
                      <a:pt x="5616" y="4411"/>
                    </a:lnTo>
                    <a:lnTo>
                      <a:pt x="5597" y="4597"/>
                    </a:lnTo>
                    <a:lnTo>
                      <a:pt x="5560" y="4782"/>
                    </a:lnTo>
                    <a:lnTo>
                      <a:pt x="5486" y="5004"/>
                    </a:lnTo>
                    <a:lnTo>
                      <a:pt x="5412" y="5245"/>
                    </a:lnTo>
                    <a:lnTo>
                      <a:pt x="5319" y="5486"/>
                    </a:lnTo>
                    <a:lnTo>
                      <a:pt x="5208" y="5746"/>
                    </a:lnTo>
                    <a:lnTo>
                      <a:pt x="5078" y="6005"/>
                    </a:lnTo>
                    <a:lnTo>
                      <a:pt x="4930" y="6265"/>
                    </a:lnTo>
                    <a:lnTo>
                      <a:pt x="4782" y="6524"/>
                    </a:lnTo>
                    <a:lnTo>
                      <a:pt x="4615" y="6765"/>
                    </a:lnTo>
                    <a:lnTo>
                      <a:pt x="4430" y="7006"/>
                    </a:lnTo>
                    <a:lnTo>
                      <a:pt x="4244" y="7247"/>
                    </a:lnTo>
                    <a:lnTo>
                      <a:pt x="4041" y="7451"/>
                    </a:lnTo>
                    <a:lnTo>
                      <a:pt x="3818" y="7655"/>
                    </a:lnTo>
                    <a:lnTo>
                      <a:pt x="3596" y="7803"/>
                    </a:lnTo>
                    <a:lnTo>
                      <a:pt x="3559" y="7859"/>
                    </a:lnTo>
                    <a:lnTo>
                      <a:pt x="2929" y="9601"/>
                    </a:lnTo>
                    <a:lnTo>
                      <a:pt x="223" y="8693"/>
                    </a:lnTo>
                    <a:lnTo>
                      <a:pt x="871" y="7062"/>
                    </a:lnTo>
                    <a:lnTo>
                      <a:pt x="871" y="7025"/>
                    </a:lnTo>
                    <a:lnTo>
                      <a:pt x="871" y="6988"/>
                    </a:lnTo>
                    <a:lnTo>
                      <a:pt x="853" y="6969"/>
                    </a:lnTo>
                    <a:lnTo>
                      <a:pt x="834" y="6950"/>
                    </a:lnTo>
                    <a:lnTo>
                      <a:pt x="741" y="6858"/>
                    </a:lnTo>
                    <a:lnTo>
                      <a:pt x="649" y="6765"/>
                    </a:lnTo>
                    <a:lnTo>
                      <a:pt x="556" y="6598"/>
                    </a:lnTo>
                    <a:lnTo>
                      <a:pt x="445" y="6376"/>
                    </a:lnTo>
                    <a:lnTo>
                      <a:pt x="352" y="6079"/>
                    </a:lnTo>
                    <a:lnTo>
                      <a:pt x="260" y="5727"/>
                    </a:lnTo>
                    <a:lnTo>
                      <a:pt x="241" y="5505"/>
                    </a:lnTo>
                    <a:lnTo>
                      <a:pt x="223" y="5282"/>
                    </a:lnTo>
                    <a:lnTo>
                      <a:pt x="204" y="4801"/>
                    </a:lnTo>
                    <a:lnTo>
                      <a:pt x="204" y="4337"/>
                    </a:lnTo>
                    <a:lnTo>
                      <a:pt x="204" y="3929"/>
                    </a:lnTo>
                    <a:lnTo>
                      <a:pt x="241" y="3577"/>
                    </a:lnTo>
                    <a:lnTo>
                      <a:pt x="278" y="3244"/>
                    </a:lnTo>
                    <a:lnTo>
                      <a:pt x="352" y="2984"/>
                    </a:lnTo>
                    <a:lnTo>
                      <a:pt x="426" y="2799"/>
                    </a:lnTo>
                    <a:lnTo>
                      <a:pt x="463" y="2706"/>
                    </a:lnTo>
                    <a:lnTo>
                      <a:pt x="519" y="2651"/>
                    </a:lnTo>
                    <a:lnTo>
                      <a:pt x="575" y="2613"/>
                    </a:lnTo>
                    <a:lnTo>
                      <a:pt x="649" y="2595"/>
                    </a:lnTo>
                    <a:lnTo>
                      <a:pt x="704" y="2613"/>
                    </a:lnTo>
                    <a:lnTo>
                      <a:pt x="741" y="2651"/>
                    </a:lnTo>
                    <a:lnTo>
                      <a:pt x="797" y="2706"/>
                    </a:lnTo>
                    <a:lnTo>
                      <a:pt x="834" y="2780"/>
                    </a:lnTo>
                    <a:lnTo>
                      <a:pt x="908" y="2966"/>
                    </a:lnTo>
                    <a:lnTo>
                      <a:pt x="1001" y="3225"/>
                    </a:lnTo>
                    <a:lnTo>
                      <a:pt x="1057" y="3503"/>
                    </a:lnTo>
                    <a:lnTo>
                      <a:pt x="1112" y="3837"/>
                    </a:lnTo>
                    <a:lnTo>
                      <a:pt x="1168" y="4170"/>
                    </a:lnTo>
                    <a:lnTo>
                      <a:pt x="1186" y="4504"/>
                    </a:lnTo>
                    <a:lnTo>
                      <a:pt x="1205" y="4541"/>
                    </a:lnTo>
                    <a:lnTo>
                      <a:pt x="1223" y="4578"/>
                    </a:lnTo>
                    <a:lnTo>
                      <a:pt x="1242" y="4597"/>
                    </a:lnTo>
                    <a:lnTo>
                      <a:pt x="1316" y="4597"/>
                    </a:lnTo>
                    <a:lnTo>
                      <a:pt x="1353" y="4578"/>
                    </a:lnTo>
                    <a:lnTo>
                      <a:pt x="1372" y="4560"/>
                    </a:lnTo>
                    <a:lnTo>
                      <a:pt x="1390" y="4522"/>
                    </a:lnTo>
                    <a:lnTo>
                      <a:pt x="1520" y="3800"/>
                    </a:lnTo>
                    <a:lnTo>
                      <a:pt x="1668" y="3058"/>
                    </a:lnTo>
                    <a:lnTo>
                      <a:pt x="1854" y="2317"/>
                    </a:lnTo>
                    <a:lnTo>
                      <a:pt x="2039" y="1650"/>
                    </a:lnTo>
                    <a:lnTo>
                      <a:pt x="2150" y="1335"/>
                    </a:lnTo>
                    <a:lnTo>
                      <a:pt x="2243" y="1057"/>
                    </a:lnTo>
                    <a:lnTo>
                      <a:pt x="2354" y="797"/>
                    </a:lnTo>
                    <a:lnTo>
                      <a:pt x="2465" y="593"/>
                    </a:lnTo>
                    <a:lnTo>
                      <a:pt x="2558" y="426"/>
                    </a:lnTo>
                    <a:lnTo>
                      <a:pt x="2669" y="297"/>
                    </a:lnTo>
                    <a:lnTo>
                      <a:pt x="2780" y="223"/>
                    </a:lnTo>
                    <a:lnTo>
                      <a:pt x="2817" y="204"/>
                    </a:lnTo>
                    <a:close/>
                    <a:moveTo>
                      <a:pt x="2836" y="0"/>
                    </a:moveTo>
                    <a:lnTo>
                      <a:pt x="2762" y="19"/>
                    </a:lnTo>
                    <a:lnTo>
                      <a:pt x="2706" y="37"/>
                    </a:lnTo>
                    <a:lnTo>
                      <a:pt x="2632" y="93"/>
                    </a:lnTo>
                    <a:lnTo>
                      <a:pt x="2502" y="204"/>
                    </a:lnTo>
                    <a:lnTo>
                      <a:pt x="2372" y="371"/>
                    </a:lnTo>
                    <a:lnTo>
                      <a:pt x="2261" y="556"/>
                    </a:lnTo>
                    <a:lnTo>
                      <a:pt x="2150" y="797"/>
                    </a:lnTo>
                    <a:lnTo>
                      <a:pt x="2039" y="1075"/>
                    </a:lnTo>
                    <a:lnTo>
                      <a:pt x="1928" y="1353"/>
                    </a:lnTo>
                    <a:lnTo>
                      <a:pt x="1742" y="1983"/>
                    </a:lnTo>
                    <a:lnTo>
                      <a:pt x="1557" y="2632"/>
                    </a:lnTo>
                    <a:lnTo>
                      <a:pt x="1427" y="3244"/>
                    </a:lnTo>
                    <a:lnTo>
                      <a:pt x="1316" y="3800"/>
                    </a:lnTo>
                    <a:lnTo>
                      <a:pt x="1223" y="3336"/>
                    </a:lnTo>
                    <a:lnTo>
                      <a:pt x="1168" y="3095"/>
                    </a:lnTo>
                    <a:lnTo>
                      <a:pt x="1094" y="2873"/>
                    </a:lnTo>
                    <a:lnTo>
                      <a:pt x="1001" y="2688"/>
                    </a:lnTo>
                    <a:lnTo>
                      <a:pt x="908" y="2539"/>
                    </a:lnTo>
                    <a:lnTo>
                      <a:pt x="853" y="2484"/>
                    </a:lnTo>
                    <a:lnTo>
                      <a:pt x="797" y="2447"/>
                    </a:lnTo>
                    <a:lnTo>
                      <a:pt x="723" y="2410"/>
                    </a:lnTo>
                    <a:lnTo>
                      <a:pt x="575" y="2410"/>
                    </a:lnTo>
                    <a:lnTo>
                      <a:pt x="501" y="2428"/>
                    </a:lnTo>
                    <a:lnTo>
                      <a:pt x="445" y="2465"/>
                    </a:lnTo>
                    <a:lnTo>
                      <a:pt x="371" y="2521"/>
                    </a:lnTo>
                    <a:lnTo>
                      <a:pt x="297" y="2613"/>
                    </a:lnTo>
                    <a:lnTo>
                      <a:pt x="223" y="2743"/>
                    </a:lnTo>
                    <a:lnTo>
                      <a:pt x="167" y="2891"/>
                    </a:lnTo>
                    <a:lnTo>
                      <a:pt x="130" y="3077"/>
                    </a:lnTo>
                    <a:lnTo>
                      <a:pt x="56" y="3447"/>
                    </a:lnTo>
                    <a:lnTo>
                      <a:pt x="19" y="3874"/>
                    </a:lnTo>
                    <a:lnTo>
                      <a:pt x="0" y="4300"/>
                    </a:lnTo>
                    <a:lnTo>
                      <a:pt x="0" y="4689"/>
                    </a:lnTo>
                    <a:lnTo>
                      <a:pt x="19" y="5301"/>
                    </a:lnTo>
                    <a:lnTo>
                      <a:pt x="56" y="5690"/>
                    </a:lnTo>
                    <a:lnTo>
                      <a:pt x="130" y="6042"/>
                    </a:lnTo>
                    <a:lnTo>
                      <a:pt x="204" y="6320"/>
                    </a:lnTo>
                    <a:lnTo>
                      <a:pt x="297" y="6561"/>
                    </a:lnTo>
                    <a:lnTo>
                      <a:pt x="408" y="6747"/>
                    </a:lnTo>
                    <a:lnTo>
                      <a:pt x="501" y="6876"/>
                    </a:lnTo>
                    <a:lnTo>
                      <a:pt x="593" y="6988"/>
                    </a:lnTo>
                    <a:lnTo>
                      <a:pt x="649" y="7062"/>
                    </a:lnTo>
                    <a:lnTo>
                      <a:pt x="0" y="8711"/>
                    </a:lnTo>
                    <a:lnTo>
                      <a:pt x="0" y="8748"/>
                    </a:lnTo>
                    <a:lnTo>
                      <a:pt x="19" y="8785"/>
                    </a:lnTo>
                    <a:lnTo>
                      <a:pt x="37" y="8822"/>
                    </a:lnTo>
                    <a:lnTo>
                      <a:pt x="74" y="8841"/>
                    </a:lnTo>
                    <a:lnTo>
                      <a:pt x="2947" y="9805"/>
                    </a:lnTo>
                    <a:lnTo>
                      <a:pt x="2984" y="9823"/>
                    </a:lnTo>
                    <a:lnTo>
                      <a:pt x="3040" y="9805"/>
                    </a:lnTo>
                    <a:lnTo>
                      <a:pt x="3077" y="9749"/>
                    </a:lnTo>
                    <a:lnTo>
                      <a:pt x="3744" y="7951"/>
                    </a:lnTo>
                    <a:lnTo>
                      <a:pt x="3966" y="7785"/>
                    </a:lnTo>
                    <a:lnTo>
                      <a:pt x="4207" y="7581"/>
                    </a:lnTo>
                    <a:lnTo>
                      <a:pt x="4411" y="7340"/>
                    </a:lnTo>
                    <a:lnTo>
                      <a:pt x="4615" y="7099"/>
                    </a:lnTo>
                    <a:lnTo>
                      <a:pt x="4800" y="6839"/>
                    </a:lnTo>
                    <a:lnTo>
                      <a:pt x="4967" y="6580"/>
                    </a:lnTo>
                    <a:lnTo>
                      <a:pt x="5134" y="6320"/>
                    </a:lnTo>
                    <a:lnTo>
                      <a:pt x="5282" y="6042"/>
                    </a:lnTo>
                    <a:lnTo>
                      <a:pt x="5412" y="5764"/>
                    </a:lnTo>
                    <a:lnTo>
                      <a:pt x="5523" y="5505"/>
                    </a:lnTo>
                    <a:lnTo>
                      <a:pt x="5616" y="5245"/>
                    </a:lnTo>
                    <a:lnTo>
                      <a:pt x="5690" y="5004"/>
                    </a:lnTo>
                    <a:lnTo>
                      <a:pt x="5746" y="4782"/>
                    </a:lnTo>
                    <a:lnTo>
                      <a:pt x="5801" y="4578"/>
                    </a:lnTo>
                    <a:lnTo>
                      <a:pt x="5820" y="4411"/>
                    </a:lnTo>
                    <a:lnTo>
                      <a:pt x="5820" y="4263"/>
                    </a:lnTo>
                    <a:lnTo>
                      <a:pt x="5801" y="4152"/>
                    </a:lnTo>
                    <a:lnTo>
                      <a:pt x="5764" y="4059"/>
                    </a:lnTo>
                    <a:lnTo>
                      <a:pt x="5709" y="4004"/>
                    </a:lnTo>
                    <a:lnTo>
                      <a:pt x="5653" y="3948"/>
                    </a:lnTo>
                    <a:lnTo>
                      <a:pt x="5282" y="3781"/>
                    </a:lnTo>
                    <a:lnTo>
                      <a:pt x="4912" y="3559"/>
                    </a:lnTo>
                    <a:lnTo>
                      <a:pt x="4504" y="3318"/>
                    </a:lnTo>
                    <a:lnTo>
                      <a:pt x="3244" y="2743"/>
                    </a:lnTo>
                    <a:lnTo>
                      <a:pt x="3225" y="2725"/>
                    </a:lnTo>
                    <a:lnTo>
                      <a:pt x="3114" y="2725"/>
                    </a:lnTo>
                    <a:lnTo>
                      <a:pt x="3003" y="2743"/>
                    </a:lnTo>
                    <a:lnTo>
                      <a:pt x="2910" y="2762"/>
                    </a:lnTo>
                    <a:lnTo>
                      <a:pt x="2836" y="2799"/>
                    </a:lnTo>
                    <a:lnTo>
                      <a:pt x="3040" y="2169"/>
                    </a:lnTo>
                    <a:lnTo>
                      <a:pt x="3132" y="1816"/>
                    </a:lnTo>
                    <a:lnTo>
                      <a:pt x="3225" y="1446"/>
                    </a:lnTo>
                    <a:lnTo>
                      <a:pt x="3281" y="1075"/>
                    </a:lnTo>
                    <a:lnTo>
                      <a:pt x="3299" y="741"/>
                    </a:lnTo>
                    <a:lnTo>
                      <a:pt x="3299" y="593"/>
                    </a:lnTo>
                    <a:lnTo>
                      <a:pt x="3281" y="445"/>
                    </a:lnTo>
                    <a:lnTo>
                      <a:pt x="3262" y="334"/>
                    </a:lnTo>
                    <a:lnTo>
                      <a:pt x="3207" y="223"/>
                    </a:lnTo>
                    <a:lnTo>
                      <a:pt x="3151" y="148"/>
                    </a:lnTo>
                    <a:lnTo>
                      <a:pt x="3077" y="74"/>
                    </a:lnTo>
                    <a:lnTo>
                      <a:pt x="3003" y="37"/>
                    </a:lnTo>
                    <a:lnTo>
                      <a:pt x="2910" y="19"/>
                    </a:lnTo>
                    <a:lnTo>
                      <a:pt x="2836"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66;p46">
                <a:extLst>
                  <a:ext uri="{FF2B5EF4-FFF2-40B4-BE49-F238E27FC236}">
                    <a16:creationId xmlns:a16="http://schemas.microsoft.com/office/drawing/2014/main" xmlns="" id="{9A498F3A-C7F1-4B05-FFD8-DA0D7ADA7106}"/>
                  </a:ext>
                </a:extLst>
              </p:cNvPr>
              <p:cNvSpPr/>
              <p:nvPr/>
            </p:nvSpPr>
            <p:spPr>
              <a:xfrm>
                <a:off x="5246175" y="3870400"/>
                <a:ext cx="155700" cy="429100"/>
              </a:xfrm>
              <a:custGeom>
                <a:avLst/>
                <a:gdLst/>
                <a:ahLst/>
                <a:cxnLst/>
                <a:rect l="l" t="t" r="r" b="b"/>
                <a:pathLst>
                  <a:path w="6228" h="17164" extrusionOk="0">
                    <a:moveTo>
                      <a:pt x="5134" y="0"/>
                    </a:moveTo>
                    <a:lnTo>
                      <a:pt x="5116" y="19"/>
                    </a:lnTo>
                    <a:lnTo>
                      <a:pt x="5023" y="93"/>
                    </a:lnTo>
                    <a:lnTo>
                      <a:pt x="4875" y="223"/>
                    </a:lnTo>
                    <a:lnTo>
                      <a:pt x="4689" y="445"/>
                    </a:lnTo>
                    <a:lnTo>
                      <a:pt x="4448" y="760"/>
                    </a:lnTo>
                    <a:lnTo>
                      <a:pt x="4170" y="1205"/>
                    </a:lnTo>
                    <a:lnTo>
                      <a:pt x="3855" y="1798"/>
                    </a:lnTo>
                    <a:lnTo>
                      <a:pt x="3522" y="2539"/>
                    </a:lnTo>
                    <a:lnTo>
                      <a:pt x="3336" y="2966"/>
                    </a:lnTo>
                    <a:lnTo>
                      <a:pt x="3132" y="3448"/>
                    </a:lnTo>
                    <a:lnTo>
                      <a:pt x="2929" y="3985"/>
                    </a:lnTo>
                    <a:lnTo>
                      <a:pt x="2725" y="4560"/>
                    </a:lnTo>
                    <a:lnTo>
                      <a:pt x="2521" y="5190"/>
                    </a:lnTo>
                    <a:lnTo>
                      <a:pt x="2317" y="5876"/>
                    </a:lnTo>
                    <a:lnTo>
                      <a:pt x="2095" y="6617"/>
                    </a:lnTo>
                    <a:lnTo>
                      <a:pt x="1872" y="7433"/>
                    </a:lnTo>
                    <a:lnTo>
                      <a:pt x="1650" y="8285"/>
                    </a:lnTo>
                    <a:lnTo>
                      <a:pt x="1409" y="9212"/>
                    </a:lnTo>
                    <a:lnTo>
                      <a:pt x="1186" y="10213"/>
                    </a:lnTo>
                    <a:lnTo>
                      <a:pt x="945" y="11288"/>
                    </a:lnTo>
                    <a:lnTo>
                      <a:pt x="704" y="12418"/>
                    </a:lnTo>
                    <a:lnTo>
                      <a:pt x="482" y="13623"/>
                    </a:lnTo>
                    <a:lnTo>
                      <a:pt x="241" y="14902"/>
                    </a:lnTo>
                    <a:lnTo>
                      <a:pt x="0" y="16273"/>
                    </a:lnTo>
                    <a:lnTo>
                      <a:pt x="5097" y="17163"/>
                    </a:lnTo>
                    <a:lnTo>
                      <a:pt x="6228" y="10583"/>
                    </a:lnTo>
                    <a:lnTo>
                      <a:pt x="5134"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67;p46">
                <a:extLst>
                  <a:ext uri="{FF2B5EF4-FFF2-40B4-BE49-F238E27FC236}">
                    <a16:creationId xmlns:a16="http://schemas.microsoft.com/office/drawing/2014/main" xmlns="" id="{206D739E-90B5-44FB-BFD8-BFB019F700C1}"/>
                  </a:ext>
                </a:extLst>
              </p:cNvPr>
              <p:cNvSpPr/>
              <p:nvPr/>
            </p:nvSpPr>
            <p:spPr>
              <a:xfrm>
                <a:off x="5532525" y="3701725"/>
                <a:ext cx="142725" cy="179350"/>
              </a:xfrm>
              <a:custGeom>
                <a:avLst/>
                <a:gdLst/>
                <a:ahLst/>
                <a:cxnLst/>
                <a:rect l="l" t="t" r="r" b="b"/>
                <a:pathLst>
                  <a:path w="5709" h="7174" extrusionOk="0">
                    <a:moveTo>
                      <a:pt x="0" y="1"/>
                    </a:moveTo>
                    <a:lnTo>
                      <a:pt x="0" y="7136"/>
                    </a:lnTo>
                    <a:lnTo>
                      <a:pt x="5709" y="7174"/>
                    </a:lnTo>
                    <a:lnTo>
                      <a:pt x="570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68;p46">
                <a:extLst>
                  <a:ext uri="{FF2B5EF4-FFF2-40B4-BE49-F238E27FC236}">
                    <a16:creationId xmlns:a16="http://schemas.microsoft.com/office/drawing/2014/main" xmlns="" id="{849B64DA-1780-FC74-3E37-3D47540C8ACB}"/>
                  </a:ext>
                </a:extLst>
              </p:cNvPr>
              <p:cNvSpPr/>
              <p:nvPr/>
            </p:nvSpPr>
            <p:spPr>
              <a:xfrm>
                <a:off x="5530200" y="3699425"/>
                <a:ext cx="147375" cy="184425"/>
              </a:xfrm>
              <a:custGeom>
                <a:avLst/>
                <a:gdLst/>
                <a:ahLst/>
                <a:cxnLst/>
                <a:rect l="l" t="t" r="r" b="b"/>
                <a:pathLst>
                  <a:path w="5895" h="7377" extrusionOk="0">
                    <a:moveTo>
                      <a:pt x="5691" y="204"/>
                    </a:moveTo>
                    <a:lnTo>
                      <a:pt x="5691" y="7173"/>
                    </a:lnTo>
                    <a:lnTo>
                      <a:pt x="186" y="7117"/>
                    </a:lnTo>
                    <a:lnTo>
                      <a:pt x="186" y="204"/>
                    </a:lnTo>
                    <a:close/>
                    <a:moveTo>
                      <a:pt x="56" y="0"/>
                    </a:moveTo>
                    <a:lnTo>
                      <a:pt x="19" y="37"/>
                    </a:lnTo>
                    <a:lnTo>
                      <a:pt x="1" y="56"/>
                    </a:lnTo>
                    <a:lnTo>
                      <a:pt x="1" y="93"/>
                    </a:lnTo>
                    <a:lnTo>
                      <a:pt x="1" y="7228"/>
                    </a:lnTo>
                    <a:lnTo>
                      <a:pt x="1" y="7266"/>
                    </a:lnTo>
                    <a:lnTo>
                      <a:pt x="19" y="7284"/>
                    </a:lnTo>
                    <a:lnTo>
                      <a:pt x="56" y="7303"/>
                    </a:lnTo>
                    <a:lnTo>
                      <a:pt x="93" y="7321"/>
                    </a:lnTo>
                    <a:lnTo>
                      <a:pt x="5802" y="7377"/>
                    </a:lnTo>
                    <a:lnTo>
                      <a:pt x="5839" y="7358"/>
                    </a:lnTo>
                    <a:lnTo>
                      <a:pt x="5858" y="7340"/>
                    </a:lnTo>
                    <a:lnTo>
                      <a:pt x="5895" y="7321"/>
                    </a:lnTo>
                    <a:lnTo>
                      <a:pt x="5895" y="7266"/>
                    </a:lnTo>
                    <a:lnTo>
                      <a:pt x="5895" y="93"/>
                    </a:lnTo>
                    <a:lnTo>
                      <a:pt x="5895" y="56"/>
                    </a:lnTo>
                    <a:lnTo>
                      <a:pt x="5858" y="37"/>
                    </a:lnTo>
                    <a:lnTo>
                      <a:pt x="583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69;p46">
                <a:extLst>
                  <a:ext uri="{FF2B5EF4-FFF2-40B4-BE49-F238E27FC236}">
                    <a16:creationId xmlns:a16="http://schemas.microsoft.com/office/drawing/2014/main" xmlns="" id="{728DABDE-526C-1BF7-FEC2-136CF91AB1B4}"/>
                  </a:ext>
                </a:extLst>
              </p:cNvPr>
              <p:cNvSpPr/>
              <p:nvPr/>
            </p:nvSpPr>
            <p:spPr>
              <a:xfrm>
                <a:off x="5641875" y="5368900"/>
                <a:ext cx="230775" cy="84825"/>
              </a:xfrm>
              <a:custGeom>
                <a:avLst/>
                <a:gdLst/>
                <a:ahLst/>
                <a:cxnLst/>
                <a:rect l="l" t="t" r="r" b="b"/>
                <a:pathLst>
                  <a:path w="9231" h="3393" extrusionOk="0">
                    <a:moveTo>
                      <a:pt x="3763" y="0"/>
                    </a:moveTo>
                    <a:lnTo>
                      <a:pt x="0" y="241"/>
                    </a:lnTo>
                    <a:lnTo>
                      <a:pt x="0" y="3392"/>
                    </a:lnTo>
                    <a:lnTo>
                      <a:pt x="1872" y="3392"/>
                    </a:lnTo>
                    <a:lnTo>
                      <a:pt x="1891" y="2725"/>
                    </a:lnTo>
                    <a:lnTo>
                      <a:pt x="3559" y="3392"/>
                    </a:lnTo>
                    <a:lnTo>
                      <a:pt x="9231" y="3392"/>
                    </a:lnTo>
                    <a:lnTo>
                      <a:pt x="376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3070;p46">
                <a:extLst>
                  <a:ext uri="{FF2B5EF4-FFF2-40B4-BE49-F238E27FC236}">
                    <a16:creationId xmlns:a16="http://schemas.microsoft.com/office/drawing/2014/main" xmlns="" id="{A5E5DF6E-F503-F01E-0BA8-D90F3CD1C46F}"/>
                  </a:ext>
                </a:extLst>
              </p:cNvPr>
              <p:cNvSpPr/>
              <p:nvPr/>
            </p:nvSpPr>
            <p:spPr>
              <a:xfrm>
                <a:off x="5222525" y="5368900"/>
                <a:ext cx="230775" cy="84825"/>
              </a:xfrm>
              <a:custGeom>
                <a:avLst/>
                <a:gdLst/>
                <a:ahLst/>
                <a:cxnLst/>
                <a:rect l="l" t="t" r="r" b="b"/>
                <a:pathLst>
                  <a:path w="9231" h="3393" extrusionOk="0">
                    <a:moveTo>
                      <a:pt x="5469" y="0"/>
                    </a:moveTo>
                    <a:lnTo>
                      <a:pt x="1" y="3392"/>
                    </a:lnTo>
                    <a:lnTo>
                      <a:pt x="5802" y="3392"/>
                    </a:lnTo>
                    <a:lnTo>
                      <a:pt x="7340" y="2947"/>
                    </a:lnTo>
                    <a:lnTo>
                      <a:pt x="7415" y="3392"/>
                    </a:lnTo>
                    <a:lnTo>
                      <a:pt x="9231" y="3392"/>
                    </a:lnTo>
                    <a:lnTo>
                      <a:pt x="9231" y="297"/>
                    </a:lnTo>
                    <a:lnTo>
                      <a:pt x="546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71;p46">
                <a:extLst>
                  <a:ext uri="{FF2B5EF4-FFF2-40B4-BE49-F238E27FC236}">
                    <a16:creationId xmlns:a16="http://schemas.microsoft.com/office/drawing/2014/main" xmlns="" id="{DBF7FA52-3C43-0461-8A64-8237EC044B9E}"/>
                  </a:ext>
                </a:extLst>
              </p:cNvPr>
              <p:cNvSpPr/>
              <p:nvPr/>
            </p:nvSpPr>
            <p:spPr>
              <a:xfrm>
                <a:off x="5333750" y="3831000"/>
                <a:ext cx="495350" cy="1549050"/>
              </a:xfrm>
              <a:custGeom>
                <a:avLst/>
                <a:gdLst/>
                <a:ahLst/>
                <a:cxnLst/>
                <a:rect l="l" t="t" r="r" b="b"/>
                <a:pathLst>
                  <a:path w="19814" h="61962" extrusionOk="0">
                    <a:moveTo>
                      <a:pt x="7692" y="1"/>
                    </a:moveTo>
                    <a:lnTo>
                      <a:pt x="1631" y="1576"/>
                    </a:lnTo>
                    <a:lnTo>
                      <a:pt x="3299" y="29563"/>
                    </a:lnTo>
                    <a:lnTo>
                      <a:pt x="0" y="61387"/>
                    </a:lnTo>
                    <a:lnTo>
                      <a:pt x="5153" y="61961"/>
                    </a:lnTo>
                    <a:lnTo>
                      <a:pt x="10657" y="36291"/>
                    </a:lnTo>
                    <a:lnTo>
                      <a:pt x="11844" y="61887"/>
                    </a:lnTo>
                    <a:lnTo>
                      <a:pt x="16811" y="61479"/>
                    </a:lnTo>
                    <a:lnTo>
                      <a:pt x="17033" y="55623"/>
                    </a:lnTo>
                    <a:lnTo>
                      <a:pt x="17274" y="49914"/>
                    </a:lnTo>
                    <a:lnTo>
                      <a:pt x="17515" y="44539"/>
                    </a:lnTo>
                    <a:lnTo>
                      <a:pt x="17756" y="39701"/>
                    </a:lnTo>
                    <a:lnTo>
                      <a:pt x="18164" y="32399"/>
                    </a:lnTo>
                    <a:lnTo>
                      <a:pt x="18312" y="29619"/>
                    </a:lnTo>
                    <a:lnTo>
                      <a:pt x="19813" y="1706"/>
                    </a:lnTo>
                    <a:lnTo>
                      <a:pt x="13901"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2;p46">
                <a:extLst>
                  <a:ext uri="{FF2B5EF4-FFF2-40B4-BE49-F238E27FC236}">
                    <a16:creationId xmlns:a16="http://schemas.microsoft.com/office/drawing/2014/main" xmlns="" id="{503E56A5-6B3B-CCB3-4E0D-3B1FA8BA7FF3}"/>
                  </a:ext>
                </a:extLst>
              </p:cNvPr>
              <p:cNvSpPr/>
              <p:nvPr/>
            </p:nvSpPr>
            <p:spPr>
              <a:xfrm>
                <a:off x="5629825" y="5319775"/>
                <a:ext cx="125125" cy="13925"/>
              </a:xfrm>
              <a:custGeom>
                <a:avLst/>
                <a:gdLst/>
                <a:ahLst/>
                <a:cxnLst/>
                <a:rect l="l" t="t" r="r" b="b"/>
                <a:pathLst>
                  <a:path w="5005" h="557" extrusionOk="0">
                    <a:moveTo>
                      <a:pt x="4894" y="1"/>
                    </a:moveTo>
                    <a:lnTo>
                      <a:pt x="93" y="372"/>
                    </a:lnTo>
                    <a:lnTo>
                      <a:pt x="56" y="372"/>
                    </a:lnTo>
                    <a:lnTo>
                      <a:pt x="19" y="409"/>
                    </a:lnTo>
                    <a:lnTo>
                      <a:pt x="1" y="427"/>
                    </a:lnTo>
                    <a:lnTo>
                      <a:pt x="1" y="464"/>
                    </a:lnTo>
                    <a:lnTo>
                      <a:pt x="1" y="501"/>
                    </a:lnTo>
                    <a:lnTo>
                      <a:pt x="19" y="538"/>
                    </a:lnTo>
                    <a:lnTo>
                      <a:pt x="56" y="557"/>
                    </a:lnTo>
                    <a:lnTo>
                      <a:pt x="93" y="557"/>
                    </a:lnTo>
                    <a:lnTo>
                      <a:pt x="4912" y="205"/>
                    </a:lnTo>
                    <a:lnTo>
                      <a:pt x="4949" y="186"/>
                    </a:lnTo>
                    <a:lnTo>
                      <a:pt x="4968" y="168"/>
                    </a:lnTo>
                    <a:lnTo>
                      <a:pt x="4986" y="131"/>
                    </a:lnTo>
                    <a:lnTo>
                      <a:pt x="5005" y="94"/>
                    </a:lnTo>
                    <a:lnTo>
                      <a:pt x="4986" y="56"/>
                    </a:lnTo>
                    <a:lnTo>
                      <a:pt x="4968" y="19"/>
                    </a:lnTo>
                    <a:lnTo>
                      <a:pt x="4931"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3;p46">
                <a:extLst>
                  <a:ext uri="{FF2B5EF4-FFF2-40B4-BE49-F238E27FC236}">
                    <a16:creationId xmlns:a16="http://schemas.microsoft.com/office/drawing/2014/main" xmlns="" id="{93EDAE35-0DEA-D9D2-ABC6-B2B7E201309F}"/>
                  </a:ext>
                </a:extLst>
              </p:cNvPr>
              <p:cNvSpPr/>
              <p:nvPr/>
            </p:nvSpPr>
            <p:spPr>
              <a:xfrm>
                <a:off x="5340225" y="5318850"/>
                <a:ext cx="130225" cy="21350"/>
              </a:xfrm>
              <a:custGeom>
                <a:avLst/>
                <a:gdLst/>
                <a:ahLst/>
                <a:cxnLst/>
                <a:rect l="l" t="t" r="r" b="b"/>
                <a:pathLst>
                  <a:path w="5209" h="854" extrusionOk="0">
                    <a:moveTo>
                      <a:pt x="56" y="1"/>
                    </a:moveTo>
                    <a:lnTo>
                      <a:pt x="38" y="19"/>
                    </a:lnTo>
                    <a:lnTo>
                      <a:pt x="1" y="38"/>
                    </a:lnTo>
                    <a:lnTo>
                      <a:pt x="1" y="75"/>
                    </a:lnTo>
                    <a:lnTo>
                      <a:pt x="1" y="112"/>
                    </a:lnTo>
                    <a:lnTo>
                      <a:pt x="19" y="149"/>
                    </a:lnTo>
                    <a:lnTo>
                      <a:pt x="38" y="168"/>
                    </a:lnTo>
                    <a:lnTo>
                      <a:pt x="75" y="186"/>
                    </a:lnTo>
                    <a:lnTo>
                      <a:pt x="5098" y="853"/>
                    </a:lnTo>
                    <a:lnTo>
                      <a:pt x="5135" y="853"/>
                    </a:lnTo>
                    <a:lnTo>
                      <a:pt x="5172" y="835"/>
                    </a:lnTo>
                    <a:lnTo>
                      <a:pt x="5190" y="798"/>
                    </a:lnTo>
                    <a:lnTo>
                      <a:pt x="5209" y="779"/>
                    </a:lnTo>
                    <a:lnTo>
                      <a:pt x="5190" y="724"/>
                    </a:lnTo>
                    <a:lnTo>
                      <a:pt x="5190" y="705"/>
                    </a:lnTo>
                    <a:lnTo>
                      <a:pt x="5153" y="668"/>
                    </a:lnTo>
                    <a:lnTo>
                      <a:pt x="5116" y="668"/>
                    </a:lnTo>
                    <a:lnTo>
                      <a:pt x="112"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4;p46">
                <a:extLst>
                  <a:ext uri="{FF2B5EF4-FFF2-40B4-BE49-F238E27FC236}">
                    <a16:creationId xmlns:a16="http://schemas.microsoft.com/office/drawing/2014/main" xmlns="" id="{68EA0823-8B63-94F6-FA7D-37F61EA88B1D}"/>
                  </a:ext>
                </a:extLst>
              </p:cNvPr>
              <p:cNvSpPr/>
              <p:nvPr/>
            </p:nvSpPr>
            <p:spPr>
              <a:xfrm>
                <a:off x="5659475" y="4974125"/>
                <a:ext cx="19025" cy="354475"/>
              </a:xfrm>
              <a:custGeom>
                <a:avLst/>
                <a:gdLst/>
                <a:ahLst/>
                <a:cxnLst/>
                <a:rect l="l" t="t" r="r" b="b"/>
                <a:pathLst>
                  <a:path w="761" h="14179" extrusionOk="0">
                    <a:moveTo>
                      <a:pt x="93" y="0"/>
                    </a:moveTo>
                    <a:lnTo>
                      <a:pt x="56" y="19"/>
                    </a:lnTo>
                    <a:lnTo>
                      <a:pt x="19" y="37"/>
                    </a:lnTo>
                    <a:lnTo>
                      <a:pt x="1" y="56"/>
                    </a:lnTo>
                    <a:lnTo>
                      <a:pt x="1" y="111"/>
                    </a:lnTo>
                    <a:lnTo>
                      <a:pt x="557" y="14086"/>
                    </a:lnTo>
                    <a:lnTo>
                      <a:pt x="575" y="14123"/>
                    </a:lnTo>
                    <a:lnTo>
                      <a:pt x="594" y="14160"/>
                    </a:lnTo>
                    <a:lnTo>
                      <a:pt x="612" y="14179"/>
                    </a:lnTo>
                    <a:lnTo>
                      <a:pt x="705" y="14179"/>
                    </a:lnTo>
                    <a:lnTo>
                      <a:pt x="724" y="14160"/>
                    </a:lnTo>
                    <a:lnTo>
                      <a:pt x="742" y="14123"/>
                    </a:lnTo>
                    <a:lnTo>
                      <a:pt x="761" y="14086"/>
                    </a:lnTo>
                    <a:lnTo>
                      <a:pt x="186" y="93"/>
                    </a:lnTo>
                    <a:lnTo>
                      <a:pt x="186" y="56"/>
                    </a:lnTo>
                    <a:lnTo>
                      <a:pt x="168" y="19"/>
                    </a:lnTo>
                    <a:lnTo>
                      <a:pt x="13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3075;p46">
                <a:extLst>
                  <a:ext uri="{FF2B5EF4-FFF2-40B4-BE49-F238E27FC236}">
                    <a16:creationId xmlns:a16="http://schemas.microsoft.com/office/drawing/2014/main" xmlns="" id="{87CA8408-CB16-0E58-0E6D-B1DEDF712742}"/>
                  </a:ext>
                </a:extLst>
              </p:cNvPr>
              <p:cNvSpPr/>
              <p:nvPr/>
            </p:nvSpPr>
            <p:spPr>
              <a:xfrm>
                <a:off x="5437075" y="4974125"/>
                <a:ext cx="48675" cy="359575"/>
              </a:xfrm>
              <a:custGeom>
                <a:avLst/>
                <a:gdLst/>
                <a:ahLst/>
                <a:cxnLst/>
                <a:rect l="l" t="t" r="r" b="b"/>
                <a:pathLst>
                  <a:path w="1947" h="14383" extrusionOk="0">
                    <a:moveTo>
                      <a:pt x="1817" y="0"/>
                    </a:moveTo>
                    <a:lnTo>
                      <a:pt x="1780" y="19"/>
                    </a:lnTo>
                    <a:lnTo>
                      <a:pt x="1761" y="56"/>
                    </a:lnTo>
                    <a:lnTo>
                      <a:pt x="1743" y="93"/>
                    </a:lnTo>
                    <a:lnTo>
                      <a:pt x="0" y="14272"/>
                    </a:lnTo>
                    <a:lnTo>
                      <a:pt x="0" y="14309"/>
                    </a:lnTo>
                    <a:lnTo>
                      <a:pt x="19" y="14346"/>
                    </a:lnTo>
                    <a:lnTo>
                      <a:pt x="37" y="14364"/>
                    </a:lnTo>
                    <a:lnTo>
                      <a:pt x="74" y="14383"/>
                    </a:lnTo>
                    <a:lnTo>
                      <a:pt x="93" y="14383"/>
                    </a:lnTo>
                    <a:lnTo>
                      <a:pt x="130" y="14364"/>
                    </a:lnTo>
                    <a:lnTo>
                      <a:pt x="149" y="14346"/>
                    </a:lnTo>
                    <a:lnTo>
                      <a:pt x="186" y="14327"/>
                    </a:lnTo>
                    <a:lnTo>
                      <a:pt x="186" y="14290"/>
                    </a:lnTo>
                    <a:lnTo>
                      <a:pt x="1946" y="111"/>
                    </a:lnTo>
                    <a:lnTo>
                      <a:pt x="1946" y="74"/>
                    </a:lnTo>
                    <a:lnTo>
                      <a:pt x="1928" y="37"/>
                    </a:lnTo>
                    <a:lnTo>
                      <a:pt x="1891" y="19"/>
                    </a:lnTo>
                    <a:lnTo>
                      <a:pt x="1854"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3076;p46">
                <a:extLst>
                  <a:ext uri="{FF2B5EF4-FFF2-40B4-BE49-F238E27FC236}">
                    <a16:creationId xmlns:a16="http://schemas.microsoft.com/office/drawing/2014/main" xmlns="" id="{4CFEA719-28C8-410A-D3F7-B215591E109A}"/>
                  </a:ext>
                </a:extLst>
              </p:cNvPr>
              <p:cNvSpPr/>
              <p:nvPr/>
            </p:nvSpPr>
            <p:spPr>
              <a:xfrm>
                <a:off x="5597850" y="4679425"/>
                <a:ext cx="22275" cy="61175"/>
              </a:xfrm>
              <a:custGeom>
                <a:avLst/>
                <a:gdLst/>
                <a:ahLst/>
                <a:cxnLst/>
                <a:rect l="l" t="t" r="r" b="b"/>
                <a:pathLst>
                  <a:path w="891" h="2447" extrusionOk="0">
                    <a:moveTo>
                      <a:pt x="761" y="0"/>
                    </a:moveTo>
                    <a:lnTo>
                      <a:pt x="724" y="37"/>
                    </a:lnTo>
                    <a:lnTo>
                      <a:pt x="705" y="56"/>
                    </a:lnTo>
                    <a:lnTo>
                      <a:pt x="1" y="2317"/>
                    </a:lnTo>
                    <a:lnTo>
                      <a:pt x="1" y="2354"/>
                    </a:lnTo>
                    <a:lnTo>
                      <a:pt x="19" y="2391"/>
                    </a:lnTo>
                    <a:lnTo>
                      <a:pt x="38" y="2428"/>
                    </a:lnTo>
                    <a:lnTo>
                      <a:pt x="75" y="2447"/>
                    </a:lnTo>
                    <a:lnTo>
                      <a:pt x="93" y="2447"/>
                    </a:lnTo>
                    <a:lnTo>
                      <a:pt x="149" y="2428"/>
                    </a:lnTo>
                    <a:lnTo>
                      <a:pt x="186" y="2373"/>
                    </a:lnTo>
                    <a:lnTo>
                      <a:pt x="890" y="130"/>
                    </a:lnTo>
                    <a:lnTo>
                      <a:pt x="890" y="74"/>
                    </a:lnTo>
                    <a:lnTo>
                      <a:pt x="890" y="37"/>
                    </a:lnTo>
                    <a:lnTo>
                      <a:pt x="853" y="19"/>
                    </a:lnTo>
                    <a:lnTo>
                      <a:pt x="835"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3077;p46">
                <a:extLst>
                  <a:ext uri="{FF2B5EF4-FFF2-40B4-BE49-F238E27FC236}">
                    <a16:creationId xmlns:a16="http://schemas.microsoft.com/office/drawing/2014/main" xmlns="" id="{CCA8301B-8DE6-E1DF-30AC-512D133DCCBE}"/>
                  </a:ext>
                </a:extLst>
              </p:cNvPr>
              <p:cNvSpPr/>
              <p:nvPr/>
            </p:nvSpPr>
            <p:spPr>
              <a:xfrm>
                <a:off x="5424550" y="3332425"/>
                <a:ext cx="351250" cy="430500"/>
              </a:xfrm>
              <a:custGeom>
                <a:avLst/>
                <a:gdLst/>
                <a:ahLst/>
                <a:cxnLst/>
                <a:rect l="l" t="t" r="r" b="b"/>
                <a:pathLst>
                  <a:path w="14050" h="17220" extrusionOk="0">
                    <a:moveTo>
                      <a:pt x="7192" y="1"/>
                    </a:moveTo>
                    <a:lnTo>
                      <a:pt x="6562" y="19"/>
                    </a:lnTo>
                    <a:lnTo>
                      <a:pt x="5950" y="93"/>
                    </a:lnTo>
                    <a:lnTo>
                      <a:pt x="5376" y="186"/>
                    </a:lnTo>
                    <a:lnTo>
                      <a:pt x="4820" y="316"/>
                    </a:lnTo>
                    <a:lnTo>
                      <a:pt x="4319" y="464"/>
                    </a:lnTo>
                    <a:lnTo>
                      <a:pt x="3856" y="631"/>
                    </a:lnTo>
                    <a:lnTo>
                      <a:pt x="3430" y="835"/>
                    </a:lnTo>
                    <a:lnTo>
                      <a:pt x="3022" y="1057"/>
                    </a:lnTo>
                    <a:lnTo>
                      <a:pt x="2651" y="1317"/>
                    </a:lnTo>
                    <a:lnTo>
                      <a:pt x="2318" y="1576"/>
                    </a:lnTo>
                    <a:lnTo>
                      <a:pt x="2021" y="1854"/>
                    </a:lnTo>
                    <a:lnTo>
                      <a:pt x="1725" y="2132"/>
                    </a:lnTo>
                    <a:lnTo>
                      <a:pt x="1484" y="2447"/>
                    </a:lnTo>
                    <a:lnTo>
                      <a:pt x="1243" y="2762"/>
                    </a:lnTo>
                    <a:lnTo>
                      <a:pt x="1039" y="3077"/>
                    </a:lnTo>
                    <a:lnTo>
                      <a:pt x="872" y="3411"/>
                    </a:lnTo>
                    <a:lnTo>
                      <a:pt x="705" y="3745"/>
                    </a:lnTo>
                    <a:lnTo>
                      <a:pt x="557" y="4060"/>
                    </a:lnTo>
                    <a:lnTo>
                      <a:pt x="446" y="4393"/>
                    </a:lnTo>
                    <a:lnTo>
                      <a:pt x="334" y="4727"/>
                    </a:lnTo>
                    <a:lnTo>
                      <a:pt x="260" y="5061"/>
                    </a:lnTo>
                    <a:lnTo>
                      <a:pt x="186" y="5376"/>
                    </a:lnTo>
                    <a:lnTo>
                      <a:pt x="131" y="5691"/>
                    </a:lnTo>
                    <a:lnTo>
                      <a:pt x="56" y="6284"/>
                    </a:lnTo>
                    <a:lnTo>
                      <a:pt x="19" y="6821"/>
                    </a:lnTo>
                    <a:lnTo>
                      <a:pt x="1" y="7266"/>
                    </a:lnTo>
                    <a:lnTo>
                      <a:pt x="19" y="7637"/>
                    </a:lnTo>
                    <a:lnTo>
                      <a:pt x="38" y="7915"/>
                    </a:lnTo>
                    <a:lnTo>
                      <a:pt x="75" y="8156"/>
                    </a:lnTo>
                    <a:lnTo>
                      <a:pt x="131" y="8452"/>
                    </a:lnTo>
                    <a:lnTo>
                      <a:pt x="297" y="9212"/>
                    </a:lnTo>
                    <a:lnTo>
                      <a:pt x="557" y="10121"/>
                    </a:lnTo>
                    <a:lnTo>
                      <a:pt x="705" y="10621"/>
                    </a:lnTo>
                    <a:lnTo>
                      <a:pt x="890" y="11121"/>
                    </a:lnTo>
                    <a:lnTo>
                      <a:pt x="1076" y="11640"/>
                    </a:lnTo>
                    <a:lnTo>
                      <a:pt x="1280" y="12141"/>
                    </a:lnTo>
                    <a:lnTo>
                      <a:pt x="1502" y="12641"/>
                    </a:lnTo>
                    <a:lnTo>
                      <a:pt x="1725" y="13123"/>
                    </a:lnTo>
                    <a:lnTo>
                      <a:pt x="1965" y="13568"/>
                    </a:lnTo>
                    <a:lnTo>
                      <a:pt x="2225" y="13976"/>
                    </a:lnTo>
                    <a:lnTo>
                      <a:pt x="2503" y="14346"/>
                    </a:lnTo>
                    <a:lnTo>
                      <a:pt x="2651" y="14513"/>
                    </a:lnTo>
                    <a:lnTo>
                      <a:pt x="2781" y="14661"/>
                    </a:lnTo>
                    <a:lnTo>
                      <a:pt x="3078" y="14940"/>
                    </a:lnTo>
                    <a:lnTo>
                      <a:pt x="3411" y="15218"/>
                    </a:lnTo>
                    <a:lnTo>
                      <a:pt x="3763" y="15458"/>
                    </a:lnTo>
                    <a:lnTo>
                      <a:pt x="4115" y="15699"/>
                    </a:lnTo>
                    <a:lnTo>
                      <a:pt x="4486" y="15922"/>
                    </a:lnTo>
                    <a:lnTo>
                      <a:pt x="4857" y="16144"/>
                    </a:lnTo>
                    <a:lnTo>
                      <a:pt x="5246" y="16330"/>
                    </a:lnTo>
                    <a:lnTo>
                      <a:pt x="5617" y="16496"/>
                    </a:lnTo>
                    <a:lnTo>
                      <a:pt x="5987" y="16663"/>
                    </a:lnTo>
                    <a:lnTo>
                      <a:pt x="6340" y="16793"/>
                    </a:lnTo>
                    <a:lnTo>
                      <a:pt x="6673" y="16923"/>
                    </a:lnTo>
                    <a:lnTo>
                      <a:pt x="6988" y="17015"/>
                    </a:lnTo>
                    <a:lnTo>
                      <a:pt x="7266" y="17108"/>
                    </a:lnTo>
                    <a:lnTo>
                      <a:pt x="7526" y="17164"/>
                    </a:lnTo>
                    <a:lnTo>
                      <a:pt x="7748" y="17201"/>
                    </a:lnTo>
                    <a:lnTo>
                      <a:pt x="7934" y="17219"/>
                    </a:lnTo>
                    <a:lnTo>
                      <a:pt x="8137" y="17219"/>
                    </a:lnTo>
                    <a:lnTo>
                      <a:pt x="8378" y="17201"/>
                    </a:lnTo>
                    <a:lnTo>
                      <a:pt x="8656" y="17145"/>
                    </a:lnTo>
                    <a:lnTo>
                      <a:pt x="8990" y="17052"/>
                    </a:lnTo>
                    <a:lnTo>
                      <a:pt x="9361" y="16941"/>
                    </a:lnTo>
                    <a:lnTo>
                      <a:pt x="9750" y="16774"/>
                    </a:lnTo>
                    <a:lnTo>
                      <a:pt x="10158" y="16589"/>
                    </a:lnTo>
                    <a:lnTo>
                      <a:pt x="10602" y="16367"/>
                    </a:lnTo>
                    <a:lnTo>
                      <a:pt x="11029" y="16107"/>
                    </a:lnTo>
                    <a:lnTo>
                      <a:pt x="11474" y="15792"/>
                    </a:lnTo>
                    <a:lnTo>
                      <a:pt x="11900" y="15440"/>
                    </a:lnTo>
                    <a:lnTo>
                      <a:pt x="12122" y="15236"/>
                    </a:lnTo>
                    <a:lnTo>
                      <a:pt x="12326" y="15032"/>
                    </a:lnTo>
                    <a:lnTo>
                      <a:pt x="12530" y="14810"/>
                    </a:lnTo>
                    <a:lnTo>
                      <a:pt x="12734" y="14587"/>
                    </a:lnTo>
                    <a:lnTo>
                      <a:pt x="12938" y="14346"/>
                    </a:lnTo>
                    <a:lnTo>
                      <a:pt x="13123" y="14087"/>
                    </a:lnTo>
                    <a:lnTo>
                      <a:pt x="13290" y="13809"/>
                    </a:lnTo>
                    <a:lnTo>
                      <a:pt x="13475" y="13531"/>
                    </a:lnTo>
                    <a:lnTo>
                      <a:pt x="13624" y="13234"/>
                    </a:lnTo>
                    <a:lnTo>
                      <a:pt x="13790" y="12919"/>
                    </a:lnTo>
                    <a:lnTo>
                      <a:pt x="13883" y="12660"/>
                    </a:lnTo>
                    <a:lnTo>
                      <a:pt x="13939" y="12400"/>
                    </a:lnTo>
                    <a:lnTo>
                      <a:pt x="13994" y="12141"/>
                    </a:lnTo>
                    <a:lnTo>
                      <a:pt x="14031" y="11863"/>
                    </a:lnTo>
                    <a:lnTo>
                      <a:pt x="14050" y="11603"/>
                    </a:lnTo>
                    <a:lnTo>
                      <a:pt x="14050" y="11344"/>
                    </a:lnTo>
                    <a:lnTo>
                      <a:pt x="14013" y="10843"/>
                    </a:lnTo>
                    <a:lnTo>
                      <a:pt x="13976" y="10362"/>
                    </a:lnTo>
                    <a:lnTo>
                      <a:pt x="13902" y="9954"/>
                    </a:lnTo>
                    <a:lnTo>
                      <a:pt x="13846" y="9602"/>
                    </a:lnTo>
                    <a:lnTo>
                      <a:pt x="13790" y="9342"/>
                    </a:lnTo>
                    <a:lnTo>
                      <a:pt x="13790" y="9101"/>
                    </a:lnTo>
                    <a:lnTo>
                      <a:pt x="13790" y="8805"/>
                    </a:lnTo>
                    <a:lnTo>
                      <a:pt x="13865" y="8100"/>
                    </a:lnTo>
                    <a:lnTo>
                      <a:pt x="13939" y="7359"/>
                    </a:lnTo>
                    <a:lnTo>
                      <a:pt x="13976" y="7007"/>
                    </a:lnTo>
                    <a:lnTo>
                      <a:pt x="13994" y="6692"/>
                    </a:lnTo>
                    <a:lnTo>
                      <a:pt x="13994" y="6395"/>
                    </a:lnTo>
                    <a:lnTo>
                      <a:pt x="13976" y="6006"/>
                    </a:lnTo>
                    <a:lnTo>
                      <a:pt x="13920" y="5543"/>
                    </a:lnTo>
                    <a:lnTo>
                      <a:pt x="13827" y="5024"/>
                    </a:lnTo>
                    <a:lnTo>
                      <a:pt x="13753" y="4746"/>
                    </a:lnTo>
                    <a:lnTo>
                      <a:pt x="13679" y="4449"/>
                    </a:lnTo>
                    <a:lnTo>
                      <a:pt x="13587" y="4171"/>
                    </a:lnTo>
                    <a:lnTo>
                      <a:pt x="13475" y="3874"/>
                    </a:lnTo>
                    <a:lnTo>
                      <a:pt x="13346" y="3559"/>
                    </a:lnTo>
                    <a:lnTo>
                      <a:pt x="13197" y="3263"/>
                    </a:lnTo>
                    <a:lnTo>
                      <a:pt x="13049" y="2966"/>
                    </a:lnTo>
                    <a:lnTo>
                      <a:pt x="12864" y="2670"/>
                    </a:lnTo>
                    <a:lnTo>
                      <a:pt x="12660" y="2392"/>
                    </a:lnTo>
                    <a:lnTo>
                      <a:pt x="12437" y="2095"/>
                    </a:lnTo>
                    <a:lnTo>
                      <a:pt x="12196" y="1836"/>
                    </a:lnTo>
                    <a:lnTo>
                      <a:pt x="11918" y="1576"/>
                    </a:lnTo>
                    <a:lnTo>
                      <a:pt x="11640" y="1317"/>
                    </a:lnTo>
                    <a:lnTo>
                      <a:pt x="11325" y="1094"/>
                    </a:lnTo>
                    <a:lnTo>
                      <a:pt x="10973" y="872"/>
                    </a:lnTo>
                    <a:lnTo>
                      <a:pt x="10602" y="668"/>
                    </a:lnTo>
                    <a:lnTo>
                      <a:pt x="10213" y="501"/>
                    </a:lnTo>
                    <a:lnTo>
                      <a:pt x="9787" y="353"/>
                    </a:lnTo>
                    <a:lnTo>
                      <a:pt x="9324" y="223"/>
                    </a:lnTo>
                    <a:lnTo>
                      <a:pt x="8842" y="112"/>
                    </a:lnTo>
                    <a:lnTo>
                      <a:pt x="8323" y="56"/>
                    </a:lnTo>
                    <a:lnTo>
                      <a:pt x="776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3078;p46">
                <a:extLst>
                  <a:ext uri="{FF2B5EF4-FFF2-40B4-BE49-F238E27FC236}">
                    <a16:creationId xmlns:a16="http://schemas.microsoft.com/office/drawing/2014/main" xmlns="" id="{284015D9-3132-721F-6F21-20D06BEBA411}"/>
                  </a:ext>
                </a:extLst>
              </p:cNvPr>
              <p:cNvSpPr/>
              <p:nvPr/>
            </p:nvSpPr>
            <p:spPr>
              <a:xfrm>
                <a:off x="5424550" y="3332425"/>
                <a:ext cx="351250" cy="430500"/>
              </a:xfrm>
              <a:custGeom>
                <a:avLst/>
                <a:gdLst/>
                <a:ahLst/>
                <a:cxnLst/>
                <a:rect l="l" t="t" r="r" b="b"/>
                <a:pathLst>
                  <a:path w="14050" h="17220" fill="none" extrusionOk="0">
                    <a:moveTo>
                      <a:pt x="7934" y="17219"/>
                    </a:moveTo>
                    <a:lnTo>
                      <a:pt x="7934" y="17219"/>
                    </a:lnTo>
                    <a:lnTo>
                      <a:pt x="7748" y="17201"/>
                    </a:lnTo>
                    <a:lnTo>
                      <a:pt x="7526" y="17164"/>
                    </a:lnTo>
                    <a:lnTo>
                      <a:pt x="7266" y="17108"/>
                    </a:lnTo>
                    <a:lnTo>
                      <a:pt x="6988" y="17015"/>
                    </a:lnTo>
                    <a:lnTo>
                      <a:pt x="6673" y="16923"/>
                    </a:lnTo>
                    <a:lnTo>
                      <a:pt x="6340" y="16793"/>
                    </a:lnTo>
                    <a:lnTo>
                      <a:pt x="5987" y="16663"/>
                    </a:lnTo>
                    <a:lnTo>
                      <a:pt x="5617" y="16496"/>
                    </a:lnTo>
                    <a:lnTo>
                      <a:pt x="5246" y="16330"/>
                    </a:lnTo>
                    <a:lnTo>
                      <a:pt x="4857" y="16144"/>
                    </a:lnTo>
                    <a:lnTo>
                      <a:pt x="4486" y="15922"/>
                    </a:lnTo>
                    <a:lnTo>
                      <a:pt x="4115" y="15699"/>
                    </a:lnTo>
                    <a:lnTo>
                      <a:pt x="3763" y="15458"/>
                    </a:lnTo>
                    <a:lnTo>
                      <a:pt x="3411" y="15218"/>
                    </a:lnTo>
                    <a:lnTo>
                      <a:pt x="3078" y="14940"/>
                    </a:lnTo>
                    <a:lnTo>
                      <a:pt x="2781" y="14661"/>
                    </a:lnTo>
                    <a:lnTo>
                      <a:pt x="2781" y="14661"/>
                    </a:lnTo>
                    <a:lnTo>
                      <a:pt x="2651" y="14513"/>
                    </a:lnTo>
                    <a:lnTo>
                      <a:pt x="2503" y="14346"/>
                    </a:lnTo>
                    <a:lnTo>
                      <a:pt x="2225" y="13976"/>
                    </a:lnTo>
                    <a:lnTo>
                      <a:pt x="1965" y="13568"/>
                    </a:lnTo>
                    <a:lnTo>
                      <a:pt x="1725" y="13123"/>
                    </a:lnTo>
                    <a:lnTo>
                      <a:pt x="1502" y="12641"/>
                    </a:lnTo>
                    <a:lnTo>
                      <a:pt x="1280" y="12141"/>
                    </a:lnTo>
                    <a:lnTo>
                      <a:pt x="1076" y="11640"/>
                    </a:lnTo>
                    <a:lnTo>
                      <a:pt x="890" y="11121"/>
                    </a:lnTo>
                    <a:lnTo>
                      <a:pt x="705" y="10621"/>
                    </a:lnTo>
                    <a:lnTo>
                      <a:pt x="557" y="10121"/>
                    </a:lnTo>
                    <a:lnTo>
                      <a:pt x="297" y="9212"/>
                    </a:lnTo>
                    <a:lnTo>
                      <a:pt x="131" y="8452"/>
                    </a:lnTo>
                    <a:lnTo>
                      <a:pt x="75" y="8156"/>
                    </a:lnTo>
                    <a:lnTo>
                      <a:pt x="38" y="7915"/>
                    </a:lnTo>
                    <a:lnTo>
                      <a:pt x="38" y="7915"/>
                    </a:lnTo>
                    <a:lnTo>
                      <a:pt x="19" y="7637"/>
                    </a:lnTo>
                    <a:lnTo>
                      <a:pt x="1" y="7266"/>
                    </a:lnTo>
                    <a:lnTo>
                      <a:pt x="19" y="6821"/>
                    </a:lnTo>
                    <a:lnTo>
                      <a:pt x="56" y="6284"/>
                    </a:lnTo>
                    <a:lnTo>
                      <a:pt x="131" y="5691"/>
                    </a:lnTo>
                    <a:lnTo>
                      <a:pt x="186" y="5376"/>
                    </a:lnTo>
                    <a:lnTo>
                      <a:pt x="260" y="5061"/>
                    </a:lnTo>
                    <a:lnTo>
                      <a:pt x="334" y="4727"/>
                    </a:lnTo>
                    <a:lnTo>
                      <a:pt x="446" y="4393"/>
                    </a:lnTo>
                    <a:lnTo>
                      <a:pt x="557" y="4060"/>
                    </a:lnTo>
                    <a:lnTo>
                      <a:pt x="705" y="3745"/>
                    </a:lnTo>
                    <a:lnTo>
                      <a:pt x="872" y="3411"/>
                    </a:lnTo>
                    <a:lnTo>
                      <a:pt x="1039" y="3077"/>
                    </a:lnTo>
                    <a:lnTo>
                      <a:pt x="1243" y="2762"/>
                    </a:lnTo>
                    <a:lnTo>
                      <a:pt x="1484" y="2447"/>
                    </a:lnTo>
                    <a:lnTo>
                      <a:pt x="1725" y="2132"/>
                    </a:lnTo>
                    <a:lnTo>
                      <a:pt x="2021" y="1854"/>
                    </a:lnTo>
                    <a:lnTo>
                      <a:pt x="2318" y="1576"/>
                    </a:lnTo>
                    <a:lnTo>
                      <a:pt x="2651" y="1317"/>
                    </a:lnTo>
                    <a:lnTo>
                      <a:pt x="3022" y="1057"/>
                    </a:lnTo>
                    <a:lnTo>
                      <a:pt x="3430" y="835"/>
                    </a:lnTo>
                    <a:lnTo>
                      <a:pt x="3856" y="631"/>
                    </a:lnTo>
                    <a:lnTo>
                      <a:pt x="4319" y="464"/>
                    </a:lnTo>
                    <a:lnTo>
                      <a:pt x="4820" y="316"/>
                    </a:lnTo>
                    <a:lnTo>
                      <a:pt x="5376" y="186"/>
                    </a:lnTo>
                    <a:lnTo>
                      <a:pt x="5950" y="93"/>
                    </a:lnTo>
                    <a:lnTo>
                      <a:pt x="6562" y="19"/>
                    </a:lnTo>
                    <a:lnTo>
                      <a:pt x="6562" y="19"/>
                    </a:lnTo>
                    <a:lnTo>
                      <a:pt x="7192" y="1"/>
                    </a:lnTo>
                    <a:lnTo>
                      <a:pt x="7767" y="1"/>
                    </a:lnTo>
                    <a:lnTo>
                      <a:pt x="8323" y="56"/>
                    </a:lnTo>
                    <a:lnTo>
                      <a:pt x="8842" y="112"/>
                    </a:lnTo>
                    <a:lnTo>
                      <a:pt x="9324" y="223"/>
                    </a:lnTo>
                    <a:lnTo>
                      <a:pt x="9787" y="353"/>
                    </a:lnTo>
                    <a:lnTo>
                      <a:pt x="10213" y="501"/>
                    </a:lnTo>
                    <a:lnTo>
                      <a:pt x="10602" y="668"/>
                    </a:lnTo>
                    <a:lnTo>
                      <a:pt x="10973" y="872"/>
                    </a:lnTo>
                    <a:lnTo>
                      <a:pt x="11325" y="1094"/>
                    </a:lnTo>
                    <a:lnTo>
                      <a:pt x="11640" y="1317"/>
                    </a:lnTo>
                    <a:lnTo>
                      <a:pt x="11918" y="1576"/>
                    </a:lnTo>
                    <a:lnTo>
                      <a:pt x="12196" y="1836"/>
                    </a:lnTo>
                    <a:lnTo>
                      <a:pt x="12437" y="2095"/>
                    </a:lnTo>
                    <a:lnTo>
                      <a:pt x="12660" y="2392"/>
                    </a:lnTo>
                    <a:lnTo>
                      <a:pt x="12864" y="2670"/>
                    </a:lnTo>
                    <a:lnTo>
                      <a:pt x="13049" y="2966"/>
                    </a:lnTo>
                    <a:lnTo>
                      <a:pt x="13197" y="3263"/>
                    </a:lnTo>
                    <a:lnTo>
                      <a:pt x="13346" y="3559"/>
                    </a:lnTo>
                    <a:lnTo>
                      <a:pt x="13475" y="3874"/>
                    </a:lnTo>
                    <a:lnTo>
                      <a:pt x="13587" y="4171"/>
                    </a:lnTo>
                    <a:lnTo>
                      <a:pt x="13679" y="4449"/>
                    </a:lnTo>
                    <a:lnTo>
                      <a:pt x="13753" y="4746"/>
                    </a:lnTo>
                    <a:lnTo>
                      <a:pt x="13827" y="5024"/>
                    </a:lnTo>
                    <a:lnTo>
                      <a:pt x="13920" y="5543"/>
                    </a:lnTo>
                    <a:lnTo>
                      <a:pt x="13976" y="6006"/>
                    </a:lnTo>
                    <a:lnTo>
                      <a:pt x="13994" y="6395"/>
                    </a:lnTo>
                    <a:lnTo>
                      <a:pt x="13994" y="6692"/>
                    </a:lnTo>
                    <a:lnTo>
                      <a:pt x="13994" y="6692"/>
                    </a:lnTo>
                    <a:lnTo>
                      <a:pt x="13976" y="7007"/>
                    </a:lnTo>
                    <a:lnTo>
                      <a:pt x="13939" y="7359"/>
                    </a:lnTo>
                    <a:lnTo>
                      <a:pt x="13865" y="8100"/>
                    </a:lnTo>
                    <a:lnTo>
                      <a:pt x="13790" y="8805"/>
                    </a:lnTo>
                    <a:lnTo>
                      <a:pt x="13790" y="9101"/>
                    </a:lnTo>
                    <a:lnTo>
                      <a:pt x="13790" y="9342"/>
                    </a:lnTo>
                    <a:lnTo>
                      <a:pt x="13790" y="9342"/>
                    </a:lnTo>
                    <a:lnTo>
                      <a:pt x="13846" y="9602"/>
                    </a:lnTo>
                    <a:lnTo>
                      <a:pt x="13902" y="9954"/>
                    </a:lnTo>
                    <a:lnTo>
                      <a:pt x="13976" y="10362"/>
                    </a:lnTo>
                    <a:lnTo>
                      <a:pt x="14013" y="10843"/>
                    </a:lnTo>
                    <a:lnTo>
                      <a:pt x="14050" y="11344"/>
                    </a:lnTo>
                    <a:lnTo>
                      <a:pt x="14050" y="11603"/>
                    </a:lnTo>
                    <a:lnTo>
                      <a:pt x="14031" y="11863"/>
                    </a:lnTo>
                    <a:lnTo>
                      <a:pt x="13994" y="12141"/>
                    </a:lnTo>
                    <a:lnTo>
                      <a:pt x="13939" y="12400"/>
                    </a:lnTo>
                    <a:lnTo>
                      <a:pt x="13883" y="12660"/>
                    </a:lnTo>
                    <a:lnTo>
                      <a:pt x="13790" y="12919"/>
                    </a:lnTo>
                    <a:lnTo>
                      <a:pt x="13790" y="12919"/>
                    </a:lnTo>
                    <a:lnTo>
                      <a:pt x="13624" y="13234"/>
                    </a:lnTo>
                    <a:lnTo>
                      <a:pt x="13475" y="13531"/>
                    </a:lnTo>
                    <a:lnTo>
                      <a:pt x="13290" y="13809"/>
                    </a:lnTo>
                    <a:lnTo>
                      <a:pt x="13123" y="14087"/>
                    </a:lnTo>
                    <a:lnTo>
                      <a:pt x="12938" y="14346"/>
                    </a:lnTo>
                    <a:lnTo>
                      <a:pt x="12734" y="14587"/>
                    </a:lnTo>
                    <a:lnTo>
                      <a:pt x="12530" y="14810"/>
                    </a:lnTo>
                    <a:lnTo>
                      <a:pt x="12326" y="15032"/>
                    </a:lnTo>
                    <a:lnTo>
                      <a:pt x="12122" y="15236"/>
                    </a:lnTo>
                    <a:lnTo>
                      <a:pt x="11900" y="15440"/>
                    </a:lnTo>
                    <a:lnTo>
                      <a:pt x="11474" y="15792"/>
                    </a:lnTo>
                    <a:lnTo>
                      <a:pt x="11029" y="16107"/>
                    </a:lnTo>
                    <a:lnTo>
                      <a:pt x="10602" y="16367"/>
                    </a:lnTo>
                    <a:lnTo>
                      <a:pt x="10158" y="16589"/>
                    </a:lnTo>
                    <a:lnTo>
                      <a:pt x="9750" y="16774"/>
                    </a:lnTo>
                    <a:lnTo>
                      <a:pt x="9361" y="16941"/>
                    </a:lnTo>
                    <a:lnTo>
                      <a:pt x="8990" y="17052"/>
                    </a:lnTo>
                    <a:lnTo>
                      <a:pt x="8656" y="17145"/>
                    </a:lnTo>
                    <a:lnTo>
                      <a:pt x="8378" y="17201"/>
                    </a:lnTo>
                    <a:lnTo>
                      <a:pt x="8137" y="17219"/>
                    </a:lnTo>
                    <a:lnTo>
                      <a:pt x="7934" y="172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3079;p46">
                <a:extLst>
                  <a:ext uri="{FF2B5EF4-FFF2-40B4-BE49-F238E27FC236}">
                    <a16:creationId xmlns:a16="http://schemas.microsoft.com/office/drawing/2014/main" xmlns="" id="{F10F55E2-A021-CD6C-77D6-03D4208DA5CA}"/>
                  </a:ext>
                </a:extLst>
              </p:cNvPr>
              <p:cNvSpPr/>
              <p:nvPr/>
            </p:nvSpPr>
            <p:spPr>
              <a:xfrm>
                <a:off x="5422250" y="3330125"/>
                <a:ext cx="355875" cy="435575"/>
              </a:xfrm>
              <a:custGeom>
                <a:avLst/>
                <a:gdLst/>
                <a:ahLst/>
                <a:cxnLst/>
                <a:rect l="l" t="t" r="r" b="b"/>
                <a:pathLst>
                  <a:path w="14235" h="17423" extrusionOk="0">
                    <a:moveTo>
                      <a:pt x="7525" y="185"/>
                    </a:moveTo>
                    <a:lnTo>
                      <a:pt x="7933" y="204"/>
                    </a:lnTo>
                    <a:lnTo>
                      <a:pt x="8322" y="223"/>
                    </a:lnTo>
                    <a:lnTo>
                      <a:pt x="8711" y="278"/>
                    </a:lnTo>
                    <a:lnTo>
                      <a:pt x="9082" y="334"/>
                    </a:lnTo>
                    <a:lnTo>
                      <a:pt x="9434" y="426"/>
                    </a:lnTo>
                    <a:lnTo>
                      <a:pt x="9786" y="519"/>
                    </a:lnTo>
                    <a:lnTo>
                      <a:pt x="10120" y="630"/>
                    </a:lnTo>
                    <a:lnTo>
                      <a:pt x="10454" y="760"/>
                    </a:lnTo>
                    <a:lnTo>
                      <a:pt x="10769" y="908"/>
                    </a:lnTo>
                    <a:lnTo>
                      <a:pt x="11065" y="1075"/>
                    </a:lnTo>
                    <a:lnTo>
                      <a:pt x="11343" y="1260"/>
                    </a:lnTo>
                    <a:lnTo>
                      <a:pt x="11621" y="1446"/>
                    </a:lnTo>
                    <a:lnTo>
                      <a:pt x="11881" y="1668"/>
                    </a:lnTo>
                    <a:lnTo>
                      <a:pt x="12122" y="1909"/>
                    </a:lnTo>
                    <a:lnTo>
                      <a:pt x="12418" y="2224"/>
                    </a:lnTo>
                    <a:lnTo>
                      <a:pt x="12696" y="2558"/>
                    </a:lnTo>
                    <a:lnTo>
                      <a:pt x="12919" y="2910"/>
                    </a:lnTo>
                    <a:lnTo>
                      <a:pt x="13141" y="3262"/>
                    </a:lnTo>
                    <a:lnTo>
                      <a:pt x="13308" y="3614"/>
                    </a:lnTo>
                    <a:lnTo>
                      <a:pt x="13475" y="3966"/>
                    </a:lnTo>
                    <a:lnTo>
                      <a:pt x="13604" y="4337"/>
                    </a:lnTo>
                    <a:lnTo>
                      <a:pt x="13697" y="4671"/>
                    </a:lnTo>
                    <a:lnTo>
                      <a:pt x="13790" y="5004"/>
                    </a:lnTo>
                    <a:lnTo>
                      <a:pt x="13864" y="5338"/>
                    </a:lnTo>
                    <a:lnTo>
                      <a:pt x="13919" y="5635"/>
                    </a:lnTo>
                    <a:lnTo>
                      <a:pt x="13957" y="5931"/>
                    </a:lnTo>
                    <a:lnTo>
                      <a:pt x="13994" y="6413"/>
                    </a:lnTo>
                    <a:lnTo>
                      <a:pt x="13975" y="6784"/>
                    </a:lnTo>
                    <a:lnTo>
                      <a:pt x="13975" y="7062"/>
                    </a:lnTo>
                    <a:lnTo>
                      <a:pt x="13957" y="7358"/>
                    </a:lnTo>
                    <a:lnTo>
                      <a:pt x="13882" y="8007"/>
                    </a:lnTo>
                    <a:lnTo>
                      <a:pt x="13790" y="8822"/>
                    </a:lnTo>
                    <a:lnTo>
                      <a:pt x="13790" y="9156"/>
                    </a:lnTo>
                    <a:lnTo>
                      <a:pt x="13790" y="9453"/>
                    </a:lnTo>
                    <a:lnTo>
                      <a:pt x="13864" y="9860"/>
                    </a:lnTo>
                    <a:lnTo>
                      <a:pt x="13975" y="10509"/>
                    </a:lnTo>
                    <a:lnTo>
                      <a:pt x="14012" y="10880"/>
                    </a:lnTo>
                    <a:lnTo>
                      <a:pt x="14031" y="11288"/>
                    </a:lnTo>
                    <a:lnTo>
                      <a:pt x="14031" y="11714"/>
                    </a:lnTo>
                    <a:lnTo>
                      <a:pt x="13994" y="12140"/>
                    </a:lnTo>
                    <a:lnTo>
                      <a:pt x="13975" y="12344"/>
                    </a:lnTo>
                    <a:lnTo>
                      <a:pt x="13919" y="12566"/>
                    </a:lnTo>
                    <a:lnTo>
                      <a:pt x="13864" y="12770"/>
                    </a:lnTo>
                    <a:lnTo>
                      <a:pt x="13790" y="12974"/>
                    </a:lnTo>
                    <a:lnTo>
                      <a:pt x="13641" y="13289"/>
                    </a:lnTo>
                    <a:lnTo>
                      <a:pt x="13475" y="13586"/>
                    </a:lnTo>
                    <a:lnTo>
                      <a:pt x="13308" y="13864"/>
                    </a:lnTo>
                    <a:lnTo>
                      <a:pt x="13122" y="14123"/>
                    </a:lnTo>
                    <a:lnTo>
                      <a:pt x="12937" y="14383"/>
                    </a:lnTo>
                    <a:lnTo>
                      <a:pt x="12752" y="14624"/>
                    </a:lnTo>
                    <a:lnTo>
                      <a:pt x="12548" y="14846"/>
                    </a:lnTo>
                    <a:lnTo>
                      <a:pt x="12344" y="15050"/>
                    </a:lnTo>
                    <a:lnTo>
                      <a:pt x="12140" y="15254"/>
                    </a:lnTo>
                    <a:lnTo>
                      <a:pt x="11918" y="15458"/>
                    </a:lnTo>
                    <a:lnTo>
                      <a:pt x="11491" y="15810"/>
                    </a:lnTo>
                    <a:lnTo>
                      <a:pt x="11047" y="16107"/>
                    </a:lnTo>
                    <a:lnTo>
                      <a:pt x="10620" y="16366"/>
                    </a:lnTo>
                    <a:lnTo>
                      <a:pt x="10194" y="16588"/>
                    </a:lnTo>
                    <a:lnTo>
                      <a:pt x="9786" y="16774"/>
                    </a:lnTo>
                    <a:lnTo>
                      <a:pt x="9397" y="16922"/>
                    </a:lnTo>
                    <a:lnTo>
                      <a:pt x="9045" y="17052"/>
                    </a:lnTo>
                    <a:lnTo>
                      <a:pt x="8730" y="17126"/>
                    </a:lnTo>
                    <a:lnTo>
                      <a:pt x="8452" y="17181"/>
                    </a:lnTo>
                    <a:lnTo>
                      <a:pt x="8211" y="17219"/>
                    </a:lnTo>
                    <a:lnTo>
                      <a:pt x="8044" y="17219"/>
                    </a:lnTo>
                    <a:lnTo>
                      <a:pt x="7859" y="17200"/>
                    </a:lnTo>
                    <a:lnTo>
                      <a:pt x="7655" y="17163"/>
                    </a:lnTo>
                    <a:lnTo>
                      <a:pt x="7117" y="17015"/>
                    </a:lnTo>
                    <a:lnTo>
                      <a:pt x="6487" y="16811"/>
                    </a:lnTo>
                    <a:lnTo>
                      <a:pt x="6135" y="16663"/>
                    </a:lnTo>
                    <a:lnTo>
                      <a:pt x="5764" y="16514"/>
                    </a:lnTo>
                    <a:lnTo>
                      <a:pt x="5394" y="16347"/>
                    </a:lnTo>
                    <a:lnTo>
                      <a:pt x="5023" y="16162"/>
                    </a:lnTo>
                    <a:lnTo>
                      <a:pt x="4652" y="15940"/>
                    </a:lnTo>
                    <a:lnTo>
                      <a:pt x="4282" y="15717"/>
                    </a:lnTo>
                    <a:lnTo>
                      <a:pt x="3911" y="15495"/>
                    </a:lnTo>
                    <a:lnTo>
                      <a:pt x="3577" y="15235"/>
                    </a:lnTo>
                    <a:lnTo>
                      <a:pt x="3244" y="14976"/>
                    </a:lnTo>
                    <a:lnTo>
                      <a:pt x="2947" y="14698"/>
                    </a:lnTo>
                    <a:lnTo>
                      <a:pt x="2799" y="14531"/>
                    </a:lnTo>
                    <a:lnTo>
                      <a:pt x="2669" y="14364"/>
                    </a:lnTo>
                    <a:lnTo>
                      <a:pt x="2391" y="13994"/>
                    </a:lnTo>
                    <a:lnTo>
                      <a:pt x="2132" y="13586"/>
                    </a:lnTo>
                    <a:lnTo>
                      <a:pt x="1891" y="13141"/>
                    </a:lnTo>
                    <a:lnTo>
                      <a:pt x="1650" y="12659"/>
                    </a:lnTo>
                    <a:lnTo>
                      <a:pt x="1446" y="12159"/>
                    </a:lnTo>
                    <a:lnTo>
                      <a:pt x="1242" y="11658"/>
                    </a:lnTo>
                    <a:lnTo>
                      <a:pt x="1057" y="11158"/>
                    </a:lnTo>
                    <a:lnTo>
                      <a:pt x="890" y="10639"/>
                    </a:lnTo>
                    <a:lnTo>
                      <a:pt x="723" y="10157"/>
                    </a:lnTo>
                    <a:lnTo>
                      <a:pt x="482" y="9249"/>
                    </a:lnTo>
                    <a:lnTo>
                      <a:pt x="315" y="8507"/>
                    </a:lnTo>
                    <a:lnTo>
                      <a:pt x="260" y="8211"/>
                    </a:lnTo>
                    <a:lnTo>
                      <a:pt x="223" y="7988"/>
                    </a:lnTo>
                    <a:lnTo>
                      <a:pt x="204" y="7803"/>
                    </a:lnTo>
                    <a:lnTo>
                      <a:pt x="204" y="7377"/>
                    </a:lnTo>
                    <a:lnTo>
                      <a:pt x="204" y="7099"/>
                    </a:lnTo>
                    <a:lnTo>
                      <a:pt x="223" y="6765"/>
                    </a:lnTo>
                    <a:lnTo>
                      <a:pt x="241" y="6413"/>
                    </a:lnTo>
                    <a:lnTo>
                      <a:pt x="297" y="6005"/>
                    </a:lnTo>
                    <a:lnTo>
                      <a:pt x="352" y="5597"/>
                    </a:lnTo>
                    <a:lnTo>
                      <a:pt x="445" y="5153"/>
                    </a:lnTo>
                    <a:lnTo>
                      <a:pt x="575" y="4689"/>
                    </a:lnTo>
                    <a:lnTo>
                      <a:pt x="742" y="4244"/>
                    </a:lnTo>
                    <a:lnTo>
                      <a:pt x="927" y="3781"/>
                    </a:lnTo>
                    <a:lnTo>
                      <a:pt x="1168" y="3318"/>
                    </a:lnTo>
                    <a:lnTo>
                      <a:pt x="1298" y="3095"/>
                    </a:lnTo>
                    <a:lnTo>
                      <a:pt x="1446" y="2873"/>
                    </a:lnTo>
                    <a:lnTo>
                      <a:pt x="1594" y="2651"/>
                    </a:lnTo>
                    <a:lnTo>
                      <a:pt x="1779" y="2447"/>
                    </a:lnTo>
                    <a:lnTo>
                      <a:pt x="1983" y="2206"/>
                    </a:lnTo>
                    <a:lnTo>
                      <a:pt x="2206" y="1965"/>
                    </a:lnTo>
                    <a:lnTo>
                      <a:pt x="2447" y="1761"/>
                    </a:lnTo>
                    <a:lnTo>
                      <a:pt x="2706" y="1557"/>
                    </a:lnTo>
                    <a:lnTo>
                      <a:pt x="2966" y="1372"/>
                    </a:lnTo>
                    <a:lnTo>
                      <a:pt x="3244" y="1205"/>
                    </a:lnTo>
                    <a:lnTo>
                      <a:pt x="3522" y="1038"/>
                    </a:lnTo>
                    <a:lnTo>
                      <a:pt x="3837" y="890"/>
                    </a:lnTo>
                    <a:lnTo>
                      <a:pt x="4133" y="760"/>
                    </a:lnTo>
                    <a:lnTo>
                      <a:pt x="4467" y="649"/>
                    </a:lnTo>
                    <a:lnTo>
                      <a:pt x="4801" y="538"/>
                    </a:lnTo>
                    <a:lnTo>
                      <a:pt x="5153" y="445"/>
                    </a:lnTo>
                    <a:lnTo>
                      <a:pt x="5505" y="371"/>
                    </a:lnTo>
                    <a:lnTo>
                      <a:pt x="5876" y="297"/>
                    </a:lnTo>
                    <a:lnTo>
                      <a:pt x="6265" y="260"/>
                    </a:lnTo>
                    <a:lnTo>
                      <a:pt x="6654" y="223"/>
                    </a:lnTo>
                    <a:lnTo>
                      <a:pt x="7099" y="204"/>
                    </a:lnTo>
                    <a:lnTo>
                      <a:pt x="7525" y="185"/>
                    </a:lnTo>
                    <a:close/>
                    <a:moveTo>
                      <a:pt x="7099" y="0"/>
                    </a:moveTo>
                    <a:lnTo>
                      <a:pt x="6654" y="19"/>
                    </a:lnTo>
                    <a:lnTo>
                      <a:pt x="6246" y="56"/>
                    </a:lnTo>
                    <a:lnTo>
                      <a:pt x="5857" y="111"/>
                    </a:lnTo>
                    <a:lnTo>
                      <a:pt x="5468" y="167"/>
                    </a:lnTo>
                    <a:lnTo>
                      <a:pt x="5097" y="260"/>
                    </a:lnTo>
                    <a:lnTo>
                      <a:pt x="4745" y="352"/>
                    </a:lnTo>
                    <a:lnTo>
                      <a:pt x="4393" y="463"/>
                    </a:lnTo>
                    <a:lnTo>
                      <a:pt x="4059" y="575"/>
                    </a:lnTo>
                    <a:lnTo>
                      <a:pt x="3744" y="723"/>
                    </a:lnTo>
                    <a:lnTo>
                      <a:pt x="3429" y="871"/>
                    </a:lnTo>
                    <a:lnTo>
                      <a:pt x="3132" y="1038"/>
                    </a:lnTo>
                    <a:lnTo>
                      <a:pt x="2854" y="1205"/>
                    </a:lnTo>
                    <a:lnTo>
                      <a:pt x="2576" y="1409"/>
                    </a:lnTo>
                    <a:lnTo>
                      <a:pt x="2317" y="1613"/>
                    </a:lnTo>
                    <a:lnTo>
                      <a:pt x="2076" y="1835"/>
                    </a:lnTo>
                    <a:lnTo>
                      <a:pt x="1835" y="2076"/>
                    </a:lnTo>
                    <a:lnTo>
                      <a:pt x="1613" y="2317"/>
                    </a:lnTo>
                    <a:lnTo>
                      <a:pt x="1446" y="2539"/>
                    </a:lnTo>
                    <a:lnTo>
                      <a:pt x="1298" y="2743"/>
                    </a:lnTo>
                    <a:lnTo>
                      <a:pt x="1149" y="2966"/>
                    </a:lnTo>
                    <a:lnTo>
                      <a:pt x="1001" y="3207"/>
                    </a:lnTo>
                    <a:lnTo>
                      <a:pt x="760" y="3651"/>
                    </a:lnTo>
                    <a:lnTo>
                      <a:pt x="556" y="4115"/>
                    </a:lnTo>
                    <a:lnTo>
                      <a:pt x="408" y="4578"/>
                    </a:lnTo>
                    <a:lnTo>
                      <a:pt x="278" y="5023"/>
                    </a:lnTo>
                    <a:lnTo>
                      <a:pt x="167" y="5468"/>
                    </a:lnTo>
                    <a:lnTo>
                      <a:pt x="93" y="5894"/>
                    </a:lnTo>
                    <a:lnTo>
                      <a:pt x="56" y="6283"/>
                    </a:lnTo>
                    <a:lnTo>
                      <a:pt x="19" y="6654"/>
                    </a:lnTo>
                    <a:lnTo>
                      <a:pt x="0" y="6988"/>
                    </a:lnTo>
                    <a:lnTo>
                      <a:pt x="0" y="7303"/>
                    </a:lnTo>
                    <a:lnTo>
                      <a:pt x="0" y="7766"/>
                    </a:lnTo>
                    <a:lnTo>
                      <a:pt x="37" y="8007"/>
                    </a:lnTo>
                    <a:lnTo>
                      <a:pt x="56" y="8248"/>
                    </a:lnTo>
                    <a:lnTo>
                      <a:pt x="111" y="8544"/>
                    </a:lnTo>
                    <a:lnTo>
                      <a:pt x="297" y="9304"/>
                    </a:lnTo>
                    <a:lnTo>
                      <a:pt x="538" y="10213"/>
                    </a:lnTo>
                    <a:lnTo>
                      <a:pt x="704" y="10713"/>
                    </a:lnTo>
                    <a:lnTo>
                      <a:pt x="871" y="11232"/>
                    </a:lnTo>
                    <a:lnTo>
                      <a:pt x="1057" y="11732"/>
                    </a:lnTo>
                    <a:lnTo>
                      <a:pt x="1261" y="12251"/>
                    </a:lnTo>
                    <a:lnTo>
                      <a:pt x="1483" y="12752"/>
                    </a:lnTo>
                    <a:lnTo>
                      <a:pt x="1724" y="13252"/>
                    </a:lnTo>
                    <a:lnTo>
                      <a:pt x="1983" y="13697"/>
                    </a:lnTo>
                    <a:lnTo>
                      <a:pt x="2243" y="14123"/>
                    </a:lnTo>
                    <a:lnTo>
                      <a:pt x="2521" y="14513"/>
                    </a:lnTo>
                    <a:lnTo>
                      <a:pt x="2669" y="14679"/>
                    </a:lnTo>
                    <a:lnTo>
                      <a:pt x="2799" y="14828"/>
                    </a:lnTo>
                    <a:lnTo>
                      <a:pt x="3114" y="15124"/>
                    </a:lnTo>
                    <a:lnTo>
                      <a:pt x="3448" y="15402"/>
                    </a:lnTo>
                    <a:lnTo>
                      <a:pt x="3818" y="15662"/>
                    </a:lnTo>
                    <a:lnTo>
                      <a:pt x="4170" y="15903"/>
                    </a:lnTo>
                    <a:lnTo>
                      <a:pt x="4560" y="16125"/>
                    </a:lnTo>
                    <a:lnTo>
                      <a:pt x="4930" y="16329"/>
                    </a:lnTo>
                    <a:lnTo>
                      <a:pt x="5320" y="16533"/>
                    </a:lnTo>
                    <a:lnTo>
                      <a:pt x="5709" y="16700"/>
                    </a:lnTo>
                    <a:lnTo>
                      <a:pt x="6061" y="16866"/>
                    </a:lnTo>
                    <a:lnTo>
                      <a:pt x="6432" y="16996"/>
                    </a:lnTo>
                    <a:lnTo>
                      <a:pt x="6765" y="17107"/>
                    </a:lnTo>
                    <a:lnTo>
                      <a:pt x="7080" y="17219"/>
                    </a:lnTo>
                    <a:lnTo>
                      <a:pt x="7377" y="17293"/>
                    </a:lnTo>
                    <a:lnTo>
                      <a:pt x="7618" y="17348"/>
                    </a:lnTo>
                    <a:lnTo>
                      <a:pt x="7840" y="17404"/>
                    </a:lnTo>
                    <a:lnTo>
                      <a:pt x="8026" y="17422"/>
                    </a:lnTo>
                    <a:lnTo>
                      <a:pt x="8100" y="17422"/>
                    </a:lnTo>
                    <a:lnTo>
                      <a:pt x="8304" y="17404"/>
                    </a:lnTo>
                    <a:lnTo>
                      <a:pt x="8563" y="17367"/>
                    </a:lnTo>
                    <a:lnTo>
                      <a:pt x="8860" y="17311"/>
                    </a:lnTo>
                    <a:lnTo>
                      <a:pt x="9193" y="17219"/>
                    </a:lnTo>
                    <a:lnTo>
                      <a:pt x="9564" y="17089"/>
                    </a:lnTo>
                    <a:lnTo>
                      <a:pt x="9953" y="16941"/>
                    </a:lnTo>
                    <a:lnTo>
                      <a:pt x="10361" y="16737"/>
                    </a:lnTo>
                    <a:lnTo>
                      <a:pt x="10787" y="16514"/>
                    </a:lnTo>
                    <a:lnTo>
                      <a:pt x="11232" y="16236"/>
                    </a:lnTo>
                    <a:lnTo>
                      <a:pt x="11658" y="15940"/>
                    </a:lnTo>
                    <a:lnTo>
                      <a:pt x="12103" y="15569"/>
                    </a:lnTo>
                    <a:lnTo>
                      <a:pt x="12307" y="15384"/>
                    </a:lnTo>
                    <a:lnTo>
                      <a:pt x="12511" y="15180"/>
                    </a:lnTo>
                    <a:lnTo>
                      <a:pt x="12715" y="14957"/>
                    </a:lnTo>
                    <a:lnTo>
                      <a:pt x="12919" y="14716"/>
                    </a:lnTo>
                    <a:lnTo>
                      <a:pt x="13122" y="14475"/>
                    </a:lnTo>
                    <a:lnTo>
                      <a:pt x="13308" y="14216"/>
                    </a:lnTo>
                    <a:lnTo>
                      <a:pt x="13475" y="13957"/>
                    </a:lnTo>
                    <a:lnTo>
                      <a:pt x="13660" y="13660"/>
                    </a:lnTo>
                    <a:lnTo>
                      <a:pt x="13808" y="13363"/>
                    </a:lnTo>
                    <a:lnTo>
                      <a:pt x="13975" y="13048"/>
                    </a:lnTo>
                    <a:lnTo>
                      <a:pt x="14049" y="12844"/>
                    </a:lnTo>
                    <a:lnTo>
                      <a:pt x="14105" y="12622"/>
                    </a:lnTo>
                    <a:lnTo>
                      <a:pt x="14160" y="12400"/>
                    </a:lnTo>
                    <a:lnTo>
                      <a:pt x="14197" y="12177"/>
                    </a:lnTo>
                    <a:lnTo>
                      <a:pt x="14235" y="11732"/>
                    </a:lnTo>
                    <a:lnTo>
                      <a:pt x="14235" y="11306"/>
                    </a:lnTo>
                    <a:lnTo>
                      <a:pt x="14216" y="10880"/>
                    </a:lnTo>
                    <a:lnTo>
                      <a:pt x="14160" y="10491"/>
                    </a:lnTo>
                    <a:lnTo>
                      <a:pt x="14049" y="9823"/>
                    </a:lnTo>
                    <a:lnTo>
                      <a:pt x="13994" y="9416"/>
                    </a:lnTo>
                    <a:lnTo>
                      <a:pt x="13975" y="9156"/>
                    </a:lnTo>
                    <a:lnTo>
                      <a:pt x="13994" y="8804"/>
                    </a:lnTo>
                    <a:lnTo>
                      <a:pt x="14068" y="8026"/>
                    </a:lnTo>
                    <a:lnTo>
                      <a:pt x="14142" y="7377"/>
                    </a:lnTo>
                    <a:lnTo>
                      <a:pt x="14160" y="7062"/>
                    </a:lnTo>
                    <a:lnTo>
                      <a:pt x="14179" y="6784"/>
                    </a:lnTo>
                    <a:lnTo>
                      <a:pt x="14179" y="6413"/>
                    </a:lnTo>
                    <a:lnTo>
                      <a:pt x="14142" y="5913"/>
                    </a:lnTo>
                    <a:lnTo>
                      <a:pt x="14105" y="5616"/>
                    </a:lnTo>
                    <a:lnTo>
                      <a:pt x="14049" y="5301"/>
                    </a:lnTo>
                    <a:lnTo>
                      <a:pt x="13975" y="4967"/>
                    </a:lnTo>
                    <a:lnTo>
                      <a:pt x="13901" y="4615"/>
                    </a:lnTo>
                    <a:lnTo>
                      <a:pt x="13790" y="4263"/>
                    </a:lnTo>
                    <a:lnTo>
                      <a:pt x="13641" y="3892"/>
                    </a:lnTo>
                    <a:lnTo>
                      <a:pt x="13493" y="3540"/>
                    </a:lnTo>
                    <a:lnTo>
                      <a:pt x="13308" y="3169"/>
                    </a:lnTo>
                    <a:lnTo>
                      <a:pt x="13085" y="2799"/>
                    </a:lnTo>
                    <a:lnTo>
                      <a:pt x="12844" y="2447"/>
                    </a:lnTo>
                    <a:lnTo>
                      <a:pt x="12566" y="2094"/>
                    </a:lnTo>
                    <a:lnTo>
                      <a:pt x="12270" y="1761"/>
                    </a:lnTo>
                    <a:lnTo>
                      <a:pt x="12010" y="1520"/>
                    </a:lnTo>
                    <a:lnTo>
                      <a:pt x="11732" y="1298"/>
                    </a:lnTo>
                    <a:lnTo>
                      <a:pt x="11454" y="1094"/>
                    </a:lnTo>
                    <a:lnTo>
                      <a:pt x="11158" y="908"/>
                    </a:lnTo>
                    <a:lnTo>
                      <a:pt x="10861" y="741"/>
                    </a:lnTo>
                    <a:lnTo>
                      <a:pt x="10528" y="575"/>
                    </a:lnTo>
                    <a:lnTo>
                      <a:pt x="10194" y="445"/>
                    </a:lnTo>
                    <a:lnTo>
                      <a:pt x="9860" y="334"/>
                    </a:lnTo>
                    <a:lnTo>
                      <a:pt x="9508" y="223"/>
                    </a:lnTo>
                    <a:lnTo>
                      <a:pt x="9138" y="148"/>
                    </a:lnTo>
                    <a:lnTo>
                      <a:pt x="8748" y="74"/>
                    </a:lnTo>
                    <a:lnTo>
                      <a:pt x="8359" y="37"/>
                    </a:lnTo>
                    <a:lnTo>
                      <a:pt x="7951"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3080;p46">
                <a:extLst>
                  <a:ext uri="{FF2B5EF4-FFF2-40B4-BE49-F238E27FC236}">
                    <a16:creationId xmlns:a16="http://schemas.microsoft.com/office/drawing/2014/main" xmlns="" id="{7A58C5A5-FCA8-6755-B854-31C0EBC84203}"/>
                  </a:ext>
                </a:extLst>
              </p:cNvPr>
              <p:cNvSpPr/>
              <p:nvPr/>
            </p:nvSpPr>
            <p:spPr>
              <a:xfrm>
                <a:off x="5422250" y="3330125"/>
                <a:ext cx="355875" cy="435575"/>
              </a:xfrm>
              <a:custGeom>
                <a:avLst/>
                <a:gdLst/>
                <a:ahLst/>
                <a:cxnLst/>
                <a:rect l="l" t="t" r="r" b="b"/>
                <a:pathLst>
                  <a:path w="14235" h="17423" fill="none" extrusionOk="0">
                    <a:moveTo>
                      <a:pt x="8100" y="17422"/>
                    </a:moveTo>
                    <a:lnTo>
                      <a:pt x="8100" y="17422"/>
                    </a:lnTo>
                    <a:lnTo>
                      <a:pt x="8026" y="17422"/>
                    </a:lnTo>
                    <a:lnTo>
                      <a:pt x="8026" y="17422"/>
                    </a:lnTo>
                    <a:lnTo>
                      <a:pt x="7840" y="17404"/>
                    </a:lnTo>
                    <a:lnTo>
                      <a:pt x="7618" y="17348"/>
                    </a:lnTo>
                    <a:lnTo>
                      <a:pt x="7377" y="17293"/>
                    </a:lnTo>
                    <a:lnTo>
                      <a:pt x="7080" y="17219"/>
                    </a:lnTo>
                    <a:lnTo>
                      <a:pt x="6765" y="17107"/>
                    </a:lnTo>
                    <a:lnTo>
                      <a:pt x="6432" y="16996"/>
                    </a:lnTo>
                    <a:lnTo>
                      <a:pt x="6061" y="16866"/>
                    </a:lnTo>
                    <a:lnTo>
                      <a:pt x="5709" y="16700"/>
                    </a:lnTo>
                    <a:lnTo>
                      <a:pt x="5320" y="16533"/>
                    </a:lnTo>
                    <a:lnTo>
                      <a:pt x="4930" y="16329"/>
                    </a:lnTo>
                    <a:lnTo>
                      <a:pt x="4560" y="16125"/>
                    </a:lnTo>
                    <a:lnTo>
                      <a:pt x="4170" y="15903"/>
                    </a:lnTo>
                    <a:lnTo>
                      <a:pt x="3818" y="15662"/>
                    </a:lnTo>
                    <a:lnTo>
                      <a:pt x="3448" y="15402"/>
                    </a:lnTo>
                    <a:lnTo>
                      <a:pt x="3114" y="15124"/>
                    </a:lnTo>
                    <a:lnTo>
                      <a:pt x="2799" y="14828"/>
                    </a:lnTo>
                    <a:lnTo>
                      <a:pt x="2799" y="14828"/>
                    </a:lnTo>
                    <a:lnTo>
                      <a:pt x="2669" y="14679"/>
                    </a:lnTo>
                    <a:lnTo>
                      <a:pt x="2521" y="14513"/>
                    </a:lnTo>
                    <a:lnTo>
                      <a:pt x="2243" y="14123"/>
                    </a:lnTo>
                    <a:lnTo>
                      <a:pt x="1983" y="13697"/>
                    </a:lnTo>
                    <a:lnTo>
                      <a:pt x="1724" y="13252"/>
                    </a:lnTo>
                    <a:lnTo>
                      <a:pt x="1483" y="12752"/>
                    </a:lnTo>
                    <a:lnTo>
                      <a:pt x="1261" y="12251"/>
                    </a:lnTo>
                    <a:lnTo>
                      <a:pt x="1057" y="11732"/>
                    </a:lnTo>
                    <a:lnTo>
                      <a:pt x="871" y="11232"/>
                    </a:lnTo>
                    <a:lnTo>
                      <a:pt x="704" y="10713"/>
                    </a:lnTo>
                    <a:lnTo>
                      <a:pt x="538" y="10213"/>
                    </a:lnTo>
                    <a:lnTo>
                      <a:pt x="297" y="9304"/>
                    </a:lnTo>
                    <a:lnTo>
                      <a:pt x="111" y="8544"/>
                    </a:lnTo>
                    <a:lnTo>
                      <a:pt x="56" y="8248"/>
                    </a:lnTo>
                    <a:lnTo>
                      <a:pt x="37" y="8007"/>
                    </a:lnTo>
                    <a:lnTo>
                      <a:pt x="37" y="8007"/>
                    </a:lnTo>
                    <a:lnTo>
                      <a:pt x="0" y="7766"/>
                    </a:lnTo>
                    <a:lnTo>
                      <a:pt x="0" y="7303"/>
                    </a:lnTo>
                    <a:lnTo>
                      <a:pt x="0" y="6988"/>
                    </a:lnTo>
                    <a:lnTo>
                      <a:pt x="19" y="6654"/>
                    </a:lnTo>
                    <a:lnTo>
                      <a:pt x="56" y="6283"/>
                    </a:lnTo>
                    <a:lnTo>
                      <a:pt x="93" y="5894"/>
                    </a:lnTo>
                    <a:lnTo>
                      <a:pt x="167" y="5468"/>
                    </a:lnTo>
                    <a:lnTo>
                      <a:pt x="278" y="5023"/>
                    </a:lnTo>
                    <a:lnTo>
                      <a:pt x="408" y="4578"/>
                    </a:lnTo>
                    <a:lnTo>
                      <a:pt x="556" y="4115"/>
                    </a:lnTo>
                    <a:lnTo>
                      <a:pt x="760" y="3651"/>
                    </a:lnTo>
                    <a:lnTo>
                      <a:pt x="1001" y="3207"/>
                    </a:lnTo>
                    <a:lnTo>
                      <a:pt x="1149" y="2966"/>
                    </a:lnTo>
                    <a:lnTo>
                      <a:pt x="1298" y="2743"/>
                    </a:lnTo>
                    <a:lnTo>
                      <a:pt x="1446" y="2539"/>
                    </a:lnTo>
                    <a:lnTo>
                      <a:pt x="1613" y="2317"/>
                    </a:lnTo>
                    <a:lnTo>
                      <a:pt x="1613" y="2317"/>
                    </a:lnTo>
                    <a:lnTo>
                      <a:pt x="1835" y="2076"/>
                    </a:lnTo>
                    <a:lnTo>
                      <a:pt x="2076" y="1835"/>
                    </a:lnTo>
                    <a:lnTo>
                      <a:pt x="2317" y="1613"/>
                    </a:lnTo>
                    <a:lnTo>
                      <a:pt x="2576" y="1409"/>
                    </a:lnTo>
                    <a:lnTo>
                      <a:pt x="2854" y="1205"/>
                    </a:lnTo>
                    <a:lnTo>
                      <a:pt x="3132" y="1038"/>
                    </a:lnTo>
                    <a:lnTo>
                      <a:pt x="3429" y="871"/>
                    </a:lnTo>
                    <a:lnTo>
                      <a:pt x="3744" y="723"/>
                    </a:lnTo>
                    <a:lnTo>
                      <a:pt x="4059" y="575"/>
                    </a:lnTo>
                    <a:lnTo>
                      <a:pt x="4393" y="463"/>
                    </a:lnTo>
                    <a:lnTo>
                      <a:pt x="4745" y="352"/>
                    </a:lnTo>
                    <a:lnTo>
                      <a:pt x="5097" y="260"/>
                    </a:lnTo>
                    <a:lnTo>
                      <a:pt x="5468" y="167"/>
                    </a:lnTo>
                    <a:lnTo>
                      <a:pt x="5857" y="111"/>
                    </a:lnTo>
                    <a:lnTo>
                      <a:pt x="6246" y="56"/>
                    </a:lnTo>
                    <a:lnTo>
                      <a:pt x="6654" y="19"/>
                    </a:lnTo>
                    <a:lnTo>
                      <a:pt x="6654" y="19"/>
                    </a:lnTo>
                    <a:lnTo>
                      <a:pt x="7099" y="0"/>
                    </a:lnTo>
                    <a:lnTo>
                      <a:pt x="7525" y="0"/>
                    </a:lnTo>
                    <a:lnTo>
                      <a:pt x="7951" y="0"/>
                    </a:lnTo>
                    <a:lnTo>
                      <a:pt x="8359" y="37"/>
                    </a:lnTo>
                    <a:lnTo>
                      <a:pt x="8748" y="74"/>
                    </a:lnTo>
                    <a:lnTo>
                      <a:pt x="9138" y="148"/>
                    </a:lnTo>
                    <a:lnTo>
                      <a:pt x="9508" y="223"/>
                    </a:lnTo>
                    <a:lnTo>
                      <a:pt x="9860" y="334"/>
                    </a:lnTo>
                    <a:lnTo>
                      <a:pt x="10194" y="445"/>
                    </a:lnTo>
                    <a:lnTo>
                      <a:pt x="10528" y="575"/>
                    </a:lnTo>
                    <a:lnTo>
                      <a:pt x="10861" y="741"/>
                    </a:lnTo>
                    <a:lnTo>
                      <a:pt x="11158" y="908"/>
                    </a:lnTo>
                    <a:lnTo>
                      <a:pt x="11454" y="1094"/>
                    </a:lnTo>
                    <a:lnTo>
                      <a:pt x="11732" y="1298"/>
                    </a:lnTo>
                    <a:lnTo>
                      <a:pt x="12010" y="1520"/>
                    </a:lnTo>
                    <a:lnTo>
                      <a:pt x="12270" y="1761"/>
                    </a:lnTo>
                    <a:lnTo>
                      <a:pt x="12270" y="1761"/>
                    </a:lnTo>
                    <a:lnTo>
                      <a:pt x="12566" y="2094"/>
                    </a:lnTo>
                    <a:lnTo>
                      <a:pt x="12844" y="2447"/>
                    </a:lnTo>
                    <a:lnTo>
                      <a:pt x="13085" y="2799"/>
                    </a:lnTo>
                    <a:lnTo>
                      <a:pt x="13308" y="3169"/>
                    </a:lnTo>
                    <a:lnTo>
                      <a:pt x="13493" y="3540"/>
                    </a:lnTo>
                    <a:lnTo>
                      <a:pt x="13641" y="3892"/>
                    </a:lnTo>
                    <a:lnTo>
                      <a:pt x="13790" y="4263"/>
                    </a:lnTo>
                    <a:lnTo>
                      <a:pt x="13901" y="4615"/>
                    </a:lnTo>
                    <a:lnTo>
                      <a:pt x="13975" y="4967"/>
                    </a:lnTo>
                    <a:lnTo>
                      <a:pt x="14049" y="5301"/>
                    </a:lnTo>
                    <a:lnTo>
                      <a:pt x="14105" y="5616"/>
                    </a:lnTo>
                    <a:lnTo>
                      <a:pt x="14142" y="5913"/>
                    </a:lnTo>
                    <a:lnTo>
                      <a:pt x="14179" y="6413"/>
                    </a:lnTo>
                    <a:lnTo>
                      <a:pt x="14179" y="6784"/>
                    </a:lnTo>
                    <a:lnTo>
                      <a:pt x="14179" y="6784"/>
                    </a:lnTo>
                    <a:lnTo>
                      <a:pt x="14160" y="7062"/>
                    </a:lnTo>
                    <a:lnTo>
                      <a:pt x="14142" y="7377"/>
                    </a:lnTo>
                    <a:lnTo>
                      <a:pt x="14068" y="8026"/>
                    </a:lnTo>
                    <a:lnTo>
                      <a:pt x="14068" y="8026"/>
                    </a:lnTo>
                    <a:lnTo>
                      <a:pt x="13994" y="8804"/>
                    </a:lnTo>
                    <a:lnTo>
                      <a:pt x="13975" y="9156"/>
                    </a:lnTo>
                    <a:lnTo>
                      <a:pt x="13994" y="9416"/>
                    </a:lnTo>
                    <a:lnTo>
                      <a:pt x="13994" y="9416"/>
                    </a:lnTo>
                    <a:lnTo>
                      <a:pt x="14049" y="9823"/>
                    </a:lnTo>
                    <a:lnTo>
                      <a:pt x="14049" y="9823"/>
                    </a:lnTo>
                    <a:lnTo>
                      <a:pt x="14160" y="10491"/>
                    </a:lnTo>
                    <a:lnTo>
                      <a:pt x="14216" y="10880"/>
                    </a:lnTo>
                    <a:lnTo>
                      <a:pt x="14235" y="11306"/>
                    </a:lnTo>
                    <a:lnTo>
                      <a:pt x="14235" y="11732"/>
                    </a:lnTo>
                    <a:lnTo>
                      <a:pt x="14197" y="12177"/>
                    </a:lnTo>
                    <a:lnTo>
                      <a:pt x="14160" y="12400"/>
                    </a:lnTo>
                    <a:lnTo>
                      <a:pt x="14105" y="12622"/>
                    </a:lnTo>
                    <a:lnTo>
                      <a:pt x="14049" y="12844"/>
                    </a:lnTo>
                    <a:lnTo>
                      <a:pt x="13975" y="13048"/>
                    </a:lnTo>
                    <a:lnTo>
                      <a:pt x="13975" y="13048"/>
                    </a:lnTo>
                    <a:lnTo>
                      <a:pt x="13808" y="13363"/>
                    </a:lnTo>
                    <a:lnTo>
                      <a:pt x="13660" y="13660"/>
                    </a:lnTo>
                    <a:lnTo>
                      <a:pt x="13475" y="13957"/>
                    </a:lnTo>
                    <a:lnTo>
                      <a:pt x="13308" y="14216"/>
                    </a:lnTo>
                    <a:lnTo>
                      <a:pt x="13122" y="14475"/>
                    </a:lnTo>
                    <a:lnTo>
                      <a:pt x="12919" y="14716"/>
                    </a:lnTo>
                    <a:lnTo>
                      <a:pt x="12715" y="14957"/>
                    </a:lnTo>
                    <a:lnTo>
                      <a:pt x="12511" y="15180"/>
                    </a:lnTo>
                    <a:lnTo>
                      <a:pt x="12307" y="15384"/>
                    </a:lnTo>
                    <a:lnTo>
                      <a:pt x="12103" y="15569"/>
                    </a:lnTo>
                    <a:lnTo>
                      <a:pt x="11658" y="15940"/>
                    </a:lnTo>
                    <a:lnTo>
                      <a:pt x="11232" y="16236"/>
                    </a:lnTo>
                    <a:lnTo>
                      <a:pt x="10787" y="16514"/>
                    </a:lnTo>
                    <a:lnTo>
                      <a:pt x="10361" y="16737"/>
                    </a:lnTo>
                    <a:lnTo>
                      <a:pt x="9953" y="16941"/>
                    </a:lnTo>
                    <a:lnTo>
                      <a:pt x="9564" y="17089"/>
                    </a:lnTo>
                    <a:lnTo>
                      <a:pt x="9193" y="17219"/>
                    </a:lnTo>
                    <a:lnTo>
                      <a:pt x="8860" y="17311"/>
                    </a:lnTo>
                    <a:lnTo>
                      <a:pt x="8563" y="17367"/>
                    </a:lnTo>
                    <a:lnTo>
                      <a:pt x="8304" y="17404"/>
                    </a:lnTo>
                    <a:lnTo>
                      <a:pt x="8100" y="17422"/>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3081;p46">
                <a:extLst>
                  <a:ext uri="{FF2B5EF4-FFF2-40B4-BE49-F238E27FC236}">
                    <a16:creationId xmlns:a16="http://schemas.microsoft.com/office/drawing/2014/main" xmlns="" id="{2D367383-C0B2-6923-3C75-0479E4BA8E91}"/>
                  </a:ext>
                </a:extLst>
              </p:cNvPr>
              <p:cNvSpPr/>
              <p:nvPr/>
            </p:nvSpPr>
            <p:spPr>
              <a:xfrm>
                <a:off x="5427350" y="3334750"/>
                <a:ext cx="345675" cy="425850"/>
              </a:xfrm>
              <a:custGeom>
                <a:avLst/>
                <a:gdLst/>
                <a:ahLst/>
                <a:cxnLst/>
                <a:rect l="l" t="t" r="r" b="b"/>
                <a:pathLst>
                  <a:path w="13827" h="17034" fill="none" extrusionOk="0">
                    <a:moveTo>
                      <a:pt x="7840" y="17034"/>
                    </a:moveTo>
                    <a:lnTo>
                      <a:pt x="7840" y="17034"/>
                    </a:lnTo>
                    <a:lnTo>
                      <a:pt x="8007" y="17034"/>
                    </a:lnTo>
                    <a:lnTo>
                      <a:pt x="8248" y="16996"/>
                    </a:lnTo>
                    <a:lnTo>
                      <a:pt x="8526" y="16941"/>
                    </a:lnTo>
                    <a:lnTo>
                      <a:pt x="8841" y="16867"/>
                    </a:lnTo>
                    <a:lnTo>
                      <a:pt x="9193" y="16737"/>
                    </a:lnTo>
                    <a:lnTo>
                      <a:pt x="9582" y="16589"/>
                    </a:lnTo>
                    <a:lnTo>
                      <a:pt x="9990" y="16403"/>
                    </a:lnTo>
                    <a:lnTo>
                      <a:pt x="10416" y="16181"/>
                    </a:lnTo>
                    <a:lnTo>
                      <a:pt x="10843" y="15922"/>
                    </a:lnTo>
                    <a:lnTo>
                      <a:pt x="11287" y="15625"/>
                    </a:lnTo>
                    <a:lnTo>
                      <a:pt x="11714" y="15273"/>
                    </a:lnTo>
                    <a:lnTo>
                      <a:pt x="11936" y="15069"/>
                    </a:lnTo>
                    <a:lnTo>
                      <a:pt x="12140" y="14865"/>
                    </a:lnTo>
                    <a:lnTo>
                      <a:pt x="12344" y="14661"/>
                    </a:lnTo>
                    <a:lnTo>
                      <a:pt x="12548" y="14439"/>
                    </a:lnTo>
                    <a:lnTo>
                      <a:pt x="12733" y="14198"/>
                    </a:lnTo>
                    <a:lnTo>
                      <a:pt x="12918" y="13938"/>
                    </a:lnTo>
                    <a:lnTo>
                      <a:pt x="13104" y="13679"/>
                    </a:lnTo>
                    <a:lnTo>
                      <a:pt x="13271" y="13401"/>
                    </a:lnTo>
                    <a:lnTo>
                      <a:pt x="13437" y="13104"/>
                    </a:lnTo>
                    <a:lnTo>
                      <a:pt x="13586" y="12789"/>
                    </a:lnTo>
                    <a:lnTo>
                      <a:pt x="13586" y="12789"/>
                    </a:lnTo>
                    <a:lnTo>
                      <a:pt x="13660" y="12585"/>
                    </a:lnTo>
                    <a:lnTo>
                      <a:pt x="13715" y="12381"/>
                    </a:lnTo>
                    <a:lnTo>
                      <a:pt x="13771" y="12159"/>
                    </a:lnTo>
                    <a:lnTo>
                      <a:pt x="13790" y="11955"/>
                    </a:lnTo>
                    <a:lnTo>
                      <a:pt x="13827" y="11529"/>
                    </a:lnTo>
                    <a:lnTo>
                      <a:pt x="13827" y="11103"/>
                    </a:lnTo>
                    <a:lnTo>
                      <a:pt x="13808" y="10695"/>
                    </a:lnTo>
                    <a:lnTo>
                      <a:pt x="13771" y="10324"/>
                    </a:lnTo>
                    <a:lnTo>
                      <a:pt x="13660" y="9675"/>
                    </a:lnTo>
                    <a:lnTo>
                      <a:pt x="13660" y="9675"/>
                    </a:lnTo>
                    <a:lnTo>
                      <a:pt x="13586" y="9268"/>
                    </a:lnTo>
                    <a:lnTo>
                      <a:pt x="13586" y="9268"/>
                    </a:lnTo>
                    <a:lnTo>
                      <a:pt x="13586" y="8971"/>
                    </a:lnTo>
                    <a:lnTo>
                      <a:pt x="13586" y="8637"/>
                    </a:lnTo>
                    <a:lnTo>
                      <a:pt x="13678" y="7822"/>
                    </a:lnTo>
                    <a:lnTo>
                      <a:pt x="13678" y="7822"/>
                    </a:lnTo>
                    <a:lnTo>
                      <a:pt x="13753" y="7173"/>
                    </a:lnTo>
                    <a:lnTo>
                      <a:pt x="13771" y="6877"/>
                    </a:lnTo>
                    <a:lnTo>
                      <a:pt x="13771" y="6599"/>
                    </a:lnTo>
                    <a:lnTo>
                      <a:pt x="13771" y="6599"/>
                    </a:lnTo>
                    <a:lnTo>
                      <a:pt x="13790" y="6228"/>
                    </a:lnTo>
                    <a:lnTo>
                      <a:pt x="13753" y="5746"/>
                    </a:lnTo>
                    <a:lnTo>
                      <a:pt x="13715" y="5450"/>
                    </a:lnTo>
                    <a:lnTo>
                      <a:pt x="13660" y="5153"/>
                    </a:lnTo>
                    <a:lnTo>
                      <a:pt x="13586" y="4819"/>
                    </a:lnTo>
                    <a:lnTo>
                      <a:pt x="13493" y="4486"/>
                    </a:lnTo>
                    <a:lnTo>
                      <a:pt x="13400" y="4152"/>
                    </a:lnTo>
                    <a:lnTo>
                      <a:pt x="13271" y="3781"/>
                    </a:lnTo>
                    <a:lnTo>
                      <a:pt x="13104" y="3429"/>
                    </a:lnTo>
                    <a:lnTo>
                      <a:pt x="12937" y="3077"/>
                    </a:lnTo>
                    <a:lnTo>
                      <a:pt x="12715" y="2725"/>
                    </a:lnTo>
                    <a:lnTo>
                      <a:pt x="12492" y="2373"/>
                    </a:lnTo>
                    <a:lnTo>
                      <a:pt x="12214" y="2039"/>
                    </a:lnTo>
                    <a:lnTo>
                      <a:pt x="11918" y="1724"/>
                    </a:lnTo>
                    <a:lnTo>
                      <a:pt x="11918" y="1724"/>
                    </a:lnTo>
                    <a:lnTo>
                      <a:pt x="11677" y="1483"/>
                    </a:lnTo>
                    <a:lnTo>
                      <a:pt x="11417" y="1261"/>
                    </a:lnTo>
                    <a:lnTo>
                      <a:pt x="11139" y="1075"/>
                    </a:lnTo>
                    <a:lnTo>
                      <a:pt x="10861" y="890"/>
                    </a:lnTo>
                    <a:lnTo>
                      <a:pt x="10565" y="723"/>
                    </a:lnTo>
                    <a:lnTo>
                      <a:pt x="10250" y="575"/>
                    </a:lnTo>
                    <a:lnTo>
                      <a:pt x="9916" y="445"/>
                    </a:lnTo>
                    <a:lnTo>
                      <a:pt x="9582" y="334"/>
                    </a:lnTo>
                    <a:lnTo>
                      <a:pt x="9230" y="241"/>
                    </a:lnTo>
                    <a:lnTo>
                      <a:pt x="8878" y="149"/>
                    </a:lnTo>
                    <a:lnTo>
                      <a:pt x="8507" y="93"/>
                    </a:lnTo>
                    <a:lnTo>
                      <a:pt x="8118" y="38"/>
                    </a:lnTo>
                    <a:lnTo>
                      <a:pt x="7729" y="19"/>
                    </a:lnTo>
                    <a:lnTo>
                      <a:pt x="7321" y="0"/>
                    </a:lnTo>
                    <a:lnTo>
                      <a:pt x="6895" y="19"/>
                    </a:lnTo>
                    <a:lnTo>
                      <a:pt x="6450" y="38"/>
                    </a:lnTo>
                    <a:lnTo>
                      <a:pt x="6450" y="38"/>
                    </a:lnTo>
                    <a:lnTo>
                      <a:pt x="6061" y="75"/>
                    </a:lnTo>
                    <a:lnTo>
                      <a:pt x="5672" y="112"/>
                    </a:lnTo>
                    <a:lnTo>
                      <a:pt x="5301" y="186"/>
                    </a:lnTo>
                    <a:lnTo>
                      <a:pt x="4949" y="260"/>
                    </a:lnTo>
                    <a:lnTo>
                      <a:pt x="4597" y="353"/>
                    </a:lnTo>
                    <a:lnTo>
                      <a:pt x="4263" y="464"/>
                    </a:lnTo>
                    <a:lnTo>
                      <a:pt x="3929" y="575"/>
                    </a:lnTo>
                    <a:lnTo>
                      <a:pt x="3633" y="705"/>
                    </a:lnTo>
                    <a:lnTo>
                      <a:pt x="3318" y="853"/>
                    </a:lnTo>
                    <a:lnTo>
                      <a:pt x="3040" y="1020"/>
                    </a:lnTo>
                    <a:lnTo>
                      <a:pt x="2762" y="1187"/>
                    </a:lnTo>
                    <a:lnTo>
                      <a:pt x="2502" y="1372"/>
                    </a:lnTo>
                    <a:lnTo>
                      <a:pt x="2243" y="1576"/>
                    </a:lnTo>
                    <a:lnTo>
                      <a:pt x="2002" y="1780"/>
                    </a:lnTo>
                    <a:lnTo>
                      <a:pt x="1779" y="2021"/>
                    </a:lnTo>
                    <a:lnTo>
                      <a:pt x="1575" y="2262"/>
                    </a:lnTo>
                    <a:lnTo>
                      <a:pt x="1575" y="2262"/>
                    </a:lnTo>
                    <a:lnTo>
                      <a:pt x="1390" y="2466"/>
                    </a:lnTo>
                    <a:lnTo>
                      <a:pt x="1242" y="2688"/>
                    </a:lnTo>
                    <a:lnTo>
                      <a:pt x="1094" y="2910"/>
                    </a:lnTo>
                    <a:lnTo>
                      <a:pt x="964" y="3133"/>
                    </a:lnTo>
                    <a:lnTo>
                      <a:pt x="723" y="3596"/>
                    </a:lnTo>
                    <a:lnTo>
                      <a:pt x="538" y="4059"/>
                    </a:lnTo>
                    <a:lnTo>
                      <a:pt x="371" y="4504"/>
                    </a:lnTo>
                    <a:lnTo>
                      <a:pt x="241" y="4968"/>
                    </a:lnTo>
                    <a:lnTo>
                      <a:pt x="148" y="5412"/>
                    </a:lnTo>
                    <a:lnTo>
                      <a:pt x="93" y="5820"/>
                    </a:lnTo>
                    <a:lnTo>
                      <a:pt x="37" y="6228"/>
                    </a:lnTo>
                    <a:lnTo>
                      <a:pt x="19" y="6580"/>
                    </a:lnTo>
                    <a:lnTo>
                      <a:pt x="0" y="6914"/>
                    </a:lnTo>
                    <a:lnTo>
                      <a:pt x="0" y="7192"/>
                    </a:lnTo>
                    <a:lnTo>
                      <a:pt x="0" y="7618"/>
                    </a:lnTo>
                    <a:lnTo>
                      <a:pt x="19" y="7803"/>
                    </a:lnTo>
                    <a:lnTo>
                      <a:pt x="19" y="7803"/>
                    </a:lnTo>
                    <a:lnTo>
                      <a:pt x="56" y="8026"/>
                    </a:lnTo>
                    <a:lnTo>
                      <a:pt x="111" y="8322"/>
                    </a:lnTo>
                    <a:lnTo>
                      <a:pt x="278" y="9064"/>
                    </a:lnTo>
                    <a:lnTo>
                      <a:pt x="519" y="9972"/>
                    </a:lnTo>
                    <a:lnTo>
                      <a:pt x="686" y="10454"/>
                    </a:lnTo>
                    <a:lnTo>
                      <a:pt x="853" y="10973"/>
                    </a:lnTo>
                    <a:lnTo>
                      <a:pt x="1038" y="11473"/>
                    </a:lnTo>
                    <a:lnTo>
                      <a:pt x="1242" y="11974"/>
                    </a:lnTo>
                    <a:lnTo>
                      <a:pt x="1446" y="12474"/>
                    </a:lnTo>
                    <a:lnTo>
                      <a:pt x="1687" y="12956"/>
                    </a:lnTo>
                    <a:lnTo>
                      <a:pt x="1928" y="13401"/>
                    </a:lnTo>
                    <a:lnTo>
                      <a:pt x="2187" y="13809"/>
                    </a:lnTo>
                    <a:lnTo>
                      <a:pt x="2465" y="14179"/>
                    </a:lnTo>
                    <a:lnTo>
                      <a:pt x="2595" y="14346"/>
                    </a:lnTo>
                    <a:lnTo>
                      <a:pt x="2743" y="14513"/>
                    </a:lnTo>
                    <a:lnTo>
                      <a:pt x="2743" y="14513"/>
                    </a:lnTo>
                    <a:lnTo>
                      <a:pt x="3040" y="14791"/>
                    </a:lnTo>
                    <a:lnTo>
                      <a:pt x="3373" y="15050"/>
                    </a:lnTo>
                    <a:lnTo>
                      <a:pt x="3707" y="15310"/>
                    </a:lnTo>
                    <a:lnTo>
                      <a:pt x="4078" y="15532"/>
                    </a:lnTo>
                    <a:lnTo>
                      <a:pt x="4448" y="15755"/>
                    </a:lnTo>
                    <a:lnTo>
                      <a:pt x="4819" y="15977"/>
                    </a:lnTo>
                    <a:lnTo>
                      <a:pt x="5190" y="16162"/>
                    </a:lnTo>
                    <a:lnTo>
                      <a:pt x="5560" y="16329"/>
                    </a:lnTo>
                    <a:lnTo>
                      <a:pt x="5931" y="16478"/>
                    </a:lnTo>
                    <a:lnTo>
                      <a:pt x="6283" y="16626"/>
                    </a:lnTo>
                    <a:lnTo>
                      <a:pt x="6913" y="16830"/>
                    </a:lnTo>
                    <a:lnTo>
                      <a:pt x="7451" y="16978"/>
                    </a:lnTo>
                    <a:lnTo>
                      <a:pt x="7655" y="17015"/>
                    </a:lnTo>
                    <a:lnTo>
                      <a:pt x="7840" y="17034"/>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3082;p46">
                <a:extLst>
                  <a:ext uri="{FF2B5EF4-FFF2-40B4-BE49-F238E27FC236}">
                    <a16:creationId xmlns:a16="http://schemas.microsoft.com/office/drawing/2014/main" xmlns="" id="{7BEE1F01-9280-CD4C-1ECE-A5F76DCA7E87}"/>
                  </a:ext>
                </a:extLst>
              </p:cNvPr>
              <p:cNvSpPr/>
              <p:nvPr/>
            </p:nvSpPr>
            <p:spPr>
              <a:xfrm>
                <a:off x="5522800" y="3558550"/>
                <a:ext cx="63025" cy="62575"/>
              </a:xfrm>
              <a:custGeom>
                <a:avLst/>
                <a:gdLst/>
                <a:ahLst/>
                <a:cxnLst/>
                <a:rect l="l" t="t" r="r" b="b"/>
                <a:pathLst>
                  <a:path w="2521" h="2503" extrusionOk="0">
                    <a:moveTo>
                      <a:pt x="1260" y="1"/>
                    </a:moveTo>
                    <a:lnTo>
                      <a:pt x="1075" y="19"/>
                    </a:lnTo>
                    <a:lnTo>
                      <a:pt x="908" y="56"/>
                    </a:lnTo>
                    <a:lnTo>
                      <a:pt x="779" y="93"/>
                    </a:lnTo>
                    <a:lnTo>
                      <a:pt x="667" y="149"/>
                    </a:lnTo>
                    <a:lnTo>
                      <a:pt x="556" y="223"/>
                    </a:lnTo>
                    <a:lnTo>
                      <a:pt x="463" y="297"/>
                    </a:lnTo>
                    <a:lnTo>
                      <a:pt x="371" y="371"/>
                    </a:lnTo>
                    <a:lnTo>
                      <a:pt x="297" y="464"/>
                    </a:lnTo>
                    <a:lnTo>
                      <a:pt x="223" y="557"/>
                    </a:lnTo>
                    <a:lnTo>
                      <a:pt x="148" y="668"/>
                    </a:lnTo>
                    <a:lnTo>
                      <a:pt x="111" y="779"/>
                    </a:lnTo>
                    <a:lnTo>
                      <a:pt x="56" y="890"/>
                    </a:lnTo>
                    <a:lnTo>
                      <a:pt x="37" y="1001"/>
                    </a:lnTo>
                    <a:lnTo>
                      <a:pt x="19" y="1131"/>
                    </a:lnTo>
                    <a:lnTo>
                      <a:pt x="0" y="1242"/>
                    </a:lnTo>
                    <a:lnTo>
                      <a:pt x="19" y="1372"/>
                    </a:lnTo>
                    <a:lnTo>
                      <a:pt x="37" y="1502"/>
                    </a:lnTo>
                    <a:lnTo>
                      <a:pt x="56" y="1613"/>
                    </a:lnTo>
                    <a:lnTo>
                      <a:pt x="130" y="1817"/>
                    </a:lnTo>
                    <a:lnTo>
                      <a:pt x="241" y="1984"/>
                    </a:lnTo>
                    <a:lnTo>
                      <a:pt x="371" y="2132"/>
                    </a:lnTo>
                    <a:lnTo>
                      <a:pt x="519" y="2262"/>
                    </a:lnTo>
                    <a:lnTo>
                      <a:pt x="686" y="2373"/>
                    </a:lnTo>
                    <a:lnTo>
                      <a:pt x="871" y="2447"/>
                    </a:lnTo>
                    <a:lnTo>
                      <a:pt x="1057" y="2503"/>
                    </a:lnTo>
                    <a:lnTo>
                      <a:pt x="1446" y="2503"/>
                    </a:lnTo>
                    <a:lnTo>
                      <a:pt x="1631" y="2466"/>
                    </a:lnTo>
                    <a:lnTo>
                      <a:pt x="1742" y="2410"/>
                    </a:lnTo>
                    <a:lnTo>
                      <a:pt x="1854" y="2354"/>
                    </a:lnTo>
                    <a:lnTo>
                      <a:pt x="1965" y="2299"/>
                    </a:lnTo>
                    <a:lnTo>
                      <a:pt x="2057" y="2225"/>
                    </a:lnTo>
                    <a:lnTo>
                      <a:pt x="2150" y="2132"/>
                    </a:lnTo>
                    <a:lnTo>
                      <a:pt x="2243" y="2058"/>
                    </a:lnTo>
                    <a:lnTo>
                      <a:pt x="2298" y="1947"/>
                    </a:lnTo>
                    <a:lnTo>
                      <a:pt x="2373" y="1854"/>
                    </a:lnTo>
                    <a:lnTo>
                      <a:pt x="2428" y="1743"/>
                    </a:lnTo>
                    <a:lnTo>
                      <a:pt x="2465" y="1632"/>
                    </a:lnTo>
                    <a:lnTo>
                      <a:pt x="2484" y="1502"/>
                    </a:lnTo>
                    <a:lnTo>
                      <a:pt x="2502" y="1391"/>
                    </a:lnTo>
                    <a:lnTo>
                      <a:pt x="2521" y="1261"/>
                    </a:lnTo>
                    <a:lnTo>
                      <a:pt x="2521" y="1150"/>
                    </a:lnTo>
                    <a:lnTo>
                      <a:pt x="2502" y="1020"/>
                    </a:lnTo>
                    <a:lnTo>
                      <a:pt x="2465" y="890"/>
                    </a:lnTo>
                    <a:lnTo>
                      <a:pt x="2391" y="705"/>
                    </a:lnTo>
                    <a:lnTo>
                      <a:pt x="2280" y="520"/>
                    </a:lnTo>
                    <a:lnTo>
                      <a:pt x="2150" y="371"/>
                    </a:lnTo>
                    <a:lnTo>
                      <a:pt x="2002" y="242"/>
                    </a:lnTo>
                    <a:lnTo>
                      <a:pt x="1835" y="149"/>
                    </a:lnTo>
                    <a:lnTo>
                      <a:pt x="1650" y="75"/>
                    </a:lnTo>
                    <a:lnTo>
                      <a:pt x="1464" y="19"/>
                    </a:lnTo>
                    <a:lnTo>
                      <a:pt x="1260" y="1"/>
                    </a:lnTo>
                    <a:close/>
                  </a:path>
                </a:pathLst>
              </a:custGeom>
              <a:solidFill>
                <a:srgbClr val="FCF3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3083;p46">
                <a:extLst>
                  <a:ext uri="{FF2B5EF4-FFF2-40B4-BE49-F238E27FC236}">
                    <a16:creationId xmlns:a16="http://schemas.microsoft.com/office/drawing/2014/main" xmlns="" id="{A79C5E7E-D955-6181-EBCB-D0AFA6B04231}"/>
                  </a:ext>
                </a:extLst>
              </p:cNvPr>
              <p:cNvSpPr/>
              <p:nvPr/>
            </p:nvSpPr>
            <p:spPr>
              <a:xfrm>
                <a:off x="5522800" y="3558550"/>
                <a:ext cx="63025" cy="62575"/>
              </a:xfrm>
              <a:custGeom>
                <a:avLst/>
                <a:gdLst/>
                <a:ahLst/>
                <a:cxnLst/>
                <a:rect l="l" t="t" r="r" b="b"/>
                <a:pathLst>
                  <a:path w="2521" h="2503" fill="none" extrusionOk="0">
                    <a:moveTo>
                      <a:pt x="1260" y="1"/>
                    </a:moveTo>
                    <a:lnTo>
                      <a:pt x="1260" y="1"/>
                    </a:lnTo>
                    <a:lnTo>
                      <a:pt x="1075" y="19"/>
                    </a:lnTo>
                    <a:lnTo>
                      <a:pt x="908" y="56"/>
                    </a:lnTo>
                    <a:lnTo>
                      <a:pt x="908" y="56"/>
                    </a:lnTo>
                    <a:lnTo>
                      <a:pt x="779" y="93"/>
                    </a:lnTo>
                    <a:lnTo>
                      <a:pt x="667" y="149"/>
                    </a:lnTo>
                    <a:lnTo>
                      <a:pt x="556" y="223"/>
                    </a:lnTo>
                    <a:lnTo>
                      <a:pt x="463" y="297"/>
                    </a:lnTo>
                    <a:lnTo>
                      <a:pt x="371" y="371"/>
                    </a:lnTo>
                    <a:lnTo>
                      <a:pt x="297" y="464"/>
                    </a:lnTo>
                    <a:lnTo>
                      <a:pt x="223" y="557"/>
                    </a:lnTo>
                    <a:lnTo>
                      <a:pt x="148" y="668"/>
                    </a:lnTo>
                    <a:lnTo>
                      <a:pt x="111" y="779"/>
                    </a:lnTo>
                    <a:lnTo>
                      <a:pt x="56" y="890"/>
                    </a:lnTo>
                    <a:lnTo>
                      <a:pt x="37" y="1001"/>
                    </a:lnTo>
                    <a:lnTo>
                      <a:pt x="19" y="1131"/>
                    </a:lnTo>
                    <a:lnTo>
                      <a:pt x="0" y="1242"/>
                    </a:lnTo>
                    <a:lnTo>
                      <a:pt x="19" y="1372"/>
                    </a:lnTo>
                    <a:lnTo>
                      <a:pt x="37" y="1502"/>
                    </a:lnTo>
                    <a:lnTo>
                      <a:pt x="56" y="1613"/>
                    </a:lnTo>
                    <a:lnTo>
                      <a:pt x="56" y="1613"/>
                    </a:lnTo>
                    <a:lnTo>
                      <a:pt x="130" y="1817"/>
                    </a:lnTo>
                    <a:lnTo>
                      <a:pt x="241" y="1984"/>
                    </a:lnTo>
                    <a:lnTo>
                      <a:pt x="371" y="2132"/>
                    </a:lnTo>
                    <a:lnTo>
                      <a:pt x="519" y="2262"/>
                    </a:lnTo>
                    <a:lnTo>
                      <a:pt x="686" y="2373"/>
                    </a:lnTo>
                    <a:lnTo>
                      <a:pt x="871" y="2447"/>
                    </a:lnTo>
                    <a:lnTo>
                      <a:pt x="1057" y="2503"/>
                    </a:lnTo>
                    <a:lnTo>
                      <a:pt x="1260" y="2503"/>
                    </a:lnTo>
                    <a:lnTo>
                      <a:pt x="1260" y="2503"/>
                    </a:lnTo>
                    <a:lnTo>
                      <a:pt x="1446" y="2503"/>
                    </a:lnTo>
                    <a:lnTo>
                      <a:pt x="1631" y="2466"/>
                    </a:lnTo>
                    <a:lnTo>
                      <a:pt x="1631" y="2466"/>
                    </a:lnTo>
                    <a:lnTo>
                      <a:pt x="1742" y="2410"/>
                    </a:lnTo>
                    <a:lnTo>
                      <a:pt x="1854" y="2354"/>
                    </a:lnTo>
                    <a:lnTo>
                      <a:pt x="1965" y="2299"/>
                    </a:lnTo>
                    <a:lnTo>
                      <a:pt x="2057" y="2225"/>
                    </a:lnTo>
                    <a:lnTo>
                      <a:pt x="2150" y="2132"/>
                    </a:lnTo>
                    <a:lnTo>
                      <a:pt x="2243" y="2058"/>
                    </a:lnTo>
                    <a:lnTo>
                      <a:pt x="2298" y="1947"/>
                    </a:lnTo>
                    <a:lnTo>
                      <a:pt x="2373" y="1854"/>
                    </a:lnTo>
                    <a:lnTo>
                      <a:pt x="2428" y="1743"/>
                    </a:lnTo>
                    <a:lnTo>
                      <a:pt x="2465" y="1632"/>
                    </a:lnTo>
                    <a:lnTo>
                      <a:pt x="2484" y="1502"/>
                    </a:lnTo>
                    <a:lnTo>
                      <a:pt x="2502" y="1391"/>
                    </a:lnTo>
                    <a:lnTo>
                      <a:pt x="2521" y="1261"/>
                    </a:lnTo>
                    <a:lnTo>
                      <a:pt x="2521" y="1150"/>
                    </a:lnTo>
                    <a:lnTo>
                      <a:pt x="2502" y="1020"/>
                    </a:lnTo>
                    <a:lnTo>
                      <a:pt x="2465" y="890"/>
                    </a:lnTo>
                    <a:lnTo>
                      <a:pt x="2465" y="890"/>
                    </a:lnTo>
                    <a:lnTo>
                      <a:pt x="2391" y="705"/>
                    </a:lnTo>
                    <a:lnTo>
                      <a:pt x="2280" y="520"/>
                    </a:lnTo>
                    <a:lnTo>
                      <a:pt x="2150" y="371"/>
                    </a:lnTo>
                    <a:lnTo>
                      <a:pt x="2002" y="242"/>
                    </a:lnTo>
                    <a:lnTo>
                      <a:pt x="1835" y="149"/>
                    </a:lnTo>
                    <a:lnTo>
                      <a:pt x="1650" y="75"/>
                    </a:lnTo>
                    <a:lnTo>
                      <a:pt x="1464" y="19"/>
                    </a:lnTo>
                    <a:lnTo>
                      <a:pt x="1260"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3084;p46">
                <a:extLst>
                  <a:ext uri="{FF2B5EF4-FFF2-40B4-BE49-F238E27FC236}">
                    <a16:creationId xmlns:a16="http://schemas.microsoft.com/office/drawing/2014/main" xmlns="" id="{BEF9E03F-971D-014C-5B72-8E9EA650AFC4}"/>
                  </a:ext>
                </a:extLst>
              </p:cNvPr>
              <p:cNvSpPr/>
              <p:nvPr/>
            </p:nvSpPr>
            <p:spPr>
              <a:xfrm>
                <a:off x="5708125" y="3566425"/>
                <a:ext cx="63050" cy="62575"/>
              </a:xfrm>
              <a:custGeom>
                <a:avLst/>
                <a:gdLst/>
                <a:ahLst/>
                <a:cxnLst/>
                <a:rect l="l" t="t" r="r" b="b"/>
                <a:pathLst>
                  <a:path w="2522" h="2503" extrusionOk="0">
                    <a:moveTo>
                      <a:pt x="1076" y="1"/>
                    </a:moveTo>
                    <a:lnTo>
                      <a:pt x="890" y="38"/>
                    </a:lnTo>
                    <a:lnTo>
                      <a:pt x="779" y="93"/>
                    </a:lnTo>
                    <a:lnTo>
                      <a:pt x="668" y="149"/>
                    </a:lnTo>
                    <a:lnTo>
                      <a:pt x="557" y="205"/>
                    </a:lnTo>
                    <a:lnTo>
                      <a:pt x="464" y="279"/>
                    </a:lnTo>
                    <a:lnTo>
                      <a:pt x="372" y="371"/>
                    </a:lnTo>
                    <a:lnTo>
                      <a:pt x="279" y="445"/>
                    </a:lnTo>
                    <a:lnTo>
                      <a:pt x="223" y="557"/>
                    </a:lnTo>
                    <a:lnTo>
                      <a:pt x="149" y="649"/>
                    </a:lnTo>
                    <a:lnTo>
                      <a:pt x="94" y="761"/>
                    </a:lnTo>
                    <a:lnTo>
                      <a:pt x="56" y="872"/>
                    </a:lnTo>
                    <a:lnTo>
                      <a:pt x="38" y="1002"/>
                    </a:lnTo>
                    <a:lnTo>
                      <a:pt x="19" y="1113"/>
                    </a:lnTo>
                    <a:lnTo>
                      <a:pt x="1" y="1242"/>
                    </a:lnTo>
                    <a:lnTo>
                      <a:pt x="1" y="1354"/>
                    </a:lnTo>
                    <a:lnTo>
                      <a:pt x="19" y="1483"/>
                    </a:lnTo>
                    <a:lnTo>
                      <a:pt x="56" y="1613"/>
                    </a:lnTo>
                    <a:lnTo>
                      <a:pt x="131" y="1798"/>
                    </a:lnTo>
                    <a:lnTo>
                      <a:pt x="242" y="1984"/>
                    </a:lnTo>
                    <a:lnTo>
                      <a:pt x="372" y="2132"/>
                    </a:lnTo>
                    <a:lnTo>
                      <a:pt x="520" y="2262"/>
                    </a:lnTo>
                    <a:lnTo>
                      <a:pt x="687" y="2355"/>
                    </a:lnTo>
                    <a:lnTo>
                      <a:pt x="872" y="2447"/>
                    </a:lnTo>
                    <a:lnTo>
                      <a:pt x="1057" y="2484"/>
                    </a:lnTo>
                    <a:lnTo>
                      <a:pt x="1261" y="2503"/>
                    </a:lnTo>
                    <a:lnTo>
                      <a:pt x="1447" y="2484"/>
                    </a:lnTo>
                    <a:lnTo>
                      <a:pt x="1613" y="2447"/>
                    </a:lnTo>
                    <a:lnTo>
                      <a:pt x="1743" y="2410"/>
                    </a:lnTo>
                    <a:lnTo>
                      <a:pt x="1854" y="2355"/>
                    </a:lnTo>
                    <a:lnTo>
                      <a:pt x="1965" y="2280"/>
                    </a:lnTo>
                    <a:lnTo>
                      <a:pt x="2058" y="2206"/>
                    </a:lnTo>
                    <a:lnTo>
                      <a:pt x="2151" y="2132"/>
                    </a:lnTo>
                    <a:lnTo>
                      <a:pt x="2225" y="2039"/>
                    </a:lnTo>
                    <a:lnTo>
                      <a:pt x="2299" y="1947"/>
                    </a:lnTo>
                    <a:lnTo>
                      <a:pt x="2355" y="1836"/>
                    </a:lnTo>
                    <a:lnTo>
                      <a:pt x="2410" y="1724"/>
                    </a:lnTo>
                    <a:lnTo>
                      <a:pt x="2447" y="1613"/>
                    </a:lnTo>
                    <a:lnTo>
                      <a:pt x="2484" y="1502"/>
                    </a:lnTo>
                    <a:lnTo>
                      <a:pt x="2503" y="1372"/>
                    </a:lnTo>
                    <a:lnTo>
                      <a:pt x="2522" y="1261"/>
                    </a:lnTo>
                    <a:lnTo>
                      <a:pt x="2503" y="1131"/>
                    </a:lnTo>
                    <a:lnTo>
                      <a:pt x="2484" y="1002"/>
                    </a:lnTo>
                    <a:lnTo>
                      <a:pt x="2466" y="890"/>
                    </a:lnTo>
                    <a:lnTo>
                      <a:pt x="2373" y="686"/>
                    </a:lnTo>
                    <a:lnTo>
                      <a:pt x="2281" y="520"/>
                    </a:lnTo>
                    <a:lnTo>
                      <a:pt x="2151" y="371"/>
                    </a:lnTo>
                    <a:lnTo>
                      <a:pt x="2003" y="242"/>
                    </a:lnTo>
                    <a:lnTo>
                      <a:pt x="1836" y="130"/>
                    </a:lnTo>
                    <a:lnTo>
                      <a:pt x="1650" y="56"/>
                    </a:lnTo>
                    <a:lnTo>
                      <a:pt x="1465" y="1"/>
                    </a:lnTo>
                    <a:close/>
                  </a:path>
                </a:pathLst>
              </a:custGeom>
              <a:solidFill>
                <a:srgbClr val="FCF3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3085;p46">
                <a:extLst>
                  <a:ext uri="{FF2B5EF4-FFF2-40B4-BE49-F238E27FC236}">
                    <a16:creationId xmlns:a16="http://schemas.microsoft.com/office/drawing/2014/main" xmlns="" id="{FC4204F3-B768-0645-8EE3-513EAA79CD13}"/>
                  </a:ext>
                </a:extLst>
              </p:cNvPr>
              <p:cNvSpPr/>
              <p:nvPr/>
            </p:nvSpPr>
            <p:spPr>
              <a:xfrm>
                <a:off x="5708125" y="3566425"/>
                <a:ext cx="63050" cy="62575"/>
              </a:xfrm>
              <a:custGeom>
                <a:avLst/>
                <a:gdLst/>
                <a:ahLst/>
                <a:cxnLst/>
                <a:rect l="l" t="t" r="r" b="b"/>
                <a:pathLst>
                  <a:path w="2522" h="2503" fill="none" extrusionOk="0">
                    <a:moveTo>
                      <a:pt x="1261" y="1"/>
                    </a:moveTo>
                    <a:lnTo>
                      <a:pt x="1261" y="1"/>
                    </a:lnTo>
                    <a:lnTo>
                      <a:pt x="1076" y="1"/>
                    </a:lnTo>
                    <a:lnTo>
                      <a:pt x="890" y="38"/>
                    </a:lnTo>
                    <a:lnTo>
                      <a:pt x="890" y="38"/>
                    </a:lnTo>
                    <a:lnTo>
                      <a:pt x="779" y="93"/>
                    </a:lnTo>
                    <a:lnTo>
                      <a:pt x="668" y="149"/>
                    </a:lnTo>
                    <a:lnTo>
                      <a:pt x="557" y="205"/>
                    </a:lnTo>
                    <a:lnTo>
                      <a:pt x="464" y="279"/>
                    </a:lnTo>
                    <a:lnTo>
                      <a:pt x="372" y="371"/>
                    </a:lnTo>
                    <a:lnTo>
                      <a:pt x="279" y="445"/>
                    </a:lnTo>
                    <a:lnTo>
                      <a:pt x="223" y="557"/>
                    </a:lnTo>
                    <a:lnTo>
                      <a:pt x="149" y="649"/>
                    </a:lnTo>
                    <a:lnTo>
                      <a:pt x="94" y="761"/>
                    </a:lnTo>
                    <a:lnTo>
                      <a:pt x="56" y="872"/>
                    </a:lnTo>
                    <a:lnTo>
                      <a:pt x="38" y="1002"/>
                    </a:lnTo>
                    <a:lnTo>
                      <a:pt x="19" y="1113"/>
                    </a:lnTo>
                    <a:lnTo>
                      <a:pt x="1" y="1242"/>
                    </a:lnTo>
                    <a:lnTo>
                      <a:pt x="1" y="1354"/>
                    </a:lnTo>
                    <a:lnTo>
                      <a:pt x="19" y="1483"/>
                    </a:lnTo>
                    <a:lnTo>
                      <a:pt x="56" y="1613"/>
                    </a:lnTo>
                    <a:lnTo>
                      <a:pt x="56" y="1613"/>
                    </a:lnTo>
                    <a:lnTo>
                      <a:pt x="131" y="1798"/>
                    </a:lnTo>
                    <a:lnTo>
                      <a:pt x="242" y="1984"/>
                    </a:lnTo>
                    <a:lnTo>
                      <a:pt x="372" y="2132"/>
                    </a:lnTo>
                    <a:lnTo>
                      <a:pt x="520" y="2262"/>
                    </a:lnTo>
                    <a:lnTo>
                      <a:pt x="687" y="2355"/>
                    </a:lnTo>
                    <a:lnTo>
                      <a:pt x="872" y="2447"/>
                    </a:lnTo>
                    <a:lnTo>
                      <a:pt x="1057" y="2484"/>
                    </a:lnTo>
                    <a:lnTo>
                      <a:pt x="1261" y="2503"/>
                    </a:lnTo>
                    <a:lnTo>
                      <a:pt x="1261" y="2503"/>
                    </a:lnTo>
                    <a:lnTo>
                      <a:pt x="1447" y="2484"/>
                    </a:lnTo>
                    <a:lnTo>
                      <a:pt x="1613" y="2447"/>
                    </a:lnTo>
                    <a:lnTo>
                      <a:pt x="1613" y="2447"/>
                    </a:lnTo>
                    <a:lnTo>
                      <a:pt x="1743" y="2410"/>
                    </a:lnTo>
                    <a:lnTo>
                      <a:pt x="1854" y="2355"/>
                    </a:lnTo>
                    <a:lnTo>
                      <a:pt x="1965" y="2280"/>
                    </a:lnTo>
                    <a:lnTo>
                      <a:pt x="2058" y="2206"/>
                    </a:lnTo>
                    <a:lnTo>
                      <a:pt x="2151" y="2132"/>
                    </a:lnTo>
                    <a:lnTo>
                      <a:pt x="2225" y="2039"/>
                    </a:lnTo>
                    <a:lnTo>
                      <a:pt x="2299" y="1947"/>
                    </a:lnTo>
                    <a:lnTo>
                      <a:pt x="2355" y="1836"/>
                    </a:lnTo>
                    <a:lnTo>
                      <a:pt x="2410" y="1724"/>
                    </a:lnTo>
                    <a:lnTo>
                      <a:pt x="2447" y="1613"/>
                    </a:lnTo>
                    <a:lnTo>
                      <a:pt x="2484" y="1502"/>
                    </a:lnTo>
                    <a:lnTo>
                      <a:pt x="2503" y="1372"/>
                    </a:lnTo>
                    <a:lnTo>
                      <a:pt x="2522" y="1261"/>
                    </a:lnTo>
                    <a:lnTo>
                      <a:pt x="2503" y="1131"/>
                    </a:lnTo>
                    <a:lnTo>
                      <a:pt x="2484" y="1002"/>
                    </a:lnTo>
                    <a:lnTo>
                      <a:pt x="2466" y="890"/>
                    </a:lnTo>
                    <a:lnTo>
                      <a:pt x="2466" y="890"/>
                    </a:lnTo>
                    <a:lnTo>
                      <a:pt x="2373" y="686"/>
                    </a:lnTo>
                    <a:lnTo>
                      <a:pt x="2281" y="520"/>
                    </a:lnTo>
                    <a:lnTo>
                      <a:pt x="2151" y="371"/>
                    </a:lnTo>
                    <a:lnTo>
                      <a:pt x="2003" y="242"/>
                    </a:lnTo>
                    <a:lnTo>
                      <a:pt x="1836" y="130"/>
                    </a:lnTo>
                    <a:lnTo>
                      <a:pt x="1650" y="56"/>
                    </a:lnTo>
                    <a:lnTo>
                      <a:pt x="1465" y="1"/>
                    </a:lnTo>
                    <a:lnTo>
                      <a:pt x="126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3086;p46">
                <a:extLst>
                  <a:ext uri="{FF2B5EF4-FFF2-40B4-BE49-F238E27FC236}">
                    <a16:creationId xmlns:a16="http://schemas.microsoft.com/office/drawing/2014/main" xmlns="" id="{7C1B2C5E-D1F4-76AE-1DDF-7A4B2E1981F5}"/>
                  </a:ext>
                </a:extLst>
              </p:cNvPr>
              <p:cNvSpPr/>
              <p:nvPr/>
            </p:nvSpPr>
            <p:spPr>
              <a:xfrm>
                <a:off x="5412500" y="3318075"/>
                <a:ext cx="374425" cy="249300"/>
              </a:xfrm>
              <a:custGeom>
                <a:avLst/>
                <a:gdLst/>
                <a:ahLst/>
                <a:cxnLst/>
                <a:rect l="l" t="t" r="r" b="b"/>
                <a:pathLst>
                  <a:path w="14977" h="9972" extrusionOk="0">
                    <a:moveTo>
                      <a:pt x="7396" y="0"/>
                    </a:moveTo>
                    <a:lnTo>
                      <a:pt x="7044" y="19"/>
                    </a:lnTo>
                    <a:lnTo>
                      <a:pt x="6692" y="37"/>
                    </a:lnTo>
                    <a:lnTo>
                      <a:pt x="6358" y="93"/>
                    </a:lnTo>
                    <a:lnTo>
                      <a:pt x="6043" y="148"/>
                    </a:lnTo>
                    <a:lnTo>
                      <a:pt x="5469" y="278"/>
                    </a:lnTo>
                    <a:lnTo>
                      <a:pt x="4987" y="426"/>
                    </a:lnTo>
                    <a:lnTo>
                      <a:pt x="4597" y="556"/>
                    </a:lnTo>
                    <a:lnTo>
                      <a:pt x="4319" y="686"/>
                    </a:lnTo>
                    <a:lnTo>
                      <a:pt x="4134" y="779"/>
                    </a:lnTo>
                    <a:lnTo>
                      <a:pt x="3893" y="890"/>
                    </a:lnTo>
                    <a:lnTo>
                      <a:pt x="3671" y="1001"/>
                    </a:lnTo>
                    <a:lnTo>
                      <a:pt x="3467" y="1112"/>
                    </a:lnTo>
                    <a:lnTo>
                      <a:pt x="3282" y="1242"/>
                    </a:lnTo>
                    <a:lnTo>
                      <a:pt x="2948" y="1483"/>
                    </a:lnTo>
                    <a:lnTo>
                      <a:pt x="2707" y="1724"/>
                    </a:lnTo>
                    <a:lnTo>
                      <a:pt x="2522" y="1928"/>
                    </a:lnTo>
                    <a:lnTo>
                      <a:pt x="2392" y="2095"/>
                    </a:lnTo>
                    <a:lnTo>
                      <a:pt x="2299" y="2243"/>
                    </a:lnTo>
                    <a:lnTo>
                      <a:pt x="1984" y="2558"/>
                    </a:lnTo>
                    <a:lnTo>
                      <a:pt x="1725" y="2873"/>
                    </a:lnTo>
                    <a:lnTo>
                      <a:pt x="1465" y="3207"/>
                    </a:lnTo>
                    <a:lnTo>
                      <a:pt x="1243" y="3540"/>
                    </a:lnTo>
                    <a:lnTo>
                      <a:pt x="1039" y="3874"/>
                    </a:lnTo>
                    <a:lnTo>
                      <a:pt x="872" y="4208"/>
                    </a:lnTo>
                    <a:lnTo>
                      <a:pt x="705" y="4541"/>
                    </a:lnTo>
                    <a:lnTo>
                      <a:pt x="576" y="4875"/>
                    </a:lnTo>
                    <a:lnTo>
                      <a:pt x="446" y="5190"/>
                    </a:lnTo>
                    <a:lnTo>
                      <a:pt x="335" y="5523"/>
                    </a:lnTo>
                    <a:lnTo>
                      <a:pt x="260" y="5839"/>
                    </a:lnTo>
                    <a:lnTo>
                      <a:pt x="186" y="6154"/>
                    </a:lnTo>
                    <a:lnTo>
                      <a:pt x="131" y="6469"/>
                    </a:lnTo>
                    <a:lnTo>
                      <a:pt x="75" y="6765"/>
                    </a:lnTo>
                    <a:lnTo>
                      <a:pt x="19" y="7358"/>
                    </a:lnTo>
                    <a:lnTo>
                      <a:pt x="1" y="7896"/>
                    </a:lnTo>
                    <a:lnTo>
                      <a:pt x="19" y="8378"/>
                    </a:lnTo>
                    <a:lnTo>
                      <a:pt x="57" y="8823"/>
                    </a:lnTo>
                    <a:lnTo>
                      <a:pt x="112" y="9193"/>
                    </a:lnTo>
                    <a:lnTo>
                      <a:pt x="149" y="9508"/>
                    </a:lnTo>
                    <a:lnTo>
                      <a:pt x="205" y="9731"/>
                    </a:lnTo>
                    <a:lnTo>
                      <a:pt x="260" y="9935"/>
                    </a:lnTo>
                    <a:lnTo>
                      <a:pt x="2373" y="9972"/>
                    </a:lnTo>
                    <a:lnTo>
                      <a:pt x="2336" y="9620"/>
                    </a:lnTo>
                    <a:lnTo>
                      <a:pt x="2336" y="9230"/>
                    </a:lnTo>
                    <a:lnTo>
                      <a:pt x="2318" y="8748"/>
                    </a:lnTo>
                    <a:lnTo>
                      <a:pt x="2336" y="8248"/>
                    </a:lnTo>
                    <a:lnTo>
                      <a:pt x="2373" y="7729"/>
                    </a:lnTo>
                    <a:lnTo>
                      <a:pt x="2392" y="7488"/>
                    </a:lnTo>
                    <a:lnTo>
                      <a:pt x="2429" y="7266"/>
                    </a:lnTo>
                    <a:lnTo>
                      <a:pt x="2485" y="7062"/>
                    </a:lnTo>
                    <a:lnTo>
                      <a:pt x="2559" y="6895"/>
                    </a:lnTo>
                    <a:lnTo>
                      <a:pt x="2633" y="6747"/>
                    </a:lnTo>
                    <a:lnTo>
                      <a:pt x="2726" y="6598"/>
                    </a:lnTo>
                    <a:lnTo>
                      <a:pt x="2818" y="6487"/>
                    </a:lnTo>
                    <a:lnTo>
                      <a:pt x="2929" y="6376"/>
                    </a:lnTo>
                    <a:lnTo>
                      <a:pt x="3170" y="6172"/>
                    </a:lnTo>
                    <a:lnTo>
                      <a:pt x="3393" y="6024"/>
                    </a:lnTo>
                    <a:lnTo>
                      <a:pt x="3615" y="5913"/>
                    </a:lnTo>
                    <a:lnTo>
                      <a:pt x="3800" y="5839"/>
                    </a:lnTo>
                    <a:lnTo>
                      <a:pt x="3967" y="5783"/>
                    </a:lnTo>
                    <a:lnTo>
                      <a:pt x="3930" y="5635"/>
                    </a:lnTo>
                    <a:lnTo>
                      <a:pt x="3912" y="5505"/>
                    </a:lnTo>
                    <a:lnTo>
                      <a:pt x="3893" y="5190"/>
                    </a:lnTo>
                    <a:lnTo>
                      <a:pt x="3930" y="4856"/>
                    </a:lnTo>
                    <a:lnTo>
                      <a:pt x="4004" y="4541"/>
                    </a:lnTo>
                    <a:lnTo>
                      <a:pt x="4116" y="4226"/>
                    </a:lnTo>
                    <a:lnTo>
                      <a:pt x="4171" y="4078"/>
                    </a:lnTo>
                    <a:lnTo>
                      <a:pt x="4264" y="3930"/>
                    </a:lnTo>
                    <a:lnTo>
                      <a:pt x="4338" y="3800"/>
                    </a:lnTo>
                    <a:lnTo>
                      <a:pt x="4431" y="3670"/>
                    </a:lnTo>
                    <a:lnTo>
                      <a:pt x="4542" y="3559"/>
                    </a:lnTo>
                    <a:lnTo>
                      <a:pt x="4653" y="3448"/>
                    </a:lnTo>
                    <a:lnTo>
                      <a:pt x="4875" y="3281"/>
                    </a:lnTo>
                    <a:lnTo>
                      <a:pt x="5135" y="3133"/>
                    </a:lnTo>
                    <a:lnTo>
                      <a:pt x="5413" y="3003"/>
                    </a:lnTo>
                    <a:lnTo>
                      <a:pt x="5691" y="2910"/>
                    </a:lnTo>
                    <a:lnTo>
                      <a:pt x="6006" y="2836"/>
                    </a:lnTo>
                    <a:lnTo>
                      <a:pt x="6358" y="2799"/>
                    </a:lnTo>
                    <a:lnTo>
                      <a:pt x="6729" y="2780"/>
                    </a:lnTo>
                    <a:lnTo>
                      <a:pt x="7118" y="2799"/>
                    </a:lnTo>
                    <a:lnTo>
                      <a:pt x="7378" y="2873"/>
                    </a:lnTo>
                    <a:lnTo>
                      <a:pt x="7526" y="3188"/>
                    </a:lnTo>
                    <a:lnTo>
                      <a:pt x="7711" y="3559"/>
                    </a:lnTo>
                    <a:lnTo>
                      <a:pt x="7822" y="3763"/>
                    </a:lnTo>
                    <a:lnTo>
                      <a:pt x="7971" y="3967"/>
                    </a:lnTo>
                    <a:lnTo>
                      <a:pt x="8119" y="4170"/>
                    </a:lnTo>
                    <a:lnTo>
                      <a:pt x="8304" y="4374"/>
                    </a:lnTo>
                    <a:lnTo>
                      <a:pt x="8490" y="4560"/>
                    </a:lnTo>
                    <a:lnTo>
                      <a:pt x="8694" y="4745"/>
                    </a:lnTo>
                    <a:lnTo>
                      <a:pt x="8934" y="4893"/>
                    </a:lnTo>
                    <a:lnTo>
                      <a:pt x="9175" y="5023"/>
                    </a:lnTo>
                    <a:lnTo>
                      <a:pt x="9453" y="5134"/>
                    </a:lnTo>
                    <a:lnTo>
                      <a:pt x="9750" y="5208"/>
                    </a:lnTo>
                    <a:lnTo>
                      <a:pt x="10065" y="5245"/>
                    </a:lnTo>
                    <a:lnTo>
                      <a:pt x="10399" y="5245"/>
                    </a:lnTo>
                    <a:lnTo>
                      <a:pt x="10343" y="5227"/>
                    </a:lnTo>
                    <a:lnTo>
                      <a:pt x="10195" y="5171"/>
                    </a:lnTo>
                    <a:lnTo>
                      <a:pt x="9991" y="5060"/>
                    </a:lnTo>
                    <a:lnTo>
                      <a:pt x="9731" y="4875"/>
                    </a:lnTo>
                    <a:lnTo>
                      <a:pt x="9602" y="4764"/>
                    </a:lnTo>
                    <a:lnTo>
                      <a:pt x="9491" y="4634"/>
                    </a:lnTo>
                    <a:lnTo>
                      <a:pt x="9361" y="4486"/>
                    </a:lnTo>
                    <a:lnTo>
                      <a:pt x="9250" y="4319"/>
                    </a:lnTo>
                    <a:lnTo>
                      <a:pt x="9138" y="4133"/>
                    </a:lnTo>
                    <a:lnTo>
                      <a:pt x="9046" y="3911"/>
                    </a:lnTo>
                    <a:lnTo>
                      <a:pt x="8990" y="3670"/>
                    </a:lnTo>
                    <a:lnTo>
                      <a:pt x="8934" y="3411"/>
                    </a:lnTo>
                    <a:lnTo>
                      <a:pt x="9213" y="3707"/>
                    </a:lnTo>
                    <a:lnTo>
                      <a:pt x="9491" y="4004"/>
                    </a:lnTo>
                    <a:lnTo>
                      <a:pt x="9843" y="4319"/>
                    </a:lnTo>
                    <a:lnTo>
                      <a:pt x="10250" y="4634"/>
                    </a:lnTo>
                    <a:lnTo>
                      <a:pt x="10454" y="4801"/>
                    </a:lnTo>
                    <a:lnTo>
                      <a:pt x="10677" y="4930"/>
                    </a:lnTo>
                    <a:lnTo>
                      <a:pt x="10899" y="5060"/>
                    </a:lnTo>
                    <a:lnTo>
                      <a:pt x="11122" y="5171"/>
                    </a:lnTo>
                    <a:lnTo>
                      <a:pt x="11344" y="5264"/>
                    </a:lnTo>
                    <a:lnTo>
                      <a:pt x="11548" y="5301"/>
                    </a:lnTo>
                    <a:lnTo>
                      <a:pt x="11863" y="5357"/>
                    </a:lnTo>
                    <a:lnTo>
                      <a:pt x="12178" y="5375"/>
                    </a:lnTo>
                    <a:lnTo>
                      <a:pt x="12493" y="5394"/>
                    </a:lnTo>
                    <a:lnTo>
                      <a:pt x="12808" y="5375"/>
                    </a:lnTo>
                    <a:lnTo>
                      <a:pt x="13142" y="5338"/>
                    </a:lnTo>
                    <a:lnTo>
                      <a:pt x="13457" y="5283"/>
                    </a:lnTo>
                    <a:lnTo>
                      <a:pt x="13753" y="5208"/>
                    </a:lnTo>
                    <a:lnTo>
                      <a:pt x="14069" y="5116"/>
                    </a:lnTo>
                    <a:lnTo>
                      <a:pt x="14198" y="5171"/>
                    </a:lnTo>
                    <a:lnTo>
                      <a:pt x="14180" y="5060"/>
                    </a:lnTo>
                    <a:lnTo>
                      <a:pt x="14402" y="4967"/>
                    </a:lnTo>
                    <a:lnTo>
                      <a:pt x="14606" y="4875"/>
                    </a:lnTo>
                    <a:lnTo>
                      <a:pt x="14791" y="4764"/>
                    </a:lnTo>
                    <a:lnTo>
                      <a:pt x="14977" y="4634"/>
                    </a:lnTo>
                    <a:lnTo>
                      <a:pt x="14847" y="4208"/>
                    </a:lnTo>
                    <a:lnTo>
                      <a:pt x="14680" y="3800"/>
                    </a:lnTo>
                    <a:lnTo>
                      <a:pt x="14513" y="3429"/>
                    </a:lnTo>
                    <a:lnTo>
                      <a:pt x="14328" y="3095"/>
                    </a:lnTo>
                    <a:lnTo>
                      <a:pt x="14124" y="2762"/>
                    </a:lnTo>
                    <a:lnTo>
                      <a:pt x="13920" y="2465"/>
                    </a:lnTo>
                    <a:lnTo>
                      <a:pt x="13698" y="2187"/>
                    </a:lnTo>
                    <a:lnTo>
                      <a:pt x="13457" y="1928"/>
                    </a:lnTo>
                    <a:lnTo>
                      <a:pt x="13216" y="1705"/>
                    </a:lnTo>
                    <a:lnTo>
                      <a:pt x="12975" y="1483"/>
                    </a:lnTo>
                    <a:lnTo>
                      <a:pt x="12715" y="1279"/>
                    </a:lnTo>
                    <a:lnTo>
                      <a:pt x="12456" y="1112"/>
                    </a:lnTo>
                    <a:lnTo>
                      <a:pt x="12197" y="945"/>
                    </a:lnTo>
                    <a:lnTo>
                      <a:pt x="11919" y="797"/>
                    </a:lnTo>
                    <a:lnTo>
                      <a:pt x="11659" y="667"/>
                    </a:lnTo>
                    <a:lnTo>
                      <a:pt x="11400" y="556"/>
                    </a:lnTo>
                    <a:lnTo>
                      <a:pt x="11122" y="464"/>
                    </a:lnTo>
                    <a:lnTo>
                      <a:pt x="10862" y="371"/>
                    </a:lnTo>
                    <a:lnTo>
                      <a:pt x="10343" y="223"/>
                    </a:lnTo>
                    <a:lnTo>
                      <a:pt x="9861" y="130"/>
                    </a:lnTo>
                    <a:lnTo>
                      <a:pt x="9416" y="56"/>
                    </a:lnTo>
                    <a:lnTo>
                      <a:pt x="9009" y="19"/>
                    </a:lnTo>
                    <a:lnTo>
                      <a:pt x="8656" y="0"/>
                    </a:lnTo>
                    <a:lnTo>
                      <a:pt x="8175" y="19"/>
                    </a:lnTo>
                    <a:lnTo>
                      <a:pt x="7785"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3087;p46">
                <a:extLst>
                  <a:ext uri="{FF2B5EF4-FFF2-40B4-BE49-F238E27FC236}">
                    <a16:creationId xmlns:a16="http://schemas.microsoft.com/office/drawing/2014/main" xmlns="" id="{0F0EC938-7E19-39F4-AB89-359A7DF3418B}"/>
                  </a:ext>
                </a:extLst>
              </p:cNvPr>
              <p:cNvSpPr/>
              <p:nvPr/>
            </p:nvSpPr>
            <p:spPr>
              <a:xfrm>
                <a:off x="5385175" y="3543250"/>
                <a:ext cx="95475" cy="120975"/>
              </a:xfrm>
              <a:custGeom>
                <a:avLst/>
                <a:gdLst/>
                <a:ahLst/>
                <a:cxnLst/>
                <a:rect l="l" t="t" r="r" b="b"/>
                <a:pathLst>
                  <a:path w="3819" h="4839" extrusionOk="0">
                    <a:moveTo>
                      <a:pt x="1724" y="1"/>
                    </a:moveTo>
                    <a:lnTo>
                      <a:pt x="1465" y="38"/>
                    </a:lnTo>
                    <a:lnTo>
                      <a:pt x="1335" y="75"/>
                    </a:lnTo>
                    <a:lnTo>
                      <a:pt x="1205" y="112"/>
                    </a:lnTo>
                    <a:lnTo>
                      <a:pt x="1057" y="186"/>
                    </a:lnTo>
                    <a:lnTo>
                      <a:pt x="909" y="260"/>
                    </a:lnTo>
                    <a:lnTo>
                      <a:pt x="742" y="353"/>
                    </a:lnTo>
                    <a:lnTo>
                      <a:pt x="594" y="483"/>
                    </a:lnTo>
                    <a:lnTo>
                      <a:pt x="445" y="613"/>
                    </a:lnTo>
                    <a:lnTo>
                      <a:pt x="316" y="761"/>
                    </a:lnTo>
                    <a:lnTo>
                      <a:pt x="204" y="928"/>
                    </a:lnTo>
                    <a:lnTo>
                      <a:pt x="130" y="1094"/>
                    </a:lnTo>
                    <a:lnTo>
                      <a:pt x="75" y="1280"/>
                    </a:lnTo>
                    <a:lnTo>
                      <a:pt x="37" y="1465"/>
                    </a:lnTo>
                    <a:lnTo>
                      <a:pt x="19" y="1669"/>
                    </a:lnTo>
                    <a:lnTo>
                      <a:pt x="0" y="1873"/>
                    </a:lnTo>
                    <a:lnTo>
                      <a:pt x="19" y="2077"/>
                    </a:lnTo>
                    <a:lnTo>
                      <a:pt x="56" y="2262"/>
                    </a:lnTo>
                    <a:lnTo>
                      <a:pt x="93" y="2466"/>
                    </a:lnTo>
                    <a:lnTo>
                      <a:pt x="149" y="2670"/>
                    </a:lnTo>
                    <a:lnTo>
                      <a:pt x="204" y="2874"/>
                    </a:lnTo>
                    <a:lnTo>
                      <a:pt x="278" y="3059"/>
                    </a:lnTo>
                    <a:lnTo>
                      <a:pt x="445" y="3411"/>
                    </a:lnTo>
                    <a:lnTo>
                      <a:pt x="556" y="3578"/>
                    </a:lnTo>
                    <a:lnTo>
                      <a:pt x="686" y="3745"/>
                    </a:lnTo>
                    <a:lnTo>
                      <a:pt x="834" y="3893"/>
                    </a:lnTo>
                    <a:lnTo>
                      <a:pt x="1001" y="4041"/>
                    </a:lnTo>
                    <a:lnTo>
                      <a:pt x="1168" y="4190"/>
                    </a:lnTo>
                    <a:lnTo>
                      <a:pt x="1353" y="4301"/>
                    </a:lnTo>
                    <a:lnTo>
                      <a:pt x="1557" y="4431"/>
                    </a:lnTo>
                    <a:lnTo>
                      <a:pt x="1761" y="4523"/>
                    </a:lnTo>
                    <a:lnTo>
                      <a:pt x="1965" y="4616"/>
                    </a:lnTo>
                    <a:lnTo>
                      <a:pt x="2187" y="4709"/>
                    </a:lnTo>
                    <a:lnTo>
                      <a:pt x="2391" y="4764"/>
                    </a:lnTo>
                    <a:lnTo>
                      <a:pt x="2614" y="4801"/>
                    </a:lnTo>
                    <a:lnTo>
                      <a:pt x="2818" y="4838"/>
                    </a:lnTo>
                    <a:lnTo>
                      <a:pt x="3022" y="4838"/>
                    </a:lnTo>
                    <a:lnTo>
                      <a:pt x="3207" y="4820"/>
                    </a:lnTo>
                    <a:lnTo>
                      <a:pt x="3374" y="4783"/>
                    </a:lnTo>
                    <a:lnTo>
                      <a:pt x="3466" y="4746"/>
                    </a:lnTo>
                    <a:lnTo>
                      <a:pt x="3540" y="4690"/>
                    </a:lnTo>
                    <a:lnTo>
                      <a:pt x="3596" y="4635"/>
                    </a:lnTo>
                    <a:lnTo>
                      <a:pt x="3652" y="4542"/>
                    </a:lnTo>
                    <a:lnTo>
                      <a:pt x="3689" y="4449"/>
                    </a:lnTo>
                    <a:lnTo>
                      <a:pt x="3726" y="4338"/>
                    </a:lnTo>
                    <a:lnTo>
                      <a:pt x="3781" y="4078"/>
                    </a:lnTo>
                    <a:lnTo>
                      <a:pt x="3800" y="3782"/>
                    </a:lnTo>
                    <a:lnTo>
                      <a:pt x="3819" y="3467"/>
                    </a:lnTo>
                    <a:lnTo>
                      <a:pt x="3800" y="3133"/>
                    </a:lnTo>
                    <a:lnTo>
                      <a:pt x="3763" y="2781"/>
                    </a:lnTo>
                    <a:lnTo>
                      <a:pt x="3670" y="2114"/>
                    </a:lnTo>
                    <a:lnTo>
                      <a:pt x="3578" y="1521"/>
                    </a:lnTo>
                    <a:lnTo>
                      <a:pt x="3466" y="965"/>
                    </a:lnTo>
                    <a:lnTo>
                      <a:pt x="3374" y="835"/>
                    </a:lnTo>
                    <a:lnTo>
                      <a:pt x="3262" y="705"/>
                    </a:lnTo>
                    <a:lnTo>
                      <a:pt x="3133" y="575"/>
                    </a:lnTo>
                    <a:lnTo>
                      <a:pt x="3003" y="464"/>
                    </a:lnTo>
                    <a:lnTo>
                      <a:pt x="2725" y="279"/>
                    </a:lnTo>
                    <a:lnTo>
                      <a:pt x="2465" y="131"/>
                    </a:lnTo>
                    <a:lnTo>
                      <a:pt x="2317" y="75"/>
                    </a:lnTo>
                    <a:lnTo>
                      <a:pt x="2150" y="38"/>
                    </a:lnTo>
                    <a:lnTo>
                      <a:pt x="194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3088;p46">
                <a:extLst>
                  <a:ext uri="{FF2B5EF4-FFF2-40B4-BE49-F238E27FC236}">
                    <a16:creationId xmlns:a16="http://schemas.microsoft.com/office/drawing/2014/main" xmlns="" id="{642A8F9C-B6FE-B21F-04B2-D825143558AB}"/>
                  </a:ext>
                </a:extLst>
              </p:cNvPr>
              <p:cNvSpPr/>
              <p:nvPr/>
            </p:nvSpPr>
            <p:spPr>
              <a:xfrm>
                <a:off x="5398150" y="3576150"/>
                <a:ext cx="73700" cy="45900"/>
              </a:xfrm>
              <a:custGeom>
                <a:avLst/>
                <a:gdLst/>
                <a:ahLst/>
                <a:cxnLst/>
                <a:rect l="l" t="t" r="r" b="b"/>
                <a:pathLst>
                  <a:path w="2948" h="1836" extrusionOk="0">
                    <a:moveTo>
                      <a:pt x="75" y="1"/>
                    </a:moveTo>
                    <a:lnTo>
                      <a:pt x="37" y="19"/>
                    </a:lnTo>
                    <a:lnTo>
                      <a:pt x="0" y="38"/>
                    </a:lnTo>
                    <a:lnTo>
                      <a:pt x="0" y="75"/>
                    </a:lnTo>
                    <a:lnTo>
                      <a:pt x="0" y="112"/>
                    </a:lnTo>
                    <a:lnTo>
                      <a:pt x="19" y="149"/>
                    </a:lnTo>
                    <a:lnTo>
                      <a:pt x="37" y="186"/>
                    </a:lnTo>
                    <a:lnTo>
                      <a:pt x="2799" y="1817"/>
                    </a:lnTo>
                    <a:lnTo>
                      <a:pt x="2855" y="1836"/>
                    </a:lnTo>
                    <a:lnTo>
                      <a:pt x="2910" y="1817"/>
                    </a:lnTo>
                    <a:lnTo>
                      <a:pt x="2947" y="1780"/>
                    </a:lnTo>
                    <a:lnTo>
                      <a:pt x="2947" y="1743"/>
                    </a:lnTo>
                    <a:lnTo>
                      <a:pt x="2947" y="1706"/>
                    </a:lnTo>
                    <a:lnTo>
                      <a:pt x="2929" y="1669"/>
                    </a:lnTo>
                    <a:lnTo>
                      <a:pt x="2910" y="1650"/>
                    </a:lnTo>
                    <a:lnTo>
                      <a:pt x="149"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3089;p46">
                <a:extLst>
                  <a:ext uri="{FF2B5EF4-FFF2-40B4-BE49-F238E27FC236}">
                    <a16:creationId xmlns:a16="http://schemas.microsoft.com/office/drawing/2014/main" xmlns="" id="{EC319CBC-30B3-AEB9-B174-E38E7BEA22FD}"/>
                  </a:ext>
                </a:extLst>
              </p:cNvPr>
              <p:cNvSpPr/>
              <p:nvPr/>
            </p:nvSpPr>
            <p:spPr>
              <a:xfrm>
                <a:off x="5416225" y="3571525"/>
                <a:ext cx="47275" cy="59800"/>
              </a:xfrm>
              <a:custGeom>
                <a:avLst/>
                <a:gdLst/>
                <a:ahLst/>
                <a:cxnLst/>
                <a:rect l="l" t="t" r="r" b="b"/>
                <a:pathLst>
                  <a:path w="1891" h="2392" extrusionOk="0">
                    <a:moveTo>
                      <a:pt x="1742" y="1"/>
                    </a:moveTo>
                    <a:lnTo>
                      <a:pt x="1724" y="38"/>
                    </a:lnTo>
                    <a:lnTo>
                      <a:pt x="19" y="2225"/>
                    </a:lnTo>
                    <a:lnTo>
                      <a:pt x="19" y="2262"/>
                    </a:lnTo>
                    <a:lnTo>
                      <a:pt x="0" y="2299"/>
                    </a:lnTo>
                    <a:lnTo>
                      <a:pt x="19" y="2336"/>
                    </a:lnTo>
                    <a:lnTo>
                      <a:pt x="37" y="2373"/>
                    </a:lnTo>
                    <a:lnTo>
                      <a:pt x="111" y="2391"/>
                    </a:lnTo>
                    <a:lnTo>
                      <a:pt x="149" y="2373"/>
                    </a:lnTo>
                    <a:lnTo>
                      <a:pt x="186" y="2354"/>
                    </a:lnTo>
                    <a:lnTo>
                      <a:pt x="1872" y="149"/>
                    </a:lnTo>
                    <a:lnTo>
                      <a:pt x="1891" y="112"/>
                    </a:lnTo>
                    <a:lnTo>
                      <a:pt x="1891" y="75"/>
                    </a:lnTo>
                    <a:lnTo>
                      <a:pt x="1891" y="38"/>
                    </a:lnTo>
                    <a:lnTo>
                      <a:pt x="1854" y="19"/>
                    </a:lnTo>
                    <a:lnTo>
                      <a:pt x="181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3090;p46">
                <a:extLst>
                  <a:ext uri="{FF2B5EF4-FFF2-40B4-BE49-F238E27FC236}">
                    <a16:creationId xmlns:a16="http://schemas.microsoft.com/office/drawing/2014/main" xmlns="" id="{F3ED717D-DDFA-CB6C-D44F-A3B6DAB491AB}"/>
                  </a:ext>
                </a:extLst>
              </p:cNvPr>
              <p:cNvSpPr/>
              <p:nvPr/>
            </p:nvSpPr>
            <p:spPr>
              <a:xfrm>
                <a:off x="5382850" y="3541400"/>
                <a:ext cx="91325" cy="125150"/>
              </a:xfrm>
              <a:custGeom>
                <a:avLst/>
                <a:gdLst/>
                <a:ahLst/>
                <a:cxnLst/>
                <a:rect l="l" t="t" r="r" b="b"/>
                <a:pathLst>
                  <a:path w="3653" h="5006" extrusionOk="0">
                    <a:moveTo>
                      <a:pt x="1799" y="1"/>
                    </a:moveTo>
                    <a:lnTo>
                      <a:pt x="1558" y="19"/>
                    </a:lnTo>
                    <a:lnTo>
                      <a:pt x="1317" y="93"/>
                    </a:lnTo>
                    <a:lnTo>
                      <a:pt x="1076" y="186"/>
                    </a:lnTo>
                    <a:lnTo>
                      <a:pt x="853" y="316"/>
                    </a:lnTo>
                    <a:lnTo>
                      <a:pt x="612" y="483"/>
                    </a:lnTo>
                    <a:lnTo>
                      <a:pt x="464" y="612"/>
                    </a:lnTo>
                    <a:lnTo>
                      <a:pt x="334" y="761"/>
                    </a:lnTo>
                    <a:lnTo>
                      <a:pt x="242" y="928"/>
                    </a:lnTo>
                    <a:lnTo>
                      <a:pt x="149" y="1094"/>
                    </a:lnTo>
                    <a:lnTo>
                      <a:pt x="93" y="1280"/>
                    </a:lnTo>
                    <a:lnTo>
                      <a:pt x="38" y="1465"/>
                    </a:lnTo>
                    <a:lnTo>
                      <a:pt x="19" y="1669"/>
                    </a:lnTo>
                    <a:lnTo>
                      <a:pt x="1" y="1873"/>
                    </a:lnTo>
                    <a:lnTo>
                      <a:pt x="19" y="2095"/>
                    </a:lnTo>
                    <a:lnTo>
                      <a:pt x="38" y="2299"/>
                    </a:lnTo>
                    <a:lnTo>
                      <a:pt x="75" y="2521"/>
                    </a:lnTo>
                    <a:lnTo>
                      <a:pt x="130" y="2725"/>
                    </a:lnTo>
                    <a:lnTo>
                      <a:pt x="186" y="2929"/>
                    </a:lnTo>
                    <a:lnTo>
                      <a:pt x="260" y="3152"/>
                    </a:lnTo>
                    <a:lnTo>
                      <a:pt x="353" y="3337"/>
                    </a:lnTo>
                    <a:lnTo>
                      <a:pt x="464" y="3541"/>
                    </a:lnTo>
                    <a:lnTo>
                      <a:pt x="557" y="3689"/>
                    </a:lnTo>
                    <a:lnTo>
                      <a:pt x="668" y="3837"/>
                    </a:lnTo>
                    <a:lnTo>
                      <a:pt x="798" y="3986"/>
                    </a:lnTo>
                    <a:lnTo>
                      <a:pt x="927" y="4115"/>
                    </a:lnTo>
                    <a:lnTo>
                      <a:pt x="1076" y="4245"/>
                    </a:lnTo>
                    <a:lnTo>
                      <a:pt x="1243" y="4356"/>
                    </a:lnTo>
                    <a:lnTo>
                      <a:pt x="1409" y="4468"/>
                    </a:lnTo>
                    <a:lnTo>
                      <a:pt x="1595" y="4579"/>
                    </a:lnTo>
                    <a:lnTo>
                      <a:pt x="1947" y="4764"/>
                    </a:lnTo>
                    <a:lnTo>
                      <a:pt x="2151" y="4838"/>
                    </a:lnTo>
                    <a:lnTo>
                      <a:pt x="2336" y="4894"/>
                    </a:lnTo>
                    <a:lnTo>
                      <a:pt x="2521" y="4949"/>
                    </a:lnTo>
                    <a:lnTo>
                      <a:pt x="2707" y="4987"/>
                    </a:lnTo>
                    <a:lnTo>
                      <a:pt x="2892" y="5005"/>
                    </a:lnTo>
                    <a:lnTo>
                      <a:pt x="3077" y="5005"/>
                    </a:lnTo>
                    <a:lnTo>
                      <a:pt x="3300" y="4987"/>
                    </a:lnTo>
                    <a:lnTo>
                      <a:pt x="3504" y="4949"/>
                    </a:lnTo>
                    <a:lnTo>
                      <a:pt x="3541" y="4931"/>
                    </a:lnTo>
                    <a:lnTo>
                      <a:pt x="3559" y="4912"/>
                    </a:lnTo>
                    <a:lnTo>
                      <a:pt x="3578" y="4875"/>
                    </a:lnTo>
                    <a:lnTo>
                      <a:pt x="3578" y="4838"/>
                    </a:lnTo>
                    <a:lnTo>
                      <a:pt x="3559" y="4801"/>
                    </a:lnTo>
                    <a:lnTo>
                      <a:pt x="3522" y="4764"/>
                    </a:lnTo>
                    <a:lnTo>
                      <a:pt x="3448" y="4764"/>
                    </a:lnTo>
                    <a:lnTo>
                      <a:pt x="3281" y="4801"/>
                    </a:lnTo>
                    <a:lnTo>
                      <a:pt x="2911" y="4801"/>
                    </a:lnTo>
                    <a:lnTo>
                      <a:pt x="2725" y="4783"/>
                    </a:lnTo>
                    <a:lnTo>
                      <a:pt x="2521" y="4746"/>
                    </a:lnTo>
                    <a:lnTo>
                      <a:pt x="2318" y="4671"/>
                    </a:lnTo>
                    <a:lnTo>
                      <a:pt x="2114" y="4597"/>
                    </a:lnTo>
                    <a:lnTo>
                      <a:pt x="1910" y="4523"/>
                    </a:lnTo>
                    <a:lnTo>
                      <a:pt x="1706" y="4412"/>
                    </a:lnTo>
                    <a:lnTo>
                      <a:pt x="1521" y="4301"/>
                    </a:lnTo>
                    <a:lnTo>
                      <a:pt x="1335" y="4190"/>
                    </a:lnTo>
                    <a:lnTo>
                      <a:pt x="1150" y="4041"/>
                    </a:lnTo>
                    <a:lnTo>
                      <a:pt x="1002" y="3912"/>
                    </a:lnTo>
                    <a:lnTo>
                      <a:pt x="853" y="3763"/>
                    </a:lnTo>
                    <a:lnTo>
                      <a:pt x="742" y="3596"/>
                    </a:lnTo>
                    <a:lnTo>
                      <a:pt x="631" y="3448"/>
                    </a:lnTo>
                    <a:lnTo>
                      <a:pt x="538" y="3263"/>
                    </a:lnTo>
                    <a:lnTo>
                      <a:pt x="446" y="3078"/>
                    </a:lnTo>
                    <a:lnTo>
                      <a:pt x="371" y="2892"/>
                    </a:lnTo>
                    <a:lnTo>
                      <a:pt x="316" y="2688"/>
                    </a:lnTo>
                    <a:lnTo>
                      <a:pt x="260" y="2503"/>
                    </a:lnTo>
                    <a:lnTo>
                      <a:pt x="223" y="2299"/>
                    </a:lnTo>
                    <a:lnTo>
                      <a:pt x="205" y="2095"/>
                    </a:lnTo>
                    <a:lnTo>
                      <a:pt x="205" y="1910"/>
                    </a:lnTo>
                    <a:lnTo>
                      <a:pt x="205" y="1724"/>
                    </a:lnTo>
                    <a:lnTo>
                      <a:pt x="223" y="1539"/>
                    </a:lnTo>
                    <a:lnTo>
                      <a:pt x="260" y="1354"/>
                    </a:lnTo>
                    <a:lnTo>
                      <a:pt x="334" y="1187"/>
                    </a:lnTo>
                    <a:lnTo>
                      <a:pt x="409" y="1039"/>
                    </a:lnTo>
                    <a:lnTo>
                      <a:pt x="501" y="890"/>
                    </a:lnTo>
                    <a:lnTo>
                      <a:pt x="612" y="742"/>
                    </a:lnTo>
                    <a:lnTo>
                      <a:pt x="742" y="631"/>
                    </a:lnTo>
                    <a:lnTo>
                      <a:pt x="890" y="520"/>
                    </a:lnTo>
                    <a:lnTo>
                      <a:pt x="1039" y="427"/>
                    </a:lnTo>
                    <a:lnTo>
                      <a:pt x="1187" y="353"/>
                    </a:lnTo>
                    <a:lnTo>
                      <a:pt x="1335" y="297"/>
                    </a:lnTo>
                    <a:lnTo>
                      <a:pt x="1465" y="242"/>
                    </a:lnTo>
                    <a:lnTo>
                      <a:pt x="1595" y="223"/>
                    </a:lnTo>
                    <a:lnTo>
                      <a:pt x="1836" y="186"/>
                    </a:lnTo>
                    <a:lnTo>
                      <a:pt x="2058" y="186"/>
                    </a:lnTo>
                    <a:lnTo>
                      <a:pt x="2225" y="223"/>
                    </a:lnTo>
                    <a:lnTo>
                      <a:pt x="2373" y="260"/>
                    </a:lnTo>
                    <a:lnTo>
                      <a:pt x="2484" y="297"/>
                    </a:lnTo>
                    <a:lnTo>
                      <a:pt x="2707" y="390"/>
                    </a:lnTo>
                    <a:lnTo>
                      <a:pt x="2892" y="520"/>
                    </a:lnTo>
                    <a:lnTo>
                      <a:pt x="3077" y="649"/>
                    </a:lnTo>
                    <a:lnTo>
                      <a:pt x="3207" y="779"/>
                    </a:lnTo>
                    <a:lnTo>
                      <a:pt x="3411" y="1002"/>
                    </a:lnTo>
                    <a:lnTo>
                      <a:pt x="3467" y="1094"/>
                    </a:lnTo>
                    <a:lnTo>
                      <a:pt x="3504" y="1131"/>
                    </a:lnTo>
                    <a:lnTo>
                      <a:pt x="3541" y="1131"/>
                    </a:lnTo>
                    <a:lnTo>
                      <a:pt x="3578" y="1150"/>
                    </a:lnTo>
                    <a:lnTo>
                      <a:pt x="3615" y="1131"/>
                    </a:lnTo>
                    <a:lnTo>
                      <a:pt x="3633" y="1094"/>
                    </a:lnTo>
                    <a:lnTo>
                      <a:pt x="3652" y="1057"/>
                    </a:lnTo>
                    <a:lnTo>
                      <a:pt x="3652" y="1020"/>
                    </a:lnTo>
                    <a:lnTo>
                      <a:pt x="3633" y="983"/>
                    </a:lnTo>
                    <a:lnTo>
                      <a:pt x="3559" y="872"/>
                    </a:lnTo>
                    <a:lnTo>
                      <a:pt x="3467" y="779"/>
                    </a:lnTo>
                    <a:lnTo>
                      <a:pt x="3355" y="649"/>
                    </a:lnTo>
                    <a:lnTo>
                      <a:pt x="3189" y="501"/>
                    </a:lnTo>
                    <a:lnTo>
                      <a:pt x="3003" y="353"/>
                    </a:lnTo>
                    <a:lnTo>
                      <a:pt x="2799" y="223"/>
                    </a:lnTo>
                    <a:lnTo>
                      <a:pt x="2540" y="112"/>
                    </a:lnTo>
                    <a:lnTo>
                      <a:pt x="2299" y="38"/>
                    </a:lnTo>
                    <a:lnTo>
                      <a:pt x="204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3091;p46">
                <a:extLst>
                  <a:ext uri="{FF2B5EF4-FFF2-40B4-BE49-F238E27FC236}">
                    <a16:creationId xmlns:a16="http://schemas.microsoft.com/office/drawing/2014/main" xmlns="" id="{6D48B80F-EC7A-87DF-DB8A-CD4BDA46258E}"/>
                  </a:ext>
                </a:extLst>
              </p:cNvPr>
              <p:cNvSpPr/>
              <p:nvPr/>
            </p:nvSpPr>
            <p:spPr>
              <a:xfrm>
                <a:off x="5469500" y="3372750"/>
                <a:ext cx="53775" cy="43100"/>
              </a:xfrm>
              <a:custGeom>
                <a:avLst/>
                <a:gdLst/>
                <a:ahLst/>
                <a:cxnLst/>
                <a:rect l="l" t="t" r="r" b="b"/>
                <a:pathLst>
                  <a:path w="2151" h="1724" extrusionOk="0">
                    <a:moveTo>
                      <a:pt x="112" y="0"/>
                    </a:moveTo>
                    <a:lnTo>
                      <a:pt x="75" y="19"/>
                    </a:lnTo>
                    <a:lnTo>
                      <a:pt x="38" y="19"/>
                    </a:lnTo>
                    <a:lnTo>
                      <a:pt x="1" y="56"/>
                    </a:lnTo>
                    <a:lnTo>
                      <a:pt x="1" y="93"/>
                    </a:lnTo>
                    <a:lnTo>
                      <a:pt x="1" y="130"/>
                    </a:lnTo>
                    <a:lnTo>
                      <a:pt x="1" y="167"/>
                    </a:lnTo>
                    <a:lnTo>
                      <a:pt x="38" y="186"/>
                    </a:lnTo>
                    <a:lnTo>
                      <a:pt x="334" y="371"/>
                    </a:lnTo>
                    <a:lnTo>
                      <a:pt x="649" y="612"/>
                    </a:lnTo>
                    <a:lnTo>
                      <a:pt x="1280" y="1094"/>
                    </a:lnTo>
                    <a:lnTo>
                      <a:pt x="1780" y="1520"/>
                    </a:lnTo>
                    <a:lnTo>
                      <a:pt x="1984" y="1687"/>
                    </a:lnTo>
                    <a:lnTo>
                      <a:pt x="2021" y="1705"/>
                    </a:lnTo>
                    <a:lnTo>
                      <a:pt x="2058" y="1724"/>
                    </a:lnTo>
                    <a:lnTo>
                      <a:pt x="2095" y="1705"/>
                    </a:lnTo>
                    <a:lnTo>
                      <a:pt x="2132" y="1687"/>
                    </a:lnTo>
                    <a:lnTo>
                      <a:pt x="2151" y="1650"/>
                    </a:lnTo>
                    <a:lnTo>
                      <a:pt x="2151" y="1613"/>
                    </a:lnTo>
                    <a:lnTo>
                      <a:pt x="2151" y="1576"/>
                    </a:lnTo>
                    <a:lnTo>
                      <a:pt x="2114" y="1539"/>
                    </a:lnTo>
                    <a:lnTo>
                      <a:pt x="1891" y="1353"/>
                    </a:lnTo>
                    <a:lnTo>
                      <a:pt x="1391" y="927"/>
                    </a:lnTo>
                    <a:lnTo>
                      <a:pt x="742" y="445"/>
                    </a:lnTo>
                    <a:lnTo>
                      <a:pt x="427" y="204"/>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3092;p46">
                <a:extLst>
                  <a:ext uri="{FF2B5EF4-FFF2-40B4-BE49-F238E27FC236}">
                    <a16:creationId xmlns:a16="http://schemas.microsoft.com/office/drawing/2014/main" xmlns="" id="{B0D1D0FB-EB5A-5D6F-0CF1-236C9AC58F23}"/>
                  </a:ext>
                </a:extLst>
              </p:cNvPr>
              <p:cNvSpPr/>
              <p:nvPr/>
            </p:nvSpPr>
            <p:spPr>
              <a:xfrm>
                <a:off x="5583950" y="3523800"/>
                <a:ext cx="39425" cy="39875"/>
              </a:xfrm>
              <a:custGeom>
                <a:avLst/>
                <a:gdLst/>
                <a:ahLst/>
                <a:cxnLst/>
                <a:rect l="l" t="t" r="r" b="b"/>
                <a:pathLst>
                  <a:path w="1577" h="1595" extrusionOk="0">
                    <a:moveTo>
                      <a:pt x="761" y="0"/>
                    </a:moveTo>
                    <a:lnTo>
                      <a:pt x="612" y="19"/>
                    </a:lnTo>
                    <a:lnTo>
                      <a:pt x="464" y="75"/>
                    </a:lnTo>
                    <a:lnTo>
                      <a:pt x="334" y="149"/>
                    </a:lnTo>
                    <a:lnTo>
                      <a:pt x="205" y="260"/>
                    </a:lnTo>
                    <a:lnTo>
                      <a:pt x="112" y="371"/>
                    </a:lnTo>
                    <a:lnTo>
                      <a:pt x="56" y="519"/>
                    </a:lnTo>
                    <a:lnTo>
                      <a:pt x="1" y="668"/>
                    </a:lnTo>
                    <a:lnTo>
                      <a:pt x="1" y="816"/>
                    </a:lnTo>
                    <a:lnTo>
                      <a:pt x="19" y="983"/>
                    </a:lnTo>
                    <a:lnTo>
                      <a:pt x="75" y="1131"/>
                    </a:lnTo>
                    <a:lnTo>
                      <a:pt x="149" y="1261"/>
                    </a:lnTo>
                    <a:lnTo>
                      <a:pt x="242" y="1372"/>
                    </a:lnTo>
                    <a:lnTo>
                      <a:pt x="371" y="1465"/>
                    </a:lnTo>
                    <a:lnTo>
                      <a:pt x="501" y="1539"/>
                    </a:lnTo>
                    <a:lnTo>
                      <a:pt x="649" y="1576"/>
                    </a:lnTo>
                    <a:lnTo>
                      <a:pt x="816" y="1594"/>
                    </a:lnTo>
                    <a:lnTo>
                      <a:pt x="964" y="1557"/>
                    </a:lnTo>
                    <a:lnTo>
                      <a:pt x="1113" y="1520"/>
                    </a:lnTo>
                    <a:lnTo>
                      <a:pt x="1242" y="1446"/>
                    </a:lnTo>
                    <a:lnTo>
                      <a:pt x="1372" y="1335"/>
                    </a:lnTo>
                    <a:lnTo>
                      <a:pt x="1465" y="1224"/>
                    </a:lnTo>
                    <a:lnTo>
                      <a:pt x="1520" y="1075"/>
                    </a:lnTo>
                    <a:lnTo>
                      <a:pt x="1558" y="927"/>
                    </a:lnTo>
                    <a:lnTo>
                      <a:pt x="1576" y="779"/>
                    </a:lnTo>
                    <a:lnTo>
                      <a:pt x="1558" y="612"/>
                    </a:lnTo>
                    <a:lnTo>
                      <a:pt x="1502" y="464"/>
                    </a:lnTo>
                    <a:lnTo>
                      <a:pt x="1428" y="334"/>
                    </a:lnTo>
                    <a:lnTo>
                      <a:pt x="1335" y="223"/>
                    </a:lnTo>
                    <a:lnTo>
                      <a:pt x="1205" y="130"/>
                    </a:lnTo>
                    <a:lnTo>
                      <a:pt x="1076" y="56"/>
                    </a:lnTo>
                    <a:lnTo>
                      <a:pt x="927" y="19"/>
                    </a:lnTo>
                    <a:lnTo>
                      <a:pt x="761"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3093;p46">
                <a:extLst>
                  <a:ext uri="{FF2B5EF4-FFF2-40B4-BE49-F238E27FC236}">
                    <a16:creationId xmlns:a16="http://schemas.microsoft.com/office/drawing/2014/main" xmlns="" id="{828C7311-0484-ACF0-9D93-1DAFA8A6C943}"/>
                  </a:ext>
                </a:extLst>
              </p:cNvPr>
              <p:cNvSpPr/>
              <p:nvPr/>
            </p:nvSpPr>
            <p:spPr>
              <a:xfrm>
                <a:off x="5705825" y="3523800"/>
                <a:ext cx="39400" cy="39875"/>
              </a:xfrm>
              <a:custGeom>
                <a:avLst/>
                <a:gdLst/>
                <a:ahLst/>
                <a:cxnLst/>
                <a:rect l="l" t="t" r="r" b="b"/>
                <a:pathLst>
                  <a:path w="1576" h="1595" extrusionOk="0">
                    <a:moveTo>
                      <a:pt x="760" y="0"/>
                    </a:moveTo>
                    <a:lnTo>
                      <a:pt x="612" y="19"/>
                    </a:lnTo>
                    <a:lnTo>
                      <a:pt x="464" y="75"/>
                    </a:lnTo>
                    <a:lnTo>
                      <a:pt x="334" y="149"/>
                    </a:lnTo>
                    <a:lnTo>
                      <a:pt x="223" y="260"/>
                    </a:lnTo>
                    <a:lnTo>
                      <a:pt x="130" y="371"/>
                    </a:lnTo>
                    <a:lnTo>
                      <a:pt x="56" y="519"/>
                    </a:lnTo>
                    <a:lnTo>
                      <a:pt x="19" y="668"/>
                    </a:lnTo>
                    <a:lnTo>
                      <a:pt x="0" y="816"/>
                    </a:lnTo>
                    <a:lnTo>
                      <a:pt x="19" y="983"/>
                    </a:lnTo>
                    <a:lnTo>
                      <a:pt x="74" y="1131"/>
                    </a:lnTo>
                    <a:lnTo>
                      <a:pt x="148" y="1261"/>
                    </a:lnTo>
                    <a:lnTo>
                      <a:pt x="260" y="1372"/>
                    </a:lnTo>
                    <a:lnTo>
                      <a:pt x="371" y="1465"/>
                    </a:lnTo>
                    <a:lnTo>
                      <a:pt x="501" y="1539"/>
                    </a:lnTo>
                    <a:lnTo>
                      <a:pt x="649" y="1576"/>
                    </a:lnTo>
                    <a:lnTo>
                      <a:pt x="816" y="1594"/>
                    </a:lnTo>
                    <a:lnTo>
                      <a:pt x="982" y="1557"/>
                    </a:lnTo>
                    <a:lnTo>
                      <a:pt x="1131" y="1520"/>
                    </a:lnTo>
                    <a:lnTo>
                      <a:pt x="1261" y="1446"/>
                    </a:lnTo>
                    <a:lnTo>
                      <a:pt x="1372" y="1335"/>
                    </a:lnTo>
                    <a:lnTo>
                      <a:pt x="1464" y="1224"/>
                    </a:lnTo>
                    <a:lnTo>
                      <a:pt x="1539" y="1075"/>
                    </a:lnTo>
                    <a:lnTo>
                      <a:pt x="1576" y="927"/>
                    </a:lnTo>
                    <a:lnTo>
                      <a:pt x="1576" y="779"/>
                    </a:lnTo>
                    <a:lnTo>
                      <a:pt x="1557" y="612"/>
                    </a:lnTo>
                    <a:lnTo>
                      <a:pt x="1520" y="464"/>
                    </a:lnTo>
                    <a:lnTo>
                      <a:pt x="1427" y="334"/>
                    </a:lnTo>
                    <a:lnTo>
                      <a:pt x="1335" y="223"/>
                    </a:lnTo>
                    <a:lnTo>
                      <a:pt x="1205" y="130"/>
                    </a:lnTo>
                    <a:lnTo>
                      <a:pt x="1075" y="56"/>
                    </a:lnTo>
                    <a:lnTo>
                      <a:pt x="927" y="19"/>
                    </a:lnTo>
                    <a:lnTo>
                      <a:pt x="76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3094;p46">
                <a:extLst>
                  <a:ext uri="{FF2B5EF4-FFF2-40B4-BE49-F238E27FC236}">
                    <a16:creationId xmlns:a16="http://schemas.microsoft.com/office/drawing/2014/main" xmlns="" id="{79B14FD0-5985-9057-9821-94CC2C6E4568}"/>
                  </a:ext>
                </a:extLst>
              </p:cNvPr>
              <p:cNvSpPr/>
              <p:nvPr/>
            </p:nvSpPr>
            <p:spPr>
              <a:xfrm>
                <a:off x="5563575" y="3473750"/>
                <a:ext cx="68125" cy="28300"/>
              </a:xfrm>
              <a:custGeom>
                <a:avLst/>
                <a:gdLst/>
                <a:ahLst/>
                <a:cxnLst/>
                <a:rect l="l" t="t" r="r" b="b"/>
                <a:pathLst>
                  <a:path w="2725" h="1132" extrusionOk="0">
                    <a:moveTo>
                      <a:pt x="1576" y="1"/>
                    </a:moveTo>
                    <a:lnTo>
                      <a:pt x="1335" y="56"/>
                    </a:lnTo>
                    <a:lnTo>
                      <a:pt x="1112" y="112"/>
                    </a:lnTo>
                    <a:lnTo>
                      <a:pt x="908" y="205"/>
                    </a:lnTo>
                    <a:lnTo>
                      <a:pt x="742" y="297"/>
                    </a:lnTo>
                    <a:lnTo>
                      <a:pt x="575" y="409"/>
                    </a:lnTo>
                    <a:lnTo>
                      <a:pt x="426" y="520"/>
                    </a:lnTo>
                    <a:lnTo>
                      <a:pt x="204" y="742"/>
                    </a:lnTo>
                    <a:lnTo>
                      <a:pt x="56" y="909"/>
                    </a:lnTo>
                    <a:lnTo>
                      <a:pt x="19" y="965"/>
                    </a:lnTo>
                    <a:lnTo>
                      <a:pt x="0" y="1002"/>
                    </a:lnTo>
                    <a:lnTo>
                      <a:pt x="0" y="1039"/>
                    </a:lnTo>
                    <a:lnTo>
                      <a:pt x="19" y="1076"/>
                    </a:lnTo>
                    <a:lnTo>
                      <a:pt x="37" y="1113"/>
                    </a:lnTo>
                    <a:lnTo>
                      <a:pt x="93" y="1131"/>
                    </a:lnTo>
                    <a:lnTo>
                      <a:pt x="148" y="1113"/>
                    </a:lnTo>
                    <a:lnTo>
                      <a:pt x="167" y="1076"/>
                    </a:lnTo>
                    <a:lnTo>
                      <a:pt x="223" y="1002"/>
                    </a:lnTo>
                    <a:lnTo>
                      <a:pt x="352" y="853"/>
                    </a:lnTo>
                    <a:lnTo>
                      <a:pt x="575" y="649"/>
                    </a:lnTo>
                    <a:lnTo>
                      <a:pt x="704" y="557"/>
                    </a:lnTo>
                    <a:lnTo>
                      <a:pt x="834" y="464"/>
                    </a:lnTo>
                    <a:lnTo>
                      <a:pt x="1001" y="371"/>
                    </a:lnTo>
                    <a:lnTo>
                      <a:pt x="1186" y="297"/>
                    </a:lnTo>
                    <a:lnTo>
                      <a:pt x="1390" y="242"/>
                    </a:lnTo>
                    <a:lnTo>
                      <a:pt x="1594" y="205"/>
                    </a:lnTo>
                    <a:lnTo>
                      <a:pt x="1817" y="205"/>
                    </a:lnTo>
                    <a:lnTo>
                      <a:pt x="2057" y="223"/>
                    </a:lnTo>
                    <a:lnTo>
                      <a:pt x="2317" y="297"/>
                    </a:lnTo>
                    <a:lnTo>
                      <a:pt x="2595" y="390"/>
                    </a:lnTo>
                    <a:lnTo>
                      <a:pt x="2632" y="409"/>
                    </a:lnTo>
                    <a:lnTo>
                      <a:pt x="2669" y="409"/>
                    </a:lnTo>
                    <a:lnTo>
                      <a:pt x="2688" y="371"/>
                    </a:lnTo>
                    <a:lnTo>
                      <a:pt x="2725" y="353"/>
                    </a:lnTo>
                    <a:lnTo>
                      <a:pt x="2725" y="316"/>
                    </a:lnTo>
                    <a:lnTo>
                      <a:pt x="2725" y="279"/>
                    </a:lnTo>
                    <a:lnTo>
                      <a:pt x="2706" y="242"/>
                    </a:lnTo>
                    <a:lnTo>
                      <a:pt x="2669" y="223"/>
                    </a:lnTo>
                    <a:lnTo>
                      <a:pt x="2373" y="93"/>
                    </a:lnTo>
                    <a:lnTo>
                      <a:pt x="2095" y="38"/>
                    </a:lnTo>
                    <a:lnTo>
                      <a:pt x="181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3095;p46">
                <a:extLst>
                  <a:ext uri="{FF2B5EF4-FFF2-40B4-BE49-F238E27FC236}">
                    <a16:creationId xmlns:a16="http://schemas.microsoft.com/office/drawing/2014/main" xmlns="" id="{32B4C86C-5402-798E-033D-29C82E77E81C}"/>
                  </a:ext>
                </a:extLst>
              </p:cNvPr>
              <p:cNvSpPr/>
              <p:nvPr/>
            </p:nvSpPr>
            <p:spPr>
              <a:xfrm>
                <a:off x="5706275" y="3473300"/>
                <a:ext cx="62575" cy="28750"/>
              </a:xfrm>
              <a:custGeom>
                <a:avLst/>
                <a:gdLst/>
                <a:ahLst/>
                <a:cxnLst/>
                <a:rect l="l" t="t" r="r" b="b"/>
                <a:pathLst>
                  <a:path w="2503" h="1150" extrusionOk="0">
                    <a:moveTo>
                      <a:pt x="853" y="0"/>
                    </a:moveTo>
                    <a:lnTo>
                      <a:pt x="612" y="19"/>
                    </a:lnTo>
                    <a:lnTo>
                      <a:pt x="353" y="56"/>
                    </a:lnTo>
                    <a:lnTo>
                      <a:pt x="75" y="149"/>
                    </a:lnTo>
                    <a:lnTo>
                      <a:pt x="38" y="167"/>
                    </a:lnTo>
                    <a:lnTo>
                      <a:pt x="19" y="204"/>
                    </a:lnTo>
                    <a:lnTo>
                      <a:pt x="1" y="241"/>
                    </a:lnTo>
                    <a:lnTo>
                      <a:pt x="19" y="278"/>
                    </a:lnTo>
                    <a:lnTo>
                      <a:pt x="38" y="315"/>
                    </a:lnTo>
                    <a:lnTo>
                      <a:pt x="56" y="334"/>
                    </a:lnTo>
                    <a:lnTo>
                      <a:pt x="149" y="334"/>
                    </a:lnTo>
                    <a:lnTo>
                      <a:pt x="390" y="260"/>
                    </a:lnTo>
                    <a:lnTo>
                      <a:pt x="631" y="204"/>
                    </a:lnTo>
                    <a:lnTo>
                      <a:pt x="853" y="186"/>
                    </a:lnTo>
                    <a:lnTo>
                      <a:pt x="1057" y="204"/>
                    </a:lnTo>
                    <a:lnTo>
                      <a:pt x="1243" y="260"/>
                    </a:lnTo>
                    <a:lnTo>
                      <a:pt x="1428" y="315"/>
                    </a:lnTo>
                    <a:lnTo>
                      <a:pt x="1576" y="389"/>
                    </a:lnTo>
                    <a:lnTo>
                      <a:pt x="1724" y="482"/>
                    </a:lnTo>
                    <a:lnTo>
                      <a:pt x="1873" y="575"/>
                    </a:lnTo>
                    <a:lnTo>
                      <a:pt x="1984" y="686"/>
                    </a:lnTo>
                    <a:lnTo>
                      <a:pt x="2169" y="871"/>
                    </a:lnTo>
                    <a:lnTo>
                      <a:pt x="2280" y="1020"/>
                    </a:lnTo>
                    <a:lnTo>
                      <a:pt x="2318" y="1094"/>
                    </a:lnTo>
                    <a:lnTo>
                      <a:pt x="2355" y="1131"/>
                    </a:lnTo>
                    <a:lnTo>
                      <a:pt x="2410" y="1149"/>
                    </a:lnTo>
                    <a:lnTo>
                      <a:pt x="2466" y="1131"/>
                    </a:lnTo>
                    <a:lnTo>
                      <a:pt x="2484" y="1094"/>
                    </a:lnTo>
                    <a:lnTo>
                      <a:pt x="2503" y="1075"/>
                    </a:lnTo>
                    <a:lnTo>
                      <a:pt x="2503" y="1020"/>
                    </a:lnTo>
                    <a:lnTo>
                      <a:pt x="2503" y="983"/>
                    </a:lnTo>
                    <a:lnTo>
                      <a:pt x="2447" y="927"/>
                    </a:lnTo>
                    <a:lnTo>
                      <a:pt x="2318" y="760"/>
                    </a:lnTo>
                    <a:lnTo>
                      <a:pt x="2132" y="556"/>
                    </a:lnTo>
                    <a:lnTo>
                      <a:pt x="2002" y="445"/>
                    </a:lnTo>
                    <a:lnTo>
                      <a:pt x="1854" y="334"/>
                    </a:lnTo>
                    <a:lnTo>
                      <a:pt x="1687" y="241"/>
                    </a:lnTo>
                    <a:lnTo>
                      <a:pt x="1502" y="149"/>
                    </a:lnTo>
                    <a:lnTo>
                      <a:pt x="1298" y="74"/>
                    </a:lnTo>
                    <a:lnTo>
                      <a:pt x="1094" y="19"/>
                    </a:lnTo>
                    <a:lnTo>
                      <a:pt x="85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3096;p46">
                <a:extLst>
                  <a:ext uri="{FF2B5EF4-FFF2-40B4-BE49-F238E27FC236}">
                    <a16:creationId xmlns:a16="http://schemas.microsoft.com/office/drawing/2014/main" xmlns="" id="{DA54B140-6303-114A-4FE4-73DBDD4C6964}"/>
                  </a:ext>
                </a:extLst>
              </p:cNvPr>
              <p:cNvSpPr/>
              <p:nvPr/>
            </p:nvSpPr>
            <p:spPr>
              <a:xfrm>
                <a:off x="5601550" y="3631300"/>
                <a:ext cx="116800" cy="34300"/>
              </a:xfrm>
              <a:custGeom>
                <a:avLst/>
                <a:gdLst/>
                <a:ahLst/>
                <a:cxnLst/>
                <a:rect l="l" t="t" r="r" b="b"/>
                <a:pathLst>
                  <a:path w="4672" h="1372" extrusionOk="0">
                    <a:moveTo>
                      <a:pt x="75" y="0"/>
                    </a:moveTo>
                    <a:lnTo>
                      <a:pt x="38" y="19"/>
                    </a:lnTo>
                    <a:lnTo>
                      <a:pt x="1" y="56"/>
                    </a:lnTo>
                    <a:lnTo>
                      <a:pt x="1" y="93"/>
                    </a:lnTo>
                    <a:lnTo>
                      <a:pt x="1" y="130"/>
                    </a:lnTo>
                    <a:lnTo>
                      <a:pt x="19" y="167"/>
                    </a:lnTo>
                    <a:lnTo>
                      <a:pt x="75" y="223"/>
                    </a:lnTo>
                    <a:lnTo>
                      <a:pt x="205" y="371"/>
                    </a:lnTo>
                    <a:lnTo>
                      <a:pt x="427" y="556"/>
                    </a:lnTo>
                    <a:lnTo>
                      <a:pt x="724" y="779"/>
                    </a:lnTo>
                    <a:lnTo>
                      <a:pt x="909" y="890"/>
                    </a:lnTo>
                    <a:lnTo>
                      <a:pt x="1113" y="1001"/>
                    </a:lnTo>
                    <a:lnTo>
                      <a:pt x="1317" y="1094"/>
                    </a:lnTo>
                    <a:lnTo>
                      <a:pt x="1558" y="1187"/>
                    </a:lnTo>
                    <a:lnTo>
                      <a:pt x="1799" y="1261"/>
                    </a:lnTo>
                    <a:lnTo>
                      <a:pt x="2058" y="1316"/>
                    </a:lnTo>
                    <a:lnTo>
                      <a:pt x="2336" y="1353"/>
                    </a:lnTo>
                    <a:lnTo>
                      <a:pt x="2633" y="1372"/>
                    </a:lnTo>
                    <a:lnTo>
                      <a:pt x="2855" y="1372"/>
                    </a:lnTo>
                    <a:lnTo>
                      <a:pt x="3096" y="1335"/>
                    </a:lnTo>
                    <a:lnTo>
                      <a:pt x="3337" y="1298"/>
                    </a:lnTo>
                    <a:lnTo>
                      <a:pt x="3578" y="1242"/>
                    </a:lnTo>
                    <a:lnTo>
                      <a:pt x="3838" y="1150"/>
                    </a:lnTo>
                    <a:lnTo>
                      <a:pt x="4097" y="1038"/>
                    </a:lnTo>
                    <a:lnTo>
                      <a:pt x="4357" y="909"/>
                    </a:lnTo>
                    <a:lnTo>
                      <a:pt x="4635" y="760"/>
                    </a:lnTo>
                    <a:lnTo>
                      <a:pt x="4653" y="723"/>
                    </a:lnTo>
                    <a:lnTo>
                      <a:pt x="4672" y="686"/>
                    </a:lnTo>
                    <a:lnTo>
                      <a:pt x="4672" y="649"/>
                    </a:lnTo>
                    <a:lnTo>
                      <a:pt x="4653" y="612"/>
                    </a:lnTo>
                    <a:lnTo>
                      <a:pt x="4635" y="594"/>
                    </a:lnTo>
                    <a:lnTo>
                      <a:pt x="4597" y="575"/>
                    </a:lnTo>
                    <a:lnTo>
                      <a:pt x="4560" y="575"/>
                    </a:lnTo>
                    <a:lnTo>
                      <a:pt x="4523" y="594"/>
                    </a:lnTo>
                    <a:lnTo>
                      <a:pt x="4282" y="723"/>
                    </a:lnTo>
                    <a:lnTo>
                      <a:pt x="4060" y="835"/>
                    </a:lnTo>
                    <a:lnTo>
                      <a:pt x="3838" y="946"/>
                    </a:lnTo>
                    <a:lnTo>
                      <a:pt x="3615" y="1020"/>
                    </a:lnTo>
                    <a:lnTo>
                      <a:pt x="3393" y="1075"/>
                    </a:lnTo>
                    <a:lnTo>
                      <a:pt x="3189" y="1131"/>
                    </a:lnTo>
                    <a:lnTo>
                      <a:pt x="2985" y="1168"/>
                    </a:lnTo>
                    <a:lnTo>
                      <a:pt x="2781" y="1187"/>
                    </a:lnTo>
                    <a:lnTo>
                      <a:pt x="2392" y="1187"/>
                    </a:lnTo>
                    <a:lnTo>
                      <a:pt x="2040" y="1131"/>
                    </a:lnTo>
                    <a:lnTo>
                      <a:pt x="1725" y="1057"/>
                    </a:lnTo>
                    <a:lnTo>
                      <a:pt x="1428" y="946"/>
                    </a:lnTo>
                    <a:lnTo>
                      <a:pt x="1150" y="816"/>
                    </a:lnTo>
                    <a:lnTo>
                      <a:pt x="909" y="668"/>
                    </a:lnTo>
                    <a:lnTo>
                      <a:pt x="705" y="519"/>
                    </a:lnTo>
                    <a:lnTo>
                      <a:pt x="520" y="390"/>
                    </a:lnTo>
                    <a:lnTo>
                      <a:pt x="279" y="149"/>
                    </a:lnTo>
                    <a:lnTo>
                      <a:pt x="168" y="38"/>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3097;p46">
                <a:extLst>
                  <a:ext uri="{FF2B5EF4-FFF2-40B4-BE49-F238E27FC236}">
                    <a16:creationId xmlns:a16="http://schemas.microsoft.com/office/drawing/2014/main" xmlns="" id="{85ED0A85-1A2C-6D83-9DF2-0302867EBF6A}"/>
                  </a:ext>
                </a:extLst>
              </p:cNvPr>
              <p:cNvSpPr/>
              <p:nvPr/>
            </p:nvSpPr>
            <p:spPr>
              <a:xfrm>
                <a:off x="5675225" y="3519625"/>
                <a:ext cx="35250" cy="122825"/>
              </a:xfrm>
              <a:custGeom>
                <a:avLst/>
                <a:gdLst/>
                <a:ahLst/>
                <a:cxnLst/>
                <a:rect l="l" t="t" r="r" b="b"/>
                <a:pathLst>
                  <a:path w="1410" h="4913" extrusionOk="0">
                    <a:moveTo>
                      <a:pt x="205" y="1"/>
                    </a:moveTo>
                    <a:lnTo>
                      <a:pt x="149" y="19"/>
                    </a:lnTo>
                    <a:lnTo>
                      <a:pt x="131" y="38"/>
                    </a:lnTo>
                    <a:lnTo>
                      <a:pt x="112" y="75"/>
                    </a:lnTo>
                    <a:lnTo>
                      <a:pt x="94" y="112"/>
                    </a:lnTo>
                    <a:lnTo>
                      <a:pt x="94" y="1632"/>
                    </a:lnTo>
                    <a:lnTo>
                      <a:pt x="112" y="1669"/>
                    </a:lnTo>
                    <a:lnTo>
                      <a:pt x="131" y="1706"/>
                    </a:lnTo>
                    <a:lnTo>
                      <a:pt x="353" y="1873"/>
                    </a:lnTo>
                    <a:lnTo>
                      <a:pt x="538" y="2077"/>
                    </a:lnTo>
                    <a:lnTo>
                      <a:pt x="724" y="2317"/>
                    </a:lnTo>
                    <a:lnTo>
                      <a:pt x="872" y="2577"/>
                    </a:lnTo>
                    <a:lnTo>
                      <a:pt x="1020" y="2836"/>
                    </a:lnTo>
                    <a:lnTo>
                      <a:pt x="1113" y="3096"/>
                    </a:lnTo>
                    <a:lnTo>
                      <a:pt x="1187" y="3374"/>
                    </a:lnTo>
                    <a:lnTo>
                      <a:pt x="1224" y="3615"/>
                    </a:lnTo>
                    <a:lnTo>
                      <a:pt x="75" y="4023"/>
                    </a:lnTo>
                    <a:lnTo>
                      <a:pt x="19" y="4060"/>
                    </a:lnTo>
                    <a:lnTo>
                      <a:pt x="1" y="4115"/>
                    </a:lnTo>
                    <a:lnTo>
                      <a:pt x="19" y="4820"/>
                    </a:lnTo>
                    <a:lnTo>
                      <a:pt x="19" y="4857"/>
                    </a:lnTo>
                    <a:lnTo>
                      <a:pt x="38" y="4894"/>
                    </a:lnTo>
                    <a:lnTo>
                      <a:pt x="75" y="4912"/>
                    </a:lnTo>
                    <a:lnTo>
                      <a:pt x="149" y="4912"/>
                    </a:lnTo>
                    <a:lnTo>
                      <a:pt x="186" y="4894"/>
                    </a:lnTo>
                    <a:lnTo>
                      <a:pt x="205" y="4857"/>
                    </a:lnTo>
                    <a:lnTo>
                      <a:pt x="205" y="4820"/>
                    </a:lnTo>
                    <a:lnTo>
                      <a:pt x="205" y="4189"/>
                    </a:lnTo>
                    <a:lnTo>
                      <a:pt x="1354" y="3782"/>
                    </a:lnTo>
                    <a:lnTo>
                      <a:pt x="1391" y="3745"/>
                    </a:lnTo>
                    <a:lnTo>
                      <a:pt x="1410" y="3689"/>
                    </a:lnTo>
                    <a:lnTo>
                      <a:pt x="1391" y="3411"/>
                    </a:lnTo>
                    <a:lnTo>
                      <a:pt x="1335" y="3133"/>
                    </a:lnTo>
                    <a:lnTo>
                      <a:pt x="1224" y="2836"/>
                    </a:lnTo>
                    <a:lnTo>
                      <a:pt x="1094" y="2540"/>
                    </a:lnTo>
                    <a:lnTo>
                      <a:pt x="928" y="2262"/>
                    </a:lnTo>
                    <a:lnTo>
                      <a:pt x="724" y="2002"/>
                    </a:lnTo>
                    <a:lnTo>
                      <a:pt x="520" y="1780"/>
                    </a:lnTo>
                    <a:lnTo>
                      <a:pt x="297" y="1576"/>
                    </a:lnTo>
                    <a:lnTo>
                      <a:pt x="297" y="112"/>
                    </a:lnTo>
                    <a:lnTo>
                      <a:pt x="279" y="75"/>
                    </a:lnTo>
                    <a:lnTo>
                      <a:pt x="260" y="38"/>
                    </a:lnTo>
                    <a:lnTo>
                      <a:pt x="242" y="19"/>
                    </a:lnTo>
                    <a:lnTo>
                      <a:pt x="205"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3098;p46">
                <a:extLst>
                  <a:ext uri="{FF2B5EF4-FFF2-40B4-BE49-F238E27FC236}">
                    <a16:creationId xmlns:a16="http://schemas.microsoft.com/office/drawing/2014/main" xmlns="" id="{1C6F82A2-AD83-6D6F-64B1-826FE6A879FA}"/>
                  </a:ext>
                </a:extLst>
              </p:cNvPr>
              <p:cNvSpPr/>
              <p:nvPr/>
            </p:nvSpPr>
            <p:spPr>
              <a:xfrm>
                <a:off x="5472275" y="3829625"/>
                <a:ext cx="257650" cy="377650"/>
              </a:xfrm>
              <a:custGeom>
                <a:avLst/>
                <a:gdLst/>
                <a:ahLst/>
                <a:cxnLst/>
                <a:rect l="l" t="t" r="r" b="b"/>
                <a:pathLst>
                  <a:path w="10306" h="15106" extrusionOk="0">
                    <a:moveTo>
                      <a:pt x="8304" y="0"/>
                    </a:moveTo>
                    <a:lnTo>
                      <a:pt x="2151" y="56"/>
                    </a:lnTo>
                    <a:lnTo>
                      <a:pt x="1" y="612"/>
                    </a:lnTo>
                    <a:lnTo>
                      <a:pt x="5506" y="15106"/>
                    </a:lnTo>
                    <a:lnTo>
                      <a:pt x="10306" y="612"/>
                    </a:lnTo>
                    <a:lnTo>
                      <a:pt x="8304" y="0"/>
                    </a:lnTo>
                    <a:close/>
                  </a:path>
                </a:pathLst>
              </a:custGeom>
              <a:solidFill>
                <a:srgbClr val="71BD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3099;p46">
                <a:extLst>
                  <a:ext uri="{FF2B5EF4-FFF2-40B4-BE49-F238E27FC236}">
                    <a16:creationId xmlns:a16="http://schemas.microsoft.com/office/drawing/2014/main" xmlns="" id="{501D4776-207C-8563-7124-922051C68D49}"/>
                  </a:ext>
                </a:extLst>
              </p:cNvPr>
              <p:cNvSpPr/>
              <p:nvPr/>
            </p:nvSpPr>
            <p:spPr>
              <a:xfrm>
                <a:off x="5567275" y="3824050"/>
                <a:ext cx="80650" cy="383225"/>
              </a:xfrm>
              <a:custGeom>
                <a:avLst/>
                <a:gdLst/>
                <a:ahLst/>
                <a:cxnLst/>
                <a:rect l="l" t="t" r="r" b="b"/>
                <a:pathLst>
                  <a:path w="3226" h="15329" extrusionOk="0">
                    <a:moveTo>
                      <a:pt x="1650" y="1"/>
                    </a:moveTo>
                    <a:lnTo>
                      <a:pt x="112" y="2966"/>
                    </a:lnTo>
                    <a:lnTo>
                      <a:pt x="686" y="4282"/>
                    </a:lnTo>
                    <a:lnTo>
                      <a:pt x="0" y="10862"/>
                    </a:lnTo>
                    <a:lnTo>
                      <a:pt x="1706" y="15329"/>
                    </a:lnTo>
                    <a:lnTo>
                      <a:pt x="3188" y="10825"/>
                    </a:lnTo>
                    <a:lnTo>
                      <a:pt x="2558" y="4301"/>
                    </a:lnTo>
                    <a:lnTo>
                      <a:pt x="3225" y="2966"/>
                    </a:lnTo>
                    <a:lnTo>
                      <a:pt x="1650" y="1"/>
                    </a:lnTo>
                    <a:close/>
                  </a:path>
                </a:pathLst>
              </a:custGeom>
              <a:solidFill>
                <a:srgbClr val="F287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3100;p46">
                <a:extLst>
                  <a:ext uri="{FF2B5EF4-FFF2-40B4-BE49-F238E27FC236}">
                    <a16:creationId xmlns:a16="http://schemas.microsoft.com/office/drawing/2014/main" xmlns="" id="{B3D33C58-F358-4F4C-0718-79AFADAB4440}"/>
                  </a:ext>
                </a:extLst>
              </p:cNvPr>
              <p:cNvSpPr/>
              <p:nvPr/>
            </p:nvSpPr>
            <p:spPr>
              <a:xfrm>
                <a:off x="5509350" y="3788375"/>
                <a:ext cx="182600" cy="123275"/>
              </a:xfrm>
              <a:custGeom>
                <a:avLst/>
                <a:gdLst/>
                <a:ahLst/>
                <a:cxnLst/>
                <a:rect l="l" t="t" r="r" b="b"/>
                <a:pathLst>
                  <a:path w="7304" h="4931" extrusionOk="0">
                    <a:moveTo>
                      <a:pt x="705" y="1"/>
                    </a:moveTo>
                    <a:lnTo>
                      <a:pt x="1" y="1873"/>
                    </a:lnTo>
                    <a:lnTo>
                      <a:pt x="2188" y="4857"/>
                    </a:lnTo>
                    <a:lnTo>
                      <a:pt x="3967" y="1428"/>
                    </a:lnTo>
                    <a:lnTo>
                      <a:pt x="705" y="1"/>
                    </a:lnTo>
                    <a:close/>
                    <a:moveTo>
                      <a:pt x="6747" y="353"/>
                    </a:moveTo>
                    <a:lnTo>
                      <a:pt x="3967" y="1428"/>
                    </a:lnTo>
                    <a:lnTo>
                      <a:pt x="5839" y="4931"/>
                    </a:lnTo>
                    <a:lnTo>
                      <a:pt x="7303" y="1706"/>
                    </a:lnTo>
                    <a:lnTo>
                      <a:pt x="6747" y="35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3101;p46">
                <a:extLst>
                  <a:ext uri="{FF2B5EF4-FFF2-40B4-BE49-F238E27FC236}">
                    <a16:creationId xmlns:a16="http://schemas.microsoft.com/office/drawing/2014/main" xmlns="" id="{9B9AFEC5-BE83-46C2-142A-E7ACBEBD8C5B}"/>
                  </a:ext>
                </a:extLst>
              </p:cNvPr>
              <p:cNvSpPr/>
              <p:nvPr/>
            </p:nvSpPr>
            <p:spPr>
              <a:xfrm>
                <a:off x="5507025" y="3821275"/>
                <a:ext cx="187225" cy="92700"/>
              </a:xfrm>
              <a:custGeom>
                <a:avLst/>
                <a:gdLst/>
                <a:ahLst/>
                <a:cxnLst/>
                <a:rect l="l" t="t" r="r" b="b"/>
                <a:pathLst>
                  <a:path w="7489" h="3708" extrusionOk="0">
                    <a:moveTo>
                      <a:pt x="4041" y="1"/>
                    </a:moveTo>
                    <a:lnTo>
                      <a:pt x="4023" y="19"/>
                    </a:lnTo>
                    <a:lnTo>
                      <a:pt x="3986" y="56"/>
                    </a:lnTo>
                    <a:lnTo>
                      <a:pt x="2262" y="3355"/>
                    </a:lnTo>
                    <a:lnTo>
                      <a:pt x="186" y="501"/>
                    </a:lnTo>
                    <a:lnTo>
                      <a:pt x="149" y="464"/>
                    </a:lnTo>
                    <a:lnTo>
                      <a:pt x="75" y="464"/>
                    </a:lnTo>
                    <a:lnTo>
                      <a:pt x="38" y="482"/>
                    </a:lnTo>
                    <a:lnTo>
                      <a:pt x="19" y="501"/>
                    </a:lnTo>
                    <a:lnTo>
                      <a:pt x="1" y="538"/>
                    </a:lnTo>
                    <a:lnTo>
                      <a:pt x="1" y="575"/>
                    </a:lnTo>
                    <a:lnTo>
                      <a:pt x="19" y="612"/>
                    </a:lnTo>
                    <a:lnTo>
                      <a:pt x="2207" y="3596"/>
                    </a:lnTo>
                    <a:lnTo>
                      <a:pt x="2244" y="3633"/>
                    </a:lnTo>
                    <a:lnTo>
                      <a:pt x="2281" y="3633"/>
                    </a:lnTo>
                    <a:lnTo>
                      <a:pt x="2336" y="3615"/>
                    </a:lnTo>
                    <a:lnTo>
                      <a:pt x="2373" y="3578"/>
                    </a:lnTo>
                    <a:lnTo>
                      <a:pt x="4060" y="316"/>
                    </a:lnTo>
                    <a:lnTo>
                      <a:pt x="5839" y="3652"/>
                    </a:lnTo>
                    <a:lnTo>
                      <a:pt x="5876" y="3707"/>
                    </a:lnTo>
                    <a:lnTo>
                      <a:pt x="5932" y="3707"/>
                    </a:lnTo>
                    <a:lnTo>
                      <a:pt x="5988" y="3689"/>
                    </a:lnTo>
                    <a:lnTo>
                      <a:pt x="6025" y="3652"/>
                    </a:lnTo>
                    <a:lnTo>
                      <a:pt x="7470" y="427"/>
                    </a:lnTo>
                    <a:lnTo>
                      <a:pt x="7489" y="390"/>
                    </a:lnTo>
                    <a:lnTo>
                      <a:pt x="7489" y="353"/>
                    </a:lnTo>
                    <a:lnTo>
                      <a:pt x="7452" y="316"/>
                    </a:lnTo>
                    <a:lnTo>
                      <a:pt x="7433" y="297"/>
                    </a:lnTo>
                    <a:lnTo>
                      <a:pt x="7359" y="297"/>
                    </a:lnTo>
                    <a:lnTo>
                      <a:pt x="7322" y="316"/>
                    </a:lnTo>
                    <a:lnTo>
                      <a:pt x="7303" y="353"/>
                    </a:lnTo>
                    <a:lnTo>
                      <a:pt x="5913" y="3392"/>
                    </a:lnTo>
                    <a:lnTo>
                      <a:pt x="4153" y="56"/>
                    </a:lnTo>
                    <a:lnTo>
                      <a:pt x="4116" y="19"/>
                    </a:lnTo>
                    <a:lnTo>
                      <a:pt x="406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3102;p46">
                <a:extLst>
                  <a:ext uri="{FF2B5EF4-FFF2-40B4-BE49-F238E27FC236}">
                    <a16:creationId xmlns:a16="http://schemas.microsoft.com/office/drawing/2014/main" xmlns="" id="{DF7560BE-9F4C-763B-4FAB-1E101614FEC9}"/>
                  </a:ext>
                </a:extLst>
              </p:cNvPr>
              <p:cNvSpPr/>
              <p:nvPr/>
            </p:nvSpPr>
            <p:spPr>
              <a:xfrm>
                <a:off x="5524650" y="3786050"/>
                <a:ext cx="156175" cy="40350"/>
              </a:xfrm>
              <a:custGeom>
                <a:avLst/>
                <a:gdLst/>
                <a:ahLst/>
                <a:cxnLst/>
                <a:rect l="l" t="t" r="r" b="b"/>
                <a:pathLst>
                  <a:path w="6247" h="1614" extrusionOk="0">
                    <a:moveTo>
                      <a:pt x="56" y="1"/>
                    </a:moveTo>
                    <a:lnTo>
                      <a:pt x="19" y="19"/>
                    </a:lnTo>
                    <a:lnTo>
                      <a:pt x="0" y="57"/>
                    </a:lnTo>
                    <a:lnTo>
                      <a:pt x="0" y="94"/>
                    </a:lnTo>
                    <a:lnTo>
                      <a:pt x="0" y="131"/>
                    </a:lnTo>
                    <a:lnTo>
                      <a:pt x="19" y="168"/>
                    </a:lnTo>
                    <a:lnTo>
                      <a:pt x="56" y="186"/>
                    </a:lnTo>
                    <a:lnTo>
                      <a:pt x="3318" y="1595"/>
                    </a:lnTo>
                    <a:lnTo>
                      <a:pt x="3355" y="1613"/>
                    </a:lnTo>
                    <a:lnTo>
                      <a:pt x="3392" y="1595"/>
                    </a:lnTo>
                    <a:lnTo>
                      <a:pt x="6172" y="538"/>
                    </a:lnTo>
                    <a:lnTo>
                      <a:pt x="6209" y="520"/>
                    </a:lnTo>
                    <a:lnTo>
                      <a:pt x="6228" y="483"/>
                    </a:lnTo>
                    <a:lnTo>
                      <a:pt x="6246" y="446"/>
                    </a:lnTo>
                    <a:lnTo>
                      <a:pt x="6228" y="409"/>
                    </a:lnTo>
                    <a:lnTo>
                      <a:pt x="6209" y="372"/>
                    </a:lnTo>
                    <a:lnTo>
                      <a:pt x="6191" y="353"/>
                    </a:lnTo>
                    <a:lnTo>
                      <a:pt x="6154" y="335"/>
                    </a:lnTo>
                    <a:lnTo>
                      <a:pt x="6098" y="353"/>
                    </a:lnTo>
                    <a:lnTo>
                      <a:pt x="3374" y="1410"/>
                    </a:lnTo>
                    <a:lnTo>
                      <a:pt x="13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3103;p46">
                <a:extLst>
                  <a:ext uri="{FF2B5EF4-FFF2-40B4-BE49-F238E27FC236}">
                    <a16:creationId xmlns:a16="http://schemas.microsoft.com/office/drawing/2014/main" xmlns="" id="{8F41767B-5268-2D7D-4189-EAE09DC018A0}"/>
                  </a:ext>
                </a:extLst>
              </p:cNvPr>
              <p:cNvSpPr/>
              <p:nvPr/>
            </p:nvSpPr>
            <p:spPr>
              <a:xfrm>
                <a:off x="5583500" y="3927375"/>
                <a:ext cx="48675" cy="5125"/>
              </a:xfrm>
              <a:custGeom>
                <a:avLst/>
                <a:gdLst/>
                <a:ahLst/>
                <a:cxnLst/>
                <a:rect l="l" t="t" r="r" b="b"/>
                <a:pathLst>
                  <a:path w="1947" h="205" extrusionOk="0">
                    <a:moveTo>
                      <a:pt x="93" y="1"/>
                    </a:moveTo>
                    <a:lnTo>
                      <a:pt x="56" y="19"/>
                    </a:lnTo>
                    <a:lnTo>
                      <a:pt x="19" y="38"/>
                    </a:lnTo>
                    <a:lnTo>
                      <a:pt x="0" y="75"/>
                    </a:lnTo>
                    <a:lnTo>
                      <a:pt x="0" y="112"/>
                    </a:lnTo>
                    <a:lnTo>
                      <a:pt x="0" y="149"/>
                    </a:lnTo>
                    <a:lnTo>
                      <a:pt x="19" y="186"/>
                    </a:lnTo>
                    <a:lnTo>
                      <a:pt x="56" y="205"/>
                    </a:lnTo>
                    <a:lnTo>
                      <a:pt x="1891" y="205"/>
                    </a:lnTo>
                    <a:lnTo>
                      <a:pt x="1928" y="186"/>
                    </a:lnTo>
                    <a:lnTo>
                      <a:pt x="1946" y="149"/>
                    </a:lnTo>
                    <a:lnTo>
                      <a:pt x="1946" y="112"/>
                    </a:lnTo>
                    <a:lnTo>
                      <a:pt x="1946" y="75"/>
                    </a:lnTo>
                    <a:lnTo>
                      <a:pt x="1928" y="38"/>
                    </a:lnTo>
                    <a:lnTo>
                      <a:pt x="1891" y="19"/>
                    </a:lnTo>
                    <a:lnTo>
                      <a:pt x="1854"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3104;p46">
                <a:extLst>
                  <a:ext uri="{FF2B5EF4-FFF2-40B4-BE49-F238E27FC236}">
                    <a16:creationId xmlns:a16="http://schemas.microsoft.com/office/drawing/2014/main" xmlns="" id="{453EFB5D-0FF1-61F9-E444-020EE7DA7642}"/>
                  </a:ext>
                </a:extLst>
              </p:cNvPr>
              <p:cNvSpPr/>
              <p:nvPr/>
            </p:nvSpPr>
            <p:spPr>
              <a:xfrm>
                <a:off x="5433375" y="3855100"/>
                <a:ext cx="101500" cy="165900"/>
              </a:xfrm>
              <a:custGeom>
                <a:avLst/>
                <a:gdLst/>
                <a:ahLst/>
                <a:cxnLst/>
                <a:rect l="l" t="t" r="r" b="b"/>
                <a:pathLst>
                  <a:path w="4060" h="6636" extrusionOk="0">
                    <a:moveTo>
                      <a:pt x="612" y="1"/>
                    </a:moveTo>
                    <a:lnTo>
                      <a:pt x="575" y="19"/>
                    </a:lnTo>
                    <a:lnTo>
                      <a:pt x="556" y="38"/>
                    </a:lnTo>
                    <a:lnTo>
                      <a:pt x="537" y="93"/>
                    </a:lnTo>
                    <a:lnTo>
                      <a:pt x="0" y="5802"/>
                    </a:lnTo>
                    <a:lnTo>
                      <a:pt x="0" y="5839"/>
                    </a:lnTo>
                    <a:lnTo>
                      <a:pt x="19" y="5876"/>
                    </a:lnTo>
                    <a:lnTo>
                      <a:pt x="56" y="5895"/>
                    </a:lnTo>
                    <a:lnTo>
                      <a:pt x="93" y="5913"/>
                    </a:lnTo>
                    <a:lnTo>
                      <a:pt x="3948" y="6636"/>
                    </a:lnTo>
                    <a:lnTo>
                      <a:pt x="4003" y="6636"/>
                    </a:lnTo>
                    <a:lnTo>
                      <a:pt x="4022" y="6617"/>
                    </a:lnTo>
                    <a:lnTo>
                      <a:pt x="4059" y="6599"/>
                    </a:lnTo>
                    <a:lnTo>
                      <a:pt x="4059" y="6562"/>
                    </a:lnTo>
                    <a:lnTo>
                      <a:pt x="4059" y="6525"/>
                    </a:lnTo>
                    <a:lnTo>
                      <a:pt x="4040" y="6488"/>
                    </a:lnTo>
                    <a:lnTo>
                      <a:pt x="4022" y="6451"/>
                    </a:lnTo>
                    <a:lnTo>
                      <a:pt x="3985" y="6451"/>
                    </a:lnTo>
                    <a:lnTo>
                      <a:pt x="204" y="5728"/>
                    </a:lnTo>
                    <a:lnTo>
                      <a:pt x="741" y="112"/>
                    </a:lnTo>
                    <a:lnTo>
                      <a:pt x="741" y="56"/>
                    </a:lnTo>
                    <a:lnTo>
                      <a:pt x="723" y="38"/>
                    </a:lnTo>
                    <a:lnTo>
                      <a:pt x="686"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3105;p46">
                <a:extLst>
                  <a:ext uri="{FF2B5EF4-FFF2-40B4-BE49-F238E27FC236}">
                    <a16:creationId xmlns:a16="http://schemas.microsoft.com/office/drawing/2014/main" xmlns="" id="{1953937B-EFD1-3C8F-35E6-DD3E5B1EFF25}"/>
                  </a:ext>
                </a:extLst>
              </p:cNvPr>
              <p:cNvSpPr/>
              <p:nvPr/>
            </p:nvSpPr>
            <p:spPr>
              <a:xfrm>
                <a:off x="5493600" y="4010325"/>
                <a:ext cx="118650" cy="199725"/>
              </a:xfrm>
              <a:custGeom>
                <a:avLst/>
                <a:gdLst/>
                <a:ahLst/>
                <a:cxnLst/>
                <a:rect l="l" t="t" r="r" b="b"/>
                <a:pathLst>
                  <a:path w="4746" h="7989" extrusionOk="0">
                    <a:moveTo>
                      <a:pt x="278" y="1"/>
                    </a:moveTo>
                    <a:lnTo>
                      <a:pt x="241" y="19"/>
                    </a:lnTo>
                    <a:lnTo>
                      <a:pt x="223" y="56"/>
                    </a:lnTo>
                    <a:lnTo>
                      <a:pt x="204" y="93"/>
                    </a:lnTo>
                    <a:lnTo>
                      <a:pt x="0" y="3652"/>
                    </a:lnTo>
                    <a:lnTo>
                      <a:pt x="19" y="3689"/>
                    </a:lnTo>
                    <a:lnTo>
                      <a:pt x="38" y="3726"/>
                    </a:lnTo>
                    <a:lnTo>
                      <a:pt x="4578" y="7952"/>
                    </a:lnTo>
                    <a:lnTo>
                      <a:pt x="4616" y="7970"/>
                    </a:lnTo>
                    <a:lnTo>
                      <a:pt x="4653" y="7989"/>
                    </a:lnTo>
                    <a:lnTo>
                      <a:pt x="4690" y="7970"/>
                    </a:lnTo>
                    <a:lnTo>
                      <a:pt x="4727" y="7952"/>
                    </a:lnTo>
                    <a:lnTo>
                      <a:pt x="4745" y="7915"/>
                    </a:lnTo>
                    <a:lnTo>
                      <a:pt x="4745" y="7878"/>
                    </a:lnTo>
                    <a:lnTo>
                      <a:pt x="4745" y="7841"/>
                    </a:lnTo>
                    <a:lnTo>
                      <a:pt x="4727" y="7822"/>
                    </a:lnTo>
                    <a:lnTo>
                      <a:pt x="204" y="3615"/>
                    </a:lnTo>
                    <a:lnTo>
                      <a:pt x="408" y="112"/>
                    </a:lnTo>
                    <a:lnTo>
                      <a:pt x="408" y="56"/>
                    </a:lnTo>
                    <a:lnTo>
                      <a:pt x="390" y="38"/>
                    </a:lnTo>
                    <a:lnTo>
                      <a:pt x="353"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3106;p46">
                <a:extLst>
                  <a:ext uri="{FF2B5EF4-FFF2-40B4-BE49-F238E27FC236}">
                    <a16:creationId xmlns:a16="http://schemas.microsoft.com/office/drawing/2014/main" xmlns="" id="{5509C03E-7A0B-337D-667A-BDCC1231818D}"/>
                  </a:ext>
                </a:extLst>
              </p:cNvPr>
              <p:cNvSpPr/>
              <p:nvPr/>
            </p:nvSpPr>
            <p:spPr>
              <a:xfrm>
                <a:off x="5672450" y="3854175"/>
                <a:ext cx="101500" cy="166825"/>
              </a:xfrm>
              <a:custGeom>
                <a:avLst/>
                <a:gdLst/>
                <a:ahLst/>
                <a:cxnLst/>
                <a:rect l="l" t="t" r="r" b="b"/>
                <a:pathLst>
                  <a:path w="4060" h="6673" extrusionOk="0">
                    <a:moveTo>
                      <a:pt x="3448" y="1"/>
                    </a:moveTo>
                    <a:lnTo>
                      <a:pt x="3411" y="19"/>
                    </a:lnTo>
                    <a:lnTo>
                      <a:pt x="3374" y="38"/>
                    </a:lnTo>
                    <a:lnTo>
                      <a:pt x="3355" y="75"/>
                    </a:lnTo>
                    <a:lnTo>
                      <a:pt x="3355" y="112"/>
                    </a:lnTo>
                    <a:lnTo>
                      <a:pt x="3856" y="5765"/>
                    </a:lnTo>
                    <a:lnTo>
                      <a:pt x="93" y="6488"/>
                    </a:lnTo>
                    <a:lnTo>
                      <a:pt x="56" y="6488"/>
                    </a:lnTo>
                    <a:lnTo>
                      <a:pt x="19" y="6525"/>
                    </a:lnTo>
                    <a:lnTo>
                      <a:pt x="1" y="6562"/>
                    </a:lnTo>
                    <a:lnTo>
                      <a:pt x="1" y="6599"/>
                    </a:lnTo>
                    <a:lnTo>
                      <a:pt x="19" y="6636"/>
                    </a:lnTo>
                    <a:lnTo>
                      <a:pt x="38" y="6654"/>
                    </a:lnTo>
                    <a:lnTo>
                      <a:pt x="75" y="6673"/>
                    </a:lnTo>
                    <a:lnTo>
                      <a:pt x="130" y="6673"/>
                    </a:lnTo>
                    <a:lnTo>
                      <a:pt x="3986" y="5950"/>
                    </a:lnTo>
                    <a:lnTo>
                      <a:pt x="4023" y="5932"/>
                    </a:lnTo>
                    <a:lnTo>
                      <a:pt x="4041" y="5913"/>
                    </a:lnTo>
                    <a:lnTo>
                      <a:pt x="4060" y="5876"/>
                    </a:lnTo>
                    <a:lnTo>
                      <a:pt x="4060" y="5839"/>
                    </a:lnTo>
                    <a:lnTo>
                      <a:pt x="3559" y="93"/>
                    </a:lnTo>
                    <a:lnTo>
                      <a:pt x="3541" y="56"/>
                    </a:lnTo>
                    <a:lnTo>
                      <a:pt x="3522" y="19"/>
                    </a:lnTo>
                    <a:lnTo>
                      <a:pt x="3485"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3107;p46">
                <a:extLst>
                  <a:ext uri="{FF2B5EF4-FFF2-40B4-BE49-F238E27FC236}">
                    <a16:creationId xmlns:a16="http://schemas.microsoft.com/office/drawing/2014/main" xmlns="" id="{4607EDB7-C1AB-3DDD-4D88-FD946659B086}"/>
                  </a:ext>
                </a:extLst>
              </p:cNvPr>
              <p:cNvSpPr/>
              <p:nvPr/>
            </p:nvSpPr>
            <p:spPr>
              <a:xfrm>
                <a:off x="5607575" y="4010325"/>
                <a:ext cx="106150" cy="199725"/>
              </a:xfrm>
              <a:custGeom>
                <a:avLst/>
                <a:gdLst/>
                <a:ahLst/>
                <a:cxnLst/>
                <a:rect l="l" t="t" r="r" b="b"/>
                <a:pathLst>
                  <a:path w="4246" h="7989" extrusionOk="0">
                    <a:moveTo>
                      <a:pt x="3912" y="1"/>
                    </a:moveTo>
                    <a:lnTo>
                      <a:pt x="3875" y="38"/>
                    </a:lnTo>
                    <a:lnTo>
                      <a:pt x="3856" y="56"/>
                    </a:lnTo>
                    <a:lnTo>
                      <a:pt x="3856" y="112"/>
                    </a:lnTo>
                    <a:lnTo>
                      <a:pt x="4060" y="3615"/>
                    </a:lnTo>
                    <a:lnTo>
                      <a:pt x="19" y="7822"/>
                    </a:lnTo>
                    <a:lnTo>
                      <a:pt x="1" y="7859"/>
                    </a:lnTo>
                    <a:lnTo>
                      <a:pt x="1" y="7896"/>
                    </a:lnTo>
                    <a:lnTo>
                      <a:pt x="1" y="7933"/>
                    </a:lnTo>
                    <a:lnTo>
                      <a:pt x="19" y="7952"/>
                    </a:lnTo>
                    <a:lnTo>
                      <a:pt x="57" y="7970"/>
                    </a:lnTo>
                    <a:lnTo>
                      <a:pt x="94" y="7989"/>
                    </a:lnTo>
                    <a:lnTo>
                      <a:pt x="131" y="7970"/>
                    </a:lnTo>
                    <a:lnTo>
                      <a:pt x="168" y="7952"/>
                    </a:lnTo>
                    <a:lnTo>
                      <a:pt x="4227" y="3726"/>
                    </a:lnTo>
                    <a:lnTo>
                      <a:pt x="4245" y="3689"/>
                    </a:lnTo>
                    <a:lnTo>
                      <a:pt x="4245" y="3652"/>
                    </a:lnTo>
                    <a:lnTo>
                      <a:pt x="4041" y="93"/>
                    </a:lnTo>
                    <a:lnTo>
                      <a:pt x="4041" y="56"/>
                    </a:lnTo>
                    <a:lnTo>
                      <a:pt x="4023" y="19"/>
                    </a:lnTo>
                    <a:lnTo>
                      <a:pt x="3986"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3108;p46">
                <a:extLst>
                  <a:ext uri="{FF2B5EF4-FFF2-40B4-BE49-F238E27FC236}">
                    <a16:creationId xmlns:a16="http://schemas.microsoft.com/office/drawing/2014/main" xmlns="" id="{A7A7238B-EFDC-6880-818E-E282719467A3}"/>
                  </a:ext>
                </a:extLst>
              </p:cNvPr>
              <p:cNvSpPr/>
              <p:nvPr/>
            </p:nvSpPr>
            <p:spPr>
              <a:xfrm>
                <a:off x="5413450" y="4567750"/>
                <a:ext cx="379500" cy="51925"/>
              </a:xfrm>
              <a:custGeom>
                <a:avLst/>
                <a:gdLst/>
                <a:ahLst/>
                <a:cxnLst/>
                <a:rect l="l" t="t" r="r" b="b"/>
                <a:pathLst>
                  <a:path w="15180" h="2077" extrusionOk="0">
                    <a:moveTo>
                      <a:pt x="74" y="1"/>
                    </a:moveTo>
                    <a:lnTo>
                      <a:pt x="37" y="38"/>
                    </a:lnTo>
                    <a:lnTo>
                      <a:pt x="19" y="56"/>
                    </a:lnTo>
                    <a:lnTo>
                      <a:pt x="0" y="112"/>
                    </a:lnTo>
                    <a:lnTo>
                      <a:pt x="19" y="130"/>
                    </a:lnTo>
                    <a:lnTo>
                      <a:pt x="37" y="167"/>
                    </a:lnTo>
                    <a:lnTo>
                      <a:pt x="222" y="316"/>
                    </a:lnTo>
                    <a:lnTo>
                      <a:pt x="426" y="482"/>
                    </a:lnTo>
                    <a:lnTo>
                      <a:pt x="704" y="668"/>
                    </a:lnTo>
                    <a:lnTo>
                      <a:pt x="1038" y="872"/>
                    </a:lnTo>
                    <a:lnTo>
                      <a:pt x="1446" y="1075"/>
                    </a:lnTo>
                    <a:lnTo>
                      <a:pt x="1909" y="1279"/>
                    </a:lnTo>
                    <a:lnTo>
                      <a:pt x="2169" y="1372"/>
                    </a:lnTo>
                    <a:lnTo>
                      <a:pt x="2428" y="1465"/>
                    </a:lnTo>
                    <a:lnTo>
                      <a:pt x="2706" y="1539"/>
                    </a:lnTo>
                    <a:lnTo>
                      <a:pt x="2984" y="1594"/>
                    </a:lnTo>
                    <a:lnTo>
                      <a:pt x="3281" y="1650"/>
                    </a:lnTo>
                    <a:lnTo>
                      <a:pt x="3596" y="1687"/>
                    </a:lnTo>
                    <a:lnTo>
                      <a:pt x="3911" y="1706"/>
                    </a:lnTo>
                    <a:lnTo>
                      <a:pt x="4226" y="1706"/>
                    </a:lnTo>
                    <a:lnTo>
                      <a:pt x="4559" y="1669"/>
                    </a:lnTo>
                    <a:lnTo>
                      <a:pt x="4912" y="1632"/>
                    </a:lnTo>
                    <a:lnTo>
                      <a:pt x="5264" y="1557"/>
                    </a:lnTo>
                    <a:lnTo>
                      <a:pt x="5616" y="1465"/>
                    </a:lnTo>
                    <a:lnTo>
                      <a:pt x="5968" y="1335"/>
                    </a:lnTo>
                    <a:lnTo>
                      <a:pt x="6339" y="1187"/>
                    </a:lnTo>
                    <a:lnTo>
                      <a:pt x="6709" y="1001"/>
                    </a:lnTo>
                    <a:lnTo>
                      <a:pt x="7080" y="779"/>
                    </a:lnTo>
                    <a:lnTo>
                      <a:pt x="7469" y="519"/>
                    </a:lnTo>
                    <a:lnTo>
                      <a:pt x="7840" y="241"/>
                    </a:lnTo>
                    <a:lnTo>
                      <a:pt x="8025" y="408"/>
                    </a:lnTo>
                    <a:lnTo>
                      <a:pt x="8303" y="668"/>
                    </a:lnTo>
                    <a:lnTo>
                      <a:pt x="8693" y="964"/>
                    </a:lnTo>
                    <a:lnTo>
                      <a:pt x="8934" y="1131"/>
                    </a:lnTo>
                    <a:lnTo>
                      <a:pt x="9175" y="1298"/>
                    </a:lnTo>
                    <a:lnTo>
                      <a:pt x="9453" y="1446"/>
                    </a:lnTo>
                    <a:lnTo>
                      <a:pt x="9749" y="1594"/>
                    </a:lnTo>
                    <a:lnTo>
                      <a:pt x="10064" y="1724"/>
                    </a:lnTo>
                    <a:lnTo>
                      <a:pt x="10379" y="1835"/>
                    </a:lnTo>
                    <a:lnTo>
                      <a:pt x="10731" y="1947"/>
                    </a:lnTo>
                    <a:lnTo>
                      <a:pt x="11102" y="2021"/>
                    </a:lnTo>
                    <a:lnTo>
                      <a:pt x="11491" y="2076"/>
                    </a:lnTo>
                    <a:lnTo>
                      <a:pt x="12270" y="2076"/>
                    </a:lnTo>
                    <a:lnTo>
                      <a:pt x="12640" y="2021"/>
                    </a:lnTo>
                    <a:lnTo>
                      <a:pt x="13030" y="1947"/>
                    </a:lnTo>
                    <a:lnTo>
                      <a:pt x="13437" y="1835"/>
                    </a:lnTo>
                    <a:lnTo>
                      <a:pt x="13845" y="1669"/>
                    </a:lnTo>
                    <a:lnTo>
                      <a:pt x="14271" y="1465"/>
                    </a:lnTo>
                    <a:lnTo>
                      <a:pt x="14698" y="1224"/>
                    </a:lnTo>
                    <a:lnTo>
                      <a:pt x="15143" y="927"/>
                    </a:lnTo>
                    <a:lnTo>
                      <a:pt x="15161" y="909"/>
                    </a:lnTo>
                    <a:lnTo>
                      <a:pt x="15180" y="872"/>
                    </a:lnTo>
                    <a:lnTo>
                      <a:pt x="15180" y="835"/>
                    </a:lnTo>
                    <a:lnTo>
                      <a:pt x="15161" y="797"/>
                    </a:lnTo>
                    <a:lnTo>
                      <a:pt x="15143" y="779"/>
                    </a:lnTo>
                    <a:lnTo>
                      <a:pt x="15105" y="760"/>
                    </a:lnTo>
                    <a:lnTo>
                      <a:pt x="15068" y="760"/>
                    </a:lnTo>
                    <a:lnTo>
                      <a:pt x="15031" y="779"/>
                    </a:lnTo>
                    <a:lnTo>
                      <a:pt x="14661" y="1020"/>
                    </a:lnTo>
                    <a:lnTo>
                      <a:pt x="14290" y="1242"/>
                    </a:lnTo>
                    <a:lnTo>
                      <a:pt x="13938" y="1428"/>
                    </a:lnTo>
                    <a:lnTo>
                      <a:pt x="13586" y="1576"/>
                    </a:lnTo>
                    <a:lnTo>
                      <a:pt x="13252" y="1687"/>
                    </a:lnTo>
                    <a:lnTo>
                      <a:pt x="12918" y="1780"/>
                    </a:lnTo>
                    <a:lnTo>
                      <a:pt x="12585" y="1854"/>
                    </a:lnTo>
                    <a:lnTo>
                      <a:pt x="12270" y="1891"/>
                    </a:lnTo>
                    <a:lnTo>
                      <a:pt x="11955" y="1910"/>
                    </a:lnTo>
                    <a:lnTo>
                      <a:pt x="11640" y="1891"/>
                    </a:lnTo>
                    <a:lnTo>
                      <a:pt x="11362" y="1872"/>
                    </a:lnTo>
                    <a:lnTo>
                      <a:pt x="11065" y="1835"/>
                    </a:lnTo>
                    <a:lnTo>
                      <a:pt x="10806" y="1780"/>
                    </a:lnTo>
                    <a:lnTo>
                      <a:pt x="10528" y="1706"/>
                    </a:lnTo>
                    <a:lnTo>
                      <a:pt x="10287" y="1632"/>
                    </a:lnTo>
                    <a:lnTo>
                      <a:pt x="10046" y="1539"/>
                    </a:lnTo>
                    <a:lnTo>
                      <a:pt x="9805" y="1428"/>
                    </a:lnTo>
                    <a:lnTo>
                      <a:pt x="9582" y="1316"/>
                    </a:lnTo>
                    <a:lnTo>
                      <a:pt x="9193" y="1094"/>
                    </a:lnTo>
                    <a:lnTo>
                      <a:pt x="8841" y="853"/>
                    </a:lnTo>
                    <a:lnTo>
                      <a:pt x="8544" y="612"/>
                    </a:lnTo>
                    <a:lnTo>
                      <a:pt x="8285" y="408"/>
                    </a:lnTo>
                    <a:lnTo>
                      <a:pt x="8118" y="223"/>
                    </a:lnTo>
                    <a:lnTo>
                      <a:pt x="7933" y="38"/>
                    </a:lnTo>
                    <a:lnTo>
                      <a:pt x="7896" y="19"/>
                    </a:lnTo>
                    <a:lnTo>
                      <a:pt x="7859" y="1"/>
                    </a:lnTo>
                    <a:lnTo>
                      <a:pt x="7822" y="1"/>
                    </a:lnTo>
                    <a:lnTo>
                      <a:pt x="7784" y="19"/>
                    </a:lnTo>
                    <a:lnTo>
                      <a:pt x="7414" y="316"/>
                    </a:lnTo>
                    <a:lnTo>
                      <a:pt x="7062" y="575"/>
                    </a:lnTo>
                    <a:lnTo>
                      <a:pt x="6691" y="797"/>
                    </a:lnTo>
                    <a:lnTo>
                      <a:pt x="6339" y="983"/>
                    </a:lnTo>
                    <a:lnTo>
                      <a:pt x="5968" y="1131"/>
                    </a:lnTo>
                    <a:lnTo>
                      <a:pt x="5634" y="1261"/>
                    </a:lnTo>
                    <a:lnTo>
                      <a:pt x="5282" y="1372"/>
                    </a:lnTo>
                    <a:lnTo>
                      <a:pt x="4949" y="1446"/>
                    </a:lnTo>
                    <a:lnTo>
                      <a:pt x="4615" y="1483"/>
                    </a:lnTo>
                    <a:lnTo>
                      <a:pt x="4300" y="1520"/>
                    </a:lnTo>
                    <a:lnTo>
                      <a:pt x="3670" y="1520"/>
                    </a:lnTo>
                    <a:lnTo>
                      <a:pt x="3373" y="1483"/>
                    </a:lnTo>
                    <a:lnTo>
                      <a:pt x="3095" y="1446"/>
                    </a:lnTo>
                    <a:lnTo>
                      <a:pt x="2817" y="1391"/>
                    </a:lnTo>
                    <a:lnTo>
                      <a:pt x="2539" y="1316"/>
                    </a:lnTo>
                    <a:lnTo>
                      <a:pt x="2298" y="1242"/>
                    </a:lnTo>
                    <a:lnTo>
                      <a:pt x="2057" y="1150"/>
                    </a:lnTo>
                    <a:lnTo>
                      <a:pt x="1594" y="964"/>
                    </a:lnTo>
                    <a:lnTo>
                      <a:pt x="1205" y="760"/>
                    </a:lnTo>
                    <a:lnTo>
                      <a:pt x="871" y="557"/>
                    </a:lnTo>
                    <a:lnTo>
                      <a:pt x="593" y="353"/>
                    </a:lnTo>
                    <a:lnTo>
                      <a:pt x="389" y="204"/>
                    </a:lnTo>
                    <a:lnTo>
                      <a:pt x="167" y="19"/>
                    </a:lnTo>
                    <a:lnTo>
                      <a:pt x="148"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3109;p46">
                <a:extLst>
                  <a:ext uri="{FF2B5EF4-FFF2-40B4-BE49-F238E27FC236}">
                    <a16:creationId xmlns:a16="http://schemas.microsoft.com/office/drawing/2014/main" xmlns="" id="{43BE6995-8FC8-791D-CB48-7E473F3FB563}"/>
                  </a:ext>
                </a:extLst>
              </p:cNvPr>
              <p:cNvSpPr/>
              <p:nvPr/>
            </p:nvSpPr>
            <p:spPr>
              <a:xfrm>
                <a:off x="5607575" y="4207250"/>
                <a:ext cx="4675" cy="365625"/>
              </a:xfrm>
              <a:custGeom>
                <a:avLst/>
                <a:gdLst/>
                <a:ahLst/>
                <a:cxnLst/>
                <a:rect l="l" t="t" r="r" b="b"/>
                <a:pathLst>
                  <a:path w="187" h="14625" extrusionOk="0">
                    <a:moveTo>
                      <a:pt x="94" y="1"/>
                    </a:moveTo>
                    <a:lnTo>
                      <a:pt x="57" y="19"/>
                    </a:lnTo>
                    <a:lnTo>
                      <a:pt x="19" y="38"/>
                    </a:lnTo>
                    <a:lnTo>
                      <a:pt x="1" y="75"/>
                    </a:lnTo>
                    <a:lnTo>
                      <a:pt x="1" y="112"/>
                    </a:lnTo>
                    <a:lnTo>
                      <a:pt x="1" y="14513"/>
                    </a:lnTo>
                    <a:lnTo>
                      <a:pt x="1" y="14550"/>
                    </a:lnTo>
                    <a:lnTo>
                      <a:pt x="19" y="14587"/>
                    </a:lnTo>
                    <a:lnTo>
                      <a:pt x="57" y="14606"/>
                    </a:lnTo>
                    <a:lnTo>
                      <a:pt x="94" y="14624"/>
                    </a:lnTo>
                    <a:lnTo>
                      <a:pt x="131" y="14606"/>
                    </a:lnTo>
                    <a:lnTo>
                      <a:pt x="168" y="14587"/>
                    </a:lnTo>
                    <a:lnTo>
                      <a:pt x="186" y="14550"/>
                    </a:lnTo>
                    <a:lnTo>
                      <a:pt x="186" y="14513"/>
                    </a:lnTo>
                    <a:lnTo>
                      <a:pt x="186" y="112"/>
                    </a:lnTo>
                    <a:lnTo>
                      <a:pt x="186" y="75"/>
                    </a:lnTo>
                    <a:lnTo>
                      <a:pt x="168" y="38"/>
                    </a:lnTo>
                    <a:lnTo>
                      <a:pt x="131" y="19"/>
                    </a:lnTo>
                    <a:lnTo>
                      <a:pt x="94"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3110;p46">
                <a:extLst>
                  <a:ext uri="{FF2B5EF4-FFF2-40B4-BE49-F238E27FC236}">
                    <a16:creationId xmlns:a16="http://schemas.microsoft.com/office/drawing/2014/main" xmlns="" id="{DC5FBE59-69AD-344C-7CED-7511E7C9FEE3}"/>
                  </a:ext>
                </a:extLst>
              </p:cNvPr>
              <p:cNvSpPr/>
              <p:nvPr/>
            </p:nvSpPr>
            <p:spPr>
              <a:xfrm>
                <a:off x="5620100" y="4213275"/>
                <a:ext cx="30150" cy="32000"/>
              </a:xfrm>
              <a:custGeom>
                <a:avLst/>
                <a:gdLst/>
                <a:ahLst/>
                <a:cxnLst/>
                <a:rect l="l" t="t" r="r" b="b"/>
                <a:pathLst>
                  <a:path w="1206" h="1280" extrusionOk="0">
                    <a:moveTo>
                      <a:pt x="482" y="1"/>
                    </a:moveTo>
                    <a:lnTo>
                      <a:pt x="371" y="38"/>
                    </a:lnTo>
                    <a:lnTo>
                      <a:pt x="278" y="93"/>
                    </a:lnTo>
                    <a:lnTo>
                      <a:pt x="186" y="186"/>
                    </a:lnTo>
                    <a:lnTo>
                      <a:pt x="112" y="279"/>
                    </a:lnTo>
                    <a:lnTo>
                      <a:pt x="56" y="390"/>
                    </a:lnTo>
                    <a:lnTo>
                      <a:pt x="19" y="501"/>
                    </a:lnTo>
                    <a:lnTo>
                      <a:pt x="0" y="631"/>
                    </a:lnTo>
                    <a:lnTo>
                      <a:pt x="19" y="761"/>
                    </a:lnTo>
                    <a:lnTo>
                      <a:pt x="56" y="890"/>
                    </a:lnTo>
                    <a:lnTo>
                      <a:pt x="112" y="1002"/>
                    </a:lnTo>
                    <a:lnTo>
                      <a:pt x="186" y="1094"/>
                    </a:lnTo>
                    <a:lnTo>
                      <a:pt x="278" y="1168"/>
                    </a:lnTo>
                    <a:lnTo>
                      <a:pt x="371" y="1224"/>
                    </a:lnTo>
                    <a:lnTo>
                      <a:pt x="482" y="1261"/>
                    </a:lnTo>
                    <a:lnTo>
                      <a:pt x="612" y="1280"/>
                    </a:lnTo>
                    <a:lnTo>
                      <a:pt x="723" y="1261"/>
                    </a:lnTo>
                    <a:lnTo>
                      <a:pt x="853" y="1224"/>
                    </a:lnTo>
                    <a:lnTo>
                      <a:pt x="946" y="1168"/>
                    </a:lnTo>
                    <a:lnTo>
                      <a:pt x="1038" y="1094"/>
                    </a:lnTo>
                    <a:lnTo>
                      <a:pt x="1112" y="1002"/>
                    </a:lnTo>
                    <a:lnTo>
                      <a:pt x="1168" y="890"/>
                    </a:lnTo>
                    <a:lnTo>
                      <a:pt x="1205" y="761"/>
                    </a:lnTo>
                    <a:lnTo>
                      <a:pt x="1205" y="631"/>
                    </a:lnTo>
                    <a:lnTo>
                      <a:pt x="1205" y="501"/>
                    </a:lnTo>
                    <a:lnTo>
                      <a:pt x="1168" y="390"/>
                    </a:lnTo>
                    <a:lnTo>
                      <a:pt x="1112" y="279"/>
                    </a:lnTo>
                    <a:lnTo>
                      <a:pt x="1038" y="186"/>
                    </a:lnTo>
                    <a:lnTo>
                      <a:pt x="946" y="93"/>
                    </a:lnTo>
                    <a:lnTo>
                      <a:pt x="853" y="38"/>
                    </a:lnTo>
                    <a:lnTo>
                      <a:pt x="723"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3111;p46">
                <a:extLst>
                  <a:ext uri="{FF2B5EF4-FFF2-40B4-BE49-F238E27FC236}">
                    <a16:creationId xmlns:a16="http://schemas.microsoft.com/office/drawing/2014/main" xmlns="" id="{9BB616FF-B179-E1EC-BA98-5180ECA6DF11}"/>
                  </a:ext>
                </a:extLst>
              </p:cNvPr>
              <p:cNvSpPr/>
              <p:nvPr/>
            </p:nvSpPr>
            <p:spPr>
              <a:xfrm>
                <a:off x="5621475" y="4305950"/>
                <a:ext cx="30150" cy="32000"/>
              </a:xfrm>
              <a:custGeom>
                <a:avLst/>
                <a:gdLst/>
                <a:ahLst/>
                <a:cxnLst/>
                <a:rect l="l" t="t" r="r" b="b"/>
                <a:pathLst>
                  <a:path w="1206" h="1280" extrusionOk="0">
                    <a:moveTo>
                      <a:pt x="483" y="1"/>
                    </a:moveTo>
                    <a:lnTo>
                      <a:pt x="372" y="38"/>
                    </a:lnTo>
                    <a:lnTo>
                      <a:pt x="260" y="112"/>
                    </a:lnTo>
                    <a:lnTo>
                      <a:pt x="168" y="186"/>
                    </a:lnTo>
                    <a:lnTo>
                      <a:pt x="94" y="279"/>
                    </a:lnTo>
                    <a:lnTo>
                      <a:pt x="38" y="390"/>
                    </a:lnTo>
                    <a:lnTo>
                      <a:pt x="19" y="501"/>
                    </a:lnTo>
                    <a:lnTo>
                      <a:pt x="1" y="631"/>
                    </a:lnTo>
                    <a:lnTo>
                      <a:pt x="19" y="760"/>
                    </a:lnTo>
                    <a:lnTo>
                      <a:pt x="38" y="890"/>
                    </a:lnTo>
                    <a:lnTo>
                      <a:pt x="94" y="1001"/>
                    </a:lnTo>
                    <a:lnTo>
                      <a:pt x="168" y="1094"/>
                    </a:lnTo>
                    <a:lnTo>
                      <a:pt x="260" y="1168"/>
                    </a:lnTo>
                    <a:lnTo>
                      <a:pt x="372" y="1224"/>
                    </a:lnTo>
                    <a:lnTo>
                      <a:pt x="483" y="1261"/>
                    </a:lnTo>
                    <a:lnTo>
                      <a:pt x="594" y="1279"/>
                    </a:lnTo>
                    <a:lnTo>
                      <a:pt x="724" y="1261"/>
                    </a:lnTo>
                    <a:lnTo>
                      <a:pt x="835" y="1224"/>
                    </a:lnTo>
                    <a:lnTo>
                      <a:pt x="946" y="1168"/>
                    </a:lnTo>
                    <a:lnTo>
                      <a:pt x="1020" y="1094"/>
                    </a:lnTo>
                    <a:lnTo>
                      <a:pt x="1094" y="1001"/>
                    </a:lnTo>
                    <a:lnTo>
                      <a:pt x="1150" y="890"/>
                    </a:lnTo>
                    <a:lnTo>
                      <a:pt x="1187" y="760"/>
                    </a:lnTo>
                    <a:lnTo>
                      <a:pt x="1206" y="631"/>
                    </a:lnTo>
                    <a:lnTo>
                      <a:pt x="1187" y="501"/>
                    </a:lnTo>
                    <a:lnTo>
                      <a:pt x="1150" y="390"/>
                    </a:lnTo>
                    <a:lnTo>
                      <a:pt x="1094" y="279"/>
                    </a:lnTo>
                    <a:lnTo>
                      <a:pt x="1020" y="186"/>
                    </a:lnTo>
                    <a:lnTo>
                      <a:pt x="946" y="112"/>
                    </a:lnTo>
                    <a:lnTo>
                      <a:pt x="835" y="38"/>
                    </a:lnTo>
                    <a:lnTo>
                      <a:pt x="724"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3112;p46">
                <a:extLst>
                  <a:ext uri="{FF2B5EF4-FFF2-40B4-BE49-F238E27FC236}">
                    <a16:creationId xmlns:a16="http://schemas.microsoft.com/office/drawing/2014/main" xmlns="" id="{D19ADE25-3F8C-003A-FDA0-8693DEB4D5F8}"/>
                  </a:ext>
                </a:extLst>
              </p:cNvPr>
              <p:cNvSpPr/>
              <p:nvPr/>
            </p:nvSpPr>
            <p:spPr>
              <a:xfrm>
                <a:off x="5618700" y="4422725"/>
                <a:ext cx="30150" cy="32450"/>
              </a:xfrm>
              <a:custGeom>
                <a:avLst/>
                <a:gdLst/>
                <a:ahLst/>
                <a:cxnLst/>
                <a:rect l="l" t="t" r="r" b="b"/>
                <a:pathLst>
                  <a:path w="1206" h="1298" extrusionOk="0">
                    <a:moveTo>
                      <a:pt x="594" y="0"/>
                    </a:moveTo>
                    <a:lnTo>
                      <a:pt x="483" y="19"/>
                    </a:lnTo>
                    <a:lnTo>
                      <a:pt x="371" y="56"/>
                    </a:lnTo>
                    <a:lnTo>
                      <a:pt x="260" y="111"/>
                    </a:lnTo>
                    <a:lnTo>
                      <a:pt x="168" y="204"/>
                    </a:lnTo>
                    <a:lnTo>
                      <a:pt x="93" y="297"/>
                    </a:lnTo>
                    <a:lnTo>
                      <a:pt x="38" y="408"/>
                    </a:lnTo>
                    <a:lnTo>
                      <a:pt x="1" y="519"/>
                    </a:lnTo>
                    <a:lnTo>
                      <a:pt x="1" y="649"/>
                    </a:lnTo>
                    <a:lnTo>
                      <a:pt x="1" y="779"/>
                    </a:lnTo>
                    <a:lnTo>
                      <a:pt x="38" y="908"/>
                    </a:lnTo>
                    <a:lnTo>
                      <a:pt x="93" y="1020"/>
                    </a:lnTo>
                    <a:lnTo>
                      <a:pt x="168" y="1112"/>
                    </a:lnTo>
                    <a:lnTo>
                      <a:pt x="260" y="1186"/>
                    </a:lnTo>
                    <a:lnTo>
                      <a:pt x="371" y="1242"/>
                    </a:lnTo>
                    <a:lnTo>
                      <a:pt x="483" y="1279"/>
                    </a:lnTo>
                    <a:lnTo>
                      <a:pt x="594" y="1298"/>
                    </a:lnTo>
                    <a:lnTo>
                      <a:pt x="724" y="1279"/>
                    </a:lnTo>
                    <a:lnTo>
                      <a:pt x="835" y="1242"/>
                    </a:lnTo>
                    <a:lnTo>
                      <a:pt x="927" y="1186"/>
                    </a:lnTo>
                    <a:lnTo>
                      <a:pt x="1020" y="1112"/>
                    </a:lnTo>
                    <a:lnTo>
                      <a:pt x="1094" y="1020"/>
                    </a:lnTo>
                    <a:lnTo>
                      <a:pt x="1150" y="908"/>
                    </a:lnTo>
                    <a:lnTo>
                      <a:pt x="1187" y="779"/>
                    </a:lnTo>
                    <a:lnTo>
                      <a:pt x="1205" y="649"/>
                    </a:lnTo>
                    <a:lnTo>
                      <a:pt x="1187" y="519"/>
                    </a:lnTo>
                    <a:lnTo>
                      <a:pt x="1150" y="408"/>
                    </a:lnTo>
                    <a:lnTo>
                      <a:pt x="1094" y="297"/>
                    </a:lnTo>
                    <a:lnTo>
                      <a:pt x="1020" y="204"/>
                    </a:lnTo>
                    <a:lnTo>
                      <a:pt x="927" y="111"/>
                    </a:lnTo>
                    <a:lnTo>
                      <a:pt x="835" y="56"/>
                    </a:lnTo>
                    <a:lnTo>
                      <a:pt x="724" y="19"/>
                    </a:lnTo>
                    <a:lnTo>
                      <a:pt x="594" y="0"/>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3113;p46">
                <a:extLst>
                  <a:ext uri="{FF2B5EF4-FFF2-40B4-BE49-F238E27FC236}">
                    <a16:creationId xmlns:a16="http://schemas.microsoft.com/office/drawing/2014/main" xmlns="" id="{19E2D996-01F3-9CBC-CEA9-DAE75EAFE53D}"/>
                  </a:ext>
                </a:extLst>
              </p:cNvPr>
              <p:cNvSpPr/>
              <p:nvPr/>
            </p:nvSpPr>
            <p:spPr>
              <a:xfrm>
                <a:off x="5620100" y="4529750"/>
                <a:ext cx="30150" cy="32000"/>
              </a:xfrm>
              <a:custGeom>
                <a:avLst/>
                <a:gdLst/>
                <a:ahLst/>
                <a:cxnLst/>
                <a:rect l="l" t="t" r="r" b="b"/>
                <a:pathLst>
                  <a:path w="1206" h="1280" extrusionOk="0">
                    <a:moveTo>
                      <a:pt x="482" y="1"/>
                    </a:moveTo>
                    <a:lnTo>
                      <a:pt x="371" y="38"/>
                    </a:lnTo>
                    <a:lnTo>
                      <a:pt x="278" y="93"/>
                    </a:lnTo>
                    <a:lnTo>
                      <a:pt x="186" y="186"/>
                    </a:lnTo>
                    <a:lnTo>
                      <a:pt x="112" y="279"/>
                    </a:lnTo>
                    <a:lnTo>
                      <a:pt x="56" y="390"/>
                    </a:lnTo>
                    <a:lnTo>
                      <a:pt x="19" y="501"/>
                    </a:lnTo>
                    <a:lnTo>
                      <a:pt x="0" y="631"/>
                    </a:lnTo>
                    <a:lnTo>
                      <a:pt x="19" y="761"/>
                    </a:lnTo>
                    <a:lnTo>
                      <a:pt x="56" y="890"/>
                    </a:lnTo>
                    <a:lnTo>
                      <a:pt x="112" y="1002"/>
                    </a:lnTo>
                    <a:lnTo>
                      <a:pt x="186" y="1094"/>
                    </a:lnTo>
                    <a:lnTo>
                      <a:pt x="278" y="1168"/>
                    </a:lnTo>
                    <a:lnTo>
                      <a:pt x="371" y="1224"/>
                    </a:lnTo>
                    <a:lnTo>
                      <a:pt x="482" y="1261"/>
                    </a:lnTo>
                    <a:lnTo>
                      <a:pt x="612" y="1280"/>
                    </a:lnTo>
                    <a:lnTo>
                      <a:pt x="723" y="1261"/>
                    </a:lnTo>
                    <a:lnTo>
                      <a:pt x="853" y="1224"/>
                    </a:lnTo>
                    <a:lnTo>
                      <a:pt x="946" y="1168"/>
                    </a:lnTo>
                    <a:lnTo>
                      <a:pt x="1038" y="1094"/>
                    </a:lnTo>
                    <a:lnTo>
                      <a:pt x="1112" y="1002"/>
                    </a:lnTo>
                    <a:lnTo>
                      <a:pt x="1168" y="890"/>
                    </a:lnTo>
                    <a:lnTo>
                      <a:pt x="1205" y="761"/>
                    </a:lnTo>
                    <a:lnTo>
                      <a:pt x="1205" y="631"/>
                    </a:lnTo>
                    <a:lnTo>
                      <a:pt x="1205" y="501"/>
                    </a:lnTo>
                    <a:lnTo>
                      <a:pt x="1168" y="390"/>
                    </a:lnTo>
                    <a:lnTo>
                      <a:pt x="1112" y="279"/>
                    </a:lnTo>
                    <a:lnTo>
                      <a:pt x="1038" y="186"/>
                    </a:lnTo>
                    <a:lnTo>
                      <a:pt x="946" y="93"/>
                    </a:lnTo>
                    <a:lnTo>
                      <a:pt x="853" y="38"/>
                    </a:lnTo>
                    <a:lnTo>
                      <a:pt x="723" y="1"/>
                    </a:lnTo>
                    <a:close/>
                  </a:path>
                </a:pathLst>
              </a:custGeom>
              <a:solidFill>
                <a:srgbClr val="568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3114;p46">
                <a:extLst>
                  <a:ext uri="{FF2B5EF4-FFF2-40B4-BE49-F238E27FC236}">
                    <a16:creationId xmlns:a16="http://schemas.microsoft.com/office/drawing/2014/main" xmlns="" id="{8C68F895-7911-BB97-A195-69E36E3F4AA0}"/>
                  </a:ext>
                </a:extLst>
              </p:cNvPr>
              <p:cNvSpPr/>
              <p:nvPr/>
            </p:nvSpPr>
            <p:spPr>
              <a:xfrm>
                <a:off x="5400475" y="3981125"/>
                <a:ext cx="271075" cy="412425"/>
              </a:xfrm>
              <a:custGeom>
                <a:avLst/>
                <a:gdLst/>
                <a:ahLst/>
                <a:cxnLst/>
                <a:rect l="l" t="t" r="r" b="b"/>
                <a:pathLst>
                  <a:path w="10843" h="16497" extrusionOk="0">
                    <a:moveTo>
                      <a:pt x="1390" y="1"/>
                    </a:moveTo>
                    <a:lnTo>
                      <a:pt x="0" y="15533"/>
                    </a:lnTo>
                    <a:lnTo>
                      <a:pt x="9453" y="16497"/>
                    </a:lnTo>
                    <a:lnTo>
                      <a:pt x="10843" y="965"/>
                    </a:lnTo>
                    <a:lnTo>
                      <a:pt x="139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3115;p46">
                <a:extLst>
                  <a:ext uri="{FF2B5EF4-FFF2-40B4-BE49-F238E27FC236}">
                    <a16:creationId xmlns:a16="http://schemas.microsoft.com/office/drawing/2014/main" xmlns="" id="{95EC577F-4539-2D46-817B-30D4D2147BB3}"/>
                  </a:ext>
                </a:extLst>
              </p:cNvPr>
              <p:cNvSpPr/>
              <p:nvPr/>
            </p:nvSpPr>
            <p:spPr>
              <a:xfrm>
                <a:off x="5395375" y="3993650"/>
                <a:ext cx="292850" cy="425850"/>
              </a:xfrm>
              <a:custGeom>
                <a:avLst/>
                <a:gdLst/>
                <a:ahLst/>
                <a:cxnLst/>
                <a:rect l="l" t="t" r="r" b="b"/>
                <a:pathLst>
                  <a:path w="11714" h="17034" extrusionOk="0">
                    <a:moveTo>
                      <a:pt x="2336" y="0"/>
                    </a:moveTo>
                    <a:lnTo>
                      <a:pt x="0" y="15402"/>
                    </a:lnTo>
                    <a:lnTo>
                      <a:pt x="9379" y="17033"/>
                    </a:lnTo>
                    <a:lnTo>
                      <a:pt x="11714" y="1631"/>
                    </a:lnTo>
                    <a:lnTo>
                      <a:pt x="2336" y="0"/>
                    </a:lnTo>
                    <a:close/>
                  </a:path>
                </a:pathLst>
              </a:custGeom>
              <a:solidFill>
                <a:srgbClr val="FFCD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3116;p46">
                <a:extLst>
                  <a:ext uri="{FF2B5EF4-FFF2-40B4-BE49-F238E27FC236}">
                    <a16:creationId xmlns:a16="http://schemas.microsoft.com/office/drawing/2014/main" xmlns="" id="{81DD7114-B363-8C7B-5BC3-C43311088402}"/>
                  </a:ext>
                </a:extLst>
              </p:cNvPr>
              <p:cNvSpPr/>
              <p:nvPr/>
            </p:nvSpPr>
            <p:spPr>
              <a:xfrm>
                <a:off x="5263775" y="4195200"/>
                <a:ext cx="313250" cy="124675"/>
              </a:xfrm>
              <a:custGeom>
                <a:avLst/>
                <a:gdLst/>
                <a:ahLst/>
                <a:cxnLst/>
                <a:rect l="l" t="t" r="r" b="b"/>
                <a:pathLst>
                  <a:path w="12530" h="4987" extrusionOk="0">
                    <a:moveTo>
                      <a:pt x="3652" y="1"/>
                    </a:moveTo>
                    <a:lnTo>
                      <a:pt x="0" y="3040"/>
                    </a:lnTo>
                    <a:lnTo>
                      <a:pt x="167" y="3189"/>
                    </a:lnTo>
                    <a:lnTo>
                      <a:pt x="371" y="3337"/>
                    </a:lnTo>
                    <a:lnTo>
                      <a:pt x="631" y="3485"/>
                    </a:lnTo>
                    <a:lnTo>
                      <a:pt x="927" y="3615"/>
                    </a:lnTo>
                    <a:lnTo>
                      <a:pt x="1279" y="3745"/>
                    </a:lnTo>
                    <a:lnTo>
                      <a:pt x="1650" y="3856"/>
                    </a:lnTo>
                    <a:lnTo>
                      <a:pt x="2058" y="3967"/>
                    </a:lnTo>
                    <a:lnTo>
                      <a:pt x="2484" y="4060"/>
                    </a:lnTo>
                    <a:lnTo>
                      <a:pt x="3429" y="4245"/>
                    </a:lnTo>
                    <a:lnTo>
                      <a:pt x="4430" y="4412"/>
                    </a:lnTo>
                    <a:lnTo>
                      <a:pt x="5487" y="4542"/>
                    </a:lnTo>
                    <a:lnTo>
                      <a:pt x="6543" y="4653"/>
                    </a:lnTo>
                    <a:lnTo>
                      <a:pt x="7600" y="4746"/>
                    </a:lnTo>
                    <a:lnTo>
                      <a:pt x="8582" y="4820"/>
                    </a:lnTo>
                    <a:lnTo>
                      <a:pt x="10324" y="4931"/>
                    </a:lnTo>
                    <a:lnTo>
                      <a:pt x="11547" y="4987"/>
                    </a:lnTo>
                    <a:lnTo>
                      <a:pt x="11992" y="4987"/>
                    </a:lnTo>
                    <a:lnTo>
                      <a:pt x="12530" y="1409"/>
                    </a:lnTo>
                    <a:lnTo>
                      <a:pt x="36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3117;p46">
                <a:extLst>
                  <a:ext uri="{FF2B5EF4-FFF2-40B4-BE49-F238E27FC236}">
                    <a16:creationId xmlns:a16="http://schemas.microsoft.com/office/drawing/2014/main" xmlns="" id="{34AB29D9-061A-EE47-95FA-A727F60AAD9F}"/>
                  </a:ext>
                </a:extLst>
              </p:cNvPr>
              <p:cNvSpPr/>
              <p:nvPr/>
            </p:nvSpPr>
            <p:spPr>
              <a:xfrm>
                <a:off x="5563575" y="4187325"/>
                <a:ext cx="116325" cy="152475"/>
              </a:xfrm>
              <a:custGeom>
                <a:avLst/>
                <a:gdLst/>
                <a:ahLst/>
                <a:cxnLst/>
                <a:rect l="l" t="t" r="r" b="b"/>
                <a:pathLst>
                  <a:path w="4653" h="6099" extrusionOk="0">
                    <a:moveTo>
                      <a:pt x="3003" y="1"/>
                    </a:moveTo>
                    <a:lnTo>
                      <a:pt x="2632" y="38"/>
                    </a:lnTo>
                    <a:lnTo>
                      <a:pt x="2428" y="75"/>
                    </a:lnTo>
                    <a:lnTo>
                      <a:pt x="2224" y="130"/>
                    </a:lnTo>
                    <a:lnTo>
                      <a:pt x="2039" y="186"/>
                    </a:lnTo>
                    <a:lnTo>
                      <a:pt x="1854" y="242"/>
                    </a:lnTo>
                    <a:lnTo>
                      <a:pt x="1668" y="334"/>
                    </a:lnTo>
                    <a:lnTo>
                      <a:pt x="1501" y="427"/>
                    </a:lnTo>
                    <a:lnTo>
                      <a:pt x="1353" y="520"/>
                    </a:lnTo>
                    <a:lnTo>
                      <a:pt x="1242" y="631"/>
                    </a:lnTo>
                    <a:lnTo>
                      <a:pt x="1020" y="872"/>
                    </a:lnTo>
                    <a:lnTo>
                      <a:pt x="816" y="1094"/>
                    </a:lnTo>
                    <a:lnTo>
                      <a:pt x="482" y="1521"/>
                    </a:lnTo>
                    <a:lnTo>
                      <a:pt x="278" y="1817"/>
                    </a:lnTo>
                    <a:lnTo>
                      <a:pt x="204" y="1947"/>
                    </a:lnTo>
                    <a:lnTo>
                      <a:pt x="0" y="5302"/>
                    </a:lnTo>
                    <a:lnTo>
                      <a:pt x="389" y="5450"/>
                    </a:lnTo>
                    <a:lnTo>
                      <a:pt x="871" y="5598"/>
                    </a:lnTo>
                    <a:lnTo>
                      <a:pt x="1390" y="5765"/>
                    </a:lnTo>
                    <a:lnTo>
                      <a:pt x="1946" y="5895"/>
                    </a:lnTo>
                    <a:lnTo>
                      <a:pt x="2465" y="6006"/>
                    </a:lnTo>
                    <a:lnTo>
                      <a:pt x="2929" y="6080"/>
                    </a:lnTo>
                    <a:lnTo>
                      <a:pt x="3132" y="6099"/>
                    </a:lnTo>
                    <a:lnTo>
                      <a:pt x="3429" y="6099"/>
                    </a:lnTo>
                    <a:lnTo>
                      <a:pt x="3540" y="6062"/>
                    </a:lnTo>
                    <a:lnTo>
                      <a:pt x="3633" y="6006"/>
                    </a:lnTo>
                    <a:lnTo>
                      <a:pt x="3726" y="5950"/>
                    </a:lnTo>
                    <a:lnTo>
                      <a:pt x="3800" y="5876"/>
                    </a:lnTo>
                    <a:lnTo>
                      <a:pt x="3874" y="5802"/>
                    </a:lnTo>
                    <a:lnTo>
                      <a:pt x="3985" y="5654"/>
                    </a:lnTo>
                    <a:lnTo>
                      <a:pt x="4059" y="5505"/>
                    </a:lnTo>
                    <a:lnTo>
                      <a:pt x="4096" y="5376"/>
                    </a:lnTo>
                    <a:lnTo>
                      <a:pt x="4133" y="5265"/>
                    </a:lnTo>
                    <a:lnTo>
                      <a:pt x="4133" y="5153"/>
                    </a:lnTo>
                    <a:lnTo>
                      <a:pt x="4207" y="5079"/>
                    </a:lnTo>
                    <a:lnTo>
                      <a:pt x="4282" y="4968"/>
                    </a:lnTo>
                    <a:lnTo>
                      <a:pt x="4337" y="4857"/>
                    </a:lnTo>
                    <a:lnTo>
                      <a:pt x="4374" y="4746"/>
                    </a:lnTo>
                    <a:lnTo>
                      <a:pt x="4448" y="4523"/>
                    </a:lnTo>
                    <a:lnTo>
                      <a:pt x="4485" y="4301"/>
                    </a:lnTo>
                    <a:lnTo>
                      <a:pt x="4504" y="4097"/>
                    </a:lnTo>
                    <a:lnTo>
                      <a:pt x="4485" y="3930"/>
                    </a:lnTo>
                    <a:lnTo>
                      <a:pt x="4485" y="3819"/>
                    </a:lnTo>
                    <a:lnTo>
                      <a:pt x="4467" y="3782"/>
                    </a:lnTo>
                    <a:lnTo>
                      <a:pt x="4523" y="3652"/>
                    </a:lnTo>
                    <a:lnTo>
                      <a:pt x="4578" y="3522"/>
                    </a:lnTo>
                    <a:lnTo>
                      <a:pt x="4615" y="3393"/>
                    </a:lnTo>
                    <a:lnTo>
                      <a:pt x="4634" y="3281"/>
                    </a:lnTo>
                    <a:lnTo>
                      <a:pt x="4652" y="3040"/>
                    </a:lnTo>
                    <a:lnTo>
                      <a:pt x="4615" y="2818"/>
                    </a:lnTo>
                    <a:lnTo>
                      <a:pt x="4578" y="2614"/>
                    </a:lnTo>
                    <a:lnTo>
                      <a:pt x="4523" y="2466"/>
                    </a:lnTo>
                    <a:lnTo>
                      <a:pt x="4467" y="2336"/>
                    </a:lnTo>
                    <a:lnTo>
                      <a:pt x="4485" y="2188"/>
                    </a:lnTo>
                    <a:lnTo>
                      <a:pt x="4485" y="2058"/>
                    </a:lnTo>
                    <a:lnTo>
                      <a:pt x="4448" y="1928"/>
                    </a:lnTo>
                    <a:lnTo>
                      <a:pt x="4430" y="1817"/>
                    </a:lnTo>
                    <a:lnTo>
                      <a:pt x="4374" y="1706"/>
                    </a:lnTo>
                    <a:lnTo>
                      <a:pt x="4337" y="1613"/>
                    </a:lnTo>
                    <a:lnTo>
                      <a:pt x="4207" y="1446"/>
                    </a:lnTo>
                    <a:lnTo>
                      <a:pt x="4096" y="1317"/>
                    </a:lnTo>
                    <a:lnTo>
                      <a:pt x="3985" y="1224"/>
                    </a:lnTo>
                    <a:lnTo>
                      <a:pt x="3874" y="1150"/>
                    </a:lnTo>
                    <a:lnTo>
                      <a:pt x="3800" y="1372"/>
                    </a:lnTo>
                    <a:lnTo>
                      <a:pt x="3726" y="1539"/>
                    </a:lnTo>
                    <a:lnTo>
                      <a:pt x="3688" y="1576"/>
                    </a:lnTo>
                    <a:lnTo>
                      <a:pt x="3651" y="1613"/>
                    </a:lnTo>
                    <a:lnTo>
                      <a:pt x="3448" y="1558"/>
                    </a:lnTo>
                    <a:lnTo>
                      <a:pt x="3077" y="1465"/>
                    </a:lnTo>
                    <a:lnTo>
                      <a:pt x="2539" y="1317"/>
                    </a:lnTo>
                    <a:lnTo>
                      <a:pt x="2762" y="1187"/>
                    </a:lnTo>
                    <a:lnTo>
                      <a:pt x="3003" y="1057"/>
                    </a:lnTo>
                    <a:lnTo>
                      <a:pt x="3262" y="872"/>
                    </a:lnTo>
                    <a:lnTo>
                      <a:pt x="3503" y="705"/>
                    </a:lnTo>
                    <a:lnTo>
                      <a:pt x="3614" y="594"/>
                    </a:lnTo>
                    <a:lnTo>
                      <a:pt x="3707" y="501"/>
                    </a:lnTo>
                    <a:lnTo>
                      <a:pt x="3763" y="427"/>
                    </a:lnTo>
                    <a:lnTo>
                      <a:pt x="3800" y="334"/>
                    </a:lnTo>
                    <a:lnTo>
                      <a:pt x="3800" y="260"/>
                    </a:lnTo>
                    <a:lnTo>
                      <a:pt x="3781" y="186"/>
                    </a:lnTo>
                    <a:lnTo>
                      <a:pt x="3707" y="130"/>
                    </a:lnTo>
                    <a:lnTo>
                      <a:pt x="3596" y="75"/>
                    </a:lnTo>
                    <a:lnTo>
                      <a:pt x="3485" y="38"/>
                    </a:lnTo>
                    <a:lnTo>
                      <a:pt x="3336" y="19"/>
                    </a:lnTo>
                    <a:lnTo>
                      <a:pt x="317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3118;p46">
                <a:extLst>
                  <a:ext uri="{FF2B5EF4-FFF2-40B4-BE49-F238E27FC236}">
                    <a16:creationId xmlns:a16="http://schemas.microsoft.com/office/drawing/2014/main" xmlns="" id="{5A868C31-3801-B241-C3D7-49B25D03A02A}"/>
                  </a:ext>
                </a:extLst>
              </p:cNvPr>
              <p:cNvSpPr/>
              <p:nvPr/>
            </p:nvSpPr>
            <p:spPr>
              <a:xfrm>
                <a:off x="5530675" y="4218850"/>
                <a:ext cx="41250" cy="116325"/>
              </a:xfrm>
              <a:custGeom>
                <a:avLst/>
                <a:gdLst/>
                <a:ahLst/>
                <a:cxnLst/>
                <a:rect l="l" t="t" r="r" b="b"/>
                <a:pathLst>
                  <a:path w="1650" h="4653" extrusionOk="0">
                    <a:moveTo>
                      <a:pt x="742" y="0"/>
                    </a:moveTo>
                    <a:lnTo>
                      <a:pt x="0" y="4374"/>
                    </a:lnTo>
                    <a:lnTo>
                      <a:pt x="1168" y="4652"/>
                    </a:lnTo>
                    <a:lnTo>
                      <a:pt x="1650" y="223"/>
                    </a:lnTo>
                    <a:lnTo>
                      <a:pt x="7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3119;p46">
                <a:extLst>
                  <a:ext uri="{FF2B5EF4-FFF2-40B4-BE49-F238E27FC236}">
                    <a16:creationId xmlns:a16="http://schemas.microsoft.com/office/drawing/2014/main" xmlns="" id="{81AA7549-8EAC-28FD-4031-3F249411690D}"/>
                  </a:ext>
                </a:extLst>
              </p:cNvPr>
              <p:cNvSpPr/>
              <p:nvPr/>
            </p:nvSpPr>
            <p:spPr>
              <a:xfrm>
                <a:off x="5528350" y="4216525"/>
                <a:ext cx="45900" cy="120950"/>
              </a:xfrm>
              <a:custGeom>
                <a:avLst/>
                <a:gdLst/>
                <a:ahLst/>
                <a:cxnLst/>
                <a:rect l="l" t="t" r="r" b="b"/>
                <a:pathLst>
                  <a:path w="1836" h="4838" extrusionOk="0">
                    <a:moveTo>
                      <a:pt x="909" y="223"/>
                    </a:moveTo>
                    <a:lnTo>
                      <a:pt x="1632" y="390"/>
                    </a:lnTo>
                    <a:lnTo>
                      <a:pt x="1168" y="4615"/>
                    </a:lnTo>
                    <a:lnTo>
                      <a:pt x="204" y="4393"/>
                    </a:lnTo>
                    <a:lnTo>
                      <a:pt x="909" y="223"/>
                    </a:lnTo>
                    <a:close/>
                    <a:moveTo>
                      <a:pt x="816" y="0"/>
                    </a:moveTo>
                    <a:lnTo>
                      <a:pt x="779" y="19"/>
                    </a:lnTo>
                    <a:lnTo>
                      <a:pt x="760" y="37"/>
                    </a:lnTo>
                    <a:lnTo>
                      <a:pt x="742" y="75"/>
                    </a:lnTo>
                    <a:lnTo>
                      <a:pt x="1" y="4449"/>
                    </a:lnTo>
                    <a:lnTo>
                      <a:pt x="1" y="4486"/>
                    </a:lnTo>
                    <a:lnTo>
                      <a:pt x="19" y="4523"/>
                    </a:lnTo>
                    <a:lnTo>
                      <a:pt x="38" y="4560"/>
                    </a:lnTo>
                    <a:lnTo>
                      <a:pt x="75" y="4560"/>
                    </a:lnTo>
                    <a:lnTo>
                      <a:pt x="1224" y="4838"/>
                    </a:lnTo>
                    <a:lnTo>
                      <a:pt x="1261" y="4838"/>
                    </a:lnTo>
                    <a:lnTo>
                      <a:pt x="1316" y="4819"/>
                    </a:lnTo>
                    <a:lnTo>
                      <a:pt x="1335" y="4782"/>
                    </a:lnTo>
                    <a:lnTo>
                      <a:pt x="1354" y="4745"/>
                    </a:lnTo>
                    <a:lnTo>
                      <a:pt x="1835" y="334"/>
                    </a:lnTo>
                    <a:lnTo>
                      <a:pt x="1835" y="297"/>
                    </a:lnTo>
                    <a:lnTo>
                      <a:pt x="1817" y="260"/>
                    </a:lnTo>
                    <a:lnTo>
                      <a:pt x="1798" y="241"/>
                    </a:lnTo>
                    <a:lnTo>
                      <a:pt x="1761" y="223"/>
                    </a:lnTo>
                    <a:lnTo>
                      <a:pt x="85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3120;p46">
                <a:extLst>
                  <a:ext uri="{FF2B5EF4-FFF2-40B4-BE49-F238E27FC236}">
                    <a16:creationId xmlns:a16="http://schemas.microsoft.com/office/drawing/2014/main" xmlns="" id="{D83EA177-0507-2783-40D7-8B55B52BAAC0}"/>
                  </a:ext>
                </a:extLst>
              </p:cNvPr>
              <p:cNvSpPr/>
              <p:nvPr/>
            </p:nvSpPr>
            <p:spPr>
              <a:xfrm>
                <a:off x="5246175" y="4171575"/>
                <a:ext cx="308600" cy="168225"/>
              </a:xfrm>
              <a:custGeom>
                <a:avLst/>
                <a:gdLst/>
                <a:ahLst/>
                <a:cxnLst/>
                <a:rect l="l" t="t" r="r" b="b"/>
                <a:pathLst>
                  <a:path w="12344" h="6729" extrusionOk="0">
                    <a:moveTo>
                      <a:pt x="3651" y="1"/>
                    </a:moveTo>
                    <a:lnTo>
                      <a:pt x="0" y="4226"/>
                    </a:lnTo>
                    <a:lnTo>
                      <a:pt x="74" y="4393"/>
                    </a:lnTo>
                    <a:lnTo>
                      <a:pt x="167" y="4560"/>
                    </a:lnTo>
                    <a:lnTo>
                      <a:pt x="297" y="4708"/>
                    </a:lnTo>
                    <a:lnTo>
                      <a:pt x="445" y="4857"/>
                    </a:lnTo>
                    <a:lnTo>
                      <a:pt x="649" y="4986"/>
                    </a:lnTo>
                    <a:lnTo>
                      <a:pt x="871" y="5098"/>
                    </a:lnTo>
                    <a:lnTo>
                      <a:pt x="1112" y="5209"/>
                    </a:lnTo>
                    <a:lnTo>
                      <a:pt x="1390" y="5320"/>
                    </a:lnTo>
                    <a:lnTo>
                      <a:pt x="1687" y="5413"/>
                    </a:lnTo>
                    <a:lnTo>
                      <a:pt x="2020" y="5505"/>
                    </a:lnTo>
                    <a:lnTo>
                      <a:pt x="2725" y="5654"/>
                    </a:lnTo>
                    <a:lnTo>
                      <a:pt x="3503" y="5802"/>
                    </a:lnTo>
                    <a:lnTo>
                      <a:pt x="4337" y="5913"/>
                    </a:lnTo>
                    <a:lnTo>
                      <a:pt x="5227" y="6006"/>
                    </a:lnTo>
                    <a:lnTo>
                      <a:pt x="6135" y="6098"/>
                    </a:lnTo>
                    <a:lnTo>
                      <a:pt x="8007" y="6284"/>
                    </a:lnTo>
                    <a:lnTo>
                      <a:pt x="8934" y="6376"/>
                    </a:lnTo>
                    <a:lnTo>
                      <a:pt x="9842" y="6469"/>
                    </a:lnTo>
                    <a:lnTo>
                      <a:pt x="10713" y="6599"/>
                    </a:lnTo>
                    <a:lnTo>
                      <a:pt x="11547" y="6729"/>
                    </a:lnTo>
                    <a:lnTo>
                      <a:pt x="12344" y="1780"/>
                    </a:lnTo>
                    <a:lnTo>
                      <a:pt x="3651"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3121;p46">
                <a:extLst>
                  <a:ext uri="{FF2B5EF4-FFF2-40B4-BE49-F238E27FC236}">
                    <a16:creationId xmlns:a16="http://schemas.microsoft.com/office/drawing/2014/main" xmlns="" id="{0ADC79D1-558D-FE0E-0FFE-5717AE078E1C}"/>
                  </a:ext>
                </a:extLst>
              </p:cNvPr>
              <p:cNvSpPr/>
              <p:nvPr/>
            </p:nvSpPr>
            <p:spPr>
              <a:xfrm>
                <a:off x="5817950" y="3873625"/>
                <a:ext cx="211775" cy="377675"/>
              </a:xfrm>
              <a:custGeom>
                <a:avLst/>
                <a:gdLst/>
                <a:ahLst/>
                <a:cxnLst/>
                <a:rect l="l" t="t" r="r" b="b"/>
                <a:pathLst>
                  <a:path w="8471" h="15107" extrusionOk="0">
                    <a:moveTo>
                      <a:pt x="427" y="1"/>
                    </a:moveTo>
                    <a:lnTo>
                      <a:pt x="0" y="7322"/>
                    </a:lnTo>
                    <a:lnTo>
                      <a:pt x="1205" y="8527"/>
                    </a:lnTo>
                    <a:lnTo>
                      <a:pt x="2466" y="9750"/>
                    </a:lnTo>
                    <a:lnTo>
                      <a:pt x="3930" y="11159"/>
                    </a:lnTo>
                    <a:lnTo>
                      <a:pt x="5431" y="12586"/>
                    </a:lnTo>
                    <a:lnTo>
                      <a:pt x="6135" y="13235"/>
                    </a:lnTo>
                    <a:lnTo>
                      <a:pt x="6803" y="13828"/>
                    </a:lnTo>
                    <a:lnTo>
                      <a:pt x="7377" y="14328"/>
                    </a:lnTo>
                    <a:lnTo>
                      <a:pt x="7878" y="14736"/>
                    </a:lnTo>
                    <a:lnTo>
                      <a:pt x="8248" y="14995"/>
                    </a:lnTo>
                    <a:lnTo>
                      <a:pt x="8378" y="15069"/>
                    </a:lnTo>
                    <a:lnTo>
                      <a:pt x="8471" y="15107"/>
                    </a:lnTo>
                    <a:lnTo>
                      <a:pt x="8471" y="15107"/>
                    </a:lnTo>
                    <a:lnTo>
                      <a:pt x="8304" y="7860"/>
                    </a:lnTo>
                    <a:lnTo>
                      <a:pt x="427" y="1"/>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3122;p46">
                <a:extLst>
                  <a:ext uri="{FF2B5EF4-FFF2-40B4-BE49-F238E27FC236}">
                    <a16:creationId xmlns:a16="http://schemas.microsoft.com/office/drawing/2014/main" xmlns="" id="{E69B6848-D7FF-8AE3-B23C-7246B67518F9}"/>
                  </a:ext>
                </a:extLst>
              </p:cNvPr>
              <p:cNvSpPr/>
              <p:nvPr/>
            </p:nvSpPr>
            <p:spPr>
              <a:xfrm>
                <a:off x="6089025" y="3898650"/>
                <a:ext cx="102425" cy="59800"/>
              </a:xfrm>
              <a:custGeom>
                <a:avLst/>
                <a:gdLst/>
                <a:ahLst/>
                <a:cxnLst/>
                <a:rect l="l" t="t" r="r" b="b"/>
                <a:pathLst>
                  <a:path w="4097" h="2392" extrusionOk="0">
                    <a:moveTo>
                      <a:pt x="389" y="1"/>
                    </a:moveTo>
                    <a:lnTo>
                      <a:pt x="0" y="853"/>
                    </a:lnTo>
                    <a:lnTo>
                      <a:pt x="3688" y="2392"/>
                    </a:lnTo>
                    <a:lnTo>
                      <a:pt x="4096" y="1409"/>
                    </a:lnTo>
                    <a:lnTo>
                      <a:pt x="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3123;p46">
                <a:extLst>
                  <a:ext uri="{FF2B5EF4-FFF2-40B4-BE49-F238E27FC236}">
                    <a16:creationId xmlns:a16="http://schemas.microsoft.com/office/drawing/2014/main" xmlns="" id="{47294ACB-D1EB-9E4B-8814-08BCDF5A1A5A}"/>
                  </a:ext>
                </a:extLst>
              </p:cNvPr>
              <p:cNvSpPr/>
              <p:nvPr/>
            </p:nvSpPr>
            <p:spPr>
              <a:xfrm>
                <a:off x="6086225" y="3896350"/>
                <a:ext cx="107525" cy="64425"/>
              </a:xfrm>
              <a:custGeom>
                <a:avLst/>
                <a:gdLst/>
                <a:ahLst/>
                <a:cxnLst/>
                <a:rect l="l" t="t" r="r" b="b"/>
                <a:pathLst>
                  <a:path w="4301" h="2577" extrusionOk="0">
                    <a:moveTo>
                      <a:pt x="557" y="223"/>
                    </a:moveTo>
                    <a:lnTo>
                      <a:pt x="4078" y="1557"/>
                    </a:lnTo>
                    <a:lnTo>
                      <a:pt x="3745" y="2354"/>
                    </a:lnTo>
                    <a:lnTo>
                      <a:pt x="242" y="890"/>
                    </a:lnTo>
                    <a:lnTo>
                      <a:pt x="557" y="223"/>
                    </a:lnTo>
                    <a:close/>
                    <a:moveTo>
                      <a:pt x="464" y="0"/>
                    </a:moveTo>
                    <a:lnTo>
                      <a:pt x="446" y="19"/>
                    </a:lnTo>
                    <a:lnTo>
                      <a:pt x="427" y="56"/>
                    </a:lnTo>
                    <a:lnTo>
                      <a:pt x="19" y="890"/>
                    </a:lnTo>
                    <a:lnTo>
                      <a:pt x="1" y="927"/>
                    </a:lnTo>
                    <a:lnTo>
                      <a:pt x="19" y="964"/>
                    </a:lnTo>
                    <a:lnTo>
                      <a:pt x="38" y="1001"/>
                    </a:lnTo>
                    <a:lnTo>
                      <a:pt x="75" y="1038"/>
                    </a:lnTo>
                    <a:lnTo>
                      <a:pt x="3763" y="2576"/>
                    </a:lnTo>
                    <a:lnTo>
                      <a:pt x="3837" y="2576"/>
                    </a:lnTo>
                    <a:lnTo>
                      <a:pt x="3875" y="2558"/>
                    </a:lnTo>
                    <a:lnTo>
                      <a:pt x="3893" y="2521"/>
                    </a:lnTo>
                    <a:lnTo>
                      <a:pt x="4301" y="1539"/>
                    </a:lnTo>
                    <a:lnTo>
                      <a:pt x="4301" y="1501"/>
                    </a:lnTo>
                    <a:lnTo>
                      <a:pt x="4301" y="1464"/>
                    </a:lnTo>
                    <a:lnTo>
                      <a:pt x="4264" y="1427"/>
                    </a:lnTo>
                    <a:lnTo>
                      <a:pt x="4245" y="1409"/>
                    </a:lnTo>
                    <a:lnTo>
                      <a:pt x="538"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3124;p46">
                <a:extLst>
                  <a:ext uri="{FF2B5EF4-FFF2-40B4-BE49-F238E27FC236}">
                    <a16:creationId xmlns:a16="http://schemas.microsoft.com/office/drawing/2014/main" xmlns="" id="{83DC1642-CCA3-1F53-C34C-872EDEF242C6}"/>
                  </a:ext>
                </a:extLst>
              </p:cNvPr>
              <p:cNvSpPr/>
              <p:nvPr/>
            </p:nvSpPr>
            <p:spPr>
              <a:xfrm>
                <a:off x="6006075" y="3911175"/>
                <a:ext cx="181200" cy="340125"/>
              </a:xfrm>
              <a:custGeom>
                <a:avLst/>
                <a:gdLst/>
                <a:ahLst/>
                <a:cxnLst/>
                <a:rect l="l" t="t" r="r" b="b"/>
                <a:pathLst>
                  <a:path w="7248" h="13605" extrusionOk="0">
                    <a:moveTo>
                      <a:pt x="3244" y="0"/>
                    </a:moveTo>
                    <a:lnTo>
                      <a:pt x="0" y="7933"/>
                    </a:lnTo>
                    <a:lnTo>
                      <a:pt x="946" y="13605"/>
                    </a:lnTo>
                    <a:lnTo>
                      <a:pt x="1075" y="13586"/>
                    </a:lnTo>
                    <a:lnTo>
                      <a:pt x="1224" y="13567"/>
                    </a:lnTo>
                    <a:lnTo>
                      <a:pt x="1483" y="13512"/>
                    </a:lnTo>
                    <a:lnTo>
                      <a:pt x="1743" y="13401"/>
                    </a:lnTo>
                    <a:lnTo>
                      <a:pt x="2002" y="13252"/>
                    </a:lnTo>
                    <a:lnTo>
                      <a:pt x="2243" y="13067"/>
                    </a:lnTo>
                    <a:lnTo>
                      <a:pt x="2484" y="12845"/>
                    </a:lnTo>
                    <a:lnTo>
                      <a:pt x="2725" y="12604"/>
                    </a:lnTo>
                    <a:lnTo>
                      <a:pt x="2966" y="12307"/>
                    </a:lnTo>
                    <a:lnTo>
                      <a:pt x="3188" y="12011"/>
                    </a:lnTo>
                    <a:lnTo>
                      <a:pt x="3411" y="11658"/>
                    </a:lnTo>
                    <a:lnTo>
                      <a:pt x="3615" y="11306"/>
                    </a:lnTo>
                    <a:lnTo>
                      <a:pt x="3837" y="10917"/>
                    </a:lnTo>
                    <a:lnTo>
                      <a:pt x="4041" y="10509"/>
                    </a:lnTo>
                    <a:lnTo>
                      <a:pt x="4245" y="10083"/>
                    </a:lnTo>
                    <a:lnTo>
                      <a:pt x="4634" y="9193"/>
                    </a:lnTo>
                    <a:lnTo>
                      <a:pt x="5005" y="8248"/>
                    </a:lnTo>
                    <a:lnTo>
                      <a:pt x="5375" y="7284"/>
                    </a:lnTo>
                    <a:lnTo>
                      <a:pt x="5709" y="6302"/>
                    </a:lnTo>
                    <a:lnTo>
                      <a:pt x="6043" y="5320"/>
                    </a:lnTo>
                    <a:lnTo>
                      <a:pt x="6673" y="3429"/>
                    </a:lnTo>
                    <a:lnTo>
                      <a:pt x="6969" y="2577"/>
                    </a:lnTo>
                    <a:lnTo>
                      <a:pt x="7247" y="1780"/>
                    </a:lnTo>
                    <a:lnTo>
                      <a:pt x="3244" y="0"/>
                    </a:lnTo>
                    <a:close/>
                  </a:path>
                </a:pathLst>
              </a:custGeom>
              <a:solidFill>
                <a:srgbClr val="2D8C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3125;p46">
                <a:extLst>
                  <a:ext uri="{FF2B5EF4-FFF2-40B4-BE49-F238E27FC236}">
                    <a16:creationId xmlns:a16="http://schemas.microsoft.com/office/drawing/2014/main" xmlns="" id="{728DF41C-9EEE-C029-07A7-60693CD251E3}"/>
                  </a:ext>
                </a:extLst>
              </p:cNvPr>
              <p:cNvSpPr/>
              <p:nvPr/>
            </p:nvSpPr>
            <p:spPr>
              <a:xfrm>
                <a:off x="5362925" y="4174825"/>
                <a:ext cx="54250" cy="14850"/>
              </a:xfrm>
              <a:custGeom>
                <a:avLst/>
                <a:gdLst/>
                <a:ahLst/>
                <a:cxnLst/>
                <a:rect l="l" t="t" r="r" b="b"/>
                <a:pathLst>
                  <a:path w="2170" h="594" extrusionOk="0">
                    <a:moveTo>
                      <a:pt x="38" y="0"/>
                    </a:moveTo>
                    <a:lnTo>
                      <a:pt x="19" y="37"/>
                    </a:lnTo>
                    <a:lnTo>
                      <a:pt x="1" y="74"/>
                    </a:lnTo>
                    <a:lnTo>
                      <a:pt x="1" y="112"/>
                    </a:lnTo>
                    <a:lnTo>
                      <a:pt x="19" y="149"/>
                    </a:lnTo>
                    <a:lnTo>
                      <a:pt x="38" y="167"/>
                    </a:lnTo>
                    <a:lnTo>
                      <a:pt x="75" y="186"/>
                    </a:lnTo>
                    <a:lnTo>
                      <a:pt x="2058" y="593"/>
                    </a:lnTo>
                    <a:lnTo>
                      <a:pt x="2114" y="593"/>
                    </a:lnTo>
                    <a:lnTo>
                      <a:pt x="2132" y="575"/>
                    </a:lnTo>
                    <a:lnTo>
                      <a:pt x="2151" y="556"/>
                    </a:lnTo>
                    <a:lnTo>
                      <a:pt x="2169" y="519"/>
                    </a:lnTo>
                    <a:lnTo>
                      <a:pt x="2169" y="482"/>
                    </a:lnTo>
                    <a:lnTo>
                      <a:pt x="2151" y="445"/>
                    </a:lnTo>
                    <a:lnTo>
                      <a:pt x="2132" y="427"/>
                    </a:lnTo>
                    <a:lnTo>
                      <a:pt x="2095" y="408"/>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3126;p46">
                <a:extLst>
                  <a:ext uri="{FF2B5EF4-FFF2-40B4-BE49-F238E27FC236}">
                    <a16:creationId xmlns:a16="http://schemas.microsoft.com/office/drawing/2014/main" xmlns="" id="{39FF9702-7BEE-8E3C-A356-4B2125AF21B6}"/>
                  </a:ext>
                </a:extLst>
              </p:cNvPr>
              <p:cNvSpPr/>
              <p:nvPr/>
            </p:nvSpPr>
            <p:spPr>
              <a:xfrm>
                <a:off x="5391650" y="4039525"/>
                <a:ext cx="26900" cy="145050"/>
              </a:xfrm>
              <a:custGeom>
                <a:avLst/>
                <a:gdLst/>
                <a:ahLst/>
                <a:cxnLst/>
                <a:rect l="l" t="t" r="r" b="b"/>
                <a:pathLst>
                  <a:path w="1076" h="5802" extrusionOk="0">
                    <a:moveTo>
                      <a:pt x="965" y="0"/>
                    </a:moveTo>
                    <a:lnTo>
                      <a:pt x="928" y="19"/>
                    </a:lnTo>
                    <a:lnTo>
                      <a:pt x="891" y="37"/>
                    </a:lnTo>
                    <a:lnTo>
                      <a:pt x="891" y="74"/>
                    </a:lnTo>
                    <a:lnTo>
                      <a:pt x="1" y="5690"/>
                    </a:lnTo>
                    <a:lnTo>
                      <a:pt x="1" y="5727"/>
                    </a:lnTo>
                    <a:lnTo>
                      <a:pt x="1" y="5764"/>
                    </a:lnTo>
                    <a:lnTo>
                      <a:pt x="38" y="5783"/>
                    </a:lnTo>
                    <a:lnTo>
                      <a:pt x="75" y="5802"/>
                    </a:lnTo>
                    <a:lnTo>
                      <a:pt x="131" y="5802"/>
                    </a:lnTo>
                    <a:lnTo>
                      <a:pt x="149" y="5783"/>
                    </a:lnTo>
                    <a:lnTo>
                      <a:pt x="168" y="5764"/>
                    </a:lnTo>
                    <a:lnTo>
                      <a:pt x="186" y="5727"/>
                    </a:lnTo>
                    <a:lnTo>
                      <a:pt x="1076" y="111"/>
                    </a:lnTo>
                    <a:lnTo>
                      <a:pt x="1076" y="74"/>
                    </a:lnTo>
                    <a:lnTo>
                      <a:pt x="1057" y="37"/>
                    </a:lnTo>
                    <a:lnTo>
                      <a:pt x="1039" y="19"/>
                    </a:lnTo>
                    <a:lnTo>
                      <a:pt x="1002"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127;p46">
                <a:extLst>
                  <a:ext uri="{FF2B5EF4-FFF2-40B4-BE49-F238E27FC236}">
                    <a16:creationId xmlns:a16="http://schemas.microsoft.com/office/drawing/2014/main" xmlns="" id="{0117F687-22EF-B6A9-0999-FBD9725B7B25}"/>
                  </a:ext>
                </a:extLst>
              </p:cNvPr>
              <p:cNvSpPr/>
              <p:nvPr/>
            </p:nvSpPr>
            <p:spPr>
              <a:xfrm>
                <a:off x="5385625" y="3898200"/>
                <a:ext cx="32925" cy="107050"/>
              </a:xfrm>
              <a:custGeom>
                <a:avLst/>
                <a:gdLst/>
                <a:ahLst/>
                <a:cxnLst/>
                <a:rect l="l" t="t" r="r" b="b"/>
                <a:pathLst>
                  <a:path w="1317" h="4282" extrusionOk="0">
                    <a:moveTo>
                      <a:pt x="75" y="0"/>
                    </a:moveTo>
                    <a:lnTo>
                      <a:pt x="38" y="19"/>
                    </a:lnTo>
                    <a:lnTo>
                      <a:pt x="19" y="56"/>
                    </a:lnTo>
                    <a:lnTo>
                      <a:pt x="1" y="93"/>
                    </a:lnTo>
                    <a:lnTo>
                      <a:pt x="19" y="130"/>
                    </a:lnTo>
                    <a:lnTo>
                      <a:pt x="279" y="853"/>
                    </a:lnTo>
                    <a:lnTo>
                      <a:pt x="409" y="1279"/>
                    </a:lnTo>
                    <a:lnTo>
                      <a:pt x="557" y="1761"/>
                    </a:lnTo>
                    <a:lnTo>
                      <a:pt x="705" y="2299"/>
                    </a:lnTo>
                    <a:lnTo>
                      <a:pt x="854" y="2892"/>
                    </a:lnTo>
                    <a:lnTo>
                      <a:pt x="983" y="3522"/>
                    </a:lnTo>
                    <a:lnTo>
                      <a:pt x="1132" y="4208"/>
                    </a:lnTo>
                    <a:lnTo>
                      <a:pt x="1132" y="4245"/>
                    </a:lnTo>
                    <a:lnTo>
                      <a:pt x="1150" y="4263"/>
                    </a:lnTo>
                    <a:lnTo>
                      <a:pt x="1187" y="4282"/>
                    </a:lnTo>
                    <a:lnTo>
                      <a:pt x="1280" y="4282"/>
                    </a:lnTo>
                    <a:lnTo>
                      <a:pt x="1298" y="4245"/>
                    </a:lnTo>
                    <a:lnTo>
                      <a:pt x="1317" y="4208"/>
                    </a:lnTo>
                    <a:lnTo>
                      <a:pt x="1317" y="4171"/>
                    </a:lnTo>
                    <a:lnTo>
                      <a:pt x="1187" y="3485"/>
                    </a:lnTo>
                    <a:lnTo>
                      <a:pt x="1039" y="2836"/>
                    </a:lnTo>
                    <a:lnTo>
                      <a:pt x="891" y="2243"/>
                    </a:lnTo>
                    <a:lnTo>
                      <a:pt x="742" y="1705"/>
                    </a:lnTo>
                    <a:lnTo>
                      <a:pt x="594" y="1224"/>
                    </a:lnTo>
                    <a:lnTo>
                      <a:pt x="464" y="779"/>
                    </a:lnTo>
                    <a:lnTo>
                      <a:pt x="205" y="56"/>
                    </a:lnTo>
                    <a:lnTo>
                      <a:pt x="186" y="37"/>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128;p46">
                <a:extLst>
                  <a:ext uri="{FF2B5EF4-FFF2-40B4-BE49-F238E27FC236}">
                    <a16:creationId xmlns:a16="http://schemas.microsoft.com/office/drawing/2014/main" xmlns="" id="{E7872C9E-4AFF-99FB-C283-DD6734E97ED5}"/>
                  </a:ext>
                </a:extLst>
              </p:cNvPr>
              <p:cNvSpPr/>
              <p:nvPr/>
            </p:nvSpPr>
            <p:spPr>
              <a:xfrm>
                <a:off x="5372675" y="3869475"/>
                <a:ext cx="13450" cy="21800"/>
              </a:xfrm>
              <a:custGeom>
                <a:avLst/>
                <a:gdLst/>
                <a:ahLst/>
                <a:cxnLst/>
                <a:rect l="l" t="t" r="r" b="b"/>
                <a:pathLst>
                  <a:path w="538" h="872" extrusionOk="0">
                    <a:moveTo>
                      <a:pt x="56" y="0"/>
                    </a:moveTo>
                    <a:lnTo>
                      <a:pt x="19" y="37"/>
                    </a:lnTo>
                    <a:lnTo>
                      <a:pt x="19" y="74"/>
                    </a:lnTo>
                    <a:lnTo>
                      <a:pt x="0" y="111"/>
                    </a:lnTo>
                    <a:lnTo>
                      <a:pt x="19" y="148"/>
                    </a:lnTo>
                    <a:lnTo>
                      <a:pt x="111" y="297"/>
                    </a:lnTo>
                    <a:lnTo>
                      <a:pt x="334" y="816"/>
                    </a:lnTo>
                    <a:lnTo>
                      <a:pt x="371" y="853"/>
                    </a:lnTo>
                    <a:lnTo>
                      <a:pt x="426" y="871"/>
                    </a:lnTo>
                    <a:lnTo>
                      <a:pt x="463" y="871"/>
                    </a:lnTo>
                    <a:lnTo>
                      <a:pt x="500" y="853"/>
                    </a:lnTo>
                    <a:lnTo>
                      <a:pt x="519" y="816"/>
                    </a:lnTo>
                    <a:lnTo>
                      <a:pt x="537" y="779"/>
                    </a:lnTo>
                    <a:lnTo>
                      <a:pt x="519" y="742"/>
                    </a:lnTo>
                    <a:lnTo>
                      <a:pt x="278" y="204"/>
                    </a:lnTo>
                    <a:lnTo>
                      <a:pt x="185" y="37"/>
                    </a:lnTo>
                    <a:lnTo>
                      <a:pt x="167" y="19"/>
                    </a:lnTo>
                    <a:lnTo>
                      <a:pt x="130"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3129;p46">
                <a:extLst>
                  <a:ext uri="{FF2B5EF4-FFF2-40B4-BE49-F238E27FC236}">
                    <a16:creationId xmlns:a16="http://schemas.microsoft.com/office/drawing/2014/main" xmlns="" id="{6381BC76-B92F-520C-9FB0-13C18A844F7D}"/>
                  </a:ext>
                </a:extLst>
              </p:cNvPr>
              <p:cNvSpPr/>
              <p:nvPr/>
            </p:nvSpPr>
            <p:spPr>
              <a:xfrm>
                <a:off x="6164550" y="3762425"/>
                <a:ext cx="83425" cy="78350"/>
              </a:xfrm>
              <a:custGeom>
                <a:avLst/>
                <a:gdLst/>
                <a:ahLst/>
                <a:cxnLst/>
                <a:rect l="l" t="t" r="r" b="b"/>
                <a:pathLst>
                  <a:path w="3337" h="3134" extrusionOk="0">
                    <a:moveTo>
                      <a:pt x="742" y="1"/>
                    </a:moveTo>
                    <a:lnTo>
                      <a:pt x="649" y="19"/>
                    </a:lnTo>
                    <a:lnTo>
                      <a:pt x="556" y="56"/>
                    </a:lnTo>
                    <a:lnTo>
                      <a:pt x="482" y="93"/>
                    </a:lnTo>
                    <a:lnTo>
                      <a:pt x="408" y="149"/>
                    </a:lnTo>
                    <a:lnTo>
                      <a:pt x="334" y="205"/>
                    </a:lnTo>
                    <a:lnTo>
                      <a:pt x="278" y="279"/>
                    </a:lnTo>
                    <a:lnTo>
                      <a:pt x="241" y="353"/>
                    </a:lnTo>
                    <a:lnTo>
                      <a:pt x="167" y="557"/>
                    </a:lnTo>
                    <a:lnTo>
                      <a:pt x="93" y="835"/>
                    </a:lnTo>
                    <a:lnTo>
                      <a:pt x="37" y="1150"/>
                    </a:lnTo>
                    <a:lnTo>
                      <a:pt x="0" y="1483"/>
                    </a:lnTo>
                    <a:lnTo>
                      <a:pt x="0" y="1799"/>
                    </a:lnTo>
                    <a:lnTo>
                      <a:pt x="19" y="2077"/>
                    </a:lnTo>
                    <a:lnTo>
                      <a:pt x="37" y="2188"/>
                    </a:lnTo>
                    <a:lnTo>
                      <a:pt x="74" y="2280"/>
                    </a:lnTo>
                    <a:lnTo>
                      <a:pt x="111" y="2336"/>
                    </a:lnTo>
                    <a:lnTo>
                      <a:pt x="167" y="2373"/>
                    </a:lnTo>
                    <a:lnTo>
                      <a:pt x="297" y="2373"/>
                    </a:lnTo>
                    <a:lnTo>
                      <a:pt x="426" y="2336"/>
                    </a:lnTo>
                    <a:lnTo>
                      <a:pt x="556" y="2280"/>
                    </a:lnTo>
                    <a:lnTo>
                      <a:pt x="686" y="2188"/>
                    </a:lnTo>
                    <a:lnTo>
                      <a:pt x="871" y="2021"/>
                    </a:lnTo>
                    <a:lnTo>
                      <a:pt x="964" y="1947"/>
                    </a:lnTo>
                    <a:lnTo>
                      <a:pt x="945" y="2077"/>
                    </a:lnTo>
                    <a:lnTo>
                      <a:pt x="927" y="2206"/>
                    </a:lnTo>
                    <a:lnTo>
                      <a:pt x="945" y="2355"/>
                    </a:lnTo>
                    <a:lnTo>
                      <a:pt x="964" y="2521"/>
                    </a:lnTo>
                    <a:lnTo>
                      <a:pt x="1001" y="2670"/>
                    </a:lnTo>
                    <a:lnTo>
                      <a:pt x="1038" y="2744"/>
                    </a:lnTo>
                    <a:lnTo>
                      <a:pt x="1094" y="2799"/>
                    </a:lnTo>
                    <a:lnTo>
                      <a:pt x="1149" y="2855"/>
                    </a:lnTo>
                    <a:lnTo>
                      <a:pt x="1205" y="2892"/>
                    </a:lnTo>
                    <a:lnTo>
                      <a:pt x="1279" y="2929"/>
                    </a:lnTo>
                    <a:lnTo>
                      <a:pt x="1353" y="2948"/>
                    </a:lnTo>
                    <a:lnTo>
                      <a:pt x="1427" y="2948"/>
                    </a:lnTo>
                    <a:lnTo>
                      <a:pt x="1501" y="2929"/>
                    </a:lnTo>
                    <a:lnTo>
                      <a:pt x="1631" y="2874"/>
                    </a:lnTo>
                    <a:lnTo>
                      <a:pt x="1761" y="2781"/>
                    </a:lnTo>
                    <a:lnTo>
                      <a:pt x="1872" y="2688"/>
                    </a:lnTo>
                    <a:lnTo>
                      <a:pt x="1965" y="2596"/>
                    </a:lnTo>
                    <a:lnTo>
                      <a:pt x="2039" y="2521"/>
                    </a:lnTo>
                    <a:lnTo>
                      <a:pt x="2020" y="2596"/>
                    </a:lnTo>
                    <a:lnTo>
                      <a:pt x="2039" y="2762"/>
                    </a:lnTo>
                    <a:lnTo>
                      <a:pt x="2057" y="2855"/>
                    </a:lnTo>
                    <a:lnTo>
                      <a:pt x="2095" y="2948"/>
                    </a:lnTo>
                    <a:lnTo>
                      <a:pt x="2150" y="3040"/>
                    </a:lnTo>
                    <a:lnTo>
                      <a:pt x="2243" y="3114"/>
                    </a:lnTo>
                    <a:lnTo>
                      <a:pt x="2298" y="3133"/>
                    </a:lnTo>
                    <a:lnTo>
                      <a:pt x="2354" y="3133"/>
                    </a:lnTo>
                    <a:lnTo>
                      <a:pt x="2428" y="3114"/>
                    </a:lnTo>
                    <a:lnTo>
                      <a:pt x="2502" y="3096"/>
                    </a:lnTo>
                    <a:lnTo>
                      <a:pt x="2651" y="3003"/>
                    </a:lnTo>
                    <a:lnTo>
                      <a:pt x="2799" y="2855"/>
                    </a:lnTo>
                    <a:lnTo>
                      <a:pt x="2947" y="2670"/>
                    </a:lnTo>
                    <a:lnTo>
                      <a:pt x="3077" y="2447"/>
                    </a:lnTo>
                    <a:lnTo>
                      <a:pt x="3207" y="2188"/>
                    </a:lnTo>
                    <a:lnTo>
                      <a:pt x="3299" y="1910"/>
                    </a:lnTo>
                    <a:lnTo>
                      <a:pt x="3318" y="1761"/>
                    </a:lnTo>
                    <a:lnTo>
                      <a:pt x="3336" y="1632"/>
                    </a:lnTo>
                    <a:lnTo>
                      <a:pt x="3318" y="1521"/>
                    </a:lnTo>
                    <a:lnTo>
                      <a:pt x="3281" y="1428"/>
                    </a:lnTo>
                    <a:lnTo>
                      <a:pt x="3225" y="1335"/>
                    </a:lnTo>
                    <a:lnTo>
                      <a:pt x="3170" y="1261"/>
                    </a:lnTo>
                    <a:lnTo>
                      <a:pt x="3114" y="1205"/>
                    </a:lnTo>
                    <a:lnTo>
                      <a:pt x="3040" y="1150"/>
                    </a:lnTo>
                    <a:lnTo>
                      <a:pt x="2892" y="1057"/>
                    </a:lnTo>
                    <a:lnTo>
                      <a:pt x="2743" y="1002"/>
                    </a:lnTo>
                    <a:lnTo>
                      <a:pt x="2613" y="983"/>
                    </a:lnTo>
                    <a:lnTo>
                      <a:pt x="2576" y="853"/>
                    </a:lnTo>
                    <a:lnTo>
                      <a:pt x="2521" y="742"/>
                    </a:lnTo>
                    <a:lnTo>
                      <a:pt x="2447" y="649"/>
                    </a:lnTo>
                    <a:lnTo>
                      <a:pt x="2373" y="575"/>
                    </a:lnTo>
                    <a:lnTo>
                      <a:pt x="2280" y="520"/>
                    </a:lnTo>
                    <a:lnTo>
                      <a:pt x="2187" y="464"/>
                    </a:lnTo>
                    <a:lnTo>
                      <a:pt x="1983" y="408"/>
                    </a:lnTo>
                    <a:lnTo>
                      <a:pt x="1798" y="390"/>
                    </a:lnTo>
                    <a:lnTo>
                      <a:pt x="1483" y="390"/>
                    </a:lnTo>
                    <a:lnTo>
                      <a:pt x="1427" y="297"/>
                    </a:lnTo>
                    <a:lnTo>
                      <a:pt x="1353" y="205"/>
                    </a:lnTo>
                    <a:lnTo>
                      <a:pt x="1279" y="130"/>
                    </a:lnTo>
                    <a:lnTo>
                      <a:pt x="1186" y="75"/>
                    </a:lnTo>
                    <a:lnTo>
                      <a:pt x="1112" y="38"/>
                    </a:lnTo>
                    <a:lnTo>
                      <a:pt x="1020" y="19"/>
                    </a:lnTo>
                    <a:lnTo>
                      <a:pt x="9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130;p46">
                <a:extLst>
                  <a:ext uri="{FF2B5EF4-FFF2-40B4-BE49-F238E27FC236}">
                    <a16:creationId xmlns:a16="http://schemas.microsoft.com/office/drawing/2014/main" xmlns="" id="{993344AF-17CE-350A-261D-905D27722CA2}"/>
                  </a:ext>
                </a:extLst>
              </p:cNvPr>
              <p:cNvSpPr/>
              <p:nvPr/>
            </p:nvSpPr>
            <p:spPr>
              <a:xfrm>
                <a:off x="6161750" y="3759650"/>
                <a:ext cx="88525" cy="83425"/>
              </a:xfrm>
              <a:custGeom>
                <a:avLst/>
                <a:gdLst/>
                <a:ahLst/>
                <a:cxnLst/>
                <a:rect l="l" t="t" r="r" b="b"/>
                <a:pathLst>
                  <a:path w="3541" h="3337" extrusionOk="0">
                    <a:moveTo>
                      <a:pt x="1039" y="204"/>
                    </a:moveTo>
                    <a:lnTo>
                      <a:pt x="1132" y="223"/>
                    </a:lnTo>
                    <a:lnTo>
                      <a:pt x="1206" y="260"/>
                    </a:lnTo>
                    <a:lnTo>
                      <a:pt x="1280" y="297"/>
                    </a:lnTo>
                    <a:lnTo>
                      <a:pt x="1354" y="353"/>
                    </a:lnTo>
                    <a:lnTo>
                      <a:pt x="1410" y="408"/>
                    </a:lnTo>
                    <a:lnTo>
                      <a:pt x="1465" y="482"/>
                    </a:lnTo>
                    <a:lnTo>
                      <a:pt x="1521" y="557"/>
                    </a:lnTo>
                    <a:lnTo>
                      <a:pt x="1558" y="594"/>
                    </a:lnTo>
                    <a:lnTo>
                      <a:pt x="1613" y="612"/>
                    </a:lnTo>
                    <a:lnTo>
                      <a:pt x="1762" y="594"/>
                    </a:lnTo>
                    <a:lnTo>
                      <a:pt x="1910" y="594"/>
                    </a:lnTo>
                    <a:lnTo>
                      <a:pt x="2077" y="612"/>
                    </a:lnTo>
                    <a:lnTo>
                      <a:pt x="2244" y="668"/>
                    </a:lnTo>
                    <a:lnTo>
                      <a:pt x="2336" y="705"/>
                    </a:lnTo>
                    <a:lnTo>
                      <a:pt x="2410" y="760"/>
                    </a:lnTo>
                    <a:lnTo>
                      <a:pt x="2485" y="835"/>
                    </a:lnTo>
                    <a:lnTo>
                      <a:pt x="2540" y="909"/>
                    </a:lnTo>
                    <a:lnTo>
                      <a:pt x="2596" y="1001"/>
                    </a:lnTo>
                    <a:lnTo>
                      <a:pt x="2633" y="1113"/>
                    </a:lnTo>
                    <a:lnTo>
                      <a:pt x="2651" y="1150"/>
                    </a:lnTo>
                    <a:lnTo>
                      <a:pt x="2707" y="1187"/>
                    </a:lnTo>
                    <a:lnTo>
                      <a:pt x="2763" y="1205"/>
                    </a:lnTo>
                    <a:lnTo>
                      <a:pt x="2929" y="1242"/>
                    </a:lnTo>
                    <a:lnTo>
                      <a:pt x="3022" y="1298"/>
                    </a:lnTo>
                    <a:lnTo>
                      <a:pt x="3096" y="1354"/>
                    </a:lnTo>
                    <a:lnTo>
                      <a:pt x="3189" y="1428"/>
                    </a:lnTo>
                    <a:lnTo>
                      <a:pt x="3263" y="1502"/>
                    </a:lnTo>
                    <a:lnTo>
                      <a:pt x="3319" y="1613"/>
                    </a:lnTo>
                    <a:lnTo>
                      <a:pt x="3337" y="1724"/>
                    </a:lnTo>
                    <a:lnTo>
                      <a:pt x="3337" y="1854"/>
                    </a:lnTo>
                    <a:lnTo>
                      <a:pt x="3319" y="2002"/>
                    </a:lnTo>
                    <a:lnTo>
                      <a:pt x="3244" y="2206"/>
                    </a:lnTo>
                    <a:lnTo>
                      <a:pt x="3170" y="2391"/>
                    </a:lnTo>
                    <a:lnTo>
                      <a:pt x="3078" y="2577"/>
                    </a:lnTo>
                    <a:lnTo>
                      <a:pt x="2985" y="2725"/>
                    </a:lnTo>
                    <a:lnTo>
                      <a:pt x="2874" y="2873"/>
                    </a:lnTo>
                    <a:lnTo>
                      <a:pt x="2763" y="2985"/>
                    </a:lnTo>
                    <a:lnTo>
                      <a:pt x="2670" y="3059"/>
                    </a:lnTo>
                    <a:lnTo>
                      <a:pt x="2559" y="3114"/>
                    </a:lnTo>
                    <a:lnTo>
                      <a:pt x="2485" y="3151"/>
                    </a:lnTo>
                    <a:lnTo>
                      <a:pt x="2429" y="3151"/>
                    </a:lnTo>
                    <a:lnTo>
                      <a:pt x="2392" y="3133"/>
                    </a:lnTo>
                    <a:lnTo>
                      <a:pt x="2336" y="3077"/>
                    </a:lnTo>
                    <a:lnTo>
                      <a:pt x="2281" y="3003"/>
                    </a:lnTo>
                    <a:lnTo>
                      <a:pt x="2262" y="2929"/>
                    </a:lnTo>
                    <a:lnTo>
                      <a:pt x="2244" y="2855"/>
                    </a:lnTo>
                    <a:lnTo>
                      <a:pt x="2244" y="2707"/>
                    </a:lnTo>
                    <a:lnTo>
                      <a:pt x="2244" y="2651"/>
                    </a:lnTo>
                    <a:lnTo>
                      <a:pt x="2244" y="2614"/>
                    </a:lnTo>
                    <a:lnTo>
                      <a:pt x="2244" y="2577"/>
                    </a:lnTo>
                    <a:lnTo>
                      <a:pt x="2225" y="2558"/>
                    </a:lnTo>
                    <a:lnTo>
                      <a:pt x="2188" y="2540"/>
                    </a:lnTo>
                    <a:lnTo>
                      <a:pt x="2151" y="2521"/>
                    </a:lnTo>
                    <a:lnTo>
                      <a:pt x="2114" y="2540"/>
                    </a:lnTo>
                    <a:lnTo>
                      <a:pt x="2077" y="2558"/>
                    </a:lnTo>
                    <a:lnTo>
                      <a:pt x="2003" y="2651"/>
                    </a:lnTo>
                    <a:lnTo>
                      <a:pt x="1817" y="2799"/>
                    </a:lnTo>
                    <a:lnTo>
                      <a:pt x="1725" y="2873"/>
                    </a:lnTo>
                    <a:lnTo>
                      <a:pt x="1595" y="2929"/>
                    </a:lnTo>
                    <a:lnTo>
                      <a:pt x="1484" y="2947"/>
                    </a:lnTo>
                    <a:lnTo>
                      <a:pt x="1428" y="2947"/>
                    </a:lnTo>
                    <a:lnTo>
                      <a:pt x="1372" y="2929"/>
                    </a:lnTo>
                    <a:lnTo>
                      <a:pt x="1280" y="2855"/>
                    </a:lnTo>
                    <a:lnTo>
                      <a:pt x="1224" y="2762"/>
                    </a:lnTo>
                    <a:lnTo>
                      <a:pt x="1187" y="2651"/>
                    </a:lnTo>
                    <a:lnTo>
                      <a:pt x="1150" y="2521"/>
                    </a:lnTo>
                    <a:lnTo>
                      <a:pt x="1150" y="2391"/>
                    </a:lnTo>
                    <a:lnTo>
                      <a:pt x="1150" y="2262"/>
                    </a:lnTo>
                    <a:lnTo>
                      <a:pt x="1169" y="2076"/>
                    </a:lnTo>
                    <a:lnTo>
                      <a:pt x="1150" y="2021"/>
                    </a:lnTo>
                    <a:lnTo>
                      <a:pt x="1113" y="1965"/>
                    </a:lnTo>
                    <a:lnTo>
                      <a:pt x="1057" y="1965"/>
                    </a:lnTo>
                    <a:lnTo>
                      <a:pt x="1002" y="1984"/>
                    </a:lnTo>
                    <a:lnTo>
                      <a:pt x="835" y="2132"/>
                    </a:lnTo>
                    <a:lnTo>
                      <a:pt x="650" y="2280"/>
                    </a:lnTo>
                    <a:lnTo>
                      <a:pt x="557" y="2336"/>
                    </a:lnTo>
                    <a:lnTo>
                      <a:pt x="464" y="2373"/>
                    </a:lnTo>
                    <a:lnTo>
                      <a:pt x="390" y="2391"/>
                    </a:lnTo>
                    <a:lnTo>
                      <a:pt x="298" y="2391"/>
                    </a:lnTo>
                    <a:lnTo>
                      <a:pt x="298" y="2373"/>
                    </a:lnTo>
                    <a:lnTo>
                      <a:pt x="260" y="2317"/>
                    </a:lnTo>
                    <a:lnTo>
                      <a:pt x="223" y="2169"/>
                    </a:lnTo>
                    <a:lnTo>
                      <a:pt x="205" y="1947"/>
                    </a:lnTo>
                    <a:lnTo>
                      <a:pt x="205" y="1706"/>
                    </a:lnTo>
                    <a:lnTo>
                      <a:pt x="223" y="1428"/>
                    </a:lnTo>
                    <a:lnTo>
                      <a:pt x="260" y="1150"/>
                    </a:lnTo>
                    <a:lnTo>
                      <a:pt x="316" y="890"/>
                    </a:lnTo>
                    <a:lnTo>
                      <a:pt x="372" y="668"/>
                    </a:lnTo>
                    <a:lnTo>
                      <a:pt x="446" y="501"/>
                    </a:lnTo>
                    <a:lnTo>
                      <a:pt x="483" y="445"/>
                    </a:lnTo>
                    <a:lnTo>
                      <a:pt x="520" y="371"/>
                    </a:lnTo>
                    <a:lnTo>
                      <a:pt x="650" y="279"/>
                    </a:lnTo>
                    <a:lnTo>
                      <a:pt x="779" y="223"/>
                    </a:lnTo>
                    <a:lnTo>
                      <a:pt x="946" y="204"/>
                    </a:lnTo>
                    <a:close/>
                    <a:moveTo>
                      <a:pt x="946" y="0"/>
                    </a:moveTo>
                    <a:lnTo>
                      <a:pt x="835" y="19"/>
                    </a:lnTo>
                    <a:lnTo>
                      <a:pt x="724" y="38"/>
                    </a:lnTo>
                    <a:lnTo>
                      <a:pt x="631" y="75"/>
                    </a:lnTo>
                    <a:lnTo>
                      <a:pt x="538" y="112"/>
                    </a:lnTo>
                    <a:lnTo>
                      <a:pt x="446" y="186"/>
                    </a:lnTo>
                    <a:lnTo>
                      <a:pt x="372" y="241"/>
                    </a:lnTo>
                    <a:lnTo>
                      <a:pt x="316" y="334"/>
                    </a:lnTo>
                    <a:lnTo>
                      <a:pt x="260" y="408"/>
                    </a:lnTo>
                    <a:lnTo>
                      <a:pt x="186" y="594"/>
                    </a:lnTo>
                    <a:lnTo>
                      <a:pt x="131" y="835"/>
                    </a:lnTo>
                    <a:lnTo>
                      <a:pt x="75" y="1113"/>
                    </a:lnTo>
                    <a:lnTo>
                      <a:pt x="38" y="1391"/>
                    </a:lnTo>
                    <a:lnTo>
                      <a:pt x="1" y="1687"/>
                    </a:lnTo>
                    <a:lnTo>
                      <a:pt x="1" y="1965"/>
                    </a:lnTo>
                    <a:lnTo>
                      <a:pt x="38" y="2225"/>
                    </a:lnTo>
                    <a:lnTo>
                      <a:pt x="57" y="2317"/>
                    </a:lnTo>
                    <a:lnTo>
                      <a:pt x="75" y="2410"/>
                    </a:lnTo>
                    <a:lnTo>
                      <a:pt x="112" y="2466"/>
                    </a:lnTo>
                    <a:lnTo>
                      <a:pt x="149" y="2521"/>
                    </a:lnTo>
                    <a:lnTo>
                      <a:pt x="205" y="2558"/>
                    </a:lnTo>
                    <a:lnTo>
                      <a:pt x="260" y="2577"/>
                    </a:lnTo>
                    <a:lnTo>
                      <a:pt x="335" y="2595"/>
                    </a:lnTo>
                    <a:lnTo>
                      <a:pt x="427" y="2577"/>
                    </a:lnTo>
                    <a:lnTo>
                      <a:pt x="520" y="2558"/>
                    </a:lnTo>
                    <a:lnTo>
                      <a:pt x="613" y="2521"/>
                    </a:lnTo>
                    <a:lnTo>
                      <a:pt x="798" y="2429"/>
                    </a:lnTo>
                    <a:lnTo>
                      <a:pt x="946" y="2299"/>
                    </a:lnTo>
                    <a:lnTo>
                      <a:pt x="965" y="2521"/>
                    </a:lnTo>
                    <a:lnTo>
                      <a:pt x="983" y="2632"/>
                    </a:lnTo>
                    <a:lnTo>
                      <a:pt x="1002" y="2744"/>
                    </a:lnTo>
                    <a:lnTo>
                      <a:pt x="1039" y="2855"/>
                    </a:lnTo>
                    <a:lnTo>
                      <a:pt x="1094" y="2947"/>
                    </a:lnTo>
                    <a:lnTo>
                      <a:pt x="1169" y="3040"/>
                    </a:lnTo>
                    <a:lnTo>
                      <a:pt x="1280" y="3096"/>
                    </a:lnTo>
                    <a:lnTo>
                      <a:pt x="1372" y="3133"/>
                    </a:lnTo>
                    <a:lnTo>
                      <a:pt x="1484" y="3151"/>
                    </a:lnTo>
                    <a:lnTo>
                      <a:pt x="1595" y="3133"/>
                    </a:lnTo>
                    <a:lnTo>
                      <a:pt x="1688" y="3114"/>
                    </a:lnTo>
                    <a:lnTo>
                      <a:pt x="1799" y="3059"/>
                    </a:lnTo>
                    <a:lnTo>
                      <a:pt x="1891" y="3003"/>
                    </a:lnTo>
                    <a:lnTo>
                      <a:pt x="2040" y="2873"/>
                    </a:lnTo>
                    <a:lnTo>
                      <a:pt x="2058" y="3003"/>
                    </a:lnTo>
                    <a:lnTo>
                      <a:pt x="2114" y="3114"/>
                    </a:lnTo>
                    <a:lnTo>
                      <a:pt x="2188" y="3225"/>
                    </a:lnTo>
                    <a:lnTo>
                      <a:pt x="2244" y="3263"/>
                    </a:lnTo>
                    <a:lnTo>
                      <a:pt x="2299" y="3300"/>
                    </a:lnTo>
                    <a:lnTo>
                      <a:pt x="2373" y="3337"/>
                    </a:lnTo>
                    <a:lnTo>
                      <a:pt x="2540" y="3337"/>
                    </a:lnTo>
                    <a:lnTo>
                      <a:pt x="2651" y="3300"/>
                    </a:lnTo>
                    <a:lnTo>
                      <a:pt x="2781" y="3225"/>
                    </a:lnTo>
                    <a:lnTo>
                      <a:pt x="2911" y="3114"/>
                    </a:lnTo>
                    <a:lnTo>
                      <a:pt x="3041" y="2985"/>
                    </a:lnTo>
                    <a:lnTo>
                      <a:pt x="3152" y="2836"/>
                    </a:lnTo>
                    <a:lnTo>
                      <a:pt x="3263" y="2651"/>
                    </a:lnTo>
                    <a:lnTo>
                      <a:pt x="3356" y="2466"/>
                    </a:lnTo>
                    <a:lnTo>
                      <a:pt x="3448" y="2262"/>
                    </a:lnTo>
                    <a:lnTo>
                      <a:pt x="3504" y="2039"/>
                    </a:lnTo>
                    <a:lnTo>
                      <a:pt x="3541" y="1872"/>
                    </a:lnTo>
                    <a:lnTo>
                      <a:pt x="3541" y="1706"/>
                    </a:lnTo>
                    <a:lnTo>
                      <a:pt x="3504" y="1539"/>
                    </a:lnTo>
                    <a:lnTo>
                      <a:pt x="3430" y="1391"/>
                    </a:lnTo>
                    <a:lnTo>
                      <a:pt x="3356" y="1316"/>
                    </a:lnTo>
                    <a:lnTo>
                      <a:pt x="3282" y="1224"/>
                    </a:lnTo>
                    <a:lnTo>
                      <a:pt x="3189" y="1168"/>
                    </a:lnTo>
                    <a:lnTo>
                      <a:pt x="3096" y="1113"/>
                    </a:lnTo>
                    <a:lnTo>
                      <a:pt x="2929" y="1038"/>
                    </a:lnTo>
                    <a:lnTo>
                      <a:pt x="2800" y="1001"/>
                    </a:lnTo>
                    <a:lnTo>
                      <a:pt x="2763" y="909"/>
                    </a:lnTo>
                    <a:lnTo>
                      <a:pt x="2725" y="816"/>
                    </a:lnTo>
                    <a:lnTo>
                      <a:pt x="2670" y="742"/>
                    </a:lnTo>
                    <a:lnTo>
                      <a:pt x="2596" y="668"/>
                    </a:lnTo>
                    <a:lnTo>
                      <a:pt x="2466" y="557"/>
                    </a:lnTo>
                    <a:lnTo>
                      <a:pt x="2299" y="482"/>
                    </a:lnTo>
                    <a:lnTo>
                      <a:pt x="2132" y="427"/>
                    </a:lnTo>
                    <a:lnTo>
                      <a:pt x="1966" y="408"/>
                    </a:lnTo>
                    <a:lnTo>
                      <a:pt x="1799" y="390"/>
                    </a:lnTo>
                    <a:lnTo>
                      <a:pt x="1651" y="408"/>
                    </a:lnTo>
                    <a:lnTo>
                      <a:pt x="1595" y="316"/>
                    </a:lnTo>
                    <a:lnTo>
                      <a:pt x="1521" y="223"/>
                    </a:lnTo>
                    <a:lnTo>
                      <a:pt x="1428" y="167"/>
                    </a:lnTo>
                    <a:lnTo>
                      <a:pt x="1354" y="112"/>
                    </a:lnTo>
                    <a:lnTo>
                      <a:pt x="1261" y="56"/>
                    </a:lnTo>
                    <a:lnTo>
                      <a:pt x="1150" y="19"/>
                    </a:lnTo>
                    <a:lnTo>
                      <a:pt x="1057"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131;p46">
                <a:extLst>
                  <a:ext uri="{FF2B5EF4-FFF2-40B4-BE49-F238E27FC236}">
                    <a16:creationId xmlns:a16="http://schemas.microsoft.com/office/drawing/2014/main" xmlns="" id="{4894EEBB-AD3C-003A-5916-49D379CDAED3}"/>
                  </a:ext>
                </a:extLst>
              </p:cNvPr>
              <p:cNvSpPr/>
              <p:nvPr/>
            </p:nvSpPr>
            <p:spPr>
              <a:xfrm>
                <a:off x="6185850" y="3769850"/>
                <a:ext cx="18575" cy="43100"/>
              </a:xfrm>
              <a:custGeom>
                <a:avLst/>
                <a:gdLst/>
                <a:ahLst/>
                <a:cxnLst/>
                <a:rect l="l" t="t" r="r" b="b"/>
                <a:pathLst>
                  <a:path w="743" h="1724" extrusionOk="0">
                    <a:moveTo>
                      <a:pt x="631" y="0"/>
                    </a:moveTo>
                    <a:lnTo>
                      <a:pt x="594" y="19"/>
                    </a:lnTo>
                    <a:lnTo>
                      <a:pt x="557" y="37"/>
                    </a:lnTo>
                    <a:lnTo>
                      <a:pt x="538" y="74"/>
                    </a:lnTo>
                    <a:lnTo>
                      <a:pt x="19" y="1594"/>
                    </a:lnTo>
                    <a:lnTo>
                      <a:pt x="1" y="1650"/>
                    </a:lnTo>
                    <a:lnTo>
                      <a:pt x="19" y="1668"/>
                    </a:lnTo>
                    <a:lnTo>
                      <a:pt x="38" y="1705"/>
                    </a:lnTo>
                    <a:lnTo>
                      <a:pt x="75" y="1724"/>
                    </a:lnTo>
                    <a:lnTo>
                      <a:pt x="168" y="1724"/>
                    </a:lnTo>
                    <a:lnTo>
                      <a:pt x="205" y="1668"/>
                    </a:lnTo>
                    <a:lnTo>
                      <a:pt x="724" y="130"/>
                    </a:lnTo>
                    <a:lnTo>
                      <a:pt x="742" y="93"/>
                    </a:lnTo>
                    <a:lnTo>
                      <a:pt x="724" y="56"/>
                    </a:lnTo>
                    <a:lnTo>
                      <a:pt x="705" y="19"/>
                    </a:lnTo>
                    <a:lnTo>
                      <a:pt x="668"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132;p46">
                <a:extLst>
                  <a:ext uri="{FF2B5EF4-FFF2-40B4-BE49-F238E27FC236}">
                    <a16:creationId xmlns:a16="http://schemas.microsoft.com/office/drawing/2014/main" xmlns="" id="{48DD90E0-D749-22E3-F277-281C77C21B6B}"/>
                  </a:ext>
                </a:extLst>
              </p:cNvPr>
              <p:cNvSpPr/>
              <p:nvPr/>
            </p:nvSpPr>
            <p:spPr>
              <a:xfrm>
                <a:off x="6213200" y="3784200"/>
                <a:ext cx="19025" cy="43600"/>
              </a:xfrm>
              <a:custGeom>
                <a:avLst/>
                <a:gdLst/>
                <a:ahLst/>
                <a:cxnLst/>
                <a:rect l="l" t="t" r="r" b="b"/>
                <a:pathLst>
                  <a:path w="761" h="1744" extrusionOk="0">
                    <a:moveTo>
                      <a:pt x="667" y="1"/>
                    </a:moveTo>
                    <a:lnTo>
                      <a:pt x="630" y="19"/>
                    </a:lnTo>
                    <a:lnTo>
                      <a:pt x="593" y="38"/>
                    </a:lnTo>
                    <a:lnTo>
                      <a:pt x="575" y="75"/>
                    </a:lnTo>
                    <a:lnTo>
                      <a:pt x="0" y="1613"/>
                    </a:lnTo>
                    <a:lnTo>
                      <a:pt x="0" y="1650"/>
                    </a:lnTo>
                    <a:lnTo>
                      <a:pt x="0" y="1687"/>
                    </a:lnTo>
                    <a:lnTo>
                      <a:pt x="19" y="1725"/>
                    </a:lnTo>
                    <a:lnTo>
                      <a:pt x="56" y="1743"/>
                    </a:lnTo>
                    <a:lnTo>
                      <a:pt x="93" y="1743"/>
                    </a:lnTo>
                    <a:lnTo>
                      <a:pt x="149" y="1725"/>
                    </a:lnTo>
                    <a:lnTo>
                      <a:pt x="186" y="1687"/>
                    </a:lnTo>
                    <a:lnTo>
                      <a:pt x="760" y="131"/>
                    </a:lnTo>
                    <a:lnTo>
                      <a:pt x="760" y="93"/>
                    </a:lnTo>
                    <a:lnTo>
                      <a:pt x="760" y="56"/>
                    </a:lnTo>
                    <a:lnTo>
                      <a:pt x="723" y="38"/>
                    </a:lnTo>
                    <a:lnTo>
                      <a:pt x="705" y="19"/>
                    </a:lnTo>
                    <a:lnTo>
                      <a:pt x="667"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3133;p46">
                <a:extLst>
                  <a:ext uri="{FF2B5EF4-FFF2-40B4-BE49-F238E27FC236}">
                    <a16:creationId xmlns:a16="http://schemas.microsoft.com/office/drawing/2014/main" xmlns="" id="{BDBE644C-7288-FA6E-01B7-60122488CAB4}"/>
                  </a:ext>
                </a:extLst>
              </p:cNvPr>
              <p:cNvSpPr/>
              <p:nvPr/>
            </p:nvSpPr>
            <p:spPr>
              <a:xfrm>
                <a:off x="6132575" y="3810625"/>
                <a:ext cx="34300" cy="50050"/>
              </a:xfrm>
              <a:custGeom>
                <a:avLst/>
                <a:gdLst/>
                <a:ahLst/>
                <a:cxnLst/>
                <a:rect l="l" t="t" r="r" b="b"/>
                <a:pathLst>
                  <a:path w="1372" h="2002" extrusionOk="0">
                    <a:moveTo>
                      <a:pt x="74" y="0"/>
                    </a:moveTo>
                    <a:lnTo>
                      <a:pt x="37" y="19"/>
                    </a:lnTo>
                    <a:lnTo>
                      <a:pt x="19" y="37"/>
                    </a:lnTo>
                    <a:lnTo>
                      <a:pt x="0" y="74"/>
                    </a:lnTo>
                    <a:lnTo>
                      <a:pt x="0" y="111"/>
                    </a:lnTo>
                    <a:lnTo>
                      <a:pt x="19" y="149"/>
                    </a:lnTo>
                    <a:lnTo>
                      <a:pt x="56" y="167"/>
                    </a:lnTo>
                    <a:lnTo>
                      <a:pt x="204" y="297"/>
                    </a:lnTo>
                    <a:lnTo>
                      <a:pt x="371" y="445"/>
                    </a:lnTo>
                    <a:lnTo>
                      <a:pt x="575" y="630"/>
                    </a:lnTo>
                    <a:lnTo>
                      <a:pt x="760" y="890"/>
                    </a:lnTo>
                    <a:lnTo>
                      <a:pt x="853" y="1038"/>
                    </a:lnTo>
                    <a:lnTo>
                      <a:pt x="946" y="1186"/>
                    </a:lnTo>
                    <a:lnTo>
                      <a:pt x="1020" y="1353"/>
                    </a:lnTo>
                    <a:lnTo>
                      <a:pt x="1094" y="1520"/>
                    </a:lnTo>
                    <a:lnTo>
                      <a:pt x="1131" y="1724"/>
                    </a:lnTo>
                    <a:lnTo>
                      <a:pt x="1168" y="1909"/>
                    </a:lnTo>
                    <a:lnTo>
                      <a:pt x="1186" y="1946"/>
                    </a:lnTo>
                    <a:lnTo>
                      <a:pt x="1205" y="1983"/>
                    </a:lnTo>
                    <a:lnTo>
                      <a:pt x="1242" y="2002"/>
                    </a:lnTo>
                    <a:lnTo>
                      <a:pt x="1279" y="2002"/>
                    </a:lnTo>
                    <a:lnTo>
                      <a:pt x="1316" y="1983"/>
                    </a:lnTo>
                    <a:lnTo>
                      <a:pt x="1353" y="1965"/>
                    </a:lnTo>
                    <a:lnTo>
                      <a:pt x="1372" y="1928"/>
                    </a:lnTo>
                    <a:lnTo>
                      <a:pt x="1372" y="1891"/>
                    </a:lnTo>
                    <a:lnTo>
                      <a:pt x="1335" y="1668"/>
                    </a:lnTo>
                    <a:lnTo>
                      <a:pt x="1279" y="1465"/>
                    </a:lnTo>
                    <a:lnTo>
                      <a:pt x="1205" y="1279"/>
                    </a:lnTo>
                    <a:lnTo>
                      <a:pt x="1131" y="1112"/>
                    </a:lnTo>
                    <a:lnTo>
                      <a:pt x="1038" y="946"/>
                    </a:lnTo>
                    <a:lnTo>
                      <a:pt x="946" y="779"/>
                    </a:lnTo>
                    <a:lnTo>
                      <a:pt x="723" y="519"/>
                    </a:lnTo>
                    <a:lnTo>
                      <a:pt x="519" y="297"/>
                    </a:lnTo>
                    <a:lnTo>
                      <a:pt x="352" y="149"/>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3134;p46">
                <a:extLst>
                  <a:ext uri="{FF2B5EF4-FFF2-40B4-BE49-F238E27FC236}">
                    <a16:creationId xmlns:a16="http://schemas.microsoft.com/office/drawing/2014/main" xmlns="" id="{F004DF9B-FA40-2722-B15D-E2AE7A7F6704}"/>
                  </a:ext>
                </a:extLst>
              </p:cNvPr>
              <p:cNvSpPr/>
              <p:nvPr/>
            </p:nvSpPr>
            <p:spPr>
              <a:xfrm>
                <a:off x="6020900" y="4065925"/>
                <a:ext cx="7900" cy="32475"/>
              </a:xfrm>
              <a:custGeom>
                <a:avLst/>
                <a:gdLst/>
                <a:ahLst/>
                <a:cxnLst/>
                <a:rect l="l" t="t" r="r" b="b"/>
                <a:pathLst>
                  <a:path w="316" h="1299" extrusionOk="0">
                    <a:moveTo>
                      <a:pt x="56" y="1"/>
                    </a:moveTo>
                    <a:lnTo>
                      <a:pt x="19" y="38"/>
                    </a:lnTo>
                    <a:lnTo>
                      <a:pt x="19" y="75"/>
                    </a:lnTo>
                    <a:lnTo>
                      <a:pt x="1" y="112"/>
                    </a:lnTo>
                    <a:lnTo>
                      <a:pt x="130" y="1205"/>
                    </a:lnTo>
                    <a:lnTo>
                      <a:pt x="130" y="1243"/>
                    </a:lnTo>
                    <a:lnTo>
                      <a:pt x="149" y="1280"/>
                    </a:lnTo>
                    <a:lnTo>
                      <a:pt x="186" y="1298"/>
                    </a:lnTo>
                    <a:lnTo>
                      <a:pt x="241" y="1298"/>
                    </a:lnTo>
                    <a:lnTo>
                      <a:pt x="279" y="1280"/>
                    </a:lnTo>
                    <a:lnTo>
                      <a:pt x="297" y="1261"/>
                    </a:lnTo>
                    <a:lnTo>
                      <a:pt x="316" y="1224"/>
                    </a:lnTo>
                    <a:lnTo>
                      <a:pt x="316" y="1187"/>
                    </a:lnTo>
                    <a:lnTo>
                      <a:pt x="204" y="93"/>
                    </a:lnTo>
                    <a:lnTo>
                      <a:pt x="186" y="56"/>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3135;p46">
                <a:extLst>
                  <a:ext uri="{FF2B5EF4-FFF2-40B4-BE49-F238E27FC236}">
                    <a16:creationId xmlns:a16="http://schemas.microsoft.com/office/drawing/2014/main" xmlns="" id="{F8C63032-A54B-8287-9E78-FC2E28FA146B}"/>
                  </a:ext>
                </a:extLst>
              </p:cNvPr>
              <p:cNvSpPr/>
              <p:nvPr/>
            </p:nvSpPr>
            <p:spPr>
              <a:xfrm>
                <a:off x="5815175" y="3969100"/>
                <a:ext cx="7425" cy="27350"/>
              </a:xfrm>
              <a:custGeom>
                <a:avLst/>
                <a:gdLst/>
                <a:ahLst/>
                <a:cxnLst/>
                <a:rect l="l" t="t" r="r" b="b"/>
                <a:pathLst>
                  <a:path w="297" h="1094" extrusionOk="0">
                    <a:moveTo>
                      <a:pt x="204" y="0"/>
                    </a:moveTo>
                    <a:lnTo>
                      <a:pt x="167" y="19"/>
                    </a:lnTo>
                    <a:lnTo>
                      <a:pt x="130" y="37"/>
                    </a:lnTo>
                    <a:lnTo>
                      <a:pt x="111" y="56"/>
                    </a:lnTo>
                    <a:lnTo>
                      <a:pt x="93" y="93"/>
                    </a:lnTo>
                    <a:lnTo>
                      <a:pt x="0" y="982"/>
                    </a:lnTo>
                    <a:lnTo>
                      <a:pt x="19" y="1019"/>
                    </a:lnTo>
                    <a:lnTo>
                      <a:pt x="37" y="1057"/>
                    </a:lnTo>
                    <a:lnTo>
                      <a:pt x="56" y="1075"/>
                    </a:lnTo>
                    <a:lnTo>
                      <a:pt x="93" y="1094"/>
                    </a:lnTo>
                    <a:lnTo>
                      <a:pt x="111" y="1094"/>
                    </a:lnTo>
                    <a:lnTo>
                      <a:pt x="149" y="1075"/>
                    </a:lnTo>
                    <a:lnTo>
                      <a:pt x="167" y="1057"/>
                    </a:lnTo>
                    <a:lnTo>
                      <a:pt x="204" y="1038"/>
                    </a:lnTo>
                    <a:lnTo>
                      <a:pt x="204" y="1001"/>
                    </a:lnTo>
                    <a:lnTo>
                      <a:pt x="297" y="111"/>
                    </a:lnTo>
                    <a:lnTo>
                      <a:pt x="278" y="74"/>
                    </a:lnTo>
                    <a:lnTo>
                      <a:pt x="260" y="37"/>
                    </a:lnTo>
                    <a:lnTo>
                      <a:pt x="241" y="19"/>
                    </a:lnTo>
                    <a:lnTo>
                      <a:pt x="204"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3136;p46">
                <a:extLst>
                  <a:ext uri="{FF2B5EF4-FFF2-40B4-BE49-F238E27FC236}">
                    <a16:creationId xmlns:a16="http://schemas.microsoft.com/office/drawing/2014/main" xmlns="" id="{0616D3E9-D9A3-5239-5D5B-0D7BCA97B702}"/>
                  </a:ext>
                </a:extLst>
              </p:cNvPr>
              <p:cNvSpPr/>
              <p:nvPr/>
            </p:nvSpPr>
            <p:spPr>
              <a:xfrm>
                <a:off x="5818425" y="3875500"/>
                <a:ext cx="12975" cy="87125"/>
              </a:xfrm>
              <a:custGeom>
                <a:avLst/>
                <a:gdLst/>
                <a:ahLst/>
                <a:cxnLst/>
                <a:rect l="l" t="t" r="r" b="b"/>
                <a:pathLst>
                  <a:path w="519" h="3485" extrusionOk="0">
                    <a:moveTo>
                      <a:pt x="389" y="0"/>
                    </a:moveTo>
                    <a:lnTo>
                      <a:pt x="352" y="19"/>
                    </a:lnTo>
                    <a:lnTo>
                      <a:pt x="334" y="37"/>
                    </a:lnTo>
                    <a:lnTo>
                      <a:pt x="315" y="74"/>
                    </a:lnTo>
                    <a:lnTo>
                      <a:pt x="0" y="3373"/>
                    </a:lnTo>
                    <a:lnTo>
                      <a:pt x="19" y="3429"/>
                    </a:lnTo>
                    <a:lnTo>
                      <a:pt x="37" y="3447"/>
                    </a:lnTo>
                    <a:lnTo>
                      <a:pt x="56" y="3485"/>
                    </a:lnTo>
                    <a:lnTo>
                      <a:pt x="148" y="3485"/>
                    </a:lnTo>
                    <a:lnTo>
                      <a:pt x="167" y="3466"/>
                    </a:lnTo>
                    <a:lnTo>
                      <a:pt x="185" y="3429"/>
                    </a:lnTo>
                    <a:lnTo>
                      <a:pt x="204" y="3392"/>
                    </a:lnTo>
                    <a:lnTo>
                      <a:pt x="519" y="93"/>
                    </a:lnTo>
                    <a:lnTo>
                      <a:pt x="519" y="56"/>
                    </a:lnTo>
                    <a:lnTo>
                      <a:pt x="500" y="37"/>
                    </a:lnTo>
                    <a:lnTo>
                      <a:pt x="463"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3137;p46">
                <a:extLst>
                  <a:ext uri="{FF2B5EF4-FFF2-40B4-BE49-F238E27FC236}">
                    <a16:creationId xmlns:a16="http://schemas.microsoft.com/office/drawing/2014/main" xmlns="" id="{A704B2F7-974A-FE92-C441-3A1665AB9A25}"/>
                  </a:ext>
                </a:extLst>
              </p:cNvPr>
              <p:cNvSpPr/>
              <p:nvPr/>
            </p:nvSpPr>
            <p:spPr>
              <a:xfrm>
                <a:off x="5815175" y="4023775"/>
                <a:ext cx="5125" cy="35225"/>
              </a:xfrm>
              <a:custGeom>
                <a:avLst/>
                <a:gdLst/>
                <a:ahLst/>
                <a:cxnLst/>
                <a:rect l="l" t="t" r="r" b="b"/>
                <a:pathLst>
                  <a:path w="205" h="1409" extrusionOk="0">
                    <a:moveTo>
                      <a:pt x="74" y="0"/>
                    </a:moveTo>
                    <a:lnTo>
                      <a:pt x="37" y="19"/>
                    </a:lnTo>
                    <a:lnTo>
                      <a:pt x="19" y="56"/>
                    </a:lnTo>
                    <a:lnTo>
                      <a:pt x="0" y="93"/>
                    </a:lnTo>
                    <a:lnTo>
                      <a:pt x="0" y="1316"/>
                    </a:lnTo>
                    <a:lnTo>
                      <a:pt x="19" y="1353"/>
                    </a:lnTo>
                    <a:lnTo>
                      <a:pt x="37" y="1390"/>
                    </a:lnTo>
                    <a:lnTo>
                      <a:pt x="74" y="1409"/>
                    </a:lnTo>
                    <a:lnTo>
                      <a:pt x="149" y="1409"/>
                    </a:lnTo>
                    <a:lnTo>
                      <a:pt x="186" y="1390"/>
                    </a:lnTo>
                    <a:lnTo>
                      <a:pt x="204" y="1353"/>
                    </a:lnTo>
                    <a:lnTo>
                      <a:pt x="204" y="1316"/>
                    </a:lnTo>
                    <a:lnTo>
                      <a:pt x="204" y="93"/>
                    </a:lnTo>
                    <a:lnTo>
                      <a:pt x="204" y="56"/>
                    </a:lnTo>
                    <a:lnTo>
                      <a:pt x="186" y="19"/>
                    </a:lnTo>
                    <a:lnTo>
                      <a:pt x="149" y="0"/>
                    </a:lnTo>
                    <a:close/>
                  </a:path>
                </a:pathLst>
              </a:custGeom>
              <a:solidFill>
                <a:srgbClr val="2C30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5683485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38" presetClass="path" presetSubtype="0" accel="50000" decel="50000" fill="hold" nodeType="afterEffect">
                                  <p:stCondLst>
                                    <p:cond delay="0"/>
                                  </p:stCondLst>
                                  <p:childTnLst>
                                    <p:animMotion origin="layout" path="M -0.00091 0.05208 L 0.01094 0.08056 L 0.01758 0.04745 L 0.02956 0.07593 L 0.03659 0.04282 L 0.04805 0.0713 L 0.05521 0.0382 L 0.06667 0.06667 L 0.07396 0.03357 L 0.08581 0.06181 L 0.09232 0.02894 L 0.1043 0.05718 L 0.11094 0.02431 L 0.12253 0.05278 L 0.12995 0.01945 L 0.14141 0.04792 L 0.1487 0.01482 " pathEditMode="relative" rAng="21120000" ptsTypes="AAAAAAAAAAAAAAAAA">
                                      <p:cBhvr>
                                        <p:cTn id="10" dur="3000" fill="hold"/>
                                        <p:tgtEl>
                                          <p:spTgt spid="18"/>
                                        </p:tgtEl>
                                        <p:attrNameLst>
                                          <p:attrName>ppt_x</p:attrName>
                                          <p:attrName>ppt_y</p:attrName>
                                        </p:attrNameLst>
                                      </p:cBhvr>
                                      <p:rCtr x="7604" y="-324"/>
                                    </p:animMotion>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72191"/>
            <a:ext cx="12190413" cy="831105"/>
            <a:chOff x="0" y="545208"/>
            <a:chExt cx="12190413" cy="8311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980958" y="545208"/>
              <a:ext cx="822849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vi-VN"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 Thu thập tư liệu</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grpSp>
        <p:nvGrpSpPr>
          <p:cNvPr id="5" name="组合 10">
            <a:extLst>
              <a:ext uri="{FF2B5EF4-FFF2-40B4-BE49-F238E27FC236}">
                <a16:creationId xmlns:a16="http://schemas.microsoft.com/office/drawing/2014/main" xmlns="" id="{076DDD80-3A95-4CA4-99AD-E9775C7018EB}"/>
              </a:ext>
            </a:extLst>
          </p:cNvPr>
          <p:cNvGrpSpPr/>
          <p:nvPr/>
        </p:nvGrpSpPr>
        <p:grpSpPr>
          <a:xfrm>
            <a:off x="5215321" y="987984"/>
            <a:ext cx="6474932" cy="3837238"/>
            <a:chOff x="1762543" y="-20073"/>
            <a:chExt cx="8666914" cy="4883621"/>
          </a:xfrm>
        </p:grpSpPr>
        <p:cxnSp>
          <p:nvCxnSpPr>
            <p:cNvPr id="6" name="直接连接符 3">
              <a:extLst>
                <a:ext uri="{FF2B5EF4-FFF2-40B4-BE49-F238E27FC236}">
                  <a16:creationId xmlns:a16="http://schemas.microsoft.com/office/drawing/2014/main" xmlns="" id="{C2451489-4166-426C-A87E-736498CEC981}"/>
                </a:ext>
              </a:extLst>
            </p:cNvPr>
            <p:cNvCxnSpPr/>
            <p:nvPr/>
          </p:nvCxnSpPr>
          <p:spPr>
            <a:xfrm>
              <a:off x="4015408" y="0"/>
              <a:ext cx="0" cy="1762539"/>
            </a:xfrm>
            <a:prstGeom prst="line">
              <a:avLst/>
            </a:prstGeom>
            <a:ln/>
          </p:spPr>
          <p:style>
            <a:lnRef idx="2">
              <a:schemeClr val="accent1"/>
            </a:lnRef>
            <a:fillRef idx="1">
              <a:schemeClr val="lt1"/>
            </a:fillRef>
            <a:effectRef idx="0">
              <a:schemeClr val="accent1"/>
            </a:effectRef>
            <a:fontRef idx="minor">
              <a:schemeClr val="dk1"/>
            </a:fontRef>
          </p:style>
        </p:cxnSp>
        <p:cxnSp>
          <p:nvCxnSpPr>
            <p:cNvPr id="7" name="直接连接符 4">
              <a:extLst>
                <a:ext uri="{FF2B5EF4-FFF2-40B4-BE49-F238E27FC236}">
                  <a16:creationId xmlns:a16="http://schemas.microsoft.com/office/drawing/2014/main" xmlns="" id="{FC0827ED-D25E-4138-8B53-DA59AF76BFAE}"/>
                </a:ext>
              </a:extLst>
            </p:cNvPr>
            <p:cNvCxnSpPr/>
            <p:nvPr/>
          </p:nvCxnSpPr>
          <p:spPr>
            <a:xfrm>
              <a:off x="8408503" y="-20073"/>
              <a:ext cx="0" cy="1762539"/>
            </a:xfrm>
            <a:prstGeom prst="line">
              <a:avLst/>
            </a:prstGeom>
            <a:ln/>
          </p:spPr>
          <p:style>
            <a:lnRef idx="2">
              <a:schemeClr val="accent1"/>
            </a:lnRef>
            <a:fillRef idx="1">
              <a:schemeClr val="lt1"/>
            </a:fillRef>
            <a:effectRef idx="0">
              <a:schemeClr val="accent1"/>
            </a:effectRef>
            <a:fontRef idx="minor">
              <a:schemeClr val="dk1"/>
            </a:fontRef>
          </p:style>
        </p:cxnSp>
        <p:sp>
          <p:nvSpPr>
            <p:cNvPr id="9" name="云形 5">
              <a:extLst>
                <a:ext uri="{FF2B5EF4-FFF2-40B4-BE49-F238E27FC236}">
                  <a16:creationId xmlns:a16="http://schemas.microsoft.com/office/drawing/2014/main" xmlns="" id="{472D155E-DBE0-456E-B257-FD3095BD8121}"/>
                </a:ext>
              </a:extLst>
            </p:cNvPr>
            <p:cNvSpPr/>
            <p:nvPr/>
          </p:nvSpPr>
          <p:spPr>
            <a:xfrm>
              <a:off x="1762543" y="1285461"/>
              <a:ext cx="8666914" cy="3578087"/>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0" name="文本框 6">
            <a:extLst>
              <a:ext uri="{FF2B5EF4-FFF2-40B4-BE49-F238E27FC236}">
                <a16:creationId xmlns:a16="http://schemas.microsoft.com/office/drawing/2014/main" xmlns="" id="{4D564C5E-C725-44D5-9380-5374D45D200D}"/>
              </a:ext>
            </a:extLst>
          </p:cNvPr>
          <p:cNvSpPr txBox="1"/>
          <p:nvPr/>
        </p:nvSpPr>
        <p:spPr>
          <a:xfrm>
            <a:off x="6453789" y="2769156"/>
            <a:ext cx="4477221" cy="954107"/>
          </a:xfrm>
          <a:prstGeom prst="rect">
            <a:avLst/>
          </a:prstGeom>
          <a:noFill/>
        </p:spPr>
        <p:txBody>
          <a:bodyPr wrap="square" rtlCol="0">
            <a:spAutoFit/>
          </a:bodyPr>
          <a:lstStyle/>
          <a:p>
            <a:pPr lvl="0" algn="ctr"/>
            <a:r>
              <a:rPr lang="en-US" sz="2800" b="1" dirty="0" err="1">
                <a:solidFill>
                  <a:srgbClr val="000000"/>
                </a:solidFill>
                <a:latin typeface="Times New Roman" panose="02020603050405020304" pitchFamily="18" charset="0"/>
                <a:cs typeface="Times New Roman" panose="02020603050405020304" pitchFamily="18" charset="0"/>
              </a:rPr>
              <a:t>Hoàn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thành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3" name="图片 10">
            <a:extLst>
              <a:ext uri="{FF2B5EF4-FFF2-40B4-BE49-F238E27FC236}">
                <a16:creationId xmlns:a16="http://schemas.microsoft.com/office/drawing/2014/main" xmlns="" id="{30B32558-38C9-4B4F-B6F6-BC67E1E5A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44" y="2769156"/>
            <a:ext cx="3564324" cy="3815923"/>
          </a:xfrm>
          <a:prstGeom prst="rect">
            <a:avLst/>
          </a:prstGeom>
        </p:spPr>
      </p:pic>
    </p:spTree>
    <p:extLst>
      <p:ext uri="{BB962C8B-B14F-4D97-AF65-F5344CB8AC3E}">
        <p14:creationId xmlns:p14="http://schemas.microsoft.com/office/powerpoint/2010/main" val="115678939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6881FCF-CA0A-4452-8992-654E012B71AE}"/>
              </a:ext>
            </a:extLst>
          </p:cNvPr>
          <p:cNvGraphicFramePr>
            <a:graphicFrameLocks noGrp="1"/>
          </p:cNvGraphicFramePr>
          <p:nvPr/>
        </p:nvGraphicFramePr>
        <p:xfrm>
          <a:off x="1369412" y="707180"/>
          <a:ext cx="9451588" cy="4389120"/>
        </p:xfrm>
        <a:graphic>
          <a:graphicData uri="http://schemas.openxmlformats.org/drawingml/2006/table">
            <a:tbl>
              <a:tblPr firstRow="1" firstCol="1" bandRow="1"/>
              <a:tblGrid>
                <a:gridCol w="3149921">
                  <a:extLst>
                    <a:ext uri="{9D8B030D-6E8A-4147-A177-3AD203B41FA5}">
                      <a16:colId xmlns:a16="http://schemas.microsoft.com/office/drawing/2014/main" xmlns="" val="1271966911"/>
                    </a:ext>
                  </a:extLst>
                </a:gridCol>
                <a:gridCol w="2373379">
                  <a:extLst>
                    <a:ext uri="{9D8B030D-6E8A-4147-A177-3AD203B41FA5}">
                      <a16:colId xmlns:a16="http://schemas.microsoft.com/office/drawing/2014/main" xmlns="" val="2620493595"/>
                    </a:ext>
                  </a:extLst>
                </a:gridCol>
                <a:gridCol w="3928288">
                  <a:extLst>
                    <a:ext uri="{9D8B030D-6E8A-4147-A177-3AD203B41FA5}">
                      <a16:colId xmlns:a16="http://schemas.microsoft.com/office/drawing/2014/main" xmlns="" val="104533450"/>
                    </a:ext>
                  </a:extLst>
                </a:gridCol>
              </a:tblGrid>
              <a:tr h="0">
                <a:tc gridSpan="3">
                  <a:txBody>
                    <a:bodyPr/>
                    <a:lstStyle/>
                    <a:p>
                      <a:pPr algn="ctr">
                        <a:lnSpc>
                          <a:spcPct val="150000"/>
                        </a:lnSpc>
                        <a:spcAft>
                          <a:spcPts val="0"/>
                        </a:spcAft>
                      </a:pP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Thu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29974033"/>
                  </a:ext>
                </a:extLst>
              </a:tr>
              <a:tr h="0">
                <a:tc gridSpan="2">
                  <a:txBody>
                    <a:bodyPr/>
                    <a:lstStyle/>
                    <a:p>
                      <a:pPr algn="just">
                        <a:lnSpc>
                          <a:spcPct val="150000"/>
                        </a:lnSpc>
                        <a:spcAft>
                          <a:spcPts val="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50000"/>
                        </a:lnSpc>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 xúc, ấn tượng</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6442996"/>
                  </a:ext>
                </a:extLst>
              </a:tr>
              <a:tr h="0">
                <a:tc>
                  <a:txBody>
                    <a:bodyPr/>
                    <a:lstStyle/>
                    <a:p>
                      <a:pPr algn="just">
                        <a:lnSpc>
                          <a:spcPct val="150000"/>
                        </a:lnSpc>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 thực tế</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1045276"/>
                  </a:ext>
                </a:extLst>
              </a:tr>
              <a:tr h="0">
                <a:tc>
                  <a:txBody>
                    <a:bodyPr/>
                    <a:lstStyle/>
                    <a:p>
                      <a:pPr algn="just">
                        <a:lnSpc>
                          <a:spcPct val="150000"/>
                        </a:lnSpc>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người khác kể</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85527"/>
                  </a:ext>
                </a:extLst>
              </a:tr>
              <a:tr h="0">
                <a:tc>
                  <a:txBody>
                    <a:bodyPr/>
                    <a:lstStyle/>
                    <a:p>
                      <a:pPr algn="just">
                        <a:lnSpc>
                          <a:spcPct val="150000"/>
                        </a:lnSpc>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sách, báo</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9506046"/>
                  </a:ext>
                </a:extLst>
              </a:tr>
            </a:tbl>
          </a:graphicData>
        </a:graphic>
      </p:graphicFrame>
    </p:spTree>
    <p:extLst>
      <p:ext uri="{BB962C8B-B14F-4D97-AF65-F5344CB8AC3E}">
        <p14:creationId xmlns:p14="http://schemas.microsoft.com/office/powerpoint/2010/main" val="72408292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72191"/>
            <a:ext cx="12190413" cy="831105"/>
            <a:chOff x="0" y="545208"/>
            <a:chExt cx="12190413" cy="8311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980958" y="545208"/>
              <a:ext cx="822849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2</a:t>
              </a:r>
              <a:r>
                <a:rPr lang="vi-VN"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Tìm ý, lập dàn </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ý</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grpSp>
        <p:nvGrpSpPr>
          <p:cNvPr id="5" name="组合 10">
            <a:extLst>
              <a:ext uri="{FF2B5EF4-FFF2-40B4-BE49-F238E27FC236}">
                <a16:creationId xmlns:a16="http://schemas.microsoft.com/office/drawing/2014/main" xmlns="" id="{076DDD80-3A95-4CA4-99AD-E9775C7018EB}"/>
              </a:ext>
            </a:extLst>
          </p:cNvPr>
          <p:cNvGrpSpPr/>
          <p:nvPr/>
        </p:nvGrpSpPr>
        <p:grpSpPr>
          <a:xfrm>
            <a:off x="5215321" y="987984"/>
            <a:ext cx="6474932" cy="3837238"/>
            <a:chOff x="1762543" y="-20073"/>
            <a:chExt cx="8666914" cy="4883621"/>
          </a:xfrm>
        </p:grpSpPr>
        <p:cxnSp>
          <p:nvCxnSpPr>
            <p:cNvPr id="6" name="直接连接符 3">
              <a:extLst>
                <a:ext uri="{FF2B5EF4-FFF2-40B4-BE49-F238E27FC236}">
                  <a16:creationId xmlns:a16="http://schemas.microsoft.com/office/drawing/2014/main" xmlns="" id="{C2451489-4166-426C-A87E-736498CEC981}"/>
                </a:ext>
              </a:extLst>
            </p:cNvPr>
            <p:cNvCxnSpPr/>
            <p:nvPr/>
          </p:nvCxnSpPr>
          <p:spPr>
            <a:xfrm>
              <a:off x="4015408" y="0"/>
              <a:ext cx="0" cy="1762539"/>
            </a:xfrm>
            <a:prstGeom prst="line">
              <a:avLst/>
            </a:prstGeom>
            <a:ln/>
          </p:spPr>
          <p:style>
            <a:lnRef idx="2">
              <a:schemeClr val="accent1"/>
            </a:lnRef>
            <a:fillRef idx="1">
              <a:schemeClr val="lt1"/>
            </a:fillRef>
            <a:effectRef idx="0">
              <a:schemeClr val="accent1"/>
            </a:effectRef>
            <a:fontRef idx="minor">
              <a:schemeClr val="dk1"/>
            </a:fontRef>
          </p:style>
        </p:cxnSp>
        <p:cxnSp>
          <p:nvCxnSpPr>
            <p:cNvPr id="7" name="直接连接符 4">
              <a:extLst>
                <a:ext uri="{FF2B5EF4-FFF2-40B4-BE49-F238E27FC236}">
                  <a16:creationId xmlns:a16="http://schemas.microsoft.com/office/drawing/2014/main" xmlns="" id="{FC0827ED-D25E-4138-8B53-DA59AF76BFAE}"/>
                </a:ext>
              </a:extLst>
            </p:cNvPr>
            <p:cNvCxnSpPr/>
            <p:nvPr/>
          </p:nvCxnSpPr>
          <p:spPr>
            <a:xfrm>
              <a:off x="8408503" y="-20073"/>
              <a:ext cx="0" cy="1762539"/>
            </a:xfrm>
            <a:prstGeom prst="line">
              <a:avLst/>
            </a:prstGeom>
            <a:ln/>
          </p:spPr>
          <p:style>
            <a:lnRef idx="2">
              <a:schemeClr val="accent1"/>
            </a:lnRef>
            <a:fillRef idx="1">
              <a:schemeClr val="lt1"/>
            </a:fillRef>
            <a:effectRef idx="0">
              <a:schemeClr val="accent1"/>
            </a:effectRef>
            <a:fontRef idx="minor">
              <a:schemeClr val="dk1"/>
            </a:fontRef>
          </p:style>
        </p:cxnSp>
        <p:sp>
          <p:nvSpPr>
            <p:cNvPr id="9" name="云形 5">
              <a:extLst>
                <a:ext uri="{FF2B5EF4-FFF2-40B4-BE49-F238E27FC236}">
                  <a16:creationId xmlns:a16="http://schemas.microsoft.com/office/drawing/2014/main" xmlns="" id="{472D155E-DBE0-456E-B257-FD3095BD8121}"/>
                </a:ext>
              </a:extLst>
            </p:cNvPr>
            <p:cNvSpPr/>
            <p:nvPr/>
          </p:nvSpPr>
          <p:spPr>
            <a:xfrm>
              <a:off x="1762543" y="1285461"/>
              <a:ext cx="8666914" cy="3578087"/>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0" name="文本框 6">
            <a:extLst>
              <a:ext uri="{FF2B5EF4-FFF2-40B4-BE49-F238E27FC236}">
                <a16:creationId xmlns:a16="http://schemas.microsoft.com/office/drawing/2014/main" xmlns="" id="{4D564C5E-C725-44D5-9380-5374D45D200D}"/>
              </a:ext>
            </a:extLst>
          </p:cNvPr>
          <p:cNvSpPr txBox="1"/>
          <p:nvPr/>
        </p:nvSpPr>
        <p:spPr>
          <a:xfrm>
            <a:off x="6453789" y="2769156"/>
            <a:ext cx="4477221" cy="523220"/>
          </a:xfrm>
          <a:prstGeom prst="rect">
            <a:avLst/>
          </a:prstGeom>
          <a:noFill/>
        </p:spPr>
        <p:txBody>
          <a:bodyPr wrap="square" rtlCol="0">
            <a:spAutoFit/>
          </a:bodyPr>
          <a:lstStyle/>
          <a:p>
            <a:pPr lvl="0" algn="ctr"/>
            <a:r>
              <a:rPr lang="en-US" sz="2800" b="1" dirty="0">
                <a:solidFill>
                  <a:srgbClr val="000000"/>
                </a:solidFill>
                <a:latin typeface="Times New Roman" panose="02020603050405020304" pitchFamily="18" charset="0"/>
                <a:cs typeface="Times New Roman" panose="02020603050405020304" pitchFamily="18" charset="0"/>
              </a:rPr>
              <a:t>2. </a:t>
            </a:r>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ý, </a:t>
            </a:r>
            <a:r>
              <a:rPr lang="en-US" sz="2800" b="1" dirty="0" err="1">
                <a:solidFill>
                  <a:srgbClr val="000000"/>
                </a:solidFill>
                <a:latin typeface="Times New Roman" panose="02020603050405020304" pitchFamily="18" charset="0"/>
                <a:cs typeface="Times New Roman" panose="02020603050405020304" pitchFamily="18" charset="0"/>
              </a:rPr>
              <a:t>lập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dàn</a:t>
            </a:r>
            <a:r>
              <a:rPr lang="en-US" sz="2800" b="1" dirty="0">
                <a:solidFill>
                  <a:srgbClr val="000000"/>
                </a:solidFill>
                <a:latin typeface="Times New Roman" panose="02020603050405020304" pitchFamily="18" charset="0"/>
                <a:cs typeface="Times New Roman" panose="02020603050405020304" pitchFamily="18" charset="0"/>
              </a:rPr>
              <a:t> ý</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3" name="图片 10">
            <a:extLst>
              <a:ext uri="{FF2B5EF4-FFF2-40B4-BE49-F238E27FC236}">
                <a16:creationId xmlns:a16="http://schemas.microsoft.com/office/drawing/2014/main" xmlns="" id="{30B32558-38C9-4B4F-B6F6-BC67E1E5A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44" y="2769156"/>
            <a:ext cx="3564324" cy="3815923"/>
          </a:xfrm>
          <a:prstGeom prst="rect">
            <a:avLst/>
          </a:prstGeom>
        </p:spPr>
      </p:pic>
    </p:spTree>
    <p:extLst>
      <p:ext uri="{BB962C8B-B14F-4D97-AF65-F5344CB8AC3E}">
        <p14:creationId xmlns:p14="http://schemas.microsoft.com/office/powerpoint/2010/main" val="32036433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98203"/>
            <a:ext cx="12190413" cy="1354217"/>
            <a:chOff x="0" y="274814"/>
            <a:chExt cx="12190413" cy="1354217"/>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886561" y="274814"/>
              <a:ext cx="913445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4.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Xem</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lại</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và</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chỉnh</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sửa</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rút</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kinh</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nghiệm</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grpSp>
        <p:nvGrpSpPr>
          <p:cNvPr id="5" name="组合 10">
            <a:extLst>
              <a:ext uri="{FF2B5EF4-FFF2-40B4-BE49-F238E27FC236}">
                <a16:creationId xmlns:a16="http://schemas.microsoft.com/office/drawing/2014/main" xmlns="" id="{076DDD80-3A95-4CA4-99AD-E9775C7018EB}"/>
              </a:ext>
            </a:extLst>
          </p:cNvPr>
          <p:cNvGrpSpPr/>
          <p:nvPr/>
        </p:nvGrpSpPr>
        <p:grpSpPr>
          <a:xfrm>
            <a:off x="5215321" y="987984"/>
            <a:ext cx="6474932" cy="3837238"/>
            <a:chOff x="1762543" y="-20073"/>
            <a:chExt cx="8666914" cy="4883621"/>
          </a:xfrm>
        </p:grpSpPr>
        <p:cxnSp>
          <p:nvCxnSpPr>
            <p:cNvPr id="6" name="直接连接符 3">
              <a:extLst>
                <a:ext uri="{FF2B5EF4-FFF2-40B4-BE49-F238E27FC236}">
                  <a16:creationId xmlns:a16="http://schemas.microsoft.com/office/drawing/2014/main" xmlns="" id="{C2451489-4166-426C-A87E-736498CEC981}"/>
                </a:ext>
              </a:extLst>
            </p:cNvPr>
            <p:cNvCxnSpPr/>
            <p:nvPr/>
          </p:nvCxnSpPr>
          <p:spPr>
            <a:xfrm>
              <a:off x="4015408" y="0"/>
              <a:ext cx="0" cy="1762539"/>
            </a:xfrm>
            <a:prstGeom prst="line">
              <a:avLst/>
            </a:prstGeom>
            <a:ln/>
          </p:spPr>
          <p:style>
            <a:lnRef idx="2">
              <a:schemeClr val="accent1"/>
            </a:lnRef>
            <a:fillRef idx="1">
              <a:schemeClr val="lt1"/>
            </a:fillRef>
            <a:effectRef idx="0">
              <a:schemeClr val="accent1"/>
            </a:effectRef>
            <a:fontRef idx="minor">
              <a:schemeClr val="dk1"/>
            </a:fontRef>
          </p:style>
        </p:cxnSp>
        <p:cxnSp>
          <p:nvCxnSpPr>
            <p:cNvPr id="7" name="直接连接符 4">
              <a:extLst>
                <a:ext uri="{FF2B5EF4-FFF2-40B4-BE49-F238E27FC236}">
                  <a16:creationId xmlns:a16="http://schemas.microsoft.com/office/drawing/2014/main" xmlns="" id="{FC0827ED-D25E-4138-8B53-DA59AF76BFAE}"/>
                </a:ext>
              </a:extLst>
            </p:cNvPr>
            <p:cNvCxnSpPr/>
            <p:nvPr/>
          </p:nvCxnSpPr>
          <p:spPr>
            <a:xfrm>
              <a:off x="8408503" y="-20073"/>
              <a:ext cx="0" cy="1762539"/>
            </a:xfrm>
            <a:prstGeom prst="line">
              <a:avLst/>
            </a:prstGeom>
            <a:ln/>
          </p:spPr>
          <p:style>
            <a:lnRef idx="2">
              <a:schemeClr val="accent1"/>
            </a:lnRef>
            <a:fillRef idx="1">
              <a:schemeClr val="lt1"/>
            </a:fillRef>
            <a:effectRef idx="0">
              <a:schemeClr val="accent1"/>
            </a:effectRef>
            <a:fontRef idx="minor">
              <a:schemeClr val="dk1"/>
            </a:fontRef>
          </p:style>
        </p:cxnSp>
        <p:sp>
          <p:nvSpPr>
            <p:cNvPr id="9" name="云形 5">
              <a:extLst>
                <a:ext uri="{FF2B5EF4-FFF2-40B4-BE49-F238E27FC236}">
                  <a16:creationId xmlns:a16="http://schemas.microsoft.com/office/drawing/2014/main" xmlns="" id="{472D155E-DBE0-456E-B257-FD3095BD8121}"/>
                </a:ext>
              </a:extLst>
            </p:cNvPr>
            <p:cNvSpPr/>
            <p:nvPr/>
          </p:nvSpPr>
          <p:spPr>
            <a:xfrm>
              <a:off x="1762543" y="1285461"/>
              <a:ext cx="8666914" cy="3578087"/>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0" name="文本框 6">
            <a:extLst>
              <a:ext uri="{FF2B5EF4-FFF2-40B4-BE49-F238E27FC236}">
                <a16:creationId xmlns:a16="http://schemas.microsoft.com/office/drawing/2014/main" xmlns="" id="{4D564C5E-C725-44D5-9380-5374D45D200D}"/>
              </a:ext>
            </a:extLst>
          </p:cNvPr>
          <p:cNvSpPr txBox="1"/>
          <p:nvPr/>
        </p:nvSpPr>
        <p:spPr>
          <a:xfrm>
            <a:off x="6453789" y="2769156"/>
            <a:ext cx="4477221" cy="1815882"/>
          </a:xfrm>
          <a:prstGeom prst="rect">
            <a:avLst/>
          </a:prstGeom>
          <a:noFill/>
        </p:spPr>
        <p:txBody>
          <a:bodyPr wrap="square" rtlCol="0">
            <a:spAutoFit/>
          </a:bodyPr>
          <a:lstStyle/>
          <a:p>
            <a:pPr lvl="0" algn="ctr"/>
            <a:r>
              <a:rPr lang="en-US" sz="2800" b="1">
                <a:solidFill>
                  <a:srgbClr val="000000"/>
                </a:solidFill>
                <a:latin typeface="Times New Roman" panose="02020603050405020304" pitchFamily="18" charset="0"/>
                <a:cs typeface="Times New Roman" panose="02020603050405020304" pitchFamily="18" charset="0"/>
              </a:rPr>
              <a:t>Dùng bảng kiểm để tự đánh giá bài làm của mình, sau đó dùng bảng kiểm đánh giá đồng đẳng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3" name="图片 10">
            <a:extLst>
              <a:ext uri="{FF2B5EF4-FFF2-40B4-BE49-F238E27FC236}">
                <a16:creationId xmlns:a16="http://schemas.microsoft.com/office/drawing/2014/main" xmlns="" id="{30B32558-38C9-4B4F-B6F6-BC67E1E5A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44" y="2769156"/>
            <a:ext cx="3564324" cy="3815923"/>
          </a:xfrm>
          <a:prstGeom prst="rect">
            <a:avLst/>
          </a:prstGeom>
        </p:spPr>
      </p:pic>
    </p:spTree>
    <p:extLst>
      <p:ext uri="{BB962C8B-B14F-4D97-AF65-F5344CB8AC3E}">
        <p14:creationId xmlns:p14="http://schemas.microsoft.com/office/powerpoint/2010/main" val="208882156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D406673-4261-49E0-A214-C15A87ECB3E1}"/>
              </a:ext>
            </a:extLst>
          </p:cNvPr>
          <p:cNvGraphicFramePr>
            <a:graphicFrameLocks noGrp="1"/>
          </p:cNvGraphicFramePr>
          <p:nvPr>
            <p:extLst>
              <p:ext uri="{D42A27DB-BD31-4B8C-83A1-F6EECF244321}">
                <p14:modId xmlns:p14="http://schemas.microsoft.com/office/powerpoint/2010/main" val="3907915312"/>
              </p:ext>
            </p:extLst>
          </p:nvPr>
        </p:nvGraphicFramePr>
        <p:xfrm>
          <a:off x="1682759" y="756885"/>
          <a:ext cx="9214540" cy="6400800"/>
        </p:xfrm>
        <a:graphic>
          <a:graphicData uri="http://schemas.openxmlformats.org/drawingml/2006/table">
            <a:tbl>
              <a:tblPr firstRow="1" firstCol="1" bandRow="1"/>
              <a:tblGrid>
                <a:gridCol w="4607270">
                  <a:extLst>
                    <a:ext uri="{9D8B030D-6E8A-4147-A177-3AD203B41FA5}">
                      <a16:colId xmlns:a16="http://schemas.microsoft.com/office/drawing/2014/main" xmlns="" val="4246936458"/>
                    </a:ext>
                  </a:extLst>
                </a:gridCol>
                <a:gridCol w="4607270">
                  <a:extLst>
                    <a:ext uri="{9D8B030D-6E8A-4147-A177-3AD203B41FA5}">
                      <a16:colId xmlns:a16="http://schemas.microsoft.com/office/drawing/2014/main" xmlns="" val="4071275550"/>
                    </a:ext>
                  </a:extLst>
                </a:gridCol>
              </a:tblGrid>
              <a:tr h="1351185">
                <a:tc>
                  <a:txBody>
                    <a:bodyPr/>
                    <a:lstStyle/>
                    <a:p>
                      <a:pPr algn="just">
                        <a:lnSpc>
                          <a:spcPct val="150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238807"/>
                  </a:ext>
                </a:extLst>
              </a:tr>
              <a:tr h="882147">
                <a:tc>
                  <a:txBody>
                    <a:bodyPr/>
                    <a:lstStyle/>
                    <a:p>
                      <a:pPr algn="just">
                        <a:lnSpc>
                          <a:spcPct val="150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9876645"/>
                  </a:ext>
                </a:extLst>
              </a:tr>
              <a:tr h="882147">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Những kỉ niệm nào khiến em ấn tượng sâu sắc</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9248891"/>
                  </a:ext>
                </a:extLst>
              </a:tr>
              <a:tr h="882147">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Khung cảnh diễn ra sự việc có gì đặc biệt?</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1578754"/>
                  </a:ext>
                </a:extLst>
              </a:tr>
              <a:tr h="413108">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8885408"/>
                  </a:ext>
                </a:extLst>
              </a:tr>
            </a:tbl>
          </a:graphicData>
        </a:graphic>
      </p:graphicFrame>
      <p:sp>
        <p:nvSpPr>
          <p:cNvPr id="5" name="TextBox 8">
            <a:extLst>
              <a:ext uri="{FF2B5EF4-FFF2-40B4-BE49-F238E27FC236}">
                <a16:creationId xmlns:a16="http://schemas.microsoft.com/office/drawing/2014/main" xmlns="" id="{49F8CEDF-57D1-4C9C-823B-267F04566658}"/>
              </a:ext>
            </a:extLst>
          </p:cNvPr>
          <p:cNvSpPr txBox="1">
            <a:spLocks noChangeArrowheads="1"/>
          </p:cNvSpPr>
          <p:nvPr/>
        </p:nvSpPr>
        <p:spPr bwMode="auto">
          <a:xfrm>
            <a:off x="1980958" y="172191"/>
            <a:ext cx="822849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Tìm</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ý</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2380608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67111"/>
            <a:ext cx="12190413" cy="936185"/>
            <a:chOff x="0" y="440128"/>
            <a:chExt cx="12190413" cy="93618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3616502" y="440128"/>
              <a:ext cx="4957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5400" b="1" i="1">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Ai nhanh hơn</a:t>
              </a:r>
              <a:endParaRPr lang="zh-CN" altLang="en-US" sz="5400" b="1" i="1"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pic>
        <p:nvPicPr>
          <p:cNvPr id="16" name="图片 11">
            <a:extLst>
              <a:ext uri="{FF2B5EF4-FFF2-40B4-BE49-F238E27FC236}">
                <a16:creationId xmlns:a16="http://schemas.microsoft.com/office/drawing/2014/main" xmlns="" id="{9C6A6309-3DA2-426F-9025-0D2ABD4E4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771" y="1463858"/>
            <a:ext cx="8001000" cy="3449405"/>
          </a:xfrm>
          <a:prstGeom prst="rect">
            <a:avLst/>
          </a:prstGeom>
        </p:spPr>
      </p:pic>
      <p:pic>
        <p:nvPicPr>
          <p:cNvPr id="17" name="图片 1">
            <a:extLst>
              <a:ext uri="{FF2B5EF4-FFF2-40B4-BE49-F238E27FC236}">
                <a16:creationId xmlns:a16="http://schemas.microsoft.com/office/drawing/2014/main" xmlns="" id="{F72DBA9F-C1AD-4301-A5AA-77D6145B4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10324601" y="5586988"/>
            <a:ext cx="2068340" cy="1328053"/>
          </a:xfrm>
          <a:prstGeom prst="rect">
            <a:avLst/>
          </a:prstGeom>
        </p:spPr>
      </p:pic>
      <p:pic>
        <p:nvPicPr>
          <p:cNvPr id="18" name="图片 4">
            <a:extLst>
              <a:ext uri="{FF2B5EF4-FFF2-40B4-BE49-F238E27FC236}">
                <a16:creationId xmlns:a16="http://schemas.microsoft.com/office/drawing/2014/main" xmlns="" id="{0A27A0F3-A524-4D90-B6FC-B39A5173D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8513" y="5353435"/>
            <a:ext cx="443832" cy="631228"/>
          </a:xfrm>
          <a:prstGeom prst="rect">
            <a:avLst/>
          </a:prstGeom>
        </p:spPr>
      </p:pic>
      <p:pic>
        <p:nvPicPr>
          <p:cNvPr id="30" name="图片 5">
            <a:extLst>
              <a:ext uri="{FF2B5EF4-FFF2-40B4-BE49-F238E27FC236}">
                <a16:creationId xmlns:a16="http://schemas.microsoft.com/office/drawing/2014/main" xmlns="" id="{33F087F9-66B4-4FE5-ACE1-DF720EF00F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3398" y="1985137"/>
            <a:ext cx="4052669" cy="4820293"/>
          </a:xfrm>
          <a:prstGeom prst="rect">
            <a:avLst/>
          </a:prstGeom>
        </p:spPr>
      </p:pic>
      <p:pic>
        <p:nvPicPr>
          <p:cNvPr id="31"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l="58231" t="46683" r="21708" b="3317"/>
          <a:stretch/>
        </p:blipFill>
        <p:spPr>
          <a:xfrm>
            <a:off x="10666312" y="4625477"/>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sp>
        <p:nvSpPr>
          <p:cNvPr id="32" name="标题 1">
            <a:extLst>
              <a:ext uri="{FF2B5EF4-FFF2-40B4-BE49-F238E27FC236}">
                <a16:creationId xmlns:a16="http://schemas.microsoft.com/office/drawing/2014/main" xmlns="" id="{D78DF3CE-C80F-4952-8728-D1983AA308D2}"/>
              </a:ext>
            </a:extLst>
          </p:cNvPr>
          <p:cNvSpPr txBox="1">
            <a:spLocks/>
          </p:cNvSpPr>
          <p:nvPr/>
        </p:nvSpPr>
        <p:spPr>
          <a:xfrm>
            <a:off x="4586067" y="1380573"/>
            <a:ext cx="6409776" cy="1727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vi-VN" sz="3200" i="1" dirty="0">
                <a:cs typeface="Times New Roman" panose="02020603050405020304" pitchFamily="18" charset="0"/>
              </a:rPr>
              <a:t>Kể tên các sự em đã trải qua hoặc chứng kiến để lại nhiều ấn tượng sâu sắc</a:t>
            </a:r>
            <a:r>
              <a:rPr lang="en-US" sz="3200" i="1" dirty="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3" name="标题 1">
            <a:extLst>
              <a:ext uri="{FF2B5EF4-FFF2-40B4-BE49-F238E27FC236}">
                <a16:creationId xmlns:a16="http://schemas.microsoft.com/office/drawing/2014/main" xmlns="" id="{C1FD3659-C782-4E68-8F26-DF5C2A76A642}"/>
              </a:ext>
            </a:extLst>
          </p:cNvPr>
          <p:cNvSpPr txBox="1">
            <a:spLocks/>
          </p:cNvSpPr>
          <p:nvPr/>
        </p:nvSpPr>
        <p:spPr>
          <a:xfrm>
            <a:off x="4586067" y="3070502"/>
            <a:ext cx="6409776" cy="1727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vi-VN" sz="3200" i="1" dirty="0">
                <a:cs typeface="Times New Roman" panose="02020603050405020304" pitchFamily="18" charset="0"/>
              </a:rPr>
              <a:t>Em hãy kể tên 5 người quan trọng nhất với em theo mức độ giảm dần. Nếu chọn một người để chia sẻ với mọi người, em sẽ chọn ai?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59381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2000"/>
                            </p:stCondLst>
                            <p:childTnLst>
                              <p:par>
                                <p:cTn id="19" presetID="38" presetClass="path" presetSubtype="0" accel="50000" decel="50000" fill="hold" nodeType="afterEffect">
                                  <p:stCondLst>
                                    <p:cond delay="0"/>
                                  </p:stCondLst>
                                  <p:childTnLst>
                                    <p:animMotion origin="layout" path="M -0.00091 0.05208 L 0.01094 0.08056 L 0.01758 0.04745 L 0.02956 0.07593 L 0.03659 0.04282 L 0.04805 0.0713 L 0.05521 0.0382 L 0.06667 0.06667 L 0.07396 0.03357 L 0.08581 0.06181 L 0.09232 0.02894 L 0.1043 0.05718 L 0.11094 0.02431 L 0.12253 0.05278 L 0.12995 0.01945 L 0.14141 0.04792 L 0.1487 0.01482 " pathEditMode="relative" rAng="21120000" ptsTypes="AAAAAAAAAAAAAAAAA">
                                      <p:cBhvr>
                                        <p:cTn id="20" dur="3000" fill="hold"/>
                                        <p:tgtEl>
                                          <p:spTgt spid="18"/>
                                        </p:tgtEl>
                                        <p:attrNameLst>
                                          <p:attrName>ppt_x</p:attrName>
                                          <p:attrName>ppt_y</p:attrName>
                                        </p:attrNameLst>
                                      </p:cBhvr>
                                      <p:rCtr x="7604" y="-324"/>
                                    </p:animMotion>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2000"/>
                                        <p:tgtEl>
                                          <p:spTgt spid="17"/>
                                        </p:tgtEl>
                                      </p:cBhvr>
                                    </p:animEffect>
                                  </p:childTnLst>
                                </p:cTn>
                              </p:par>
                              <p:par>
                                <p:cTn id="24" presetID="42"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1787AEA-FECF-49FB-98D7-24783B42D71B}"/>
              </a:ext>
            </a:extLst>
          </p:cNvPr>
          <p:cNvGraphicFramePr>
            <a:graphicFrameLocks noGrp="1"/>
          </p:cNvGraphicFramePr>
          <p:nvPr>
            <p:extLst>
              <p:ext uri="{D42A27DB-BD31-4B8C-83A1-F6EECF244321}">
                <p14:modId xmlns:p14="http://schemas.microsoft.com/office/powerpoint/2010/main" val="899448509"/>
              </p:ext>
            </p:extLst>
          </p:nvPr>
        </p:nvGraphicFramePr>
        <p:xfrm>
          <a:off x="822121" y="849299"/>
          <a:ext cx="11174136" cy="5870448"/>
        </p:xfrm>
        <a:graphic>
          <a:graphicData uri="http://schemas.openxmlformats.org/drawingml/2006/table">
            <a:tbl>
              <a:tblPr firstRow="1" firstCol="1" bandRow="1"/>
              <a:tblGrid>
                <a:gridCol w="1499844">
                  <a:extLst>
                    <a:ext uri="{9D8B030D-6E8A-4147-A177-3AD203B41FA5}">
                      <a16:colId xmlns:a16="http://schemas.microsoft.com/office/drawing/2014/main" xmlns="" val="2436353143"/>
                    </a:ext>
                  </a:extLst>
                </a:gridCol>
                <a:gridCol w="9674292">
                  <a:extLst>
                    <a:ext uri="{9D8B030D-6E8A-4147-A177-3AD203B41FA5}">
                      <a16:colId xmlns:a16="http://schemas.microsoft.com/office/drawing/2014/main" xmlns="" val="834714656"/>
                    </a:ext>
                  </a:extLst>
                </a:gridCol>
              </a:tblGrid>
              <a:tr h="687090">
                <a:tc>
                  <a:txBody>
                    <a:bodyPr/>
                    <a:lstStyle/>
                    <a:p>
                      <a:pPr algn="ct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567335414"/>
                  </a:ext>
                </a:extLst>
              </a:tr>
              <a:tr h="3029579">
                <a:tc>
                  <a:txBody>
                    <a:bodyPr/>
                    <a:lstStyle/>
                    <a:p>
                      <a:pPr algn="ct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1:</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2:</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658866926"/>
                  </a:ext>
                </a:extLst>
              </a:tr>
              <a:tr h="452841">
                <a:tc>
                  <a:txBody>
                    <a:bodyPr/>
                    <a:lstStyle/>
                    <a:p>
                      <a:pPr algn="ct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511489710"/>
                  </a:ext>
                </a:extLst>
              </a:tr>
            </a:tbl>
          </a:graphicData>
        </a:graphic>
      </p:graphicFrame>
      <p:sp>
        <p:nvSpPr>
          <p:cNvPr id="3" name="TextBox 8">
            <a:extLst>
              <a:ext uri="{FF2B5EF4-FFF2-40B4-BE49-F238E27FC236}">
                <a16:creationId xmlns:a16="http://schemas.microsoft.com/office/drawing/2014/main" xmlns="" id="{6218C0E4-ED25-40C4-B8B6-1E2313293EC1}"/>
              </a:ext>
            </a:extLst>
          </p:cNvPr>
          <p:cNvSpPr txBox="1">
            <a:spLocks noChangeArrowheads="1"/>
          </p:cNvSpPr>
          <p:nvPr/>
        </p:nvSpPr>
        <p:spPr bwMode="auto">
          <a:xfrm>
            <a:off x="1980958" y="172191"/>
            <a:ext cx="822849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ctr">
              <a:defRPr/>
            </a:pP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 </a:t>
            </a:r>
            <a:r>
              <a:rPr lang="en-US" altLang="zh-CN" sz="4400" b="1" dirty="0" err="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Lập</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ý</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2196647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47590"/>
            <a:ext cx="12190413" cy="855706"/>
            <a:chOff x="0" y="520607"/>
            <a:chExt cx="12190413" cy="85570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316024" y="520607"/>
              <a:ext cx="98243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2.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Tìm</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4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ý,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lập</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dàn</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ý</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pic>
        <p:nvPicPr>
          <p:cNvPr id="35" name="图片 6">
            <a:extLst>
              <a:ext uri="{FF2B5EF4-FFF2-40B4-BE49-F238E27FC236}">
                <a16:creationId xmlns:a16="http://schemas.microsoft.com/office/drawing/2014/main" xmlns="" id="{659187C7-F00E-4F5F-AAE6-CC604EA9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008" y="1668977"/>
            <a:ext cx="5361381" cy="5361381"/>
          </a:xfrm>
          <a:prstGeom prst="rect">
            <a:avLst/>
          </a:prstGeom>
        </p:spPr>
      </p:pic>
      <p:pic>
        <p:nvPicPr>
          <p:cNvPr id="7" name="图片 18">
            <a:extLst>
              <a:ext uri="{FF2B5EF4-FFF2-40B4-BE49-F238E27FC236}">
                <a16:creationId xmlns:a16="http://schemas.microsoft.com/office/drawing/2014/main" xmlns="" id="{49EA166C-615D-4A0B-852D-906C9A10A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50" y="833687"/>
            <a:ext cx="1163448" cy="1645697"/>
          </a:xfrm>
          <a:prstGeom prst="rect">
            <a:avLst/>
          </a:prstGeom>
          <a:effectLst>
            <a:outerShdw blurRad="50800" dist="38100" dir="5400000" algn="t" rotWithShape="0">
              <a:prstClr val="black">
                <a:alpha val="40000"/>
              </a:prstClr>
            </a:outerShdw>
          </a:effectLst>
        </p:spPr>
      </p:pic>
      <p:grpSp>
        <p:nvGrpSpPr>
          <p:cNvPr id="13" name="组合 20">
            <a:extLst>
              <a:ext uri="{FF2B5EF4-FFF2-40B4-BE49-F238E27FC236}">
                <a16:creationId xmlns:a16="http://schemas.microsoft.com/office/drawing/2014/main" xmlns="" id="{63F69158-3F20-4D7C-B1F4-D8D48A94A84A}"/>
              </a:ext>
            </a:extLst>
          </p:cNvPr>
          <p:cNvGrpSpPr/>
          <p:nvPr/>
        </p:nvGrpSpPr>
        <p:grpSpPr>
          <a:xfrm>
            <a:off x="1877789" y="1274188"/>
            <a:ext cx="1048166" cy="1119809"/>
            <a:chOff x="5758072" y="954157"/>
            <a:chExt cx="1048166" cy="1119809"/>
          </a:xfrm>
          <a:solidFill>
            <a:srgbClr val="E2B3BD"/>
          </a:solidFill>
        </p:grpSpPr>
        <p:sp>
          <p:nvSpPr>
            <p:cNvPr id="14" name="菱形 21">
              <a:extLst>
                <a:ext uri="{FF2B5EF4-FFF2-40B4-BE49-F238E27FC236}">
                  <a16:creationId xmlns:a16="http://schemas.microsoft.com/office/drawing/2014/main" xmlns="" id="{7463CF12-8ED0-4A8E-AC0D-8D575B5D2C66}"/>
                </a:ext>
              </a:extLst>
            </p:cNvPr>
            <p:cNvSpPr/>
            <p:nvPr/>
          </p:nvSpPr>
          <p:spPr>
            <a:xfrm>
              <a:off x="5759317" y="954157"/>
              <a:ext cx="1046921" cy="1046921"/>
            </a:xfrm>
            <a:prstGeom prst="diamond">
              <a:avLst/>
            </a:prstGeom>
            <a:grpFill/>
            <a:ln w="28575">
              <a:solidFill>
                <a:srgbClr val="E2B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5" name="菱形 22">
              <a:extLst>
                <a:ext uri="{FF2B5EF4-FFF2-40B4-BE49-F238E27FC236}">
                  <a16:creationId xmlns:a16="http://schemas.microsoft.com/office/drawing/2014/main" xmlns="" id="{CEA966C2-A7F4-42AC-8735-D1B59E6FE507}"/>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16" name="文本框 23">
            <a:extLst>
              <a:ext uri="{FF2B5EF4-FFF2-40B4-BE49-F238E27FC236}">
                <a16:creationId xmlns:a16="http://schemas.microsoft.com/office/drawing/2014/main" xmlns="" id="{2891F684-B212-4717-AF63-A71CB69393AB}"/>
              </a:ext>
            </a:extLst>
          </p:cNvPr>
          <p:cNvSpPr txBox="1"/>
          <p:nvPr/>
        </p:nvSpPr>
        <p:spPr>
          <a:xfrm>
            <a:off x="2096447" y="1571971"/>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a</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nvGrpSpPr>
          <p:cNvPr id="17" name="组合 24">
            <a:extLst>
              <a:ext uri="{FF2B5EF4-FFF2-40B4-BE49-F238E27FC236}">
                <a16:creationId xmlns:a16="http://schemas.microsoft.com/office/drawing/2014/main" xmlns="" id="{1751411B-16B8-4D68-BC9E-E5E4BC78FE6A}"/>
              </a:ext>
            </a:extLst>
          </p:cNvPr>
          <p:cNvGrpSpPr/>
          <p:nvPr/>
        </p:nvGrpSpPr>
        <p:grpSpPr>
          <a:xfrm>
            <a:off x="1698774" y="2824243"/>
            <a:ext cx="1048166" cy="1119809"/>
            <a:chOff x="5758072" y="954157"/>
            <a:chExt cx="1048166" cy="1119809"/>
          </a:xfrm>
          <a:solidFill>
            <a:srgbClr val="FFC869"/>
          </a:solidFill>
        </p:grpSpPr>
        <p:sp>
          <p:nvSpPr>
            <p:cNvPr id="18" name="菱形 25">
              <a:extLst>
                <a:ext uri="{FF2B5EF4-FFF2-40B4-BE49-F238E27FC236}">
                  <a16:creationId xmlns:a16="http://schemas.microsoft.com/office/drawing/2014/main" xmlns="" id="{86E8DD42-49FA-494C-B072-44C7F4CE3F6D}"/>
                </a:ext>
              </a:extLst>
            </p:cNvPr>
            <p:cNvSpPr/>
            <p:nvPr/>
          </p:nvSpPr>
          <p:spPr>
            <a:xfrm>
              <a:off x="5759317" y="954157"/>
              <a:ext cx="1046921" cy="1046921"/>
            </a:xfrm>
            <a:prstGeom prst="diamond">
              <a:avLst/>
            </a:prstGeom>
            <a:grpFill/>
            <a:ln w="28575">
              <a:solidFill>
                <a:srgbClr val="FFC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9" name="菱形 26">
              <a:extLst>
                <a:ext uri="{FF2B5EF4-FFF2-40B4-BE49-F238E27FC236}">
                  <a16:creationId xmlns:a16="http://schemas.microsoft.com/office/drawing/2014/main" xmlns="" id="{BFFF1C8C-296A-4BB6-A75D-B8C1FEFE9BD7}"/>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0" name="文本框 27">
            <a:extLst>
              <a:ext uri="{FF2B5EF4-FFF2-40B4-BE49-F238E27FC236}">
                <a16:creationId xmlns:a16="http://schemas.microsoft.com/office/drawing/2014/main" xmlns="" id="{69EB269F-F53B-473F-8F9A-785309CB1A0F}"/>
              </a:ext>
            </a:extLst>
          </p:cNvPr>
          <p:cNvSpPr txBox="1"/>
          <p:nvPr/>
        </p:nvSpPr>
        <p:spPr>
          <a:xfrm>
            <a:off x="1917432" y="3122026"/>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b</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1" name="文本框 22">
            <a:extLst>
              <a:ext uri="{FF2B5EF4-FFF2-40B4-BE49-F238E27FC236}">
                <a16:creationId xmlns:a16="http://schemas.microsoft.com/office/drawing/2014/main" xmlns="" id="{FD4E1FCC-DABC-4481-8FEF-77C33323CFA4}"/>
              </a:ext>
            </a:extLst>
          </p:cNvPr>
          <p:cNvSpPr txBox="1">
            <a:spLocks noChangeArrowheads="1"/>
          </p:cNvSpPr>
          <p:nvPr/>
        </p:nvSpPr>
        <p:spPr bwMode="auto">
          <a:xfrm>
            <a:off x="3301240" y="1420966"/>
            <a:ext cx="5361279"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ý</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2" name="文本框 34">
            <a:extLst>
              <a:ext uri="{FF2B5EF4-FFF2-40B4-BE49-F238E27FC236}">
                <a16:creationId xmlns:a16="http://schemas.microsoft.com/office/drawing/2014/main" xmlns="" id="{A8472CB3-2155-41A6-A403-0537E668384A}"/>
              </a:ext>
            </a:extLst>
          </p:cNvPr>
          <p:cNvSpPr txBox="1">
            <a:spLocks noChangeArrowheads="1"/>
          </p:cNvSpPr>
          <p:nvPr/>
        </p:nvSpPr>
        <p:spPr bwMode="auto">
          <a:xfrm>
            <a:off x="2963108" y="3090669"/>
            <a:ext cx="5855367"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800" b="1" dirty="0" err="1">
                <a:solidFill>
                  <a:srgbClr val="000000"/>
                </a:solidFill>
                <a:latin typeface="Times New Roman" panose="02020603050405020304" pitchFamily="18" charset="0"/>
                <a:cs typeface="Times New Roman" panose="02020603050405020304" pitchFamily="18" charset="0"/>
              </a:rPr>
              <a:t>Lập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dàn</a:t>
            </a:r>
            <a:r>
              <a:rPr lang="en-US" sz="2800" b="1" dirty="0">
                <a:solidFill>
                  <a:srgbClr val="000000"/>
                </a:solidFill>
                <a:latin typeface="Times New Roman" panose="02020603050405020304" pitchFamily="18" charset="0"/>
                <a:cs typeface="Times New Roman" panose="02020603050405020304" pitchFamily="18" charset="0"/>
              </a:rPr>
              <a:t> ý</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4" name="组合 24">
            <a:extLst>
              <a:ext uri="{FF2B5EF4-FFF2-40B4-BE49-F238E27FC236}">
                <a16:creationId xmlns:a16="http://schemas.microsoft.com/office/drawing/2014/main" xmlns="" id="{606B9F0B-AC9A-1F50-3854-60E94F1102F8}"/>
              </a:ext>
            </a:extLst>
          </p:cNvPr>
          <p:cNvGrpSpPr/>
          <p:nvPr/>
        </p:nvGrpSpPr>
        <p:grpSpPr>
          <a:xfrm>
            <a:off x="1698774" y="4254038"/>
            <a:ext cx="1048166" cy="1119809"/>
            <a:chOff x="5758072" y="954157"/>
            <a:chExt cx="1048166" cy="1119809"/>
          </a:xfrm>
          <a:solidFill>
            <a:srgbClr val="92D050"/>
          </a:solidFill>
        </p:grpSpPr>
        <p:sp>
          <p:nvSpPr>
            <p:cNvPr id="25" name="菱形 25">
              <a:extLst>
                <a:ext uri="{FF2B5EF4-FFF2-40B4-BE49-F238E27FC236}">
                  <a16:creationId xmlns:a16="http://schemas.microsoft.com/office/drawing/2014/main" xmlns="" id="{8F3D1CAC-CBC0-BE39-CE04-E2ACC438B105}"/>
                </a:ext>
              </a:extLst>
            </p:cNvPr>
            <p:cNvSpPr/>
            <p:nvPr/>
          </p:nvSpPr>
          <p:spPr>
            <a:xfrm>
              <a:off x="5759317" y="954157"/>
              <a:ext cx="1046921" cy="1046921"/>
            </a:xfrm>
            <a:prstGeom prst="diamond">
              <a:avLst/>
            </a:prstGeom>
            <a:grpFill/>
            <a:ln w="28575">
              <a:solidFill>
                <a:srgbClr val="FFC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6" name="菱形 26">
              <a:extLst>
                <a:ext uri="{FF2B5EF4-FFF2-40B4-BE49-F238E27FC236}">
                  <a16:creationId xmlns:a16="http://schemas.microsoft.com/office/drawing/2014/main" xmlns="" id="{1D1B4C24-595C-6A9B-2ADB-7107856C1F05}"/>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7" name="文本框 27">
            <a:extLst>
              <a:ext uri="{FF2B5EF4-FFF2-40B4-BE49-F238E27FC236}">
                <a16:creationId xmlns:a16="http://schemas.microsoft.com/office/drawing/2014/main" xmlns="" id="{2E5F227C-39D8-DDE2-6D53-A675E5C81EE0}"/>
              </a:ext>
            </a:extLst>
          </p:cNvPr>
          <p:cNvSpPr txBox="1"/>
          <p:nvPr/>
        </p:nvSpPr>
        <p:spPr>
          <a:xfrm>
            <a:off x="1917432" y="4551821"/>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c</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8" name="文本框 34">
            <a:extLst>
              <a:ext uri="{FF2B5EF4-FFF2-40B4-BE49-F238E27FC236}">
                <a16:creationId xmlns:a16="http://schemas.microsoft.com/office/drawing/2014/main" xmlns="" id="{F2A2BC1E-D707-E10B-6995-AA64EF9E9622}"/>
              </a:ext>
            </a:extLst>
          </p:cNvPr>
          <p:cNvSpPr txBox="1">
            <a:spLocks noChangeArrowheads="1"/>
          </p:cNvSpPr>
          <p:nvPr/>
        </p:nvSpPr>
        <p:spPr bwMode="auto">
          <a:xfrm>
            <a:off x="2893697" y="4434038"/>
            <a:ext cx="5855367"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err="1">
                <a:solidFill>
                  <a:srgbClr val="000000"/>
                </a:solidFill>
                <a:latin typeface="Times New Roman" panose="02020603050405020304" pitchFamily="18" charset="0"/>
                <a:cs typeface="Times New Roman" panose="02020603050405020304" pitchFamily="18" charset="0"/>
              </a:rPr>
              <a:t>Viết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3" name="组合 24">
            <a:extLst>
              <a:ext uri="{FF2B5EF4-FFF2-40B4-BE49-F238E27FC236}">
                <a16:creationId xmlns:a16="http://schemas.microsoft.com/office/drawing/2014/main" xmlns="" id="{A5F4A5C5-FCCE-4057-AB6A-51FDBDAE6F00}"/>
              </a:ext>
            </a:extLst>
          </p:cNvPr>
          <p:cNvGrpSpPr/>
          <p:nvPr/>
        </p:nvGrpSpPr>
        <p:grpSpPr>
          <a:xfrm>
            <a:off x="1768185" y="5542483"/>
            <a:ext cx="1048166" cy="1119809"/>
            <a:chOff x="5758072" y="954157"/>
            <a:chExt cx="1048166" cy="1119809"/>
          </a:xfrm>
          <a:solidFill>
            <a:schemeClr val="accent2">
              <a:lumMod val="75000"/>
            </a:schemeClr>
          </a:solidFill>
        </p:grpSpPr>
        <p:sp>
          <p:nvSpPr>
            <p:cNvPr id="29" name="菱形 25">
              <a:extLst>
                <a:ext uri="{FF2B5EF4-FFF2-40B4-BE49-F238E27FC236}">
                  <a16:creationId xmlns:a16="http://schemas.microsoft.com/office/drawing/2014/main" xmlns="" id="{0584AA4C-17BB-4483-9593-2795389B0A98}"/>
                </a:ext>
              </a:extLst>
            </p:cNvPr>
            <p:cNvSpPr/>
            <p:nvPr/>
          </p:nvSpPr>
          <p:spPr>
            <a:xfrm>
              <a:off x="5759317" y="954157"/>
              <a:ext cx="1046921" cy="1046921"/>
            </a:xfrm>
            <a:prstGeom prst="diamond">
              <a:avLst/>
            </a:prstGeom>
            <a:grpFill/>
            <a:ln w="28575">
              <a:solidFill>
                <a:srgbClr val="FFC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30" name="菱形 26">
              <a:extLst>
                <a:ext uri="{FF2B5EF4-FFF2-40B4-BE49-F238E27FC236}">
                  <a16:creationId xmlns:a16="http://schemas.microsoft.com/office/drawing/2014/main" xmlns="" id="{15EC131E-DE5E-4A78-AE5B-C9C072218C3A}"/>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31" name="文本框 27">
            <a:extLst>
              <a:ext uri="{FF2B5EF4-FFF2-40B4-BE49-F238E27FC236}">
                <a16:creationId xmlns:a16="http://schemas.microsoft.com/office/drawing/2014/main" xmlns="" id="{8EE8FEA3-4935-4332-9E2E-C0D3AFE95041}"/>
              </a:ext>
            </a:extLst>
          </p:cNvPr>
          <p:cNvSpPr txBox="1"/>
          <p:nvPr/>
        </p:nvSpPr>
        <p:spPr>
          <a:xfrm>
            <a:off x="1986843" y="5840266"/>
            <a:ext cx="6228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c</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32" name="文本框 34">
            <a:extLst>
              <a:ext uri="{FF2B5EF4-FFF2-40B4-BE49-F238E27FC236}">
                <a16:creationId xmlns:a16="http://schemas.microsoft.com/office/drawing/2014/main" xmlns="" id="{9AA23E45-8971-4182-9CEA-81FE4193AF5D}"/>
              </a:ext>
            </a:extLst>
          </p:cNvPr>
          <p:cNvSpPr txBox="1">
            <a:spLocks noChangeArrowheads="1"/>
          </p:cNvSpPr>
          <p:nvPr/>
        </p:nvSpPr>
        <p:spPr bwMode="auto">
          <a:xfrm>
            <a:off x="2963108" y="5722483"/>
            <a:ext cx="5855367"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err="1">
                <a:solidFill>
                  <a:srgbClr val="000000"/>
                </a:solidFill>
                <a:latin typeface="Times New Roman" panose="02020603050405020304" pitchFamily="18" charset="0"/>
                <a:cs typeface="Times New Roman" panose="02020603050405020304" pitchFamily="18" charset="0"/>
              </a:rPr>
              <a:t>Kiểm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sửa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59972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53" presetClass="entr" presetSubtype="16"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7" grpId="0"/>
      <p:bldP spid="28"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72191"/>
            <a:ext cx="12190413" cy="831105"/>
            <a:chOff x="0" y="545208"/>
            <a:chExt cx="12190413" cy="8311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980958" y="545208"/>
              <a:ext cx="822849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3.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Viết</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bài</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sp>
        <p:nvSpPr>
          <p:cNvPr id="14" name="任意多边形 116">
            <a:extLst>
              <a:ext uri="{FF2B5EF4-FFF2-40B4-BE49-F238E27FC236}">
                <a16:creationId xmlns:a16="http://schemas.microsoft.com/office/drawing/2014/main" xmlns="" id="{7CB934D5-C536-45E0-88F2-81DB842D6475}"/>
              </a:ext>
            </a:extLst>
          </p:cNvPr>
          <p:cNvSpPr>
            <a:spLocks/>
          </p:cNvSpPr>
          <p:nvPr/>
        </p:nvSpPr>
        <p:spPr bwMode="auto">
          <a:xfrm>
            <a:off x="2323456" y="909864"/>
            <a:ext cx="1120830"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01</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5" name="矩形 10">
            <a:extLst>
              <a:ext uri="{FF2B5EF4-FFF2-40B4-BE49-F238E27FC236}">
                <a16:creationId xmlns:a16="http://schemas.microsoft.com/office/drawing/2014/main" xmlns="" id="{FB8BF447-B836-454B-ABF4-80254144DE9E}"/>
              </a:ext>
            </a:extLst>
          </p:cNvPr>
          <p:cNvSpPr/>
          <p:nvPr/>
        </p:nvSpPr>
        <p:spPr>
          <a:xfrm>
            <a:off x="3444285" y="1054781"/>
            <a:ext cx="6095207" cy="523220"/>
          </a:xfrm>
          <a:prstGeom prst="rect">
            <a:avLst/>
          </a:prstGeom>
        </p:spPr>
        <p:txBody>
          <a:bodyPr wrap="square">
            <a:spAutoFit/>
          </a:bodyPr>
          <a:lstStyle/>
          <a:p>
            <a:pPr lvl="0" algn="just">
              <a:defRPr/>
            </a:pPr>
            <a:r>
              <a:rPr lang="vi-VN" sz="2800" dirty="0">
                <a:solidFill>
                  <a:srgbClr val="000000"/>
                </a:solidFill>
                <a:latin typeface="Times New Roman" panose="02020603050405020304" pitchFamily="18" charset="0"/>
                <a:cs typeface="Times New Roman" panose="02020603050405020304" pitchFamily="18" charset="0"/>
              </a:rPr>
              <a:t>Hs viết thành bài hoàn chỉnh theo dàn ý</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1B54B3BB-4176-46F2-BA7A-3C5E998AF018}"/>
              </a:ext>
            </a:extLst>
          </p:cNvPr>
          <p:cNvGraphicFramePr>
            <a:graphicFrameLocks noGrp="1"/>
          </p:cNvGraphicFramePr>
          <p:nvPr>
            <p:extLst>
              <p:ext uri="{D42A27DB-BD31-4B8C-83A1-F6EECF244321}">
                <p14:modId xmlns:p14="http://schemas.microsoft.com/office/powerpoint/2010/main" val="2739066659"/>
              </p:ext>
            </p:extLst>
          </p:nvPr>
        </p:nvGraphicFramePr>
        <p:xfrm>
          <a:off x="-249453" y="1629486"/>
          <a:ext cx="12757438" cy="5152898"/>
        </p:xfrm>
        <a:graphic>
          <a:graphicData uri="http://schemas.openxmlformats.org/drawingml/2006/table">
            <a:tbl>
              <a:tblPr firstRow="1" firstCol="1" bandRow="1"/>
              <a:tblGrid>
                <a:gridCol w="4943195">
                  <a:extLst>
                    <a:ext uri="{9D8B030D-6E8A-4147-A177-3AD203B41FA5}">
                      <a16:colId xmlns:a16="http://schemas.microsoft.com/office/drawing/2014/main" xmlns="" val="874008798"/>
                    </a:ext>
                  </a:extLst>
                </a:gridCol>
                <a:gridCol w="4943195">
                  <a:extLst>
                    <a:ext uri="{9D8B030D-6E8A-4147-A177-3AD203B41FA5}">
                      <a16:colId xmlns:a16="http://schemas.microsoft.com/office/drawing/2014/main" xmlns="" val="636433838"/>
                    </a:ext>
                  </a:extLst>
                </a:gridCol>
                <a:gridCol w="1438020">
                  <a:extLst>
                    <a:ext uri="{9D8B030D-6E8A-4147-A177-3AD203B41FA5}">
                      <a16:colId xmlns:a16="http://schemas.microsoft.com/office/drawing/2014/main" xmlns="" val="2800456828"/>
                    </a:ext>
                  </a:extLst>
                </a:gridCol>
                <a:gridCol w="1433028">
                  <a:extLst>
                    <a:ext uri="{9D8B030D-6E8A-4147-A177-3AD203B41FA5}">
                      <a16:colId xmlns:a16="http://schemas.microsoft.com/office/drawing/2014/main" xmlns="" val="3846955293"/>
                    </a:ext>
                  </a:extLst>
                </a:gridCol>
              </a:tblGrid>
              <a:tr h="0">
                <a:tc>
                  <a:txBody>
                    <a:bodyPr/>
                    <a:lstStyle/>
                    <a:p>
                      <a:pPr algn="ctr">
                        <a:lnSpc>
                          <a:spcPct val="107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909794912"/>
                  </a:ext>
                </a:extLst>
              </a:tr>
              <a:tr h="361950">
                <a:tc rowSpan="2">
                  <a:txBody>
                    <a:bodyPr/>
                    <a:lstStyle/>
                    <a:p>
                      <a:pPr algn="ct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968801386"/>
                  </a:ext>
                </a:extLst>
              </a:tr>
              <a:tr h="342900">
                <a:tc vMerge="1">
                  <a:txBody>
                    <a:bodyPr/>
                    <a:lstStyle/>
                    <a:p>
                      <a:endParaRPr lang="en-US"/>
                    </a:p>
                  </a:txBody>
                  <a:tcPr/>
                </a:tc>
                <a:tc>
                  <a:txBody>
                    <a:bodyPr/>
                    <a:lstStyle/>
                    <a:p>
                      <a:pP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231042133"/>
                  </a:ext>
                </a:extLst>
              </a:tr>
              <a:tr h="253365">
                <a:tc rowSpan="3">
                  <a:txBody>
                    <a:bodyPr/>
                    <a:lstStyle/>
                    <a:p>
                      <a:pPr algn="ct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148051164"/>
                  </a:ext>
                </a:extLst>
              </a:tr>
              <a:tr h="347980">
                <a:tc vMerge="1">
                  <a:txBody>
                    <a:bodyPr/>
                    <a:lstStyle/>
                    <a:p>
                      <a:endParaRPr lang="en-US"/>
                    </a:p>
                  </a:txBody>
                  <a:tcPr/>
                </a:tc>
                <a:tc>
                  <a:txBody>
                    <a:bodyPr/>
                    <a:lstStyle/>
                    <a:p>
                      <a:pP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05951361"/>
                  </a:ext>
                </a:extLst>
              </a:tr>
              <a:tr h="353695">
                <a:tc vMerge="1">
                  <a:txBody>
                    <a:bodyPr/>
                    <a:lstStyle/>
                    <a:p>
                      <a:endParaRPr lang="en-US"/>
                    </a:p>
                  </a:txBody>
                  <a:tcPr/>
                </a:tc>
                <a:tc>
                  <a:txBody>
                    <a:bodyPr/>
                    <a:lstStyle/>
                    <a:p>
                      <a:pPr>
                        <a:lnSpc>
                          <a:spcPct val="107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13814771"/>
                  </a:ext>
                </a:extLst>
              </a:tr>
              <a:tr h="247650">
                <a:tc rowSpan="2">
                  <a:txBody>
                    <a:bodyPr/>
                    <a:lstStyle/>
                    <a:p>
                      <a:pPr algn="ct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Khẳng định được tình cảm, cảm xúc về đối tượng.</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060038231"/>
                  </a:ext>
                </a:extLst>
              </a:tr>
              <a:tr h="266700">
                <a:tc vMerge="1">
                  <a:txBody>
                    <a:bodyPr/>
                    <a:lstStyle/>
                    <a:p>
                      <a:endParaRPr lang="en-US"/>
                    </a:p>
                  </a:txBody>
                  <a:tcPr/>
                </a:tc>
                <a:tc>
                  <a:txBody>
                    <a:bodyPr/>
                    <a:lstStyle/>
                    <a:p>
                      <a:pPr>
                        <a:lnSpc>
                          <a:spcPct val="107000"/>
                        </a:lnSpc>
                        <a:spcAft>
                          <a:spcPts val="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Rút</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đáng</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nhớ</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highlight>
                          <a:srgbClr val="FFFF00"/>
                        </a:highligh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7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500323162"/>
                  </a:ext>
                </a:extLst>
              </a:tr>
            </a:tbl>
          </a:graphicData>
        </a:graphic>
      </p:graphicFrame>
    </p:spTree>
    <p:extLst>
      <p:ext uri="{BB962C8B-B14F-4D97-AF65-F5344CB8AC3E}">
        <p14:creationId xmlns:p14="http://schemas.microsoft.com/office/powerpoint/2010/main" val="263263839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750" fill="hold"/>
                                        <p:tgtEl>
                                          <p:spTgt spid="14"/>
                                        </p:tgtEl>
                                        <p:attrNameLst>
                                          <p:attrName>ppt_w</p:attrName>
                                        </p:attrNameLst>
                                      </p:cBhvr>
                                      <p:tavLst>
                                        <p:tav tm="0">
                                          <p:val>
                                            <p:fltVal val="0"/>
                                          </p:val>
                                        </p:tav>
                                        <p:tav tm="100000">
                                          <p:val>
                                            <p:strVal val="#ppt_w"/>
                                          </p:val>
                                        </p:tav>
                                      </p:tavLst>
                                    </p:anim>
                                    <p:anim calcmode="lin" valueType="num">
                                      <p:cBhvr>
                                        <p:cTn id="12" dur="750" fill="hold"/>
                                        <p:tgtEl>
                                          <p:spTgt spid="14"/>
                                        </p:tgtEl>
                                        <p:attrNameLst>
                                          <p:attrName>ppt_h</p:attrName>
                                        </p:attrNameLst>
                                      </p:cBhvr>
                                      <p:tavLst>
                                        <p:tav tm="0">
                                          <p:val>
                                            <p:fltVal val="0"/>
                                          </p:val>
                                        </p:tav>
                                        <p:tav tm="100000">
                                          <p:val>
                                            <p:strVal val="#ppt_h"/>
                                          </p:val>
                                        </p:tav>
                                      </p:tavLst>
                                    </p:anim>
                                    <p:animEffect transition="in" filter="fade">
                                      <p:cBhvr>
                                        <p:cTn id="13" dur="7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C8A3FDF-0425-43EB-A07F-4D3CA56D4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1"/>
            <a:ext cx="12190413" cy="6857107"/>
          </a:xfrm>
          <a:prstGeom prst="rect">
            <a:avLst/>
          </a:prstGeom>
        </p:spPr>
      </p:pic>
      <p:sp>
        <p:nvSpPr>
          <p:cNvPr id="4" name="文本框 7">
            <a:extLst>
              <a:ext uri="{FF2B5EF4-FFF2-40B4-BE49-F238E27FC236}">
                <a16:creationId xmlns:a16="http://schemas.microsoft.com/office/drawing/2014/main" xmlns="" id="{35A38F1E-50C7-4578-A31F-D456FBD91A2B}"/>
              </a:ext>
            </a:extLst>
          </p:cNvPr>
          <p:cNvSpPr txBox="1">
            <a:spLocks noChangeArrowheads="1"/>
          </p:cNvSpPr>
          <p:nvPr/>
        </p:nvSpPr>
        <p:spPr bwMode="auto">
          <a:xfrm>
            <a:off x="2473693" y="406221"/>
            <a:ext cx="7609873" cy="369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en-US" altLang="zh-CN" sz="4400" b="1" i="0" u="none" strike="noStrike" kern="1200" cap="none" spc="0" normalizeH="0" baseline="0" noProof="0" dirty="0">
              <a:ln>
                <a:noFill/>
              </a:ln>
              <a:solidFill>
                <a:srgbClr val="007A8C"/>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a:p>
            <a:pPr algn="ctr">
              <a:lnSpc>
                <a:spcPct val="150000"/>
              </a:lnSpc>
              <a:spcAft>
                <a:spcPts val="0"/>
              </a:spcAf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a:p>
            <a:pPr algn="ctr" fontAlgn="base">
              <a:lnSpc>
                <a:spcPct val="150000"/>
              </a:lnSpc>
              <a:spcAft>
                <a:spcPts val="0"/>
              </a:spcAf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BÀI VĂN BIỂU CẢM VỀ CON NGƯỜI, SỰ VIỆC</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8346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F1A22B17-46AB-4F77-BE62-207AEFC3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241"/>
            <a:ext cx="12190413" cy="6857107"/>
          </a:xfrm>
          <a:prstGeom prst="rect">
            <a:avLst/>
          </a:prstGeom>
        </p:spPr>
      </p:pic>
      <p:grpSp>
        <p:nvGrpSpPr>
          <p:cNvPr id="12" name="组合 13">
            <a:extLst>
              <a:ext uri="{FF2B5EF4-FFF2-40B4-BE49-F238E27FC236}">
                <a16:creationId xmlns:a16="http://schemas.microsoft.com/office/drawing/2014/main" xmlns="" id="{EA902CD6-C1D2-4103-BDED-265EB3CC792E}"/>
              </a:ext>
            </a:extLst>
          </p:cNvPr>
          <p:cNvGrpSpPr/>
          <p:nvPr/>
        </p:nvGrpSpPr>
        <p:grpSpPr>
          <a:xfrm>
            <a:off x="4828595" y="2009304"/>
            <a:ext cx="4157384" cy="1846659"/>
            <a:chOff x="4953000" y="1926738"/>
            <a:chExt cx="4157384" cy="1846659"/>
          </a:xfrm>
        </p:grpSpPr>
        <p:sp>
          <p:nvSpPr>
            <p:cNvPr id="13" name="矩形 14">
              <a:extLst>
                <a:ext uri="{FF2B5EF4-FFF2-40B4-BE49-F238E27FC236}">
                  <a16:creationId xmlns:a16="http://schemas.microsoft.com/office/drawing/2014/main" xmlns="" id="{AB75DB16-C788-4C32-A358-27914BC2E908}"/>
                </a:ext>
              </a:extLst>
            </p:cNvPr>
            <p:cNvSpPr/>
            <p:nvPr/>
          </p:nvSpPr>
          <p:spPr>
            <a:xfrm>
              <a:off x="4953000" y="1926738"/>
              <a:ext cx="4157384" cy="1846659"/>
            </a:xfrm>
            <a:prstGeom prst="rect">
              <a:avLst/>
            </a:prstGeom>
          </p:spPr>
          <p:txBody>
            <a:bodyPr wrap="square" lIns="0" tIns="0" rIns="0" bIns="0">
              <a:spAutoFit/>
            </a:bodyPr>
            <a:lstStyle/>
            <a:p>
              <a:pPr algn="ctr" eaLnBrk="1" hangingPunct="1">
                <a:defRPr/>
              </a:pPr>
              <a:r>
                <a:rPr lang="en-US" altLang="zh-CN" sz="6000" b="1" noProof="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Hình thành kiến thức</a:t>
              </a:r>
              <a:endParaRPr lang="zh-CN" altLang="en-US" sz="6000" b="1" noProof="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14" name="直接连接符 15">
              <a:extLst>
                <a:ext uri="{FF2B5EF4-FFF2-40B4-BE49-F238E27FC236}">
                  <a16:creationId xmlns:a16="http://schemas.microsoft.com/office/drawing/2014/main" xmlns="" id="{BE873137-ECFA-4152-B1C5-F84B44CF3FE9}"/>
                </a:ext>
              </a:extLst>
            </p:cNvPr>
            <p:cNvCxnSpPr>
              <a:cxnSpLocks/>
            </p:cNvCxnSpPr>
            <p:nvPr/>
          </p:nvCxnSpPr>
          <p:spPr>
            <a:xfrm>
              <a:off x="4953000" y="2894312"/>
              <a:ext cx="3314700" cy="0"/>
            </a:xfrm>
            <a:prstGeom prst="line">
              <a:avLst/>
            </a:prstGeom>
            <a:ln w="12700">
              <a:solidFill>
                <a:srgbClr val="366896"/>
              </a:solidFill>
            </a:ln>
          </p:spPr>
          <p:style>
            <a:lnRef idx="1">
              <a:schemeClr val="accent1"/>
            </a:lnRef>
            <a:fillRef idx="0">
              <a:schemeClr val="accent1"/>
            </a:fillRef>
            <a:effectRef idx="0">
              <a:schemeClr val="accent1"/>
            </a:effectRef>
            <a:fontRef idx="minor">
              <a:schemeClr val="tx1"/>
            </a:fontRef>
          </p:style>
        </p:cxnSp>
      </p:grpSp>
      <p:pic>
        <p:nvPicPr>
          <p:cNvPr id="15" name="图片 3">
            <a:extLst>
              <a:ext uri="{FF2B5EF4-FFF2-40B4-BE49-F238E27FC236}">
                <a16:creationId xmlns:a16="http://schemas.microsoft.com/office/drawing/2014/main" xmlns="" id="{36559B4B-6097-4ACA-A5F1-4AFF5798F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00" b="67837"/>
          <a:stretch>
            <a:fillRect/>
          </a:stretch>
        </p:blipFill>
        <p:spPr>
          <a:xfrm>
            <a:off x="8811719" y="1035367"/>
            <a:ext cx="1777926" cy="1947873"/>
          </a:xfrm>
          <a:prstGeom prst="rect">
            <a:avLst/>
          </a:prstGeom>
        </p:spPr>
      </p:pic>
      <p:pic>
        <p:nvPicPr>
          <p:cNvPr id="19" name="图片 14">
            <a:extLst>
              <a:ext uri="{FF2B5EF4-FFF2-40B4-BE49-F238E27FC236}">
                <a16:creationId xmlns:a16="http://schemas.microsoft.com/office/drawing/2014/main" xmlns="" id="{23E32D04-AA65-425B-9FAE-4C12CD2A9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7482845" y="4433731"/>
            <a:ext cx="2068340" cy="1328053"/>
          </a:xfrm>
          <a:prstGeom prst="rect">
            <a:avLst/>
          </a:prstGeom>
        </p:spPr>
      </p:pic>
      <p:pic>
        <p:nvPicPr>
          <p:cNvPr id="20" name="图片 10">
            <a:extLst>
              <a:ext uri="{FF2B5EF4-FFF2-40B4-BE49-F238E27FC236}">
                <a16:creationId xmlns:a16="http://schemas.microsoft.com/office/drawing/2014/main" xmlns="" id="{E01D4455-3AD0-45F5-993D-774CEDCB1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6423" y="3583686"/>
            <a:ext cx="1506975" cy="856056"/>
          </a:xfrm>
          <a:prstGeom prst="rect">
            <a:avLst/>
          </a:prstGeom>
        </p:spPr>
      </p:pic>
      <p:pic>
        <p:nvPicPr>
          <p:cNvPr id="21" name="图片 19">
            <a:extLst>
              <a:ext uri="{FF2B5EF4-FFF2-40B4-BE49-F238E27FC236}">
                <a16:creationId xmlns:a16="http://schemas.microsoft.com/office/drawing/2014/main" xmlns="" id="{74ACD540-66A0-4138-B9A5-7619DF64B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6084" y="3994583"/>
            <a:ext cx="5266750" cy="52667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431019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F1A22B17-46AB-4F77-BE62-207AEFC3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241"/>
            <a:ext cx="12190413" cy="6857107"/>
          </a:xfrm>
          <a:prstGeom prst="rect">
            <a:avLst/>
          </a:prstGeom>
        </p:spPr>
      </p:pic>
      <p:grpSp>
        <p:nvGrpSpPr>
          <p:cNvPr id="12" name="组合 13">
            <a:extLst>
              <a:ext uri="{FF2B5EF4-FFF2-40B4-BE49-F238E27FC236}">
                <a16:creationId xmlns:a16="http://schemas.microsoft.com/office/drawing/2014/main" xmlns="" id="{EA902CD6-C1D2-4103-BDED-265EB3CC792E}"/>
              </a:ext>
            </a:extLst>
          </p:cNvPr>
          <p:cNvGrpSpPr/>
          <p:nvPr/>
        </p:nvGrpSpPr>
        <p:grpSpPr>
          <a:xfrm>
            <a:off x="4125896" y="1839486"/>
            <a:ext cx="5431141" cy="1846659"/>
            <a:chOff x="4953000" y="1926738"/>
            <a:chExt cx="4157384" cy="1846659"/>
          </a:xfrm>
        </p:grpSpPr>
        <p:sp>
          <p:nvSpPr>
            <p:cNvPr id="13" name="矩形 14">
              <a:extLst>
                <a:ext uri="{FF2B5EF4-FFF2-40B4-BE49-F238E27FC236}">
                  <a16:creationId xmlns:a16="http://schemas.microsoft.com/office/drawing/2014/main" xmlns="" id="{AB75DB16-C788-4C32-A358-27914BC2E908}"/>
                </a:ext>
              </a:extLst>
            </p:cNvPr>
            <p:cNvSpPr/>
            <p:nvPr/>
          </p:nvSpPr>
          <p:spPr>
            <a:xfrm>
              <a:off x="4953000" y="1926738"/>
              <a:ext cx="4157384" cy="1846659"/>
            </a:xfrm>
            <a:prstGeom prst="rect">
              <a:avLst/>
            </a:prstGeom>
          </p:spPr>
          <p:txBody>
            <a:bodyPr wrap="square" lIns="0" tIns="0" rIns="0" bIns="0">
              <a:spAutoFit/>
            </a:bodyPr>
            <a:lstStyle/>
            <a:p>
              <a:pPr algn="ctr">
                <a:defRPr/>
              </a:pPr>
              <a:r>
                <a:rPr lang="en-US" altLang="zh-CN" sz="6000" b="1" noProof="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I. Tìm hiểu tri thức về kiểu bài</a:t>
              </a:r>
              <a:endParaRPr lang="zh-CN" altLang="en-US" sz="6000" b="1" noProof="1">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14" name="直接连接符 15">
              <a:extLst>
                <a:ext uri="{FF2B5EF4-FFF2-40B4-BE49-F238E27FC236}">
                  <a16:creationId xmlns:a16="http://schemas.microsoft.com/office/drawing/2014/main" xmlns="" id="{BE873137-ECFA-4152-B1C5-F84B44CF3FE9}"/>
                </a:ext>
              </a:extLst>
            </p:cNvPr>
            <p:cNvCxnSpPr>
              <a:cxnSpLocks/>
            </p:cNvCxnSpPr>
            <p:nvPr/>
          </p:nvCxnSpPr>
          <p:spPr>
            <a:xfrm>
              <a:off x="4953000" y="2894312"/>
              <a:ext cx="3314700" cy="0"/>
            </a:xfrm>
            <a:prstGeom prst="line">
              <a:avLst/>
            </a:prstGeom>
            <a:ln w="12700">
              <a:solidFill>
                <a:srgbClr val="366896"/>
              </a:solidFill>
            </a:ln>
          </p:spPr>
          <p:style>
            <a:lnRef idx="1">
              <a:schemeClr val="accent1"/>
            </a:lnRef>
            <a:fillRef idx="0">
              <a:schemeClr val="accent1"/>
            </a:fillRef>
            <a:effectRef idx="0">
              <a:schemeClr val="accent1"/>
            </a:effectRef>
            <a:fontRef idx="minor">
              <a:schemeClr val="tx1"/>
            </a:fontRef>
          </p:style>
        </p:cxnSp>
      </p:grpSp>
      <p:pic>
        <p:nvPicPr>
          <p:cNvPr id="15" name="图片 3">
            <a:extLst>
              <a:ext uri="{FF2B5EF4-FFF2-40B4-BE49-F238E27FC236}">
                <a16:creationId xmlns:a16="http://schemas.microsoft.com/office/drawing/2014/main" xmlns="" id="{36559B4B-6097-4ACA-A5F1-4AFF5798F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00" b="67837"/>
          <a:stretch>
            <a:fillRect/>
          </a:stretch>
        </p:blipFill>
        <p:spPr>
          <a:xfrm>
            <a:off x="9776453" y="506861"/>
            <a:ext cx="1777926" cy="1947873"/>
          </a:xfrm>
          <a:prstGeom prst="rect">
            <a:avLst/>
          </a:prstGeom>
        </p:spPr>
      </p:pic>
      <p:pic>
        <p:nvPicPr>
          <p:cNvPr id="19" name="图片 14">
            <a:extLst>
              <a:ext uri="{FF2B5EF4-FFF2-40B4-BE49-F238E27FC236}">
                <a16:creationId xmlns:a16="http://schemas.microsoft.com/office/drawing/2014/main" xmlns="" id="{23E32D04-AA65-425B-9FAE-4C12CD2A9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7482845" y="4433731"/>
            <a:ext cx="2068340" cy="1328053"/>
          </a:xfrm>
          <a:prstGeom prst="rect">
            <a:avLst/>
          </a:prstGeom>
        </p:spPr>
      </p:pic>
      <p:pic>
        <p:nvPicPr>
          <p:cNvPr id="20" name="图片 10">
            <a:extLst>
              <a:ext uri="{FF2B5EF4-FFF2-40B4-BE49-F238E27FC236}">
                <a16:creationId xmlns:a16="http://schemas.microsoft.com/office/drawing/2014/main" xmlns="" id="{E01D4455-3AD0-45F5-993D-774CEDCB1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6423" y="3583686"/>
            <a:ext cx="1506975" cy="856056"/>
          </a:xfrm>
          <a:prstGeom prst="rect">
            <a:avLst/>
          </a:prstGeom>
        </p:spPr>
      </p:pic>
      <p:pic>
        <p:nvPicPr>
          <p:cNvPr id="21" name="图片 19">
            <a:extLst>
              <a:ext uri="{FF2B5EF4-FFF2-40B4-BE49-F238E27FC236}">
                <a16:creationId xmlns:a16="http://schemas.microsoft.com/office/drawing/2014/main" xmlns="" id="{74ACD540-66A0-4138-B9A5-7619DF64B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6084" y="3994583"/>
            <a:ext cx="5266750" cy="52667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458209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957577"/>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1">
            <a:extLst>
              <a:ext uri="{FF2B5EF4-FFF2-40B4-BE49-F238E27FC236}">
                <a16:creationId xmlns:a16="http://schemas.microsoft.com/office/drawing/2014/main" xmlns="" id="{9C6A6309-3DA2-426F-9025-0D2ABD4E4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771" y="1463858"/>
            <a:ext cx="8001000" cy="3449405"/>
          </a:xfrm>
          <a:prstGeom prst="rect">
            <a:avLst/>
          </a:prstGeom>
        </p:spPr>
      </p:pic>
      <p:pic>
        <p:nvPicPr>
          <p:cNvPr id="17" name="图片 1">
            <a:extLst>
              <a:ext uri="{FF2B5EF4-FFF2-40B4-BE49-F238E27FC236}">
                <a16:creationId xmlns:a16="http://schemas.microsoft.com/office/drawing/2014/main" xmlns="" id="{F72DBA9F-C1AD-4301-A5AA-77D6145B4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6201">
            <a:off x="9054483" y="3472548"/>
            <a:ext cx="2068340" cy="1328053"/>
          </a:xfrm>
          <a:prstGeom prst="rect">
            <a:avLst/>
          </a:prstGeom>
        </p:spPr>
      </p:pic>
      <p:pic>
        <p:nvPicPr>
          <p:cNvPr id="18" name="图片 4">
            <a:extLst>
              <a:ext uri="{FF2B5EF4-FFF2-40B4-BE49-F238E27FC236}">
                <a16:creationId xmlns:a16="http://schemas.microsoft.com/office/drawing/2014/main" xmlns="" id="{0A27A0F3-A524-4D90-B6FC-B39A5173D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9045" y="4764502"/>
            <a:ext cx="443832" cy="631228"/>
          </a:xfrm>
          <a:prstGeom prst="rect">
            <a:avLst/>
          </a:prstGeom>
        </p:spPr>
      </p:pic>
      <p:pic>
        <p:nvPicPr>
          <p:cNvPr id="31"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58231" t="46683" r="21708" b="3317"/>
          <a:stretch/>
        </p:blipFill>
        <p:spPr>
          <a:xfrm>
            <a:off x="8250282" y="4137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sp>
        <p:nvSpPr>
          <p:cNvPr id="32" name="标题 1">
            <a:extLst>
              <a:ext uri="{FF2B5EF4-FFF2-40B4-BE49-F238E27FC236}">
                <a16:creationId xmlns:a16="http://schemas.microsoft.com/office/drawing/2014/main" xmlns="" id="{D78DF3CE-C80F-4952-8728-D1983AA308D2}"/>
              </a:ext>
            </a:extLst>
          </p:cNvPr>
          <p:cNvSpPr txBox="1">
            <a:spLocks/>
          </p:cNvSpPr>
          <p:nvPr/>
        </p:nvSpPr>
        <p:spPr>
          <a:xfrm>
            <a:off x="3874709" y="2208350"/>
            <a:ext cx="6932787" cy="1727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zh-CN" sz="3200" b="1" dirty="0">
                <a:solidFill>
                  <a:srgbClr val="163B72"/>
                </a:solidFill>
                <a:ea typeface="包图简圆体" panose="02010601030101010101" pitchFamily="2" charset="-122"/>
                <a:cs typeface="Times New Roman" panose="02020603050405020304" pitchFamily="18" charset="0"/>
              </a:rPr>
              <a:t>Kiểu bài: Bài văn biểu cảm về con người, sự việc là kiểu văn bản có mục đích trình bày cảm xúc của người viết về một đối tượng (có thể là con người, sự việc ... ) </a:t>
            </a:r>
            <a:endParaRPr lang="zh-CN" altLang="en-US" sz="32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endParaRPr>
          </a:p>
        </p:txBody>
      </p:sp>
      <p:grpSp>
        <p:nvGrpSpPr>
          <p:cNvPr id="13" name="Google Shape;2656;p41">
            <a:extLst>
              <a:ext uri="{FF2B5EF4-FFF2-40B4-BE49-F238E27FC236}">
                <a16:creationId xmlns:a16="http://schemas.microsoft.com/office/drawing/2014/main" xmlns="" id="{93EC40EC-8CA5-522C-EC59-3E85B4D53C6B}"/>
              </a:ext>
            </a:extLst>
          </p:cNvPr>
          <p:cNvGrpSpPr/>
          <p:nvPr/>
        </p:nvGrpSpPr>
        <p:grpSpPr>
          <a:xfrm>
            <a:off x="196948" y="1170488"/>
            <a:ext cx="3507238" cy="5689100"/>
            <a:chOff x="75213" y="32163"/>
            <a:chExt cx="2911238" cy="4543306"/>
          </a:xfrm>
        </p:grpSpPr>
        <p:grpSp>
          <p:nvGrpSpPr>
            <p:cNvPr id="14" name="Google Shape;2657;p41">
              <a:extLst>
                <a:ext uri="{FF2B5EF4-FFF2-40B4-BE49-F238E27FC236}">
                  <a16:creationId xmlns:a16="http://schemas.microsoft.com/office/drawing/2014/main" xmlns="" id="{8EB6B132-52C9-4865-86DA-3B8B5F5FB89E}"/>
                </a:ext>
              </a:extLst>
            </p:cNvPr>
            <p:cNvGrpSpPr/>
            <p:nvPr/>
          </p:nvGrpSpPr>
          <p:grpSpPr>
            <a:xfrm>
              <a:off x="938525" y="646602"/>
              <a:ext cx="2047925" cy="3928867"/>
              <a:chOff x="1987825" y="3106375"/>
              <a:chExt cx="1235625" cy="2370500"/>
            </a:xfrm>
          </p:grpSpPr>
          <p:sp>
            <p:nvSpPr>
              <p:cNvPr id="19" name="Google Shape;2658;p41">
                <a:extLst>
                  <a:ext uri="{FF2B5EF4-FFF2-40B4-BE49-F238E27FC236}">
                    <a16:creationId xmlns:a16="http://schemas.microsoft.com/office/drawing/2014/main" xmlns="" id="{DA501CCA-AC4A-28AA-5833-C1463522F8EC}"/>
                  </a:ext>
                </a:extLst>
              </p:cNvPr>
              <p:cNvSpPr/>
              <p:nvPr/>
            </p:nvSpPr>
            <p:spPr>
              <a:xfrm>
                <a:off x="2002275" y="3271375"/>
                <a:ext cx="542075" cy="604525"/>
              </a:xfrm>
              <a:custGeom>
                <a:avLst/>
                <a:gdLst/>
                <a:ahLst/>
                <a:cxnLst/>
                <a:rect l="l" t="t" r="r" b="b"/>
                <a:pathLst>
                  <a:path w="21683" h="24181" extrusionOk="0">
                    <a:moveTo>
                      <a:pt x="16966" y="0"/>
                    </a:moveTo>
                    <a:lnTo>
                      <a:pt x="579" y="37"/>
                    </a:lnTo>
                    <a:lnTo>
                      <a:pt x="467" y="3170"/>
                    </a:lnTo>
                    <a:lnTo>
                      <a:pt x="542" y="3393"/>
                    </a:lnTo>
                    <a:lnTo>
                      <a:pt x="691" y="4008"/>
                    </a:lnTo>
                    <a:lnTo>
                      <a:pt x="896" y="4941"/>
                    </a:lnTo>
                    <a:lnTo>
                      <a:pt x="1008" y="5481"/>
                    </a:lnTo>
                    <a:lnTo>
                      <a:pt x="1082" y="6078"/>
                    </a:lnTo>
                    <a:lnTo>
                      <a:pt x="1175" y="6693"/>
                    </a:lnTo>
                    <a:lnTo>
                      <a:pt x="1231" y="7327"/>
                    </a:lnTo>
                    <a:lnTo>
                      <a:pt x="1250" y="7961"/>
                    </a:lnTo>
                    <a:lnTo>
                      <a:pt x="1250" y="8613"/>
                    </a:lnTo>
                    <a:lnTo>
                      <a:pt x="1231" y="8930"/>
                    </a:lnTo>
                    <a:lnTo>
                      <a:pt x="1194" y="9229"/>
                    </a:lnTo>
                    <a:lnTo>
                      <a:pt x="1157" y="9527"/>
                    </a:lnTo>
                    <a:lnTo>
                      <a:pt x="1101" y="9825"/>
                    </a:lnTo>
                    <a:lnTo>
                      <a:pt x="1026" y="10105"/>
                    </a:lnTo>
                    <a:lnTo>
                      <a:pt x="952" y="10384"/>
                    </a:lnTo>
                    <a:lnTo>
                      <a:pt x="858" y="10645"/>
                    </a:lnTo>
                    <a:lnTo>
                      <a:pt x="747" y="10888"/>
                    </a:lnTo>
                    <a:lnTo>
                      <a:pt x="411" y="11559"/>
                    </a:lnTo>
                    <a:lnTo>
                      <a:pt x="262" y="11895"/>
                    </a:lnTo>
                    <a:lnTo>
                      <a:pt x="131" y="12249"/>
                    </a:lnTo>
                    <a:lnTo>
                      <a:pt x="75" y="12435"/>
                    </a:lnTo>
                    <a:lnTo>
                      <a:pt x="38" y="12603"/>
                    </a:lnTo>
                    <a:lnTo>
                      <a:pt x="1" y="12771"/>
                    </a:lnTo>
                    <a:lnTo>
                      <a:pt x="1" y="12957"/>
                    </a:lnTo>
                    <a:lnTo>
                      <a:pt x="1" y="13125"/>
                    </a:lnTo>
                    <a:lnTo>
                      <a:pt x="20" y="13293"/>
                    </a:lnTo>
                    <a:lnTo>
                      <a:pt x="57" y="13461"/>
                    </a:lnTo>
                    <a:lnTo>
                      <a:pt x="131" y="13628"/>
                    </a:lnTo>
                    <a:lnTo>
                      <a:pt x="187" y="13759"/>
                    </a:lnTo>
                    <a:lnTo>
                      <a:pt x="281" y="13889"/>
                    </a:lnTo>
                    <a:lnTo>
                      <a:pt x="467" y="14132"/>
                    </a:lnTo>
                    <a:lnTo>
                      <a:pt x="691" y="14355"/>
                    </a:lnTo>
                    <a:lnTo>
                      <a:pt x="914" y="14561"/>
                    </a:lnTo>
                    <a:lnTo>
                      <a:pt x="1138" y="14784"/>
                    </a:lnTo>
                    <a:lnTo>
                      <a:pt x="1362" y="15008"/>
                    </a:lnTo>
                    <a:lnTo>
                      <a:pt x="1455" y="15120"/>
                    </a:lnTo>
                    <a:lnTo>
                      <a:pt x="1548" y="15250"/>
                    </a:lnTo>
                    <a:lnTo>
                      <a:pt x="1623" y="15381"/>
                    </a:lnTo>
                    <a:lnTo>
                      <a:pt x="1679" y="15511"/>
                    </a:lnTo>
                    <a:lnTo>
                      <a:pt x="1753" y="15754"/>
                    </a:lnTo>
                    <a:lnTo>
                      <a:pt x="1772" y="15996"/>
                    </a:lnTo>
                    <a:lnTo>
                      <a:pt x="1772" y="16238"/>
                    </a:lnTo>
                    <a:lnTo>
                      <a:pt x="1735" y="16481"/>
                    </a:lnTo>
                    <a:lnTo>
                      <a:pt x="1679" y="16723"/>
                    </a:lnTo>
                    <a:lnTo>
                      <a:pt x="1604" y="16966"/>
                    </a:lnTo>
                    <a:lnTo>
                      <a:pt x="1399" y="17450"/>
                    </a:lnTo>
                    <a:lnTo>
                      <a:pt x="1213" y="17935"/>
                    </a:lnTo>
                    <a:lnTo>
                      <a:pt x="1119" y="18177"/>
                    </a:lnTo>
                    <a:lnTo>
                      <a:pt x="1045" y="18438"/>
                    </a:lnTo>
                    <a:lnTo>
                      <a:pt x="989" y="18681"/>
                    </a:lnTo>
                    <a:lnTo>
                      <a:pt x="952" y="18923"/>
                    </a:lnTo>
                    <a:lnTo>
                      <a:pt x="952" y="19165"/>
                    </a:lnTo>
                    <a:lnTo>
                      <a:pt x="989" y="19426"/>
                    </a:lnTo>
                    <a:lnTo>
                      <a:pt x="1045" y="19576"/>
                    </a:lnTo>
                    <a:lnTo>
                      <a:pt x="1101" y="19725"/>
                    </a:lnTo>
                    <a:lnTo>
                      <a:pt x="1175" y="19874"/>
                    </a:lnTo>
                    <a:lnTo>
                      <a:pt x="1269" y="20004"/>
                    </a:lnTo>
                    <a:lnTo>
                      <a:pt x="1362" y="20135"/>
                    </a:lnTo>
                    <a:lnTo>
                      <a:pt x="1492" y="20247"/>
                    </a:lnTo>
                    <a:lnTo>
                      <a:pt x="1604" y="20359"/>
                    </a:lnTo>
                    <a:lnTo>
                      <a:pt x="1753" y="20470"/>
                    </a:lnTo>
                    <a:lnTo>
                      <a:pt x="1884" y="20564"/>
                    </a:lnTo>
                    <a:lnTo>
                      <a:pt x="2033" y="20638"/>
                    </a:lnTo>
                    <a:lnTo>
                      <a:pt x="2350" y="20787"/>
                    </a:lnTo>
                    <a:lnTo>
                      <a:pt x="2685" y="20881"/>
                    </a:lnTo>
                    <a:lnTo>
                      <a:pt x="3021" y="20955"/>
                    </a:lnTo>
                    <a:lnTo>
                      <a:pt x="3375" y="20992"/>
                    </a:lnTo>
                    <a:lnTo>
                      <a:pt x="5389" y="20992"/>
                    </a:lnTo>
                    <a:lnTo>
                      <a:pt x="5706" y="21030"/>
                    </a:lnTo>
                    <a:lnTo>
                      <a:pt x="5967" y="21048"/>
                    </a:lnTo>
                    <a:lnTo>
                      <a:pt x="6209" y="21104"/>
                    </a:lnTo>
                    <a:lnTo>
                      <a:pt x="6675" y="21216"/>
                    </a:lnTo>
                    <a:lnTo>
                      <a:pt x="7160" y="21365"/>
                    </a:lnTo>
                    <a:lnTo>
                      <a:pt x="7607" y="21552"/>
                    </a:lnTo>
                    <a:lnTo>
                      <a:pt x="8073" y="21776"/>
                    </a:lnTo>
                    <a:lnTo>
                      <a:pt x="8521" y="21999"/>
                    </a:lnTo>
                    <a:lnTo>
                      <a:pt x="9378" y="22484"/>
                    </a:lnTo>
                    <a:lnTo>
                      <a:pt x="10255" y="22987"/>
                    </a:lnTo>
                    <a:lnTo>
                      <a:pt x="10702" y="23230"/>
                    </a:lnTo>
                    <a:lnTo>
                      <a:pt x="11149" y="23453"/>
                    </a:lnTo>
                    <a:lnTo>
                      <a:pt x="11597" y="23658"/>
                    </a:lnTo>
                    <a:lnTo>
                      <a:pt x="12063" y="23845"/>
                    </a:lnTo>
                    <a:lnTo>
                      <a:pt x="12529" y="23994"/>
                    </a:lnTo>
                    <a:lnTo>
                      <a:pt x="13014" y="24106"/>
                    </a:lnTo>
                    <a:lnTo>
                      <a:pt x="13256" y="24143"/>
                    </a:lnTo>
                    <a:lnTo>
                      <a:pt x="13517" y="24162"/>
                    </a:lnTo>
                    <a:lnTo>
                      <a:pt x="13760" y="24180"/>
                    </a:lnTo>
                    <a:lnTo>
                      <a:pt x="14021" y="24180"/>
                    </a:lnTo>
                    <a:lnTo>
                      <a:pt x="14263" y="24162"/>
                    </a:lnTo>
                    <a:lnTo>
                      <a:pt x="14524" y="24125"/>
                    </a:lnTo>
                    <a:lnTo>
                      <a:pt x="14766" y="24069"/>
                    </a:lnTo>
                    <a:lnTo>
                      <a:pt x="15009" y="24013"/>
                    </a:lnTo>
                    <a:lnTo>
                      <a:pt x="15251" y="23938"/>
                    </a:lnTo>
                    <a:lnTo>
                      <a:pt x="15475" y="23845"/>
                    </a:lnTo>
                    <a:lnTo>
                      <a:pt x="15698" y="23733"/>
                    </a:lnTo>
                    <a:lnTo>
                      <a:pt x="15904" y="23621"/>
                    </a:lnTo>
                    <a:lnTo>
                      <a:pt x="16109" y="23472"/>
                    </a:lnTo>
                    <a:lnTo>
                      <a:pt x="16295" y="23323"/>
                    </a:lnTo>
                    <a:lnTo>
                      <a:pt x="16463" y="23136"/>
                    </a:lnTo>
                    <a:lnTo>
                      <a:pt x="16612" y="22950"/>
                    </a:lnTo>
                    <a:lnTo>
                      <a:pt x="16724" y="22801"/>
                    </a:lnTo>
                    <a:lnTo>
                      <a:pt x="16817" y="22652"/>
                    </a:lnTo>
                    <a:lnTo>
                      <a:pt x="16985" y="22335"/>
                    </a:lnTo>
                    <a:lnTo>
                      <a:pt x="17134" y="21981"/>
                    </a:lnTo>
                    <a:lnTo>
                      <a:pt x="17283" y="21645"/>
                    </a:lnTo>
                    <a:lnTo>
                      <a:pt x="17432" y="21309"/>
                    </a:lnTo>
                    <a:lnTo>
                      <a:pt x="17600" y="20992"/>
                    </a:lnTo>
                    <a:lnTo>
                      <a:pt x="17786" y="20676"/>
                    </a:lnTo>
                    <a:lnTo>
                      <a:pt x="17898" y="20545"/>
                    </a:lnTo>
                    <a:lnTo>
                      <a:pt x="18029" y="20396"/>
                    </a:lnTo>
                    <a:lnTo>
                      <a:pt x="18141" y="20284"/>
                    </a:lnTo>
                    <a:lnTo>
                      <a:pt x="18290" y="20154"/>
                    </a:lnTo>
                    <a:lnTo>
                      <a:pt x="18588" y="19967"/>
                    </a:lnTo>
                    <a:lnTo>
                      <a:pt x="18886" y="19781"/>
                    </a:lnTo>
                    <a:lnTo>
                      <a:pt x="19222" y="19632"/>
                    </a:lnTo>
                    <a:lnTo>
                      <a:pt x="19875" y="19315"/>
                    </a:lnTo>
                    <a:lnTo>
                      <a:pt x="20191" y="19147"/>
                    </a:lnTo>
                    <a:lnTo>
                      <a:pt x="20508" y="18942"/>
                    </a:lnTo>
                    <a:lnTo>
                      <a:pt x="20713" y="18774"/>
                    </a:lnTo>
                    <a:lnTo>
                      <a:pt x="20900" y="18588"/>
                    </a:lnTo>
                    <a:lnTo>
                      <a:pt x="21086" y="18364"/>
                    </a:lnTo>
                    <a:lnTo>
                      <a:pt x="21235" y="18140"/>
                    </a:lnTo>
                    <a:lnTo>
                      <a:pt x="21366" y="17898"/>
                    </a:lnTo>
                    <a:lnTo>
                      <a:pt x="21478" y="17655"/>
                    </a:lnTo>
                    <a:lnTo>
                      <a:pt x="21571" y="17394"/>
                    </a:lnTo>
                    <a:lnTo>
                      <a:pt x="21627" y="17115"/>
                    </a:lnTo>
                    <a:lnTo>
                      <a:pt x="21664" y="16854"/>
                    </a:lnTo>
                    <a:lnTo>
                      <a:pt x="21683" y="16574"/>
                    </a:lnTo>
                    <a:lnTo>
                      <a:pt x="21683" y="16294"/>
                    </a:lnTo>
                    <a:lnTo>
                      <a:pt x="21664" y="16033"/>
                    </a:lnTo>
                    <a:lnTo>
                      <a:pt x="21608" y="15754"/>
                    </a:lnTo>
                    <a:lnTo>
                      <a:pt x="21515" y="15493"/>
                    </a:lnTo>
                    <a:lnTo>
                      <a:pt x="21422" y="15250"/>
                    </a:lnTo>
                    <a:lnTo>
                      <a:pt x="21291" y="15008"/>
                    </a:lnTo>
                    <a:lnTo>
                      <a:pt x="21124" y="14747"/>
                    </a:lnTo>
                    <a:lnTo>
                      <a:pt x="20937" y="14486"/>
                    </a:lnTo>
                    <a:lnTo>
                      <a:pt x="20546" y="13983"/>
                    </a:lnTo>
                    <a:lnTo>
                      <a:pt x="20378" y="13740"/>
                    </a:lnTo>
                    <a:lnTo>
                      <a:pt x="20247" y="13461"/>
                    </a:lnTo>
                    <a:lnTo>
                      <a:pt x="20191" y="13330"/>
                    </a:lnTo>
                    <a:lnTo>
                      <a:pt x="20154" y="13181"/>
                    </a:lnTo>
                    <a:lnTo>
                      <a:pt x="20136" y="13050"/>
                    </a:lnTo>
                    <a:lnTo>
                      <a:pt x="20117" y="12883"/>
                    </a:lnTo>
                    <a:lnTo>
                      <a:pt x="20136" y="12734"/>
                    </a:lnTo>
                    <a:lnTo>
                      <a:pt x="20154" y="12584"/>
                    </a:lnTo>
                    <a:lnTo>
                      <a:pt x="20191" y="12454"/>
                    </a:lnTo>
                    <a:lnTo>
                      <a:pt x="20229" y="12305"/>
                    </a:lnTo>
                    <a:lnTo>
                      <a:pt x="20359" y="12025"/>
                    </a:lnTo>
                    <a:lnTo>
                      <a:pt x="20490" y="11745"/>
                    </a:lnTo>
                    <a:lnTo>
                      <a:pt x="20639" y="11484"/>
                    </a:lnTo>
                    <a:lnTo>
                      <a:pt x="20769" y="11205"/>
                    </a:lnTo>
                    <a:lnTo>
                      <a:pt x="20881" y="10925"/>
                    </a:lnTo>
                    <a:lnTo>
                      <a:pt x="20919" y="10776"/>
                    </a:lnTo>
                    <a:lnTo>
                      <a:pt x="20937" y="10627"/>
                    </a:lnTo>
                    <a:lnTo>
                      <a:pt x="20937" y="10366"/>
                    </a:lnTo>
                    <a:lnTo>
                      <a:pt x="20900" y="10123"/>
                    </a:lnTo>
                    <a:lnTo>
                      <a:pt x="20825" y="9862"/>
                    </a:lnTo>
                    <a:lnTo>
                      <a:pt x="20732" y="9639"/>
                    </a:lnTo>
                    <a:lnTo>
                      <a:pt x="20602" y="9415"/>
                    </a:lnTo>
                    <a:lnTo>
                      <a:pt x="20434" y="9191"/>
                    </a:lnTo>
                    <a:lnTo>
                      <a:pt x="20266" y="9005"/>
                    </a:lnTo>
                    <a:lnTo>
                      <a:pt x="20080" y="8818"/>
                    </a:lnTo>
                    <a:lnTo>
                      <a:pt x="19875" y="8651"/>
                    </a:lnTo>
                    <a:lnTo>
                      <a:pt x="19688" y="8483"/>
                    </a:lnTo>
                    <a:lnTo>
                      <a:pt x="19259" y="8185"/>
                    </a:lnTo>
                    <a:lnTo>
                      <a:pt x="18849" y="7868"/>
                    </a:lnTo>
                    <a:lnTo>
                      <a:pt x="18644" y="7719"/>
                    </a:lnTo>
                    <a:lnTo>
                      <a:pt x="18439" y="7551"/>
                    </a:lnTo>
                    <a:lnTo>
                      <a:pt x="18327" y="7420"/>
                    </a:lnTo>
                    <a:lnTo>
                      <a:pt x="18215" y="7271"/>
                    </a:lnTo>
                    <a:lnTo>
                      <a:pt x="18122" y="7085"/>
                    </a:lnTo>
                    <a:lnTo>
                      <a:pt x="18010" y="6898"/>
                    </a:lnTo>
                    <a:lnTo>
                      <a:pt x="17917" y="6674"/>
                    </a:lnTo>
                    <a:lnTo>
                      <a:pt x="17842" y="6413"/>
                    </a:lnTo>
                    <a:lnTo>
                      <a:pt x="17675" y="5873"/>
                    </a:lnTo>
                    <a:lnTo>
                      <a:pt x="17544" y="5276"/>
                    </a:lnTo>
                    <a:lnTo>
                      <a:pt x="17414" y="4642"/>
                    </a:lnTo>
                    <a:lnTo>
                      <a:pt x="17320" y="3990"/>
                    </a:lnTo>
                    <a:lnTo>
                      <a:pt x="17227" y="3337"/>
                    </a:lnTo>
                    <a:lnTo>
                      <a:pt x="17171" y="2685"/>
                    </a:lnTo>
                    <a:lnTo>
                      <a:pt x="17097" y="2070"/>
                    </a:lnTo>
                    <a:lnTo>
                      <a:pt x="17022" y="1007"/>
                    </a:lnTo>
                    <a:lnTo>
                      <a:pt x="16985" y="261"/>
                    </a:lnTo>
                    <a:lnTo>
                      <a:pt x="16966"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59;p41">
                <a:extLst>
                  <a:ext uri="{FF2B5EF4-FFF2-40B4-BE49-F238E27FC236}">
                    <a16:creationId xmlns:a16="http://schemas.microsoft.com/office/drawing/2014/main" xmlns="" id="{EB996124-8C79-F6CC-3866-54A08DE204CE}"/>
                  </a:ext>
                </a:extLst>
              </p:cNvPr>
              <p:cNvSpPr/>
              <p:nvPr/>
            </p:nvSpPr>
            <p:spPr>
              <a:xfrm>
                <a:off x="2002275" y="3271375"/>
                <a:ext cx="542075" cy="604525"/>
              </a:xfrm>
              <a:custGeom>
                <a:avLst/>
                <a:gdLst/>
                <a:ahLst/>
                <a:cxnLst/>
                <a:rect l="l" t="t" r="r" b="b"/>
                <a:pathLst>
                  <a:path w="21683" h="24181" fill="none" extrusionOk="0">
                    <a:moveTo>
                      <a:pt x="16966" y="0"/>
                    </a:moveTo>
                    <a:lnTo>
                      <a:pt x="16966" y="0"/>
                    </a:lnTo>
                    <a:lnTo>
                      <a:pt x="16985" y="261"/>
                    </a:lnTo>
                    <a:lnTo>
                      <a:pt x="17022" y="1007"/>
                    </a:lnTo>
                    <a:lnTo>
                      <a:pt x="17097" y="2070"/>
                    </a:lnTo>
                    <a:lnTo>
                      <a:pt x="17171" y="2685"/>
                    </a:lnTo>
                    <a:lnTo>
                      <a:pt x="17227" y="3337"/>
                    </a:lnTo>
                    <a:lnTo>
                      <a:pt x="17320" y="3990"/>
                    </a:lnTo>
                    <a:lnTo>
                      <a:pt x="17414" y="4642"/>
                    </a:lnTo>
                    <a:lnTo>
                      <a:pt x="17544" y="5276"/>
                    </a:lnTo>
                    <a:lnTo>
                      <a:pt x="17675" y="5873"/>
                    </a:lnTo>
                    <a:lnTo>
                      <a:pt x="17842" y="6413"/>
                    </a:lnTo>
                    <a:lnTo>
                      <a:pt x="17917" y="6674"/>
                    </a:lnTo>
                    <a:lnTo>
                      <a:pt x="18010" y="6898"/>
                    </a:lnTo>
                    <a:lnTo>
                      <a:pt x="18122" y="7085"/>
                    </a:lnTo>
                    <a:lnTo>
                      <a:pt x="18215" y="7271"/>
                    </a:lnTo>
                    <a:lnTo>
                      <a:pt x="18327" y="7420"/>
                    </a:lnTo>
                    <a:lnTo>
                      <a:pt x="18439" y="7551"/>
                    </a:lnTo>
                    <a:lnTo>
                      <a:pt x="18439" y="7551"/>
                    </a:lnTo>
                    <a:lnTo>
                      <a:pt x="18644" y="7719"/>
                    </a:lnTo>
                    <a:lnTo>
                      <a:pt x="18849" y="7868"/>
                    </a:lnTo>
                    <a:lnTo>
                      <a:pt x="19259" y="8185"/>
                    </a:lnTo>
                    <a:lnTo>
                      <a:pt x="19688" y="8483"/>
                    </a:lnTo>
                    <a:lnTo>
                      <a:pt x="19875" y="8651"/>
                    </a:lnTo>
                    <a:lnTo>
                      <a:pt x="20080" y="8818"/>
                    </a:lnTo>
                    <a:lnTo>
                      <a:pt x="20080" y="8818"/>
                    </a:lnTo>
                    <a:lnTo>
                      <a:pt x="20266" y="9005"/>
                    </a:lnTo>
                    <a:lnTo>
                      <a:pt x="20434" y="9191"/>
                    </a:lnTo>
                    <a:lnTo>
                      <a:pt x="20602" y="9415"/>
                    </a:lnTo>
                    <a:lnTo>
                      <a:pt x="20732" y="9639"/>
                    </a:lnTo>
                    <a:lnTo>
                      <a:pt x="20825" y="9862"/>
                    </a:lnTo>
                    <a:lnTo>
                      <a:pt x="20900" y="10123"/>
                    </a:lnTo>
                    <a:lnTo>
                      <a:pt x="20937" y="10366"/>
                    </a:lnTo>
                    <a:lnTo>
                      <a:pt x="20937" y="10627"/>
                    </a:lnTo>
                    <a:lnTo>
                      <a:pt x="20937" y="10627"/>
                    </a:lnTo>
                    <a:lnTo>
                      <a:pt x="20919" y="10776"/>
                    </a:lnTo>
                    <a:lnTo>
                      <a:pt x="20881" y="10925"/>
                    </a:lnTo>
                    <a:lnTo>
                      <a:pt x="20769" y="11205"/>
                    </a:lnTo>
                    <a:lnTo>
                      <a:pt x="20639" y="11484"/>
                    </a:lnTo>
                    <a:lnTo>
                      <a:pt x="20490" y="11745"/>
                    </a:lnTo>
                    <a:lnTo>
                      <a:pt x="20359" y="12025"/>
                    </a:lnTo>
                    <a:lnTo>
                      <a:pt x="20229" y="12305"/>
                    </a:lnTo>
                    <a:lnTo>
                      <a:pt x="20191" y="12454"/>
                    </a:lnTo>
                    <a:lnTo>
                      <a:pt x="20154" y="12584"/>
                    </a:lnTo>
                    <a:lnTo>
                      <a:pt x="20136" y="12734"/>
                    </a:lnTo>
                    <a:lnTo>
                      <a:pt x="20117" y="12883"/>
                    </a:lnTo>
                    <a:lnTo>
                      <a:pt x="20117" y="12883"/>
                    </a:lnTo>
                    <a:lnTo>
                      <a:pt x="20136" y="13050"/>
                    </a:lnTo>
                    <a:lnTo>
                      <a:pt x="20154" y="13181"/>
                    </a:lnTo>
                    <a:lnTo>
                      <a:pt x="20191" y="13330"/>
                    </a:lnTo>
                    <a:lnTo>
                      <a:pt x="20247" y="13461"/>
                    </a:lnTo>
                    <a:lnTo>
                      <a:pt x="20378" y="13740"/>
                    </a:lnTo>
                    <a:lnTo>
                      <a:pt x="20546" y="13983"/>
                    </a:lnTo>
                    <a:lnTo>
                      <a:pt x="20937" y="14486"/>
                    </a:lnTo>
                    <a:lnTo>
                      <a:pt x="21124" y="14747"/>
                    </a:lnTo>
                    <a:lnTo>
                      <a:pt x="21291" y="15008"/>
                    </a:lnTo>
                    <a:lnTo>
                      <a:pt x="21291" y="15008"/>
                    </a:lnTo>
                    <a:lnTo>
                      <a:pt x="21422" y="15250"/>
                    </a:lnTo>
                    <a:lnTo>
                      <a:pt x="21515" y="15493"/>
                    </a:lnTo>
                    <a:lnTo>
                      <a:pt x="21608" y="15754"/>
                    </a:lnTo>
                    <a:lnTo>
                      <a:pt x="21664" y="16033"/>
                    </a:lnTo>
                    <a:lnTo>
                      <a:pt x="21683" y="16294"/>
                    </a:lnTo>
                    <a:lnTo>
                      <a:pt x="21683" y="16574"/>
                    </a:lnTo>
                    <a:lnTo>
                      <a:pt x="21664" y="16854"/>
                    </a:lnTo>
                    <a:lnTo>
                      <a:pt x="21627" y="17115"/>
                    </a:lnTo>
                    <a:lnTo>
                      <a:pt x="21571" y="17394"/>
                    </a:lnTo>
                    <a:lnTo>
                      <a:pt x="21478" y="17655"/>
                    </a:lnTo>
                    <a:lnTo>
                      <a:pt x="21366" y="17898"/>
                    </a:lnTo>
                    <a:lnTo>
                      <a:pt x="21235" y="18140"/>
                    </a:lnTo>
                    <a:lnTo>
                      <a:pt x="21086" y="18364"/>
                    </a:lnTo>
                    <a:lnTo>
                      <a:pt x="20900" y="18588"/>
                    </a:lnTo>
                    <a:lnTo>
                      <a:pt x="20713" y="18774"/>
                    </a:lnTo>
                    <a:lnTo>
                      <a:pt x="20508" y="18942"/>
                    </a:lnTo>
                    <a:lnTo>
                      <a:pt x="20508" y="18942"/>
                    </a:lnTo>
                    <a:lnTo>
                      <a:pt x="20191" y="19147"/>
                    </a:lnTo>
                    <a:lnTo>
                      <a:pt x="19875" y="19315"/>
                    </a:lnTo>
                    <a:lnTo>
                      <a:pt x="19222" y="19632"/>
                    </a:lnTo>
                    <a:lnTo>
                      <a:pt x="18886" y="19781"/>
                    </a:lnTo>
                    <a:lnTo>
                      <a:pt x="18588" y="19967"/>
                    </a:lnTo>
                    <a:lnTo>
                      <a:pt x="18290" y="20154"/>
                    </a:lnTo>
                    <a:lnTo>
                      <a:pt x="18141" y="20284"/>
                    </a:lnTo>
                    <a:lnTo>
                      <a:pt x="18029" y="20396"/>
                    </a:lnTo>
                    <a:lnTo>
                      <a:pt x="18029" y="20396"/>
                    </a:lnTo>
                    <a:lnTo>
                      <a:pt x="17898" y="20545"/>
                    </a:lnTo>
                    <a:lnTo>
                      <a:pt x="17786" y="20676"/>
                    </a:lnTo>
                    <a:lnTo>
                      <a:pt x="17600" y="20992"/>
                    </a:lnTo>
                    <a:lnTo>
                      <a:pt x="17432" y="21309"/>
                    </a:lnTo>
                    <a:lnTo>
                      <a:pt x="17283" y="21645"/>
                    </a:lnTo>
                    <a:lnTo>
                      <a:pt x="17134" y="21981"/>
                    </a:lnTo>
                    <a:lnTo>
                      <a:pt x="16985" y="22335"/>
                    </a:lnTo>
                    <a:lnTo>
                      <a:pt x="16817" y="22652"/>
                    </a:lnTo>
                    <a:lnTo>
                      <a:pt x="16724" y="22801"/>
                    </a:lnTo>
                    <a:lnTo>
                      <a:pt x="16612" y="22950"/>
                    </a:lnTo>
                    <a:lnTo>
                      <a:pt x="16612" y="22950"/>
                    </a:lnTo>
                    <a:lnTo>
                      <a:pt x="16463" y="23136"/>
                    </a:lnTo>
                    <a:lnTo>
                      <a:pt x="16295" y="23323"/>
                    </a:lnTo>
                    <a:lnTo>
                      <a:pt x="16109" y="23472"/>
                    </a:lnTo>
                    <a:lnTo>
                      <a:pt x="15904" y="23621"/>
                    </a:lnTo>
                    <a:lnTo>
                      <a:pt x="15698" y="23733"/>
                    </a:lnTo>
                    <a:lnTo>
                      <a:pt x="15475" y="23845"/>
                    </a:lnTo>
                    <a:lnTo>
                      <a:pt x="15251" y="23938"/>
                    </a:lnTo>
                    <a:lnTo>
                      <a:pt x="15009" y="24013"/>
                    </a:lnTo>
                    <a:lnTo>
                      <a:pt x="14766" y="24069"/>
                    </a:lnTo>
                    <a:lnTo>
                      <a:pt x="14524" y="24125"/>
                    </a:lnTo>
                    <a:lnTo>
                      <a:pt x="14263" y="24162"/>
                    </a:lnTo>
                    <a:lnTo>
                      <a:pt x="14021" y="24180"/>
                    </a:lnTo>
                    <a:lnTo>
                      <a:pt x="13760" y="24180"/>
                    </a:lnTo>
                    <a:lnTo>
                      <a:pt x="13517" y="24162"/>
                    </a:lnTo>
                    <a:lnTo>
                      <a:pt x="13256" y="24143"/>
                    </a:lnTo>
                    <a:lnTo>
                      <a:pt x="13014" y="24106"/>
                    </a:lnTo>
                    <a:lnTo>
                      <a:pt x="13014" y="24106"/>
                    </a:lnTo>
                    <a:lnTo>
                      <a:pt x="12529" y="23994"/>
                    </a:lnTo>
                    <a:lnTo>
                      <a:pt x="12063" y="23845"/>
                    </a:lnTo>
                    <a:lnTo>
                      <a:pt x="11597" y="23658"/>
                    </a:lnTo>
                    <a:lnTo>
                      <a:pt x="11149" y="23453"/>
                    </a:lnTo>
                    <a:lnTo>
                      <a:pt x="10702" y="23230"/>
                    </a:lnTo>
                    <a:lnTo>
                      <a:pt x="10255" y="22987"/>
                    </a:lnTo>
                    <a:lnTo>
                      <a:pt x="9378" y="22484"/>
                    </a:lnTo>
                    <a:lnTo>
                      <a:pt x="9378" y="22484"/>
                    </a:lnTo>
                    <a:lnTo>
                      <a:pt x="8521" y="21999"/>
                    </a:lnTo>
                    <a:lnTo>
                      <a:pt x="8073" y="21776"/>
                    </a:lnTo>
                    <a:lnTo>
                      <a:pt x="7607" y="21552"/>
                    </a:lnTo>
                    <a:lnTo>
                      <a:pt x="7160" y="21365"/>
                    </a:lnTo>
                    <a:lnTo>
                      <a:pt x="6675" y="21216"/>
                    </a:lnTo>
                    <a:lnTo>
                      <a:pt x="6209" y="21104"/>
                    </a:lnTo>
                    <a:lnTo>
                      <a:pt x="5967" y="21048"/>
                    </a:lnTo>
                    <a:lnTo>
                      <a:pt x="5706" y="21030"/>
                    </a:lnTo>
                    <a:lnTo>
                      <a:pt x="5706" y="21030"/>
                    </a:lnTo>
                    <a:lnTo>
                      <a:pt x="5389" y="20992"/>
                    </a:lnTo>
                    <a:lnTo>
                      <a:pt x="5090" y="20992"/>
                    </a:lnTo>
                    <a:lnTo>
                      <a:pt x="4457" y="20992"/>
                    </a:lnTo>
                    <a:lnTo>
                      <a:pt x="4457" y="20992"/>
                    </a:lnTo>
                    <a:lnTo>
                      <a:pt x="3730" y="20992"/>
                    </a:lnTo>
                    <a:lnTo>
                      <a:pt x="3375" y="20992"/>
                    </a:lnTo>
                    <a:lnTo>
                      <a:pt x="3021" y="20955"/>
                    </a:lnTo>
                    <a:lnTo>
                      <a:pt x="3021" y="20955"/>
                    </a:lnTo>
                    <a:lnTo>
                      <a:pt x="2685" y="20881"/>
                    </a:lnTo>
                    <a:lnTo>
                      <a:pt x="2350" y="20787"/>
                    </a:lnTo>
                    <a:lnTo>
                      <a:pt x="2033" y="20638"/>
                    </a:lnTo>
                    <a:lnTo>
                      <a:pt x="1884" y="20564"/>
                    </a:lnTo>
                    <a:lnTo>
                      <a:pt x="1753" y="20470"/>
                    </a:lnTo>
                    <a:lnTo>
                      <a:pt x="1604" y="20359"/>
                    </a:lnTo>
                    <a:lnTo>
                      <a:pt x="1492" y="20247"/>
                    </a:lnTo>
                    <a:lnTo>
                      <a:pt x="1362" y="20135"/>
                    </a:lnTo>
                    <a:lnTo>
                      <a:pt x="1269" y="20004"/>
                    </a:lnTo>
                    <a:lnTo>
                      <a:pt x="1175" y="19874"/>
                    </a:lnTo>
                    <a:lnTo>
                      <a:pt x="1101" y="19725"/>
                    </a:lnTo>
                    <a:lnTo>
                      <a:pt x="1045" y="19576"/>
                    </a:lnTo>
                    <a:lnTo>
                      <a:pt x="989" y="19426"/>
                    </a:lnTo>
                    <a:lnTo>
                      <a:pt x="989" y="19426"/>
                    </a:lnTo>
                    <a:lnTo>
                      <a:pt x="952" y="19165"/>
                    </a:lnTo>
                    <a:lnTo>
                      <a:pt x="952" y="18923"/>
                    </a:lnTo>
                    <a:lnTo>
                      <a:pt x="989" y="18681"/>
                    </a:lnTo>
                    <a:lnTo>
                      <a:pt x="1045" y="18438"/>
                    </a:lnTo>
                    <a:lnTo>
                      <a:pt x="1119" y="18177"/>
                    </a:lnTo>
                    <a:lnTo>
                      <a:pt x="1213" y="17935"/>
                    </a:lnTo>
                    <a:lnTo>
                      <a:pt x="1399" y="17450"/>
                    </a:lnTo>
                    <a:lnTo>
                      <a:pt x="1604" y="16966"/>
                    </a:lnTo>
                    <a:lnTo>
                      <a:pt x="1679" y="16723"/>
                    </a:lnTo>
                    <a:lnTo>
                      <a:pt x="1735" y="16481"/>
                    </a:lnTo>
                    <a:lnTo>
                      <a:pt x="1772" y="16238"/>
                    </a:lnTo>
                    <a:lnTo>
                      <a:pt x="1772" y="15996"/>
                    </a:lnTo>
                    <a:lnTo>
                      <a:pt x="1753" y="15754"/>
                    </a:lnTo>
                    <a:lnTo>
                      <a:pt x="1679" y="15511"/>
                    </a:lnTo>
                    <a:lnTo>
                      <a:pt x="1679" y="15511"/>
                    </a:lnTo>
                    <a:lnTo>
                      <a:pt x="1623" y="15381"/>
                    </a:lnTo>
                    <a:lnTo>
                      <a:pt x="1548" y="15250"/>
                    </a:lnTo>
                    <a:lnTo>
                      <a:pt x="1455" y="15120"/>
                    </a:lnTo>
                    <a:lnTo>
                      <a:pt x="1362" y="15008"/>
                    </a:lnTo>
                    <a:lnTo>
                      <a:pt x="1138" y="14784"/>
                    </a:lnTo>
                    <a:lnTo>
                      <a:pt x="914" y="14561"/>
                    </a:lnTo>
                    <a:lnTo>
                      <a:pt x="691" y="14355"/>
                    </a:lnTo>
                    <a:lnTo>
                      <a:pt x="467" y="14132"/>
                    </a:lnTo>
                    <a:lnTo>
                      <a:pt x="281" y="13889"/>
                    </a:lnTo>
                    <a:lnTo>
                      <a:pt x="187" y="13759"/>
                    </a:lnTo>
                    <a:lnTo>
                      <a:pt x="131" y="13628"/>
                    </a:lnTo>
                    <a:lnTo>
                      <a:pt x="131" y="13628"/>
                    </a:lnTo>
                    <a:lnTo>
                      <a:pt x="57" y="13461"/>
                    </a:lnTo>
                    <a:lnTo>
                      <a:pt x="20" y="13293"/>
                    </a:lnTo>
                    <a:lnTo>
                      <a:pt x="1" y="13125"/>
                    </a:lnTo>
                    <a:lnTo>
                      <a:pt x="1" y="12957"/>
                    </a:lnTo>
                    <a:lnTo>
                      <a:pt x="1" y="12771"/>
                    </a:lnTo>
                    <a:lnTo>
                      <a:pt x="38" y="12603"/>
                    </a:lnTo>
                    <a:lnTo>
                      <a:pt x="75" y="12435"/>
                    </a:lnTo>
                    <a:lnTo>
                      <a:pt x="131" y="12249"/>
                    </a:lnTo>
                    <a:lnTo>
                      <a:pt x="262" y="11895"/>
                    </a:lnTo>
                    <a:lnTo>
                      <a:pt x="411" y="11559"/>
                    </a:lnTo>
                    <a:lnTo>
                      <a:pt x="747" y="10888"/>
                    </a:lnTo>
                    <a:lnTo>
                      <a:pt x="747" y="10888"/>
                    </a:lnTo>
                    <a:lnTo>
                      <a:pt x="858" y="10645"/>
                    </a:lnTo>
                    <a:lnTo>
                      <a:pt x="952" y="10384"/>
                    </a:lnTo>
                    <a:lnTo>
                      <a:pt x="1026" y="10105"/>
                    </a:lnTo>
                    <a:lnTo>
                      <a:pt x="1101" y="9825"/>
                    </a:lnTo>
                    <a:lnTo>
                      <a:pt x="1157" y="9527"/>
                    </a:lnTo>
                    <a:lnTo>
                      <a:pt x="1194" y="9229"/>
                    </a:lnTo>
                    <a:lnTo>
                      <a:pt x="1231" y="8930"/>
                    </a:lnTo>
                    <a:lnTo>
                      <a:pt x="1250" y="8613"/>
                    </a:lnTo>
                    <a:lnTo>
                      <a:pt x="1250" y="7961"/>
                    </a:lnTo>
                    <a:lnTo>
                      <a:pt x="1231" y="7327"/>
                    </a:lnTo>
                    <a:lnTo>
                      <a:pt x="1175" y="6693"/>
                    </a:lnTo>
                    <a:lnTo>
                      <a:pt x="1082" y="6078"/>
                    </a:lnTo>
                    <a:lnTo>
                      <a:pt x="1008" y="5481"/>
                    </a:lnTo>
                    <a:lnTo>
                      <a:pt x="896" y="4941"/>
                    </a:lnTo>
                    <a:lnTo>
                      <a:pt x="691" y="4008"/>
                    </a:lnTo>
                    <a:lnTo>
                      <a:pt x="542" y="3393"/>
                    </a:lnTo>
                    <a:lnTo>
                      <a:pt x="467" y="3170"/>
                    </a:lnTo>
                    <a:lnTo>
                      <a:pt x="579" y="37"/>
                    </a:lnTo>
                    <a:lnTo>
                      <a:pt x="1696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660;p41">
                <a:extLst>
                  <a:ext uri="{FF2B5EF4-FFF2-40B4-BE49-F238E27FC236}">
                    <a16:creationId xmlns:a16="http://schemas.microsoft.com/office/drawing/2014/main" xmlns="" id="{65AF278D-6AE2-6613-22AD-79E0FD951E92}"/>
                  </a:ext>
                </a:extLst>
              </p:cNvPr>
              <p:cNvSpPr/>
              <p:nvPr/>
            </p:nvSpPr>
            <p:spPr>
              <a:xfrm>
                <a:off x="2829575" y="3479700"/>
                <a:ext cx="392000" cy="382675"/>
              </a:xfrm>
              <a:custGeom>
                <a:avLst/>
                <a:gdLst/>
                <a:ahLst/>
                <a:cxnLst/>
                <a:rect l="l" t="t" r="r" b="b"/>
                <a:pathLst>
                  <a:path w="15680" h="15307" extrusionOk="0">
                    <a:moveTo>
                      <a:pt x="13256" y="1"/>
                    </a:moveTo>
                    <a:lnTo>
                      <a:pt x="13125" y="57"/>
                    </a:lnTo>
                    <a:lnTo>
                      <a:pt x="12939" y="169"/>
                    </a:lnTo>
                    <a:lnTo>
                      <a:pt x="12734" y="318"/>
                    </a:lnTo>
                    <a:lnTo>
                      <a:pt x="12510" y="485"/>
                    </a:lnTo>
                    <a:lnTo>
                      <a:pt x="11988" y="914"/>
                    </a:lnTo>
                    <a:lnTo>
                      <a:pt x="10814" y="1940"/>
                    </a:lnTo>
                    <a:lnTo>
                      <a:pt x="10217" y="2443"/>
                    </a:lnTo>
                    <a:lnTo>
                      <a:pt x="9937" y="2667"/>
                    </a:lnTo>
                    <a:lnTo>
                      <a:pt x="9658" y="2872"/>
                    </a:lnTo>
                    <a:lnTo>
                      <a:pt x="9732" y="2163"/>
                    </a:lnTo>
                    <a:lnTo>
                      <a:pt x="9751" y="1790"/>
                    </a:lnTo>
                    <a:lnTo>
                      <a:pt x="9770" y="1455"/>
                    </a:lnTo>
                    <a:lnTo>
                      <a:pt x="9770" y="1138"/>
                    </a:lnTo>
                    <a:lnTo>
                      <a:pt x="9751" y="896"/>
                    </a:lnTo>
                    <a:lnTo>
                      <a:pt x="9714" y="802"/>
                    </a:lnTo>
                    <a:lnTo>
                      <a:pt x="9695" y="746"/>
                    </a:lnTo>
                    <a:lnTo>
                      <a:pt x="9658" y="709"/>
                    </a:lnTo>
                    <a:lnTo>
                      <a:pt x="9620" y="691"/>
                    </a:lnTo>
                    <a:lnTo>
                      <a:pt x="9583" y="709"/>
                    </a:lnTo>
                    <a:lnTo>
                      <a:pt x="9546" y="765"/>
                    </a:lnTo>
                    <a:lnTo>
                      <a:pt x="9434" y="914"/>
                    </a:lnTo>
                    <a:lnTo>
                      <a:pt x="9322" y="1138"/>
                    </a:lnTo>
                    <a:lnTo>
                      <a:pt x="9192" y="1418"/>
                    </a:lnTo>
                    <a:lnTo>
                      <a:pt x="8875" y="2126"/>
                    </a:lnTo>
                    <a:lnTo>
                      <a:pt x="8558" y="2946"/>
                    </a:lnTo>
                    <a:lnTo>
                      <a:pt x="8259" y="3785"/>
                    </a:lnTo>
                    <a:lnTo>
                      <a:pt x="7980" y="4550"/>
                    </a:lnTo>
                    <a:lnTo>
                      <a:pt x="7793" y="5146"/>
                    </a:lnTo>
                    <a:lnTo>
                      <a:pt x="7700" y="5482"/>
                    </a:lnTo>
                    <a:lnTo>
                      <a:pt x="1" y="11709"/>
                    </a:lnTo>
                    <a:lnTo>
                      <a:pt x="802" y="15307"/>
                    </a:lnTo>
                    <a:lnTo>
                      <a:pt x="9527" y="7514"/>
                    </a:lnTo>
                    <a:lnTo>
                      <a:pt x="9937" y="7328"/>
                    </a:lnTo>
                    <a:lnTo>
                      <a:pt x="10888" y="6917"/>
                    </a:lnTo>
                    <a:lnTo>
                      <a:pt x="11429" y="6675"/>
                    </a:lnTo>
                    <a:lnTo>
                      <a:pt x="11951" y="6414"/>
                    </a:lnTo>
                    <a:lnTo>
                      <a:pt x="12398" y="6190"/>
                    </a:lnTo>
                    <a:lnTo>
                      <a:pt x="12566" y="6078"/>
                    </a:lnTo>
                    <a:lnTo>
                      <a:pt x="12697" y="5985"/>
                    </a:lnTo>
                    <a:lnTo>
                      <a:pt x="13386" y="5500"/>
                    </a:lnTo>
                    <a:lnTo>
                      <a:pt x="14356" y="4811"/>
                    </a:lnTo>
                    <a:lnTo>
                      <a:pt x="14803" y="4475"/>
                    </a:lnTo>
                    <a:lnTo>
                      <a:pt x="15176" y="4177"/>
                    </a:lnTo>
                    <a:lnTo>
                      <a:pt x="15307" y="4028"/>
                    </a:lnTo>
                    <a:lnTo>
                      <a:pt x="15418" y="3916"/>
                    </a:lnTo>
                    <a:lnTo>
                      <a:pt x="15474" y="3823"/>
                    </a:lnTo>
                    <a:lnTo>
                      <a:pt x="15474" y="3785"/>
                    </a:lnTo>
                    <a:lnTo>
                      <a:pt x="15474" y="3748"/>
                    </a:lnTo>
                    <a:lnTo>
                      <a:pt x="15456" y="3729"/>
                    </a:lnTo>
                    <a:lnTo>
                      <a:pt x="15418" y="3711"/>
                    </a:lnTo>
                    <a:lnTo>
                      <a:pt x="15344" y="3692"/>
                    </a:lnTo>
                    <a:lnTo>
                      <a:pt x="15213" y="3692"/>
                    </a:lnTo>
                    <a:lnTo>
                      <a:pt x="15083" y="3711"/>
                    </a:lnTo>
                    <a:lnTo>
                      <a:pt x="14729" y="3804"/>
                    </a:lnTo>
                    <a:lnTo>
                      <a:pt x="14337" y="3934"/>
                    </a:lnTo>
                    <a:lnTo>
                      <a:pt x="13946" y="4065"/>
                    </a:lnTo>
                    <a:lnTo>
                      <a:pt x="13610" y="4195"/>
                    </a:lnTo>
                    <a:lnTo>
                      <a:pt x="13293" y="4326"/>
                    </a:lnTo>
                    <a:lnTo>
                      <a:pt x="13685" y="4009"/>
                    </a:lnTo>
                    <a:lnTo>
                      <a:pt x="14095" y="3655"/>
                    </a:lnTo>
                    <a:lnTo>
                      <a:pt x="14542" y="3263"/>
                    </a:lnTo>
                    <a:lnTo>
                      <a:pt x="14990" y="2853"/>
                    </a:lnTo>
                    <a:lnTo>
                      <a:pt x="15363" y="2462"/>
                    </a:lnTo>
                    <a:lnTo>
                      <a:pt x="15512" y="2294"/>
                    </a:lnTo>
                    <a:lnTo>
                      <a:pt x="15605" y="2145"/>
                    </a:lnTo>
                    <a:lnTo>
                      <a:pt x="15661" y="2033"/>
                    </a:lnTo>
                    <a:lnTo>
                      <a:pt x="15679" y="1996"/>
                    </a:lnTo>
                    <a:lnTo>
                      <a:pt x="15661" y="1958"/>
                    </a:lnTo>
                    <a:lnTo>
                      <a:pt x="15642" y="1940"/>
                    </a:lnTo>
                    <a:lnTo>
                      <a:pt x="15605" y="1921"/>
                    </a:lnTo>
                    <a:lnTo>
                      <a:pt x="15474" y="1921"/>
                    </a:lnTo>
                    <a:lnTo>
                      <a:pt x="15325" y="1958"/>
                    </a:lnTo>
                    <a:lnTo>
                      <a:pt x="15120" y="2014"/>
                    </a:lnTo>
                    <a:lnTo>
                      <a:pt x="14635" y="2219"/>
                    </a:lnTo>
                    <a:lnTo>
                      <a:pt x="14113" y="2480"/>
                    </a:lnTo>
                    <a:lnTo>
                      <a:pt x="13573" y="2760"/>
                    </a:lnTo>
                    <a:lnTo>
                      <a:pt x="13125" y="3002"/>
                    </a:lnTo>
                    <a:lnTo>
                      <a:pt x="12697" y="3245"/>
                    </a:lnTo>
                    <a:lnTo>
                      <a:pt x="12697" y="3245"/>
                    </a:lnTo>
                    <a:lnTo>
                      <a:pt x="13144" y="2872"/>
                    </a:lnTo>
                    <a:lnTo>
                      <a:pt x="13591" y="2480"/>
                    </a:lnTo>
                    <a:lnTo>
                      <a:pt x="14113" y="2033"/>
                    </a:lnTo>
                    <a:lnTo>
                      <a:pt x="14598" y="1548"/>
                    </a:lnTo>
                    <a:lnTo>
                      <a:pt x="14822" y="1324"/>
                    </a:lnTo>
                    <a:lnTo>
                      <a:pt x="15008" y="1119"/>
                    </a:lnTo>
                    <a:lnTo>
                      <a:pt x="15157" y="914"/>
                    </a:lnTo>
                    <a:lnTo>
                      <a:pt x="15269" y="746"/>
                    </a:lnTo>
                    <a:lnTo>
                      <a:pt x="15288" y="672"/>
                    </a:lnTo>
                    <a:lnTo>
                      <a:pt x="15307" y="616"/>
                    </a:lnTo>
                    <a:lnTo>
                      <a:pt x="15307" y="560"/>
                    </a:lnTo>
                    <a:lnTo>
                      <a:pt x="15288" y="523"/>
                    </a:lnTo>
                    <a:lnTo>
                      <a:pt x="15213" y="467"/>
                    </a:lnTo>
                    <a:lnTo>
                      <a:pt x="15120" y="448"/>
                    </a:lnTo>
                    <a:lnTo>
                      <a:pt x="14990" y="448"/>
                    </a:lnTo>
                    <a:lnTo>
                      <a:pt x="14859" y="485"/>
                    </a:lnTo>
                    <a:lnTo>
                      <a:pt x="14691" y="560"/>
                    </a:lnTo>
                    <a:lnTo>
                      <a:pt x="14524" y="635"/>
                    </a:lnTo>
                    <a:lnTo>
                      <a:pt x="14132" y="877"/>
                    </a:lnTo>
                    <a:lnTo>
                      <a:pt x="13666" y="1194"/>
                    </a:lnTo>
                    <a:lnTo>
                      <a:pt x="13163" y="1567"/>
                    </a:lnTo>
                    <a:lnTo>
                      <a:pt x="12063" y="2387"/>
                    </a:lnTo>
                    <a:lnTo>
                      <a:pt x="12063" y="2387"/>
                    </a:lnTo>
                    <a:lnTo>
                      <a:pt x="12324" y="2089"/>
                    </a:lnTo>
                    <a:lnTo>
                      <a:pt x="12566" y="1753"/>
                    </a:lnTo>
                    <a:lnTo>
                      <a:pt x="12846" y="1380"/>
                    </a:lnTo>
                    <a:lnTo>
                      <a:pt x="13125" y="970"/>
                    </a:lnTo>
                    <a:lnTo>
                      <a:pt x="13237" y="765"/>
                    </a:lnTo>
                    <a:lnTo>
                      <a:pt x="13330" y="579"/>
                    </a:lnTo>
                    <a:lnTo>
                      <a:pt x="13405" y="411"/>
                    </a:lnTo>
                    <a:lnTo>
                      <a:pt x="13461" y="262"/>
                    </a:lnTo>
                    <a:lnTo>
                      <a:pt x="13461" y="131"/>
                    </a:lnTo>
                    <a:lnTo>
                      <a:pt x="13461" y="94"/>
                    </a:lnTo>
                    <a:lnTo>
                      <a:pt x="13442" y="38"/>
                    </a:lnTo>
                    <a:lnTo>
                      <a:pt x="13405" y="19"/>
                    </a:lnTo>
                    <a:lnTo>
                      <a:pt x="1336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661;p41">
                <a:extLst>
                  <a:ext uri="{FF2B5EF4-FFF2-40B4-BE49-F238E27FC236}">
                    <a16:creationId xmlns:a16="http://schemas.microsoft.com/office/drawing/2014/main" xmlns="" id="{E1B9238E-1D84-9897-C41E-F76EF8F57DD1}"/>
                  </a:ext>
                </a:extLst>
              </p:cNvPr>
              <p:cNvSpPr/>
              <p:nvPr/>
            </p:nvSpPr>
            <p:spPr>
              <a:xfrm>
                <a:off x="2827700" y="3477375"/>
                <a:ext cx="395750" cy="386875"/>
              </a:xfrm>
              <a:custGeom>
                <a:avLst/>
                <a:gdLst/>
                <a:ahLst/>
                <a:cxnLst/>
                <a:rect l="l" t="t" r="r" b="b"/>
                <a:pathLst>
                  <a:path w="15830" h="15475" extrusionOk="0">
                    <a:moveTo>
                      <a:pt x="13424" y="168"/>
                    </a:moveTo>
                    <a:lnTo>
                      <a:pt x="13443" y="187"/>
                    </a:lnTo>
                    <a:lnTo>
                      <a:pt x="13461" y="243"/>
                    </a:lnTo>
                    <a:lnTo>
                      <a:pt x="13461" y="317"/>
                    </a:lnTo>
                    <a:lnTo>
                      <a:pt x="13443" y="411"/>
                    </a:lnTo>
                    <a:lnTo>
                      <a:pt x="13387" y="523"/>
                    </a:lnTo>
                    <a:lnTo>
                      <a:pt x="13256" y="802"/>
                    </a:lnTo>
                    <a:lnTo>
                      <a:pt x="13070" y="1100"/>
                    </a:lnTo>
                    <a:lnTo>
                      <a:pt x="12846" y="1436"/>
                    </a:lnTo>
                    <a:lnTo>
                      <a:pt x="12604" y="1790"/>
                    </a:lnTo>
                    <a:lnTo>
                      <a:pt x="12343" y="2126"/>
                    </a:lnTo>
                    <a:lnTo>
                      <a:pt x="12082" y="2443"/>
                    </a:lnTo>
                    <a:lnTo>
                      <a:pt x="12063" y="2480"/>
                    </a:lnTo>
                    <a:lnTo>
                      <a:pt x="12082" y="2536"/>
                    </a:lnTo>
                    <a:lnTo>
                      <a:pt x="12138" y="2573"/>
                    </a:lnTo>
                    <a:lnTo>
                      <a:pt x="12194" y="2555"/>
                    </a:lnTo>
                    <a:lnTo>
                      <a:pt x="12697" y="2163"/>
                    </a:lnTo>
                    <a:lnTo>
                      <a:pt x="13573" y="1529"/>
                    </a:lnTo>
                    <a:lnTo>
                      <a:pt x="13965" y="1231"/>
                    </a:lnTo>
                    <a:lnTo>
                      <a:pt x="14338" y="989"/>
                    </a:lnTo>
                    <a:lnTo>
                      <a:pt x="14673" y="784"/>
                    </a:lnTo>
                    <a:lnTo>
                      <a:pt x="14953" y="653"/>
                    </a:lnTo>
                    <a:lnTo>
                      <a:pt x="15065" y="634"/>
                    </a:lnTo>
                    <a:lnTo>
                      <a:pt x="15158" y="616"/>
                    </a:lnTo>
                    <a:lnTo>
                      <a:pt x="15232" y="634"/>
                    </a:lnTo>
                    <a:lnTo>
                      <a:pt x="15288" y="672"/>
                    </a:lnTo>
                    <a:lnTo>
                      <a:pt x="15307" y="709"/>
                    </a:lnTo>
                    <a:lnTo>
                      <a:pt x="15270" y="784"/>
                    </a:lnTo>
                    <a:lnTo>
                      <a:pt x="15214" y="895"/>
                    </a:lnTo>
                    <a:lnTo>
                      <a:pt x="15139" y="1026"/>
                    </a:lnTo>
                    <a:lnTo>
                      <a:pt x="15027" y="1156"/>
                    </a:lnTo>
                    <a:lnTo>
                      <a:pt x="14729" y="1473"/>
                    </a:lnTo>
                    <a:lnTo>
                      <a:pt x="14375" y="1828"/>
                    </a:lnTo>
                    <a:lnTo>
                      <a:pt x="13965" y="2219"/>
                    </a:lnTo>
                    <a:lnTo>
                      <a:pt x="13536" y="2592"/>
                    </a:lnTo>
                    <a:lnTo>
                      <a:pt x="12716" y="3282"/>
                    </a:lnTo>
                    <a:lnTo>
                      <a:pt x="12697" y="3300"/>
                    </a:lnTo>
                    <a:lnTo>
                      <a:pt x="12678" y="3338"/>
                    </a:lnTo>
                    <a:lnTo>
                      <a:pt x="12678" y="3356"/>
                    </a:lnTo>
                    <a:lnTo>
                      <a:pt x="12697" y="3394"/>
                    </a:lnTo>
                    <a:lnTo>
                      <a:pt x="12716" y="3412"/>
                    </a:lnTo>
                    <a:lnTo>
                      <a:pt x="12753" y="3431"/>
                    </a:lnTo>
                    <a:lnTo>
                      <a:pt x="12772" y="3431"/>
                    </a:lnTo>
                    <a:lnTo>
                      <a:pt x="12809" y="3412"/>
                    </a:lnTo>
                    <a:lnTo>
                      <a:pt x="13760" y="2890"/>
                    </a:lnTo>
                    <a:lnTo>
                      <a:pt x="14207" y="2648"/>
                    </a:lnTo>
                    <a:lnTo>
                      <a:pt x="14636" y="2443"/>
                    </a:lnTo>
                    <a:lnTo>
                      <a:pt x="15009" y="2275"/>
                    </a:lnTo>
                    <a:lnTo>
                      <a:pt x="15326" y="2144"/>
                    </a:lnTo>
                    <a:lnTo>
                      <a:pt x="15549" y="2089"/>
                    </a:lnTo>
                    <a:lnTo>
                      <a:pt x="15624" y="2070"/>
                    </a:lnTo>
                    <a:lnTo>
                      <a:pt x="15661" y="2089"/>
                    </a:lnTo>
                    <a:lnTo>
                      <a:pt x="15661" y="2126"/>
                    </a:lnTo>
                    <a:lnTo>
                      <a:pt x="15624" y="2200"/>
                    </a:lnTo>
                    <a:lnTo>
                      <a:pt x="15475" y="2387"/>
                    </a:lnTo>
                    <a:lnTo>
                      <a:pt x="15251" y="2648"/>
                    </a:lnTo>
                    <a:lnTo>
                      <a:pt x="14934" y="2946"/>
                    </a:lnTo>
                    <a:lnTo>
                      <a:pt x="14580" y="3282"/>
                    </a:lnTo>
                    <a:lnTo>
                      <a:pt x="14170" y="3636"/>
                    </a:lnTo>
                    <a:lnTo>
                      <a:pt x="13312" y="4363"/>
                    </a:lnTo>
                    <a:lnTo>
                      <a:pt x="13275" y="4400"/>
                    </a:lnTo>
                    <a:lnTo>
                      <a:pt x="13294" y="4456"/>
                    </a:lnTo>
                    <a:lnTo>
                      <a:pt x="13331" y="4494"/>
                    </a:lnTo>
                    <a:lnTo>
                      <a:pt x="13387" y="4494"/>
                    </a:lnTo>
                    <a:lnTo>
                      <a:pt x="14133" y="4195"/>
                    </a:lnTo>
                    <a:lnTo>
                      <a:pt x="14766" y="3990"/>
                    </a:lnTo>
                    <a:lnTo>
                      <a:pt x="15027" y="3916"/>
                    </a:lnTo>
                    <a:lnTo>
                      <a:pt x="15232" y="3878"/>
                    </a:lnTo>
                    <a:lnTo>
                      <a:pt x="15382" y="3860"/>
                    </a:lnTo>
                    <a:lnTo>
                      <a:pt x="15438" y="3860"/>
                    </a:lnTo>
                    <a:lnTo>
                      <a:pt x="15475" y="3878"/>
                    </a:lnTo>
                    <a:lnTo>
                      <a:pt x="15456" y="3934"/>
                    </a:lnTo>
                    <a:lnTo>
                      <a:pt x="15400" y="3990"/>
                    </a:lnTo>
                    <a:lnTo>
                      <a:pt x="15251" y="4158"/>
                    </a:lnTo>
                    <a:lnTo>
                      <a:pt x="14990" y="4363"/>
                    </a:lnTo>
                    <a:lnTo>
                      <a:pt x="14692" y="4605"/>
                    </a:lnTo>
                    <a:lnTo>
                      <a:pt x="14021" y="5090"/>
                    </a:lnTo>
                    <a:lnTo>
                      <a:pt x="13424" y="5519"/>
                    </a:lnTo>
                    <a:lnTo>
                      <a:pt x="13014" y="5799"/>
                    </a:lnTo>
                    <a:lnTo>
                      <a:pt x="12716" y="6022"/>
                    </a:lnTo>
                    <a:lnTo>
                      <a:pt x="12585" y="6097"/>
                    </a:lnTo>
                    <a:lnTo>
                      <a:pt x="12417" y="6209"/>
                    </a:lnTo>
                    <a:lnTo>
                      <a:pt x="11989" y="6432"/>
                    </a:lnTo>
                    <a:lnTo>
                      <a:pt x="11485" y="6675"/>
                    </a:lnTo>
                    <a:lnTo>
                      <a:pt x="10945" y="6936"/>
                    </a:lnTo>
                    <a:lnTo>
                      <a:pt x="9994" y="7346"/>
                    </a:lnTo>
                    <a:lnTo>
                      <a:pt x="9565" y="7532"/>
                    </a:lnTo>
                    <a:lnTo>
                      <a:pt x="9546" y="7532"/>
                    </a:lnTo>
                    <a:lnTo>
                      <a:pt x="933" y="15232"/>
                    </a:lnTo>
                    <a:lnTo>
                      <a:pt x="169" y="11820"/>
                    </a:lnTo>
                    <a:lnTo>
                      <a:pt x="7831" y="5631"/>
                    </a:lnTo>
                    <a:lnTo>
                      <a:pt x="7850" y="5575"/>
                    </a:lnTo>
                    <a:lnTo>
                      <a:pt x="7962" y="5239"/>
                    </a:lnTo>
                    <a:lnTo>
                      <a:pt x="8148" y="4643"/>
                    </a:lnTo>
                    <a:lnTo>
                      <a:pt x="8390" y="3916"/>
                    </a:lnTo>
                    <a:lnTo>
                      <a:pt x="8689" y="3114"/>
                    </a:lnTo>
                    <a:lnTo>
                      <a:pt x="9006" y="2331"/>
                    </a:lnTo>
                    <a:lnTo>
                      <a:pt x="9285" y="1641"/>
                    </a:lnTo>
                    <a:lnTo>
                      <a:pt x="9528" y="1119"/>
                    </a:lnTo>
                    <a:lnTo>
                      <a:pt x="9621" y="970"/>
                    </a:lnTo>
                    <a:lnTo>
                      <a:pt x="9695" y="877"/>
                    </a:lnTo>
                    <a:lnTo>
                      <a:pt x="9714" y="914"/>
                    </a:lnTo>
                    <a:lnTo>
                      <a:pt x="9733" y="989"/>
                    </a:lnTo>
                    <a:lnTo>
                      <a:pt x="9751" y="1119"/>
                    </a:lnTo>
                    <a:lnTo>
                      <a:pt x="9751" y="1306"/>
                    </a:lnTo>
                    <a:lnTo>
                      <a:pt x="9751" y="1567"/>
                    </a:lnTo>
                    <a:lnTo>
                      <a:pt x="9751" y="1921"/>
                    </a:lnTo>
                    <a:lnTo>
                      <a:pt x="9714" y="2368"/>
                    </a:lnTo>
                    <a:lnTo>
                      <a:pt x="9658" y="2946"/>
                    </a:lnTo>
                    <a:lnTo>
                      <a:pt x="9658" y="3002"/>
                    </a:lnTo>
                    <a:lnTo>
                      <a:pt x="9695" y="3021"/>
                    </a:lnTo>
                    <a:lnTo>
                      <a:pt x="9733" y="3039"/>
                    </a:lnTo>
                    <a:lnTo>
                      <a:pt x="9770" y="3021"/>
                    </a:lnTo>
                    <a:lnTo>
                      <a:pt x="10217" y="2704"/>
                    </a:lnTo>
                    <a:lnTo>
                      <a:pt x="10665" y="2331"/>
                    </a:lnTo>
                    <a:lnTo>
                      <a:pt x="11597" y="1529"/>
                    </a:lnTo>
                    <a:lnTo>
                      <a:pt x="12175" y="1026"/>
                    </a:lnTo>
                    <a:lnTo>
                      <a:pt x="12716" y="597"/>
                    </a:lnTo>
                    <a:lnTo>
                      <a:pt x="12939" y="411"/>
                    </a:lnTo>
                    <a:lnTo>
                      <a:pt x="13144" y="280"/>
                    </a:lnTo>
                    <a:lnTo>
                      <a:pt x="13312" y="187"/>
                    </a:lnTo>
                    <a:lnTo>
                      <a:pt x="13368" y="168"/>
                    </a:lnTo>
                    <a:close/>
                    <a:moveTo>
                      <a:pt x="13387" y="1"/>
                    </a:moveTo>
                    <a:lnTo>
                      <a:pt x="13331" y="19"/>
                    </a:lnTo>
                    <a:lnTo>
                      <a:pt x="13163" y="75"/>
                    </a:lnTo>
                    <a:lnTo>
                      <a:pt x="12977" y="187"/>
                    </a:lnTo>
                    <a:lnTo>
                      <a:pt x="12753" y="355"/>
                    </a:lnTo>
                    <a:lnTo>
                      <a:pt x="12194" y="802"/>
                    </a:lnTo>
                    <a:lnTo>
                      <a:pt x="11504" y="1399"/>
                    </a:lnTo>
                    <a:lnTo>
                      <a:pt x="10646" y="2126"/>
                    </a:lnTo>
                    <a:lnTo>
                      <a:pt x="10236" y="2480"/>
                    </a:lnTo>
                    <a:lnTo>
                      <a:pt x="9826" y="2778"/>
                    </a:lnTo>
                    <a:lnTo>
                      <a:pt x="9882" y="2163"/>
                    </a:lnTo>
                    <a:lnTo>
                      <a:pt x="9919" y="1697"/>
                    </a:lnTo>
                    <a:lnTo>
                      <a:pt x="9919" y="1343"/>
                    </a:lnTo>
                    <a:lnTo>
                      <a:pt x="9919" y="1100"/>
                    </a:lnTo>
                    <a:lnTo>
                      <a:pt x="9882" y="933"/>
                    </a:lnTo>
                    <a:lnTo>
                      <a:pt x="9863" y="821"/>
                    </a:lnTo>
                    <a:lnTo>
                      <a:pt x="9826" y="765"/>
                    </a:lnTo>
                    <a:lnTo>
                      <a:pt x="9807" y="746"/>
                    </a:lnTo>
                    <a:lnTo>
                      <a:pt x="9751" y="709"/>
                    </a:lnTo>
                    <a:lnTo>
                      <a:pt x="9677" y="709"/>
                    </a:lnTo>
                    <a:lnTo>
                      <a:pt x="9639" y="728"/>
                    </a:lnTo>
                    <a:lnTo>
                      <a:pt x="9584" y="784"/>
                    </a:lnTo>
                    <a:lnTo>
                      <a:pt x="9472" y="933"/>
                    </a:lnTo>
                    <a:lnTo>
                      <a:pt x="9341" y="1156"/>
                    </a:lnTo>
                    <a:lnTo>
                      <a:pt x="9192" y="1436"/>
                    </a:lnTo>
                    <a:lnTo>
                      <a:pt x="8894" y="2144"/>
                    </a:lnTo>
                    <a:lnTo>
                      <a:pt x="8577" y="2983"/>
                    </a:lnTo>
                    <a:lnTo>
                      <a:pt x="8260" y="3822"/>
                    </a:lnTo>
                    <a:lnTo>
                      <a:pt x="7999" y="4587"/>
                    </a:lnTo>
                    <a:lnTo>
                      <a:pt x="7812" y="5183"/>
                    </a:lnTo>
                    <a:lnTo>
                      <a:pt x="7701" y="5519"/>
                    </a:lnTo>
                    <a:lnTo>
                      <a:pt x="20" y="11727"/>
                    </a:lnTo>
                    <a:lnTo>
                      <a:pt x="1" y="11764"/>
                    </a:lnTo>
                    <a:lnTo>
                      <a:pt x="1" y="11820"/>
                    </a:lnTo>
                    <a:lnTo>
                      <a:pt x="803" y="15418"/>
                    </a:lnTo>
                    <a:lnTo>
                      <a:pt x="821" y="15456"/>
                    </a:lnTo>
                    <a:lnTo>
                      <a:pt x="859" y="15474"/>
                    </a:lnTo>
                    <a:lnTo>
                      <a:pt x="877" y="15474"/>
                    </a:lnTo>
                    <a:lnTo>
                      <a:pt x="933" y="15456"/>
                    </a:lnTo>
                    <a:lnTo>
                      <a:pt x="9639" y="7663"/>
                    </a:lnTo>
                    <a:lnTo>
                      <a:pt x="10143" y="7458"/>
                    </a:lnTo>
                    <a:lnTo>
                      <a:pt x="11094" y="7048"/>
                    </a:lnTo>
                    <a:lnTo>
                      <a:pt x="11616" y="6805"/>
                    </a:lnTo>
                    <a:lnTo>
                      <a:pt x="12119" y="6563"/>
                    </a:lnTo>
                    <a:lnTo>
                      <a:pt x="12529" y="6339"/>
                    </a:lnTo>
                    <a:lnTo>
                      <a:pt x="12697" y="6227"/>
                    </a:lnTo>
                    <a:lnTo>
                      <a:pt x="12827" y="6153"/>
                    </a:lnTo>
                    <a:lnTo>
                      <a:pt x="13107" y="5929"/>
                    </a:lnTo>
                    <a:lnTo>
                      <a:pt x="13517" y="5649"/>
                    </a:lnTo>
                    <a:lnTo>
                      <a:pt x="14505" y="4941"/>
                    </a:lnTo>
                    <a:lnTo>
                      <a:pt x="14897" y="4661"/>
                    </a:lnTo>
                    <a:lnTo>
                      <a:pt x="15195" y="4419"/>
                    </a:lnTo>
                    <a:lnTo>
                      <a:pt x="15400" y="4214"/>
                    </a:lnTo>
                    <a:lnTo>
                      <a:pt x="15549" y="4065"/>
                    </a:lnTo>
                    <a:lnTo>
                      <a:pt x="15605" y="3990"/>
                    </a:lnTo>
                    <a:lnTo>
                      <a:pt x="15624" y="3916"/>
                    </a:lnTo>
                    <a:lnTo>
                      <a:pt x="15624" y="3860"/>
                    </a:lnTo>
                    <a:lnTo>
                      <a:pt x="15624" y="3822"/>
                    </a:lnTo>
                    <a:lnTo>
                      <a:pt x="15587" y="3766"/>
                    </a:lnTo>
                    <a:lnTo>
                      <a:pt x="15531" y="3729"/>
                    </a:lnTo>
                    <a:lnTo>
                      <a:pt x="15400" y="3711"/>
                    </a:lnTo>
                    <a:lnTo>
                      <a:pt x="15232" y="3711"/>
                    </a:lnTo>
                    <a:lnTo>
                      <a:pt x="15027" y="3748"/>
                    </a:lnTo>
                    <a:lnTo>
                      <a:pt x="14804" y="3804"/>
                    </a:lnTo>
                    <a:lnTo>
                      <a:pt x="14300" y="3972"/>
                    </a:lnTo>
                    <a:lnTo>
                      <a:pt x="13834" y="4139"/>
                    </a:lnTo>
                    <a:lnTo>
                      <a:pt x="14580" y="3505"/>
                    </a:lnTo>
                    <a:lnTo>
                      <a:pt x="14916" y="3189"/>
                    </a:lnTo>
                    <a:lnTo>
                      <a:pt x="15251" y="2890"/>
                    </a:lnTo>
                    <a:lnTo>
                      <a:pt x="15512" y="2592"/>
                    </a:lnTo>
                    <a:lnTo>
                      <a:pt x="15699" y="2350"/>
                    </a:lnTo>
                    <a:lnTo>
                      <a:pt x="15773" y="2238"/>
                    </a:lnTo>
                    <a:lnTo>
                      <a:pt x="15810" y="2144"/>
                    </a:lnTo>
                    <a:lnTo>
                      <a:pt x="15829" y="2070"/>
                    </a:lnTo>
                    <a:lnTo>
                      <a:pt x="15810" y="2014"/>
                    </a:lnTo>
                    <a:lnTo>
                      <a:pt x="15773" y="1958"/>
                    </a:lnTo>
                    <a:lnTo>
                      <a:pt x="15699" y="1939"/>
                    </a:lnTo>
                    <a:lnTo>
                      <a:pt x="15531" y="1939"/>
                    </a:lnTo>
                    <a:lnTo>
                      <a:pt x="15270" y="2014"/>
                    </a:lnTo>
                    <a:lnTo>
                      <a:pt x="14971" y="2107"/>
                    </a:lnTo>
                    <a:lnTo>
                      <a:pt x="14636" y="2256"/>
                    </a:lnTo>
                    <a:lnTo>
                      <a:pt x="14263" y="2443"/>
                    </a:lnTo>
                    <a:lnTo>
                      <a:pt x="13499" y="2834"/>
                    </a:lnTo>
                    <a:lnTo>
                      <a:pt x="13499" y="2834"/>
                    </a:lnTo>
                    <a:lnTo>
                      <a:pt x="14133" y="2275"/>
                    </a:lnTo>
                    <a:lnTo>
                      <a:pt x="14449" y="1977"/>
                    </a:lnTo>
                    <a:lnTo>
                      <a:pt x="14766" y="1678"/>
                    </a:lnTo>
                    <a:lnTo>
                      <a:pt x="15027" y="1399"/>
                    </a:lnTo>
                    <a:lnTo>
                      <a:pt x="15251" y="1138"/>
                    </a:lnTo>
                    <a:lnTo>
                      <a:pt x="15400" y="895"/>
                    </a:lnTo>
                    <a:lnTo>
                      <a:pt x="15438" y="802"/>
                    </a:lnTo>
                    <a:lnTo>
                      <a:pt x="15456" y="728"/>
                    </a:lnTo>
                    <a:lnTo>
                      <a:pt x="15456" y="672"/>
                    </a:lnTo>
                    <a:lnTo>
                      <a:pt x="15456" y="616"/>
                    </a:lnTo>
                    <a:lnTo>
                      <a:pt x="15419" y="560"/>
                    </a:lnTo>
                    <a:lnTo>
                      <a:pt x="15344" y="504"/>
                    </a:lnTo>
                    <a:lnTo>
                      <a:pt x="15270" y="467"/>
                    </a:lnTo>
                    <a:lnTo>
                      <a:pt x="15177" y="448"/>
                    </a:lnTo>
                    <a:lnTo>
                      <a:pt x="15065" y="467"/>
                    </a:lnTo>
                    <a:lnTo>
                      <a:pt x="14953" y="485"/>
                    </a:lnTo>
                    <a:lnTo>
                      <a:pt x="14804" y="541"/>
                    </a:lnTo>
                    <a:lnTo>
                      <a:pt x="14487" y="709"/>
                    </a:lnTo>
                    <a:lnTo>
                      <a:pt x="14114" y="933"/>
                    </a:lnTo>
                    <a:lnTo>
                      <a:pt x="13685" y="1231"/>
                    </a:lnTo>
                    <a:lnTo>
                      <a:pt x="12622" y="2033"/>
                    </a:lnTo>
                    <a:lnTo>
                      <a:pt x="12622" y="2033"/>
                    </a:lnTo>
                    <a:lnTo>
                      <a:pt x="13014" y="1492"/>
                    </a:lnTo>
                    <a:lnTo>
                      <a:pt x="13200" y="1212"/>
                    </a:lnTo>
                    <a:lnTo>
                      <a:pt x="13368" y="933"/>
                    </a:lnTo>
                    <a:lnTo>
                      <a:pt x="13499" y="672"/>
                    </a:lnTo>
                    <a:lnTo>
                      <a:pt x="13592" y="429"/>
                    </a:lnTo>
                    <a:lnTo>
                      <a:pt x="13610" y="336"/>
                    </a:lnTo>
                    <a:lnTo>
                      <a:pt x="13629" y="243"/>
                    </a:lnTo>
                    <a:lnTo>
                      <a:pt x="13610" y="150"/>
                    </a:lnTo>
                    <a:lnTo>
                      <a:pt x="13592" y="94"/>
                    </a:lnTo>
                    <a:lnTo>
                      <a:pt x="13536" y="38"/>
                    </a:lnTo>
                    <a:lnTo>
                      <a:pt x="13443"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662;p41">
                <a:extLst>
                  <a:ext uri="{FF2B5EF4-FFF2-40B4-BE49-F238E27FC236}">
                    <a16:creationId xmlns:a16="http://schemas.microsoft.com/office/drawing/2014/main" xmlns="" id="{0B5FC6B5-D574-BF31-3952-CA41CB7094FB}"/>
                  </a:ext>
                </a:extLst>
              </p:cNvPr>
              <p:cNvSpPr/>
              <p:nvPr/>
            </p:nvSpPr>
            <p:spPr>
              <a:xfrm>
                <a:off x="2827700" y="3477375"/>
                <a:ext cx="395750" cy="386875"/>
              </a:xfrm>
              <a:custGeom>
                <a:avLst/>
                <a:gdLst/>
                <a:ahLst/>
                <a:cxnLst/>
                <a:rect l="l" t="t" r="r" b="b"/>
                <a:pathLst>
                  <a:path w="15830" h="15475" fill="none" extrusionOk="0">
                    <a:moveTo>
                      <a:pt x="877" y="15474"/>
                    </a:moveTo>
                    <a:lnTo>
                      <a:pt x="877" y="15474"/>
                    </a:lnTo>
                    <a:lnTo>
                      <a:pt x="859" y="15474"/>
                    </a:lnTo>
                    <a:lnTo>
                      <a:pt x="859" y="15474"/>
                    </a:lnTo>
                    <a:lnTo>
                      <a:pt x="821" y="15456"/>
                    </a:lnTo>
                    <a:lnTo>
                      <a:pt x="803" y="15418"/>
                    </a:lnTo>
                    <a:lnTo>
                      <a:pt x="1" y="11820"/>
                    </a:lnTo>
                    <a:lnTo>
                      <a:pt x="1" y="11820"/>
                    </a:lnTo>
                    <a:lnTo>
                      <a:pt x="1" y="11764"/>
                    </a:lnTo>
                    <a:lnTo>
                      <a:pt x="20" y="11727"/>
                    </a:lnTo>
                    <a:lnTo>
                      <a:pt x="7701" y="5519"/>
                    </a:lnTo>
                    <a:lnTo>
                      <a:pt x="7701" y="5519"/>
                    </a:lnTo>
                    <a:lnTo>
                      <a:pt x="7812" y="5183"/>
                    </a:lnTo>
                    <a:lnTo>
                      <a:pt x="7999" y="4587"/>
                    </a:lnTo>
                    <a:lnTo>
                      <a:pt x="8260" y="3822"/>
                    </a:lnTo>
                    <a:lnTo>
                      <a:pt x="8577" y="2983"/>
                    </a:lnTo>
                    <a:lnTo>
                      <a:pt x="8894" y="2144"/>
                    </a:lnTo>
                    <a:lnTo>
                      <a:pt x="9192" y="1436"/>
                    </a:lnTo>
                    <a:lnTo>
                      <a:pt x="9341" y="1156"/>
                    </a:lnTo>
                    <a:lnTo>
                      <a:pt x="9472" y="933"/>
                    </a:lnTo>
                    <a:lnTo>
                      <a:pt x="9584" y="784"/>
                    </a:lnTo>
                    <a:lnTo>
                      <a:pt x="9639" y="728"/>
                    </a:lnTo>
                    <a:lnTo>
                      <a:pt x="9677" y="709"/>
                    </a:lnTo>
                    <a:lnTo>
                      <a:pt x="9677" y="709"/>
                    </a:lnTo>
                    <a:lnTo>
                      <a:pt x="9751" y="709"/>
                    </a:lnTo>
                    <a:lnTo>
                      <a:pt x="9807" y="746"/>
                    </a:lnTo>
                    <a:lnTo>
                      <a:pt x="9807" y="746"/>
                    </a:lnTo>
                    <a:lnTo>
                      <a:pt x="9826" y="765"/>
                    </a:lnTo>
                    <a:lnTo>
                      <a:pt x="9863" y="821"/>
                    </a:lnTo>
                    <a:lnTo>
                      <a:pt x="9882" y="933"/>
                    </a:lnTo>
                    <a:lnTo>
                      <a:pt x="9919" y="1100"/>
                    </a:lnTo>
                    <a:lnTo>
                      <a:pt x="9919" y="1343"/>
                    </a:lnTo>
                    <a:lnTo>
                      <a:pt x="9919" y="1697"/>
                    </a:lnTo>
                    <a:lnTo>
                      <a:pt x="9882" y="2163"/>
                    </a:lnTo>
                    <a:lnTo>
                      <a:pt x="9826" y="2778"/>
                    </a:lnTo>
                    <a:lnTo>
                      <a:pt x="9826" y="2778"/>
                    </a:lnTo>
                    <a:lnTo>
                      <a:pt x="10236" y="2480"/>
                    </a:lnTo>
                    <a:lnTo>
                      <a:pt x="10646" y="2126"/>
                    </a:lnTo>
                    <a:lnTo>
                      <a:pt x="11504" y="1399"/>
                    </a:lnTo>
                    <a:lnTo>
                      <a:pt x="11504" y="1399"/>
                    </a:lnTo>
                    <a:lnTo>
                      <a:pt x="12194" y="802"/>
                    </a:lnTo>
                    <a:lnTo>
                      <a:pt x="12753" y="355"/>
                    </a:lnTo>
                    <a:lnTo>
                      <a:pt x="12977" y="187"/>
                    </a:lnTo>
                    <a:lnTo>
                      <a:pt x="13163" y="75"/>
                    </a:lnTo>
                    <a:lnTo>
                      <a:pt x="13331" y="19"/>
                    </a:lnTo>
                    <a:lnTo>
                      <a:pt x="13387" y="1"/>
                    </a:lnTo>
                    <a:lnTo>
                      <a:pt x="13443" y="1"/>
                    </a:lnTo>
                    <a:lnTo>
                      <a:pt x="13443" y="1"/>
                    </a:lnTo>
                    <a:lnTo>
                      <a:pt x="13536" y="38"/>
                    </a:lnTo>
                    <a:lnTo>
                      <a:pt x="13592" y="94"/>
                    </a:lnTo>
                    <a:lnTo>
                      <a:pt x="13592" y="94"/>
                    </a:lnTo>
                    <a:lnTo>
                      <a:pt x="13610" y="150"/>
                    </a:lnTo>
                    <a:lnTo>
                      <a:pt x="13629" y="243"/>
                    </a:lnTo>
                    <a:lnTo>
                      <a:pt x="13610" y="336"/>
                    </a:lnTo>
                    <a:lnTo>
                      <a:pt x="13592" y="429"/>
                    </a:lnTo>
                    <a:lnTo>
                      <a:pt x="13499" y="672"/>
                    </a:lnTo>
                    <a:lnTo>
                      <a:pt x="13368" y="933"/>
                    </a:lnTo>
                    <a:lnTo>
                      <a:pt x="13200" y="1212"/>
                    </a:lnTo>
                    <a:lnTo>
                      <a:pt x="13014" y="1492"/>
                    </a:lnTo>
                    <a:lnTo>
                      <a:pt x="12622" y="2033"/>
                    </a:lnTo>
                    <a:lnTo>
                      <a:pt x="12622" y="2033"/>
                    </a:lnTo>
                    <a:lnTo>
                      <a:pt x="13685" y="1231"/>
                    </a:lnTo>
                    <a:lnTo>
                      <a:pt x="14114" y="933"/>
                    </a:lnTo>
                    <a:lnTo>
                      <a:pt x="14487" y="709"/>
                    </a:lnTo>
                    <a:lnTo>
                      <a:pt x="14804" y="541"/>
                    </a:lnTo>
                    <a:lnTo>
                      <a:pt x="14953" y="485"/>
                    </a:lnTo>
                    <a:lnTo>
                      <a:pt x="15065" y="467"/>
                    </a:lnTo>
                    <a:lnTo>
                      <a:pt x="15177" y="448"/>
                    </a:lnTo>
                    <a:lnTo>
                      <a:pt x="15270" y="467"/>
                    </a:lnTo>
                    <a:lnTo>
                      <a:pt x="15344" y="504"/>
                    </a:lnTo>
                    <a:lnTo>
                      <a:pt x="15419" y="560"/>
                    </a:lnTo>
                    <a:lnTo>
                      <a:pt x="15419" y="560"/>
                    </a:lnTo>
                    <a:lnTo>
                      <a:pt x="15456" y="616"/>
                    </a:lnTo>
                    <a:lnTo>
                      <a:pt x="15456" y="672"/>
                    </a:lnTo>
                    <a:lnTo>
                      <a:pt x="15456" y="728"/>
                    </a:lnTo>
                    <a:lnTo>
                      <a:pt x="15456" y="728"/>
                    </a:lnTo>
                    <a:lnTo>
                      <a:pt x="15438" y="802"/>
                    </a:lnTo>
                    <a:lnTo>
                      <a:pt x="15400" y="895"/>
                    </a:lnTo>
                    <a:lnTo>
                      <a:pt x="15251" y="1138"/>
                    </a:lnTo>
                    <a:lnTo>
                      <a:pt x="15027" y="1399"/>
                    </a:lnTo>
                    <a:lnTo>
                      <a:pt x="14766" y="1678"/>
                    </a:lnTo>
                    <a:lnTo>
                      <a:pt x="14449" y="1977"/>
                    </a:lnTo>
                    <a:lnTo>
                      <a:pt x="14133" y="2275"/>
                    </a:lnTo>
                    <a:lnTo>
                      <a:pt x="13499" y="2834"/>
                    </a:lnTo>
                    <a:lnTo>
                      <a:pt x="13499" y="2834"/>
                    </a:lnTo>
                    <a:lnTo>
                      <a:pt x="14263" y="2443"/>
                    </a:lnTo>
                    <a:lnTo>
                      <a:pt x="14636" y="2256"/>
                    </a:lnTo>
                    <a:lnTo>
                      <a:pt x="14971" y="2107"/>
                    </a:lnTo>
                    <a:lnTo>
                      <a:pt x="15270" y="2014"/>
                    </a:lnTo>
                    <a:lnTo>
                      <a:pt x="15531" y="1939"/>
                    </a:lnTo>
                    <a:lnTo>
                      <a:pt x="15624" y="1939"/>
                    </a:lnTo>
                    <a:lnTo>
                      <a:pt x="15699" y="1939"/>
                    </a:lnTo>
                    <a:lnTo>
                      <a:pt x="15773" y="1958"/>
                    </a:lnTo>
                    <a:lnTo>
                      <a:pt x="15810" y="2014"/>
                    </a:lnTo>
                    <a:lnTo>
                      <a:pt x="15810" y="2014"/>
                    </a:lnTo>
                    <a:lnTo>
                      <a:pt x="15829" y="2070"/>
                    </a:lnTo>
                    <a:lnTo>
                      <a:pt x="15810" y="2144"/>
                    </a:lnTo>
                    <a:lnTo>
                      <a:pt x="15773" y="2238"/>
                    </a:lnTo>
                    <a:lnTo>
                      <a:pt x="15699" y="2350"/>
                    </a:lnTo>
                    <a:lnTo>
                      <a:pt x="15512" y="2592"/>
                    </a:lnTo>
                    <a:lnTo>
                      <a:pt x="15251" y="2890"/>
                    </a:lnTo>
                    <a:lnTo>
                      <a:pt x="14916" y="3189"/>
                    </a:lnTo>
                    <a:lnTo>
                      <a:pt x="14580" y="3505"/>
                    </a:lnTo>
                    <a:lnTo>
                      <a:pt x="13834" y="4139"/>
                    </a:lnTo>
                    <a:lnTo>
                      <a:pt x="13834" y="4139"/>
                    </a:lnTo>
                    <a:lnTo>
                      <a:pt x="14300" y="3972"/>
                    </a:lnTo>
                    <a:lnTo>
                      <a:pt x="14804" y="3804"/>
                    </a:lnTo>
                    <a:lnTo>
                      <a:pt x="15027" y="3748"/>
                    </a:lnTo>
                    <a:lnTo>
                      <a:pt x="15232" y="3711"/>
                    </a:lnTo>
                    <a:lnTo>
                      <a:pt x="15400" y="3711"/>
                    </a:lnTo>
                    <a:lnTo>
                      <a:pt x="15531" y="3729"/>
                    </a:lnTo>
                    <a:lnTo>
                      <a:pt x="15531" y="3729"/>
                    </a:lnTo>
                    <a:lnTo>
                      <a:pt x="15587" y="3766"/>
                    </a:lnTo>
                    <a:lnTo>
                      <a:pt x="15624" y="3822"/>
                    </a:lnTo>
                    <a:lnTo>
                      <a:pt x="15624" y="3822"/>
                    </a:lnTo>
                    <a:lnTo>
                      <a:pt x="15624" y="3860"/>
                    </a:lnTo>
                    <a:lnTo>
                      <a:pt x="15624" y="3916"/>
                    </a:lnTo>
                    <a:lnTo>
                      <a:pt x="15605" y="3990"/>
                    </a:lnTo>
                    <a:lnTo>
                      <a:pt x="15549" y="4065"/>
                    </a:lnTo>
                    <a:lnTo>
                      <a:pt x="15400" y="4214"/>
                    </a:lnTo>
                    <a:lnTo>
                      <a:pt x="15195" y="4419"/>
                    </a:lnTo>
                    <a:lnTo>
                      <a:pt x="14897" y="4661"/>
                    </a:lnTo>
                    <a:lnTo>
                      <a:pt x="14505" y="4941"/>
                    </a:lnTo>
                    <a:lnTo>
                      <a:pt x="13517" y="5649"/>
                    </a:lnTo>
                    <a:lnTo>
                      <a:pt x="13517" y="5649"/>
                    </a:lnTo>
                    <a:lnTo>
                      <a:pt x="13107" y="5929"/>
                    </a:lnTo>
                    <a:lnTo>
                      <a:pt x="12827" y="6153"/>
                    </a:lnTo>
                    <a:lnTo>
                      <a:pt x="12827" y="6153"/>
                    </a:lnTo>
                    <a:lnTo>
                      <a:pt x="12697" y="6227"/>
                    </a:lnTo>
                    <a:lnTo>
                      <a:pt x="12529" y="6339"/>
                    </a:lnTo>
                    <a:lnTo>
                      <a:pt x="12119" y="6563"/>
                    </a:lnTo>
                    <a:lnTo>
                      <a:pt x="11616" y="6805"/>
                    </a:lnTo>
                    <a:lnTo>
                      <a:pt x="11094" y="7048"/>
                    </a:lnTo>
                    <a:lnTo>
                      <a:pt x="10143" y="7458"/>
                    </a:lnTo>
                    <a:lnTo>
                      <a:pt x="9639" y="7663"/>
                    </a:lnTo>
                    <a:lnTo>
                      <a:pt x="933" y="15456"/>
                    </a:lnTo>
                    <a:lnTo>
                      <a:pt x="933" y="15456"/>
                    </a:lnTo>
                    <a:lnTo>
                      <a:pt x="877" y="15474"/>
                    </a:lnTo>
                    <a:lnTo>
                      <a:pt x="877" y="15474"/>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663;p41">
                <a:extLst>
                  <a:ext uri="{FF2B5EF4-FFF2-40B4-BE49-F238E27FC236}">
                    <a16:creationId xmlns:a16="http://schemas.microsoft.com/office/drawing/2014/main" xmlns="" id="{82E0A718-DFF1-8ADF-3D55-818A0C2311BC}"/>
                  </a:ext>
                </a:extLst>
              </p:cNvPr>
              <p:cNvSpPr/>
              <p:nvPr/>
            </p:nvSpPr>
            <p:spPr>
              <a:xfrm>
                <a:off x="2831900" y="3481575"/>
                <a:ext cx="387350" cy="376625"/>
              </a:xfrm>
              <a:custGeom>
                <a:avLst/>
                <a:gdLst/>
                <a:ahLst/>
                <a:cxnLst/>
                <a:rect l="l" t="t" r="r" b="b"/>
                <a:pathLst>
                  <a:path w="15494" h="15065" fill="none" extrusionOk="0">
                    <a:moveTo>
                      <a:pt x="1" y="11652"/>
                    </a:moveTo>
                    <a:lnTo>
                      <a:pt x="765" y="15064"/>
                    </a:lnTo>
                    <a:lnTo>
                      <a:pt x="9378" y="7364"/>
                    </a:lnTo>
                    <a:lnTo>
                      <a:pt x="9378" y="7364"/>
                    </a:lnTo>
                    <a:lnTo>
                      <a:pt x="9397" y="7364"/>
                    </a:lnTo>
                    <a:lnTo>
                      <a:pt x="9397" y="7364"/>
                    </a:lnTo>
                    <a:lnTo>
                      <a:pt x="9826" y="7178"/>
                    </a:lnTo>
                    <a:lnTo>
                      <a:pt x="10777" y="6768"/>
                    </a:lnTo>
                    <a:lnTo>
                      <a:pt x="11317" y="6507"/>
                    </a:lnTo>
                    <a:lnTo>
                      <a:pt x="11821" y="6264"/>
                    </a:lnTo>
                    <a:lnTo>
                      <a:pt x="12249" y="6041"/>
                    </a:lnTo>
                    <a:lnTo>
                      <a:pt x="12417" y="5929"/>
                    </a:lnTo>
                    <a:lnTo>
                      <a:pt x="12548" y="5854"/>
                    </a:lnTo>
                    <a:lnTo>
                      <a:pt x="12548" y="5854"/>
                    </a:lnTo>
                    <a:lnTo>
                      <a:pt x="12846" y="5631"/>
                    </a:lnTo>
                    <a:lnTo>
                      <a:pt x="13256" y="5351"/>
                    </a:lnTo>
                    <a:lnTo>
                      <a:pt x="13256" y="5351"/>
                    </a:lnTo>
                    <a:lnTo>
                      <a:pt x="13853" y="4922"/>
                    </a:lnTo>
                    <a:lnTo>
                      <a:pt x="14524" y="4437"/>
                    </a:lnTo>
                    <a:lnTo>
                      <a:pt x="14822" y="4195"/>
                    </a:lnTo>
                    <a:lnTo>
                      <a:pt x="15083" y="3990"/>
                    </a:lnTo>
                    <a:lnTo>
                      <a:pt x="15232" y="3822"/>
                    </a:lnTo>
                    <a:lnTo>
                      <a:pt x="15288" y="3766"/>
                    </a:lnTo>
                    <a:lnTo>
                      <a:pt x="15307" y="3710"/>
                    </a:lnTo>
                    <a:lnTo>
                      <a:pt x="15307" y="3710"/>
                    </a:lnTo>
                    <a:lnTo>
                      <a:pt x="15270" y="3692"/>
                    </a:lnTo>
                    <a:lnTo>
                      <a:pt x="15214" y="3692"/>
                    </a:lnTo>
                    <a:lnTo>
                      <a:pt x="15064" y="3710"/>
                    </a:lnTo>
                    <a:lnTo>
                      <a:pt x="14859" y="3748"/>
                    </a:lnTo>
                    <a:lnTo>
                      <a:pt x="14598" y="3822"/>
                    </a:lnTo>
                    <a:lnTo>
                      <a:pt x="13965" y="4027"/>
                    </a:lnTo>
                    <a:lnTo>
                      <a:pt x="13219" y="4326"/>
                    </a:lnTo>
                    <a:lnTo>
                      <a:pt x="13219" y="4326"/>
                    </a:lnTo>
                    <a:lnTo>
                      <a:pt x="13163" y="4326"/>
                    </a:lnTo>
                    <a:lnTo>
                      <a:pt x="13126" y="4288"/>
                    </a:lnTo>
                    <a:lnTo>
                      <a:pt x="13126" y="4288"/>
                    </a:lnTo>
                    <a:lnTo>
                      <a:pt x="13107" y="4232"/>
                    </a:lnTo>
                    <a:lnTo>
                      <a:pt x="13144" y="4195"/>
                    </a:lnTo>
                    <a:lnTo>
                      <a:pt x="13144" y="4195"/>
                    </a:lnTo>
                    <a:lnTo>
                      <a:pt x="14002" y="3468"/>
                    </a:lnTo>
                    <a:lnTo>
                      <a:pt x="14412" y="3114"/>
                    </a:lnTo>
                    <a:lnTo>
                      <a:pt x="14766" y="2778"/>
                    </a:lnTo>
                    <a:lnTo>
                      <a:pt x="15083" y="2480"/>
                    </a:lnTo>
                    <a:lnTo>
                      <a:pt x="15307" y="2219"/>
                    </a:lnTo>
                    <a:lnTo>
                      <a:pt x="15456" y="2032"/>
                    </a:lnTo>
                    <a:lnTo>
                      <a:pt x="15493" y="1958"/>
                    </a:lnTo>
                    <a:lnTo>
                      <a:pt x="15493" y="1921"/>
                    </a:lnTo>
                    <a:lnTo>
                      <a:pt x="15493" y="1921"/>
                    </a:lnTo>
                    <a:lnTo>
                      <a:pt x="15456" y="1902"/>
                    </a:lnTo>
                    <a:lnTo>
                      <a:pt x="15381" y="1921"/>
                    </a:lnTo>
                    <a:lnTo>
                      <a:pt x="15158" y="1976"/>
                    </a:lnTo>
                    <a:lnTo>
                      <a:pt x="14841" y="2107"/>
                    </a:lnTo>
                    <a:lnTo>
                      <a:pt x="14468" y="2275"/>
                    </a:lnTo>
                    <a:lnTo>
                      <a:pt x="14039" y="2480"/>
                    </a:lnTo>
                    <a:lnTo>
                      <a:pt x="13592" y="2722"/>
                    </a:lnTo>
                    <a:lnTo>
                      <a:pt x="12641" y="3244"/>
                    </a:lnTo>
                    <a:lnTo>
                      <a:pt x="12641" y="3244"/>
                    </a:lnTo>
                    <a:lnTo>
                      <a:pt x="12604" y="3263"/>
                    </a:lnTo>
                    <a:lnTo>
                      <a:pt x="12585" y="3263"/>
                    </a:lnTo>
                    <a:lnTo>
                      <a:pt x="12548" y="3244"/>
                    </a:lnTo>
                    <a:lnTo>
                      <a:pt x="12529" y="3226"/>
                    </a:lnTo>
                    <a:lnTo>
                      <a:pt x="12529" y="3226"/>
                    </a:lnTo>
                    <a:lnTo>
                      <a:pt x="12510" y="3188"/>
                    </a:lnTo>
                    <a:lnTo>
                      <a:pt x="12510" y="3170"/>
                    </a:lnTo>
                    <a:lnTo>
                      <a:pt x="12529" y="3132"/>
                    </a:lnTo>
                    <a:lnTo>
                      <a:pt x="12548" y="3114"/>
                    </a:lnTo>
                    <a:lnTo>
                      <a:pt x="12548" y="3114"/>
                    </a:lnTo>
                    <a:lnTo>
                      <a:pt x="13368" y="2424"/>
                    </a:lnTo>
                    <a:lnTo>
                      <a:pt x="13797" y="2051"/>
                    </a:lnTo>
                    <a:lnTo>
                      <a:pt x="14207" y="1660"/>
                    </a:lnTo>
                    <a:lnTo>
                      <a:pt x="14561" y="1305"/>
                    </a:lnTo>
                    <a:lnTo>
                      <a:pt x="14859" y="988"/>
                    </a:lnTo>
                    <a:lnTo>
                      <a:pt x="14971" y="858"/>
                    </a:lnTo>
                    <a:lnTo>
                      <a:pt x="15046" y="727"/>
                    </a:lnTo>
                    <a:lnTo>
                      <a:pt x="15102" y="616"/>
                    </a:lnTo>
                    <a:lnTo>
                      <a:pt x="15139" y="541"/>
                    </a:lnTo>
                    <a:lnTo>
                      <a:pt x="15139" y="541"/>
                    </a:lnTo>
                    <a:lnTo>
                      <a:pt x="15120" y="504"/>
                    </a:lnTo>
                    <a:lnTo>
                      <a:pt x="15120" y="504"/>
                    </a:lnTo>
                    <a:lnTo>
                      <a:pt x="15064" y="466"/>
                    </a:lnTo>
                    <a:lnTo>
                      <a:pt x="14990" y="448"/>
                    </a:lnTo>
                    <a:lnTo>
                      <a:pt x="14897" y="466"/>
                    </a:lnTo>
                    <a:lnTo>
                      <a:pt x="14785" y="485"/>
                    </a:lnTo>
                    <a:lnTo>
                      <a:pt x="14505" y="616"/>
                    </a:lnTo>
                    <a:lnTo>
                      <a:pt x="14170" y="821"/>
                    </a:lnTo>
                    <a:lnTo>
                      <a:pt x="13797" y="1063"/>
                    </a:lnTo>
                    <a:lnTo>
                      <a:pt x="13405" y="1361"/>
                    </a:lnTo>
                    <a:lnTo>
                      <a:pt x="12529" y="1995"/>
                    </a:lnTo>
                    <a:lnTo>
                      <a:pt x="12529" y="1995"/>
                    </a:lnTo>
                    <a:lnTo>
                      <a:pt x="12026" y="2387"/>
                    </a:lnTo>
                    <a:lnTo>
                      <a:pt x="12026" y="2387"/>
                    </a:lnTo>
                    <a:lnTo>
                      <a:pt x="11970" y="2405"/>
                    </a:lnTo>
                    <a:lnTo>
                      <a:pt x="11914" y="2368"/>
                    </a:lnTo>
                    <a:lnTo>
                      <a:pt x="11914" y="2368"/>
                    </a:lnTo>
                    <a:lnTo>
                      <a:pt x="11895" y="2312"/>
                    </a:lnTo>
                    <a:lnTo>
                      <a:pt x="11914" y="2275"/>
                    </a:lnTo>
                    <a:lnTo>
                      <a:pt x="11914" y="2275"/>
                    </a:lnTo>
                    <a:lnTo>
                      <a:pt x="12175" y="1958"/>
                    </a:lnTo>
                    <a:lnTo>
                      <a:pt x="12436" y="1622"/>
                    </a:lnTo>
                    <a:lnTo>
                      <a:pt x="12678" y="1268"/>
                    </a:lnTo>
                    <a:lnTo>
                      <a:pt x="12902" y="932"/>
                    </a:lnTo>
                    <a:lnTo>
                      <a:pt x="13088" y="634"/>
                    </a:lnTo>
                    <a:lnTo>
                      <a:pt x="13219" y="355"/>
                    </a:lnTo>
                    <a:lnTo>
                      <a:pt x="13275" y="243"/>
                    </a:lnTo>
                    <a:lnTo>
                      <a:pt x="13293" y="149"/>
                    </a:lnTo>
                    <a:lnTo>
                      <a:pt x="13293" y="75"/>
                    </a:lnTo>
                    <a:lnTo>
                      <a:pt x="13275" y="19"/>
                    </a:lnTo>
                    <a:lnTo>
                      <a:pt x="13275" y="19"/>
                    </a:lnTo>
                    <a:lnTo>
                      <a:pt x="13256" y="0"/>
                    </a:lnTo>
                    <a:lnTo>
                      <a:pt x="13256" y="0"/>
                    </a:lnTo>
                    <a:lnTo>
                      <a:pt x="13200" y="0"/>
                    </a:lnTo>
                    <a:lnTo>
                      <a:pt x="13144" y="19"/>
                    </a:lnTo>
                    <a:lnTo>
                      <a:pt x="12976" y="112"/>
                    </a:lnTo>
                    <a:lnTo>
                      <a:pt x="12771" y="243"/>
                    </a:lnTo>
                    <a:lnTo>
                      <a:pt x="12548" y="429"/>
                    </a:lnTo>
                    <a:lnTo>
                      <a:pt x="12007" y="858"/>
                    </a:lnTo>
                    <a:lnTo>
                      <a:pt x="11429" y="1361"/>
                    </a:lnTo>
                    <a:lnTo>
                      <a:pt x="11429" y="1361"/>
                    </a:lnTo>
                    <a:lnTo>
                      <a:pt x="10497" y="2163"/>
                    </a:lnTo>
                    <a:lnTo>
                      <a:pt x="10049" y="2536"/>
                    </a:lnTo>
                    <a:lnTo>
                      <a:pt x="9602" y="2853"/>
                    </a:lnTo>
                    <a:lnTo>
                      <a:pt x="9602" y="2853"/>
                    </a:lnTo>
                    <a:lnTo>
                      <a:pt x="9565" y="2871"/>
                    </a:lnTo>
                    <a:lnTo>
                      <a:pt x="9527" y="2853"/>
                    </a:lnTo>
                    <a:lnTo>
                      <a:pt x="9527" y="2853"/>
                    </a:lnTo>
                    <a:lnTo>
                      <a:pt x="9490" y="2834"/>
                    </a:lnTo>
                    <a:lnTo>
                      <a:pt x="9490" y="2778"/>
                    </a:lnTo>
                    <a:lnTo>
                      <a:pt x="9490" y="2778"/>
                    </a:lnTo>
                    <a:lnTo>
                      <a:pt x="9546" y="2200"/>
                    </a:lnTo>
                    <a:lnTo>
                      <a:pt x="9583" y="1753"/>
                    </a:lnTo>
                    <a:lnTo>
                      <a:pt x="9583" y="1399"/>
                    </a:lnTo>
                    <a:lnTo>
                      <a:pt x="9583" y="1138"/>
                    </a:lnTo>
                    <a:lnTo>
                      <a:pt x="9583" y="951"/>
                    </a:lnTo>
                    <a:lnTo>
                      <a:pt x="9565" y="821"/>
                    </a:lnTo>
                    <a:lnTo>
                      <a:pt x="9546" y="746"/>
                    </a:lnTo>
                    <a:lnTo>
                      <a:pt x="9527" y="709"/>
                    </a:lnTo>
                    <a:lnTo>
                      <a:pt x="9527" y="709"/>
                    </a:lnTo>
                    <a:lnTo>
                      <a:pt x="9453" y="802"/>
                    </a:lnTo>
                    <a:lnTo>
                      <a:pt x="9360" y="951"/>
                    </a:lnTo>
                    <a:lnTo>
                      <a:pt x="9117" y="1473"/>
                    </a:lnTo>
                    <a:lnTo>
                      <a:pt x="8838" y="2163"/>
                    </a:lnTo>
                    <a:lnTo>
                      <a:pt x="8521" y="2946"/>
                    </a:lnTo>
                    <a:lnTo>
                      <a:pt x="8222" y="3748"/>
                    </a:lnTo>
                    <a:lnTo>
                      <a:pt x="7980" y="4475"/>
                    </a:lnTo>
                    <a:lnTo>
                      <a:pt x="7794" y="5071"/>
                    </a:lnTo>
                    <a:lnTo>
                      <a:pt x="7682" y="5407"/>
                    </a:lnTo>
                    <a:lnTo>
                      <a:pt x="7682" y="5407"/>
                    </a:lnTo>
                    <a:lnTo>
                      <a:pt x="7663" y="5463"/>
                    </a:lnTo>
                    <a:lnTo>
                      <a:pt x="1" y="1165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664;p41">
                <a:extLst>
                  <a:ext uri="{FF2B5EF4-FFF2-40B4-BE49-F238E27FC236}">
                    <a16:creationId xmlns:a16="http://schemas.microsoft.com/office/drawing/2014/main" xmlns="" id="{0D9B2E29-6EB8-DA26-F2D7-5D426F7A8FAA}"/>
                  </a:ext>
                </a:extLst>
              </p:cNvPr>
              <p:cNvSpPr/>
              <p:nvPr/>
            </p:nvSpPr>
            <p:spPr>
              <a:xfrm>
                <a:off x="3214550" y="3574325"/>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65;p41">
                <a:extLst>
                  <a:ext uri="{FF2B5EF4-FFF2-40B4-BE49-F238E27FC236}">
                    <a16:creationId xmlns:a16="http://schemas.microsoft.com/office/drawing/2014/main" xmlns="" id="{D04A1FB5-82B4-51E0-FE12-D719B0C65D5A}"/>
                  </a:ext>
                </a:extLst>
              </p:cNvPr>
              <p:cNvSpPr/>
              <p:nvPr/>
            </p:nvSpPr>
            <p:spPr>
              <a:xfrm>
                <a:off x="2130000" y="3536575"/>
                <a:ext cx="390125" cy="260100"/>
              </a:xfrm>
              <a:custGeom>
                <a:avLst/>
                <a:gdLst/>
                <a:ahLst/>
                <a:cxnLst/>
                <a:rect l="l" t="t" r="r" b="b"/>
                <a:pathLst>
                  <a:path w="15605" h="10404" extrusionOk="0">
                    <a:moveTo>
                      <a:pt x="8539" y="0"/>
                    </a:moveTo>
                    <a:lnTo>
                      <a:pt x="4008" y="802"/>
                    </a:lnTo>
                    <a:lnTo>
                      <a:pt x="4941" y="4698"/>
                    </a:lnTo>
                    <a:lnTo>
                      <a:pt x="0" y="6954"/>
                    </a:lnTo>
                    <a:lnTo>
                      <a:pt x="9154" y="10403"/>
                    </a:lnTo>
                    <a:lnTo>
                      <a:pt x="15604" y="3449"/>
                    </a:lnTo>
                    <a:lnTo>
                      <a:pt x="9639" y="3859"/>
                    </a:lnTo>
                    <a:lnTo>
                      <a:pt x="853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66;p41">
                <a:extLst>
                  <a:ext uri="{FF2B5EF4-FFF2-40B4-BE49-F238E27FC236}">
                    <a16:creationId xmlns:a16="http://schemas.microsoft.com/office/drawing/2014/main" xmlns="" id="{9B130EA3-EAE6-B17A-9905-3EA918E33DB3}"/>
                  </a:ext>
                </a:extLst>
              </p:cNvPr>
              <p:cNvSpPr/>
              <p:nvPr/>
            </p:nvSpPr>
            <p:spPr>
              <a:xfrm>
                <a:off x="2344375" y="3546350"/>
                <a:ext cx="47100" cy="88575"/>
              </a:xfrm>
              <a:custGeom>
                <a:avLst/>
                <a:gdLst/>
                <a:ahLst/>
                <a:cxnLst/>
                <a:rect l="l" t="t" r="r" b="b"/>
                <a:pathLst>
                  <a:path w="1884" h="3543" extrusionOk="0">
                    <a:moveTo>
                      <a:pt x="76" y="1"/>
                    </a:moveTo>
                    <a:lnTo>
                      <a:pt x="38" y="19"/>
                    </a:lnTo>
                    <a:lnTo>
                      <a:pt x="20" y="38"/>
                    </a:lnTo>
                    <a:lnTo>
                      <a:pt x="1" y="75"/>
                    </a:lnTo>
                    <a:lnTo>
                      <a:pt x="20" y="94"/>
                    </a:lnTo>
                    <a:lnTo>
                      <a:pt x="989" y="3487"/>
                    </a:lnTo>
                    <a:lnTo>
                      <a:pt x="1008" y="3524"/>
                    </a:lnTo>
                    <a:lnTo>
                      <a:pt x="1064" y="3543"/>
                    </a:lnTo>
                    <a:lnTo>
                      <a:pt x="1809" y="3487"/>
                    </a:lnTo>
                    <a:lnTo>
                      <a:pt x="1847" y="3487"/>
                    </a:lnTo>
                    <a:lnTo>
                      <a:pt x="1865" y="3468"/>
                    </a:lnTo>
                    <a:lnTo>
                      <a:pt x="1884" y="3431"/>
                    </a:lnTo>
                    <a:lnTo>
                      <a:pt x="1884" y="3412"/>
                    </a:lnTo>
                    <a:lnTo>
                      <a:pt x="1884" y="3375"/>
                    </a:lnTo>
                    <a:lnTo>
                      <a:pt x="1865" y="3356"/>
                    </a:lnTo>
                    <a:lnTo>
                      <a:pt x="1828" y="3338"/>
                    </a:lnTo>
                    <a:lnTo>
                      <a:pt x="1809" y="3338"/>
                    </a:lnTo>
                    <a:lnTo>
                      <a:pt x="1120" y="3375"/>
                    </a:lnTo>
                    <a:lnTo>
                      <a:pt x="169" y="57"/>
                    </a:lnTo>
                    <a:lnTo>
                      <a:pt x="150" y="19"/>
                    </a:lnTo>
                    <a:lnTo>
                      <a:pt x="131"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67;p41">
                <a:extLst>
                  <a:ext uri="{FF2B5EF4-FFF2-40B4-BE49-F238E27FC236}">
                    <a16:creationId xmlns:a16="http://schemas.microsoft.com/office/drawing/2014/main" xmlns="" id="{C800746C-7CB9-2332-0D7D-24D7EE4F2E8E}"/>
                  </a:ext>
                </a:extLst>
              </p:cNvPr>
              <p:cNvSpPr/>
              <p:nvPr/>
            </p:nvSpPr>
            <p:spPr>
              <a:xfrm>
                <a:off x="2236725" y="3588775"/>
                <a:ext cx="19125" cy="71800"/>
              </a:xfrm>
              <a:custGeom>
                <a:avLst/>
                <a:gdLst/>
                <a:ahLst/>
                <a:cxnLst/>
                <a:rect l="l" t="t" r="r" b="b"/>
                <a:pathLst>
                  <a:path w="765" h="2872" extrusionOk="0">
                    <a:moveTo>
                      <a:pt x="19" y="0"/>
                    </a:moveTo>
                    <a:lnTo>
                      <a:pt x="0" y="38"/>
                    </a:lnTo>
                    <a:lnTo>
                      <a:pt x="0" y="56"/>
                    </a:lnTo>
                    <a:lnTo>
                      <a:pt x="0" y="93"/>
                    </a:lnTo>
                    <a:lnTo>
                      <a:pt x="578" y="2554"/>
                    </a:lnTo>
                    <a:lnTo>
                      <a:pt x="224" y="2722"/>
                    </a:lnTo>
                    <a:lnTo>
                      <a:pt x="187" y="2741"/>
                    </a:lnTo>
                    <a:lnTo>
                      <a:pt x="187" y="2759"/>
                    </a:lnTo>
                    <a:lnTo>
                      <a:pt x="168" y="2797"/>
                    </a:lnTo>
                    <a:lnTo>
                      <a:pt x="187" y="2834"/>
                    </a:lnTo>
                    <a:lnTo>
                      <a:pt x="205" y="2871"/>
                    </a:lnTo>
                    <a:lnTo>
                      <a:pt x="280" y="2871"/>
                    </a:lnTo>
                    <a:lnTo>
                      <a:pt x="709" y="2685"/>
                    </a:lnTo>
                    <a:lnTo>
                      <a:pt x="746" y="2648"/>
                    </a:lnTo>
                    <a:lnTo>
                      <a:pt x="765" y="2592"/>
                    </a:lnTo>
                    <a:lnTo>
                      <a:pt x="150" y="56"/>
                    </a:lnTo>
                    <a:lnTo>
                      <a:pt x="131" y="19"/>
                    </a:lnTo>
                    <a:lnTo>
                      <a:pt x="112"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68;p41">
                <a:extLst>
                  <a:ext uri="{FF2B5EF4-FFF2-40B4-BE49-F238E27FC236}">
                    <a16:creationId xmlns:a16="http://schemas.microsoft.com/office/drawing/2014/main" xmlns="" id="{21FF03C8-E894-A035-1AE9-23FFEE56CE5B}"/>
                  </a:ext>
                </a:extLst>
              </p:cNvPr>
              <p:cNvSpPr/>
              <p:nvPr/>
            </p:nvSpPr>
            <p:spPr>
              <a:xfrm>
                <a:off x="2568575" y="4662625"/>
                <a:ext cx="199500" cy="808200"/>
              </a:xfrm>
              <a:custGeom>
                <a:avLst/>
                <a:gdLst/>
                <a:ahLst/>
                <a:cxnLst/>
                <a:rect l="l" t="t" r="r" b="b"/>
                <a:pathLst>
                  <a:path w="7980" h="32328" extrusionOk="0">
                    <a:moveTo>
                      <a:pt x="373" y="0"/>
                    </a:moveTo>
                    <a:lnTo>
                      <a:pt x="1510" y="8185"/>
                    </a:lnTo>
                    <a:lnTo>
                      <a:pt x="1305" y="8464"/>
                    </a:lnTo>
                    <a:lnTo>
                      <a:pt x="1100" y="8763"/>
                    </a:lnTo>
                    <a:lnTo>
                      <a:pt x="839" y="9154"/>
                    </a:lnTo>
                    <a:lnTo>
                      <a:pt x="578" y="9583"/>
                    </a:lnTo>
                    <a:lnTo>
                      <a:pt x="336" y="10030"/>
                    </a:lnTo>
                    <a:lnTo>
                      <a:pt x="224" y="10254"/>
                    </a:lnTo>
                    <a:lnTo>
                      <a:pt x="149" y="10478"/>
                    </a:lnTo>
                    <a:lnTo>
                      <a:pt x="56" y="10683"/>
                    </a:lnTo>
                    <a:lnTo>
                      <a:pt x="19" y="10888"/>
                    </a:lnTo>
                    <a:lnTo>
                      <a:pt x="0" y="11018"/>
                    </a:lnTo>
                    <a:lnTo>
                      <a:pt x="0" y="11242"/>
                    </a:lnTo>
                    <a:lnTo>
                      <a:pt x="75" y="11876"/>
                    </a:lnTo>
                    <a:lnTo>
                      <a:pt x="205" y="12771"/>
                    </a:lnTo>
                    <a:lnTo>
                      <a:pt x="392" y="13852"/>
                    </a:lnTo>
                    <a:lnTo>
                      <a:pt x="858" y="16500"/>
                    </a:lnTo>
                    <a:lnTo>
                      <a:pt x="1436" y="19427"/>
                    </a:lnTo>
                    <a:lnTo>
                      <a:pt x="2014" y="22298"/>
                    </a:lnTo>
                    <a:lnTo>
                      <a:pt x="2517" y="24796"/>
                    </a:lnTo>
                    <a:lnTo>
                      <a:pt x="3021" y="27201"/>
                    </a:lnTo>
                    <a:lnTo>
                      <a:pt x="2648" y="28599"/>
                    </a:lnTo>
                    <a:lnTo>
                      <a:pt x="4326" y="32328"/>
                    </a:lnTo>
                    <a:lnTo>
                      <a:pt x="7047" y="32309"/>
                    </a:lnTo>
                    <a:lnTo>
                      <a:pt x="5109" y="27294"/>
                    </a:lnTo>
                    <a:lnTo>
                      <a:pt x="798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69;p41">
                <a:extLst>
                  <a:ext uri="{FF2B5EF4-FFF2-40B4-BE49-F238E27FC236}">
                    <a16:creationId xmlns:a16="http://schemas.microsoft.com/office/drawing/2014/main" xmlns="" id="{3549D4D6-3D2D-3636-0FAE-216AA1892B45}"/>
                  </a:ext>
                </a:extLst>
              </p:cNvPr>
              <p:cNvSpPr/>
              <p:nvPr/>
            </p:nvSpPr>
            <p:spPr>
              <a:xfrm>
                <a:off x="2566700" y="4660750"/>
                <a:ext cx="203250" cy="812400"/>
              </a:xfrm>
              <a:custGeom>
                <a:avLst/>
                <a:gdLst/>
                <a:ahLst/>
                <a:cxnLst/>
                <a:rect l="l" t="t" r="r" b="b"/>
                <a:pathLst>
                  <a:path w="8130" h="32496" extrusionOk="0">
                    <a:moveTo>
                      <a:pt x="7961" y="150"/>
                    </a:moveTo>
                    <a:lnTo>
                      <a:pt x="5090" y="27369"/>
                    </a:lnTo>
                    <a:lnTo>
                      <a:pt x="5090" y="27406"/>
                    </a:lnTo>
                    <a:lnTo>
                      <a:pt x="6992" y="32309"/>
                    </a:lnTo>
                    <a:lnTo>
                      <a:pt x="4456" y="32328"/>
                    </a:lnTo>
                    <a:lnTo>
                      <a:pt x="2797" y="28674"/>
                    </a:lnTo>
                    <a:lnTo>
                      <a:pt x="3170" y="27294"/>
                    </a:lnTo>
                    <a:lnTo>
                      <a:pt x="3170" y="27257"/>
                    </a:lnTo>
                    <a:lnTo>
                      <a:pt x="2219" y="22596"/>
                    </a:lnTo>
                    <a:lnTo>
                      <a:pt x="1679" y="19986"/>
                    </a:lnTo>
                    <a:lnTo>
                      <a:pt x="1194" y="17432"/>
                    </a:lnTo>
                    <a:lnTo>
                      <a:pt x="747" y="15083"/>
                    </a:lnTo>
                    <a:lnTo>
                      <a:pt x="411" y="13107"/>
                    </a:lnTo>
                    <a:lnTo>
                      <a:pt x="280" y="12324"/>
                    </a:lnTo>
                    <a:lnTo>
                      <a:pt x="206" y="11690"/>
                    </a:lnTo>
                    <a:lnTo>
                      <a:pt x="169" y="11224"/>
                    </a:lnTo>
                    <a:lnTo>
                      <a:pt x="150" y="11075"/>
                    </a:lnTo>
                    <a:lnTo>
                      <a:pt x="169" y="10982"/>
                    </a:lnTo>
                    <a:lnTo>
                      <a:pt x="224" y="10776"/>
                    </a:lnTo>
                    <a:lnTo>
                      <a:pt x="299" y="10571"/>
                    </a:lnTo>
                    <a:lnTo>
                      <a:pt x="374" y="10366"/>
                    </a:lnTo>
                    <a:lnTo>
                      <a:pt x="485" y="10143"/>
                    </a:lnTo>
                    <a:lnTo>
                      <a:pt x="728" y="9695"/>
                    </a:lnTo>
                    <a:lnTo>
                      <a:pt x="989" y="9285"/>
                    </a:lnTo>
                    <a:lnTo>
                      <a:pt x="1231" y="8894"/>
                    </a:lnTo>
                    <a:lnTo>
                      <a:pt x="1455" y="8595"/>
                    </a:lnTo>
                    <a:lnTo>
                      <a:pt x="1660" y="8297"/>
                    </a:lnTo>
                    <a:lnTo>
                      <a:pt x="1679" y="8278"/>
                    </a:lnTo>
                    <a:lnTo>
                      <a:pt x="1679" y="8241"/>
                    </a:lnTo>
                    <a:lnTo>
                      <a:pt x="541" y="150"/>
                    </a:lnTo>
                    <a:close/>
                    <a:moveTo>
                      <a:pt x="411" y="1"/>
                    </a:moveTo>
                    <a:lnTo>
                      <a:pt x="374" y="19"/>
                    </a:lnTo>
                    <a:lnTo>
                      <a:pt x="355" y="57"/>
                    </a:lnTo>
                    <a:lnTo>
                      <a:pt x="355" y="94"/>
                    </a:lnTo>
                    <a:lnTo>
                      <a:pt x="1511" y="8241"/>
                    </a:lnTo>
                    <a:lnTo>
                      <a:pt x="1231" y="8614"/>
                    </a:lnTo>
                    <a:lnTo>
                      <a:pt x="1008" y="8931"/>
                    </a:lnTo>
                    <a:lnTo>
                      <a:pt x="765" y="9304"/>
                    </a:lnTo>
                    <a:lnTo>
                      <a:pt x="523" y="9714"/>
                    </a:lnTo>
                    <a:lnTo>
                      <a:pt x="299" y="10143"/>
                    </a:lnTo>
                    <a:lnTo>
                      <a:pt x="131" y="10553"/>
                    </a:lnTo>
                    <a:lnTo>
                      <a:pt x="57" y="10758"/>
                    </a:lnTo>
                    <a:lnTo>
                      <a:pt x="1" y="10944"/>
                    </a:lnTo>
                    <a:lnTo>
                      <a:pt x="1" y="11075"/>
                    </a:lnTo>
                    <a:lnTo>
                      <a:pt x="1" y="11280"/>
                    </a:lnTo>
                    <a:lnTo>
                      <a:pt x="75" y="11895"/>
                    </a:lnTo>
                    <a:lnTo>
                      <a:pt x="187" y="12753"/>
                    </a:lnTo>
                    <a:lnTo>
                      <a:pt x="355" y="13797"/>
                    </a:lnTo>
                    <a:lnTo>
                      <a:pt x="821" y="16332"/>
                    </a:lnTo>
                    <a:lnTo>
                      <a:pt x="1362" y="19166"/>
                    </a:lnTo>
                    <a:lnTo>
                      <a:pt x="1921" y="22000"/>
                    </a:lnTo>
                    <a:lnTo>
                      <a:pt x="2443" y="24498"/>
                    </a:lnTo>
                    <a:lnTo>
                      <a:pt x="3021" y="27257"/>
                    </a:lnTo>
                    <a:lnTo>
                      <a:pt x="2648" y="28655"/>
                    </a:lnTo>
                    <a:lnTo>
                      <a:pt x="2648" y="28711"/>
                    </a:lnTo>
                    <a:lnTo>
                      <a:pt x="4326" y="32440"/>
                    </a:lnTo>
                    <a:lnTo>
                      <a:pt x="4345" y="32477"/>
                    </a:lnTo>
                    <a:lnTo>
                      <a:pt x="4401" y="32496"/>
                    </a:lnTo>
                    <a:lnTo>
                      <a:pt x="7122" y="32459"/>
                    </a:lnTo>
                    <a:lnTo>
                      <a:pt x="7160" y="32459"/>
                    </a:lnTo>
                    <a:lnTo>
                      <a:pt x="7178" y="32421"/>
                    </a:lnTo>
                    <a:lnTo>
                      <a:pt x="7197" y="32403"/>
                    </a:lnTo>
                    <a:lnTo>
                      <a:pt x="7197" y="32347"/>
                    </a:lnTo>
                    <a:lnTo>
                      <a:pt x="5258" y="27369"/>
                    </a:lnTo>
                    <a:lnTo>
                      <a:pt x="8129" y="75"/>
                    </a:lnTo>
                    <a:lnTo>
                      <a:pt x="8129" y="57"/>
                    </a:lnTo>
                    <a:lnTo>
                      <a:pt x="8111" y="19"/>
                    </a:lnTo>
                    <a:lnTo>
                      <a:pt x="8092"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70;p41">
                <a:extLst>
                  <a:ext uri="{FF2B5EF4-FFF2-40B4-BE49-F238E27FC236}">
                    <a16:creationId xmlns:a16="http://schemas.microsoft.com/office/drawing/2014/main" xmlns="" id="{8876C08B-E16B-D8D9-3E2D-33FB1D6AAD16}"/>
                  </a:ext>
                </a:extLst>
              </p:cNvPr>
              <p:cNvSpPr/>
              <p:nvPr/>
            </p:nvSpPr>
            <p:spPr>
              <a:xfrm>
                <a:off x="2620775" y="5348225"/>
                <a:ext cx="142175" cy="126800"/>
              </a:xfrm>
              <a:custGeom>
                <a:avLst/>
                <a:gdLst/>
                <a:ahLst/>
                <a:cxnLst/>
                <a:rect l="l" t="t" r="r" b="b"/>
                <a:pathLst>
                  <a:path w="5687" h="5072" extrusionOk="0">
                    <a:moveTo>
                      <a:pt x="877" y="0"/>
                    </a:moveTo>
                    <a:lnTo>
                      <a:pt x="0" y="1306"/>
                    </a:lnTo>
                    <a:lnTo>
                      <a:pt x="299" y="5071"/>
                    </a:lnTo>
                    <a:lnTo>
                      <a:pt x="746" y="1622"/>
                    </a:lnTo>
                    <a:lnTo>
                      <a:pt x="2256" y="5071"/>
                    </a:lnTo>
                    <a:lnTo>
                      <a:pt x="5687" y="5071"/>
                    </a:lnTo>
                    <a:lnTo>
                      <a:pt x="5668" y="5034"/>
                    </a:lnTo>
                    <a:lnTo>
                      <a:pt x="5612" y="4941"/>
                    </a:lnTo>
                    <a:lnTo>
                      <a:pt x="5556" y="4885"/>
                    </a:lnTo>
                    <a:lnTo>
                      <a:pt x="5481" y="4829"/>
                    </a:lnTo>
                    <a:lnTo>
                      <a:pt x="5370" y="4773"/>
                    </a:lnTo>
                    <a:lnTo>
                      <a:pt x="5239" y="4699"/>
                    </a:lnTo>
                    <a:lnTo>
                      <a:pt x="5071" y="4643"/>
                    </a:lnTo>
                    <a:lnTo>
                      <a:pt x="4866" y="4587"/>
                    </a:lnTo>
                    <a:lnTo>
                      <a:pt x="4643" y="4531"/>
                    </a:lnTo>
                    <a:lnTo>
                      <a:pt x="4363" y="4493"/>
                    </a:lnTo>
                    <a:lnTo>
                      <a:pt x="4027" y="4456"/>
                    </a:lnTo>
                    <a:lnTo>
                      <a:pt x="3226" y="4456"/>
                    </a:lnTo>
                    <a:lnTo>
                      <a:pt x="2760" y="4475"/>
                    </a:lnTo>
                    <a:lnTo>
                      <a:pt x="877"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671;p41">
                <a:extLst>
                  <a:ext uri="{FF2B5EF4-FFF2-40B4-BE49-F238E27FC236}">
                    <a16:creationId xmlns:a16="http://schemas.microsoft.com/office/drawing/2014/main" xmlns="" id="{42ABDB60-2D7E-0005-F5FA-E61B86EB1447}"/>
                  </a:ext>
                </a:extLst>
              </p:cNvPr>
              <p:cNvSpPr/>
              <p:nvPr/>
            </p:nvSpPr>
            <p:spPr>
              <a:xfrm>
                <a:off x="2033050" y="4662625"/>
                <a:ext cx="398525" cy="812400"/>
              </a:xfrm>
              <a:custGeom>
                <a:avLst/>
                <a:gdLst/>
                <a:ahLst/>
                <a:cxnLst/>
                <a:rect l="l" t="t" r="r" b="b"/>
                <a:pathLst>
                  <a:path w="15941" h="32496" extrusionOk="0">
                    <a:moveTo>
                      <a:pt x="8334" y="0"/>
                    </a:moveTo>
                    <a:lnTo>
                      <a:pt x="8241" y="914"/>
                    </a:lnTo>
                    <a:lnTo>
                      <a:pt x="7980" y="3337"/>
                    </a:lnTo>
                    <a:lnTo>
                      <a:pt x="7569" y="6842"/>
                    </a:lnTo>
                    <a:lnTo>
                      <a:pt x="7327" y="8874"/>
                    </a:lnTo>
                    <a:lnTo>
                      <a:pt x="7047" y="11000"/>
                    </a:lnTo>
                    <a:lnTo>
                      <a:pt x="6749" y="13200"/>
                    </a:lnTo>
                    <a:lnTo>
                      <a:pt x="6451" y="15381"/>
                    </a:lnTo>
                    <a:lnTo>
                      <a:pt x="6115" y="17525"/>
                    </a:lnTo>
                    <a:lnTo>
                      <a:pt x="5798" y="19538"/>
                    </a:lnTo>
                    <a:lnTo>
                      <a:pt x="5444" y="21403"/>
                    </a:lnTo>
                    <a:lnTo>
                      <a:pt x="5276" y="22260"/>
                    </a:lnTo>
                    <a:lnTo>
                      <a:pt x="5109" y="23043"/>
                    </a:lnTo>
                    <a:lnTo>
                      <a:pt x="4941" y="23770"/>
                    </a:lnTo>
                    <a:lnTo>
                      <a:pt x="4754" y="24404"/>
                    </a:lnTo>
                    <a:lnTo>
                      <a:pt x="4587" y="24982"/>
                    </a:lnTo>
                    <a:lnTo>
                      <a:pt x="4419" y="25448"/>
                    </a:lnTo>
                    <a:lnTo>
                      <a:pt x="4083" y="26287"/>
                    </a:lnTo>
                    <a:lnTo>
                      <a:pt x="3710" y="27070"/>
                    </a:lnTo>
                    <a:lnTo>
                      <a:pt x="3356" y="27797"/>
                    </a:lnTo>
                    <a:lnTo>
                      <a:pt x="2983" y="28487"/>
                    </a:lnTo>
                    <a:lnTo>
                      <a:pt x="2610" y="29121"/>
                    </a:lnTo>
                    <a:lnTo>
                      <a:pt x="2237" y="29680"/>
                    </a:lnTo>
                    <a:lnTo>
                      <a:pt x="1883" y="30221"/>
                    </a:lnTo>
                    <a:lnTo>
                      <a:pt x="1548" y="30687"/>
                    </a:lnTo>
                    <a:lnTo>
                      <a:pt x="1231" y="31097"/>
                    </a:lnTo>
                    <a:lnTo>
                      <a:pt x="932" y="31470"/>
                    </a:lnTo>
                    <a:lnTo>
                      <a:pt x="448" y="32029"/>
                    </a:lnTo>
                    <a:lnTo>
                      <a:pt x="131" y="32365"/>
                    </a:lnTo>
                    <a:lnTo>
                      <a:pt x="0" y="32495"/>
                    </a:lnTo>
                    <a:lnTo>
                      <a:pt x="2797" y="32495"/>
                    </a:lnTo>
                    <a:lnTo>
                      <a:pt x="7047" y="27797"/>
                    </a:lnTo>
                    <a:lnTo>
                      <a:pt x="6488" y="25952"/>
                    </a:lnTo>
                    <a:lnTo>
                      <a:pt x="7644" y="23659"/>
                    </a:lnTo>
                    <a:lnTo>
                      <a:pt x="8819" y="21291"/>
                    </a:lnTo>
                    <a:lnTo>
                      <a:pt x="10198" y="18532"/>
                    </a:lnTo>
                    <a:lnTo>
                      <a:pt x="11578" y="15698"/>
                    </a:lnTo>
                    <a:lnTo>
                      <a:pt x="12790" y="13144"/>
                    </a:lnTo>
                    <a:lnTo>
                      <a:pt x="13274" y="12062"/>
                    </a:lnTo>
                    <a:lnTo>
                      <a:pt x="13666" y="11186"/>
                    </a:lnTo>
                    <a:lnTo>
                      <a:pt x="13927" y="10515"/>
                    </a:lnTo>
                    <a:lnTo>
                      <a:pt x="14020" y="10291"/>
                    </a:lnTo>
                    <a:lnTo>
                      <a:pt x="14057" y="10124"/>
                    </a:lnTo>
                    <a:lnTo>
                      <a:pt x="14076" y="9863"/>
                    </a:lnTo>
                    <a:lnTo>
                      <a:pt x="14057" y="9583"/>
                    </a:lnTo>
                    <a:lnTo>
                      <a:pt x="14020" y="9303"/>
                    </a:lnTo>
                    <a:lnTo>
                      <a:pt x="13964" y="8986"/>
                    </a:lnTo>
                    <a:lnTo>
                      <a:pt x="13889" y="8688"/>
                    </a:lnTo>
                    <a:lnTo>
                      <a:pt x="13796" y="8371"/>
                    </a:lnTo>
                    <a:lnTo>
                      <a:pt x="13591" y="7775"/>
                    </a:lnTo>
                    <a:lnTo>
                      <a:pt x="13367" y="7252"/>
                    </a:lnTo>
                    <a:lnTo>
                      <a:pt x="13181" y="6805"/>
                    </a:lnTo>
                    <a:lnTo>
                      <a:pt x="12976" y="6414"/>
                    </a:lnTo>
                    <a:lnTo>
                      <a:pt x="159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2;p41">
                <a:extLst>
                  <a:ext uri="{FF2B5EF4-FFF2-40B4-BE49-F238E27FC236}">
                    <a16:creationId xmlns:a16="http://schemas.microsoft.com/office/drawing/2014/main" xmlns="" id="{96D4C984-A14C-B4D2-1263-854D1F19B765}"/>
                  </a:ext>
                </a:extLst>
              </p:cNvPr>
              <p:cNvSpPr/>
              <p:nvPr/>
            </p:nvSpPr>
            <p:spPr>
              <a:xfrm>
                <a:off x="2031175" y="4660750"/>
                <a:ext cx="402725" cy="816125"/>
              </a:xfrm>
              <a:custGeom>
                <a:avLst/>
                <a:gdLst/>
                <a:ahLst/>
                <a:cxnLst/>
                <a:rect l="l" t="t" r="r" b="b"/>
                <a:pathLst>
                  <a:path w="16109" h="32645" extrusionOk="0">
                    <a:moveTo>
                      <a:pt x="15903" y="150"/>
                    </a:moveTo>
                    <a:lnTo>
                      <a:pt x="12976" y="6451"/>
                    </a:lnTo>
                    <a:lnTo>
                      <a:pt x="12976" y="6489"/>
                    </a:lnTo>
                    <a:lnTo>
                      <a:pt x="12976" y="6526"/>
                    </a:lnTo>
                    <a:lnTo>
                      <a:pt x="13181" y="6936"/>
                    </a:lnTo>
                    <a:lnTo>
                      <a:pt x="13368" y="7365"/>
                    </a:lnTo>
                    <a:lnTo>
                      <a:pt x="13592" y="7887"/>
                    </a:lnTo>
                    <a:lnTo>
                      <a:pt x="13797" y="8483"/>
                    </a:lnTo>
                    <a:lnTo>
                      <a:pt x="13890" y="8782"/>
                    </a:lnTo>
                    <a:lnTo>
                      <a:pt x="13964" y="9080"/>
                    </a:lnTo>
                    <a:lnTo>
                      <a:pt x="14020" y="9378"/>
                    </a:lnTo>
                    <a:lnTo>
                      <a:pt x="14058" y="9677"/>
                    </a:lnTo>
                    <a:lnTo>
                      <a:pt x="14058" y="9938"/>
                    </a:lnTo>
                    <a:lnTo>
                      <a:pt x="14039" y="10180"/>
                    </a:lnTo>
                    <a:lnTo>
                      <a:pt x="14002" y="10348"/>
                    </a:lnTo>
                    <a:lnTo>
                      <a:pt x="13927" y="10571"/>
                    </a:lnTo>
                    <a:lnTo>
                      <a:pt x="13666" y="11224"/>
                    </a:lnTo>
                    <a:lnTo>
                      <a:pt x="13293" y="12100"/>
                    </a:lnTo>
                    <a:lnTo>
                      <a:pt x="12790" y="13181"/>
                    </a:lnTo>
                    <a:lnTo>
                      <a:pt x="11597" y="15717"/>
                    </a:lnTo>
                    <a:lnTo>
                      <a:pt x="10217" y="18513"/>
                    </a:lnTo>
                    <a:lnTo>
                      <a:pt x="8856" y="21254"/>
                    </a:lnTo>
                    <a:lnTo>
                      <a:pt x="7663" y="23640"/>
                    </a:lnTo>
                    <a:lnTo>
                      <a:pt x="6489" y="25989"/>
                    </a:lnTo>
                    <a:lnTo>
                      <a:pt x="6470" y="26008"/>
                    </a:lnTo>
                    <a:lnTo>
                      <a:pt x="6470" y="26045"/>
                    </a:lnTo>
                    <a:lnTo>
                      <a:pt x="7029" y="27854"/>
                    </a:lnTo>
                    <a:lnTo>
                      <a:pt x="2835" y="32477"/>
                    </a:lnTo>
                    <a:lnTo>
                      <a:pt x="280" y="32477"/>
                    </a:lnTo>
                    <a:lnTo>
                      <a:pt x="560" y="32179"/>
                    </a:lnTo>
                    <a:lnTo>
                      <a:pt x="970" y="31713"/>
                    </a:lnTo>
                    <a:lnTo>
                      <a:pt x="1474" y="31079"/>
                    </a:lnTo>
                    <a:lnTo>
                      <a:pt x="1772" y="30687"/>
                    </a:lnTo>
                    <a:lnTo>
                      <a:pt x="2070" y="30277"/>
                    </a:lnTo>
                    <a:lnTo>
                      <a:pt x="2368" y="29811"/>
                    </a:lnTo>
                    <a:lnTo>
                      <a:pt x="2685" y="29327"/>
                    </a:lnTo>
                    <a:lnTo>
                      <a:pt x="3002" y="28786"/>
                    </a:lnTo>
                    <a:lnTo>
                      <a:pt x="3338" y="28208"/>
                    </a:lnTo>
                    <a:lnTo>
                      <a:pt x="3655" y="27611"/>
                    </a:lnTo>
                    <a:lnTo>
                      <a:pt x="3972" y="26959"/>
                    </a:lnTo>
                    <a:lnTo>
                      <a:pt x="4270" y="26269"/>
                    </a:lnTo>
                    <a:lnTo>
                      <a:pt x="4568" y="25561"/>
                    </a:lnTo>
                    <a:lnTo>
                      <a:pt x="4736" y="25094"/>
                    </a:lnTo>
                    <a:lnTo>
                      <a:pt x="4904" y="24554"/>
                    </a:lnTo>
                    <a:lnTo>
                      <a:pt x="5072" y="23939"/>
                    </a:lnTo>
                    <a:lnTo>
                      <a:pt x="5221" y="23249"/>
                    </a:lnTo>
                    <a:lnTo>
                      <a:pt x="5389" y="22503"/>
                    </a:lnTo>
                    <a:lnTo>
                      <a:pt x="5556" y="21701"/>
                    </a:lnTo>
                    <a:lnTo>
                      <a:pt x="5892" y="19930"/>
                    </a:lnTo>
                    <a:lnTo>
                      <a:pt x="6209" y="17991"/>
                    </a:lnTo>
                    <a:lnTo>
                      <a:pt x="6526" y="15941"/>
                    </a:lnTo>
                    <a:lnTo>
                      <a:pt x="6843" y="13834"/>
                    </a:lnTo>
                    <a:lnTo>
                      <a:pt x="7122" y="11709"/>
                    </a:lnTo>
                    <a:lnTo>
                      <a:pt x="7383" y="9639"/>
                    </a:lnTo>
                    <a:lnTo>
                      <a:pt x="7644" y="7626"/>
                    </a:lnTo>
                    <a:lnTo>
                      <a:pt x="8055" y="4084"/>
                    </a:lnTo>
                    <a:lnTo>
                      <a:pt x="8353" y="1455"/>
                    </a:lnTo>
                    <a:lnTo>
                      <a:pt x="8483" y="150"/>
                    </a:lnTo>
                    <a:close/>
                    <a:moveTo>
                      <a:pt x="8390" y="1"/>
                    </a:moveTo>
                    <a:lnTo>
                      <a:pt x="8353" y="19"/>
                    </a:lnTo>
                    <a:lnTo>
                      <a:pt x="8334" y="38"/>
                    </a:lnTo>
                    <a:lnTo>
                      <a:pt x="8334" y="75"/>
                    </a:lnTo>
                    <a:lnTo>
                      <a:pt x="8222" y="1026"/>
                    </a:lnTo>
                    <a:lnTo>
                      <a:pt x="7961" y="3487"/>
                    </a:lnTo>
                    <a:lnTo>
                      <a:pt x="7551" y="7011"/>
                    </a:lnTo>
                    <a:lnTo>
                      <a:pt x="7309" y="9043"/>
                    </a:lnTo>
                    <a:lnTo>
                      <a:pt x="7029" y="11168"/>
                    </a:lnTo>
                    <a:lnTo>
                      <a:pt x="6731" y="13349"/>
                    </a:lnTo>
                    <a:lnTo>
                      <a:pt x="6433" y="15512"/>
                    </a:lnTo>
                    <a:lnTo>
                      <a:pt x="6116" y="17637"/>
                    </a:lnTo>
                    <a:lnTo>
                      <a:pt x="5780" y="19651"/>
                    </a:lnTo>
                    <a:lnTo>
                      <a:pt x="5445" y="21496"/>
                    </a:lnTo>
                    <a:lnTo>
                      <a:pt x="5258" y="22335"/>
                    </a:lnTo>
                    <a:lnTo>
                      <a:pt x="5090" y="23118"/>
                    </a:lnTo>
                    <a:lnTo>
                      <a:pt x="4923" y="23827"/>
                    </a:lnTo>
                    <a:lnTo>
                      <a:pt x="4755" y="24461"/>
                    </a:lnTo>
                    <a:lnTo>
                      <a:pt x="4587" y="25020"/>
                    </a:lnTo>
                    <a:lnTo>
                      <a:pt x="4419" y="25505"/>
                    </a:lnTo>
                    <a:lnTo>
                      <a:pt x="4084" y="26325"/>
                    </a:lnTo>
                    <a:lnTo>
                      <a:pt x="3729" y="27089"/>
                    </a:lnTo>
                    <a:lnTo>
                      <a:pt x="3357" y="27816"/>
                    </a:lnTo>
                    <a:lnTo>
                      <a:pt x="3002" y="28488"/>
                    </a:lnTo>
                    <a:lnTo>
                      <a:pt x="2629" y="29121"/>
                    </a:lnTo>
                    <a:lnTo>
                      <a:pt x="2257" y="29681"/>
                    </a:lnTo>
                    <a:lnTo>
                      <a:pt x="1902" y="30203"/>
                    </a:lnTo>
                    <a:lnTo>
                      <a:pt x="1567" y="30687"/>
                    </a:lnTo>
                    <a:lnTo>
                      <a:pt x="1250" y="31098"/>
                    </a:lnTo>
                    <a:lnTo>
                      <a:pt x="970" y="31470"/>
                    </a:lnTo>
                    <a:lnTo>
                      <a:pt x="485" y="32030"/>
                    </a:lnTo>
                    <a:lnTo>
                      <a:pt x="150" y="32384"/>
                    </a:lnTo>
                    <a:lnTo>
                      <a:pt x="19" y="32496"/>
                    </a:lnTo>
                    <a:lnTo>
                      <a:pt x="1" y="32552"/>
                    </a:lnTo>
                    <a:lnTo>
                      <a:pt x="1" y="32589"/>
                    </a:lnTo>
                    <a:lnTo>
                      <a:pt x="38" y="32626"/>
                    </a:lnTo>
                    <a:lnTo>
                      <a:pt x="75" y="32645"/>
                    </a:lnTo>
                    <a:lnTo>
                      <a:pt x="2909" y="32645"/>
                    </a:lnTo>
                    <a:lnTo>
                      <a:pt x="2928" y="32626"/>
                    </a:lnTo>
                    <a:lnTo>
                      <a:pt x="7178" y="27928"/>
                    </a:lnTo>
                    <a:lnTo>
                      <a:pt x="7197" y="27891"/>
                    </a:lnTo>
                    <a:lnTo>
                      <a:pt x="7197" y="27854"/>
                    </a:lnTo>
                    <a:lnTo>
                      <a:pt x="6638" y="26027"/>
                    </a:lnTo>
                    <a:lnTo>
                      <a:pt x="7999" y="23361"/>
                    </a:lnTo>
                    <a:lnTo>
                      <a:pt x="9192" y="20956"/>
                    </a:lnTo>
                    <a:lnTo>
                      <a:pt x="10534" y="18252"/>
                    </a:lnTo>
                    <a:lnTo>
                      <a:pt x="11858" y="15549"/>
                    </a:lnTo>
                    <a:lnTo>
                      <a:pt x="13014" y="13107"/>
                    </a:lnTo>
                    <a:lnTo>
                      <a:pt x="13480" y="12063"/>
                    </a:lnTo>
                    <a:lnTo>
                      <a:pt x="13853" y="11224"/>
                    </a:lnTo>
                    <a:lnTo>
                      <a:pt x="14095" y="10590"/>
                    </a:lnTo>
                    <a:lnTo>
                      <a:pt x="14170" y="10366"/>
                    </a:lnTo>
                    <a:lnTo>
                      <a:pt x="14207" y="10217"/>
                    </a:lnTo>
                    <a:lnTo>
                      <a:pt x="14226" y="9975"/>
                    </a:lnTo>
                    <a:lnTo>
                      <a:pt x="14226" y="9714"/>
                    </a:lnTo>
                    <a:lnTo>
                      <a:pt x="14188" y="9434"/>
                    </a:lnTo>
                    <a:lnTo>
                      <a:pt x="14132" y="9155"/>
                    </a:lnTo>
                    <a:lnTo>
                      <a:pt x="14076" y="8856"/>
                    </a:lnTo>
                    <a:lnTo>
                      <a:pt x="14002" y="8577"/>
                    </a:lnTo>
                    <a:lnTo>
                      <a:pt x="13797" y="7999"/>
                    </a:lnTo>
                    <a:lnTo>
                      <a:pt x="13610" y="7477"/>
                    </a:lnTo>
                    <a:lnTo>
                      <a:pt x="13405" y="7029"/>
                    </a:lnTo>
                    <a:lnTo>
                      <a:pt x="13144" y="6489"/>
                    </a:lnTo>
                    <a:lnTo>
                      <a:pt x="16090" y="113"/>
                    </a:lnTo>
                    <a:lnTo>
                      <a:pt x="16108" y="75"/>
                    </a:lnTo>
                    <a:lnTo>
                      <a:pt x="16090" y="38"/>
                    </a:lnTo>
                    <a:lnTo>
                      <a:pt x="16053"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73;p41">
                <a:extLst>
                  <a:ext uri="{FF2B5EF4-FFF2-40B4-BE49-F238E27FC236}">
                    <a16:creationId xmlns:a16="http://schemas.microsoft.com/office/drawing/2014/main" xmlns="" id="{E768C5BE-C153-93A2-FA32-560CC7737C27}"/>
                  </a:ext>
                </a:extLst>
              </p:cNvPr>
              <p:cNvSpPr/>
              <p:nvPr/>
            </p:nvSpPr>
            <p:spPr>
              <a:xfrm>
                <a:off x="2033050" y="5342175"/>
                <a:ext cx="185525" cy="132850"/>
              </a:xfrm>
              <a:custGeom>
                <a:avLst/>
                <a:gdLst/>
                <a:ahLst/>
                <a:cxnLst/>
                <a:rect l="l" t="t" r="r" b="b"/>
                <a:pathLst>
                  <a:path w="7421" h="5314" extrusionOk="0">
                    <a:moveTo>
                      <a:pt x="6936" y="0"/>
                    </a:moveTo>
                    <a:lnTo>
                      <a:pt x="6376" y="727"/>
                    </a:lnTo>
                    <a:lnTo>
                      <a:pt x="5798" y="1436"/>
                    </a:lnTo>
                    <a:lnTo>
                      <a:pt x="5220" y="2125"/>
                    </a:lnTo>
                    <a:lnTo>
                      <a:pt x="4605" y="2778"/>
                    </a:lnTo>
                    <a:lnTo>
                      <a:pt x="4009" y="3375"/>
                    </a:lnTo>
                    <a:lnTo>
                      <a:pt x="3412" y="3897"/>
                    </a:lnTo>
                    <a:lnTo>
                      <a:pt x="3114" y="4139"/>
                    </a:lnTo>
                    <a:lnTo>
                      <a:pt x="2834" y="4363"/>
                    </a:lnTo>
                    <a:lnTo>
                      <a:pt x="2536" y="4568"/>
                    </a:lnTo>
                    <a:lnTo>
                      <a:pt x="2256" y="4735"/>
                    </a:lnTo>
                    <a:lnTo>
                      <a:pt x="541" y="4698"/>
                    </a:lnTo>
                    <a:lnTo>
                      <a:pt x="0" y="5313"/>
                    </a:lnTo>
                    <a:lnTo>
                      <a:pt x="2797" y="5313"/>
                    </a:lnTo>
                    <a:lnTo>
                      <a:pt x="6451" y="1286"/>
                    </a:lnTo>
                    <a:lnTo>
                      <a:pt x="6917" y="5313"/>
                    </a:lnTo>
                    <a:lnTo>
                      <a:pt x="7420" y="1510"/>
                    </a:lnTo>
                    <a:lnTo>
                      <a:pt x="6936"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74;p41">
                <a:extLst>
                  <a:ext uri="{FF2B5EF4-FFF2-40B4-BE49-F238E27FC236}">
                    <a16:creationId xmlns:a16="http://schemas.microsoft.com/office/drawing/2014/main" xmlns="" id="{4330416D-A804-506A-0233-D3674B043CCA}"/>
                  </a:ext>
                </a:extLst>
              </p:cNvPr>
              <p:cNvSpPr/>
              <p:nvPr/>
            </p:nvSpPr>
            <p:spPr>
              <a:xfrm>
                <a:off x="2130000" y="3622800"/>
                <a:ext cx="753675" cy="1264500"/>
              </a:xfrm>
              <a:custGeom>
                <a:avLst/>
                <a:gdLst/>
                <a:ahLst/>
                <a:cxnLst/>
                <a:rect l="l" t="t" r="r" b="b"/>
                <a:pathLst>
                  <a:path w="30147" h="50580" extrusionOk="0">
                    <a:moveTo>
                      <a:pt x="15604" y="0"/>
                    </a:moveTo>
                    <a:lnTo>
                      <a:pt x="10683" y="187"/>
                    </a:lnTo>
                    <a:lnTo>
                      <a:pt x="9713" y="1566"/>
                    </a:lnTo>
                    <a:lnTo>
                      <a:pt x="7718" y="2703"/>
                    </a:lnTo>
                    <a:lnTo>
                      <a:pt x="4008" y="2293"/>
                    </a:lnTo>
                    <a:lnTo>
                      <a:pt x="3412" y="1883"/>
                    </a:lnTo>
                    <a:lnTo>
                      <a:pt x="0" y="3505"/>
                    </a:lnTo>
                    <a:lnTo>
                      <a:pt x="2908" y="10068"/>
                    </a:lnTo>
                    <a:lnTo>
                      <a:pt x="3058" y="11596"/>
                    </a:lnTo>
                    <a:lnTo>
                      <a:pt x="8110" y="17376"/>
                    </a:lnTo>
                    <a:lnTo>
                      <a:pt x="8147" y="17674"/>
                    </a:lnTo>
                    <a:lnTo>
                      <a:pt x="8166" y="18010"/>
                    </a:lnTo>
                    <a:lnTo>
                      <a:pt x="8184" y="18364"/>
                    </a:lnTo>
                    <a:lnTo>
                      <a:pt x="8166" y="18755"/>
                    </a:lnTo>
                    <a:lnTo>
                      <a:pt x="8147" y="19613"/>
                    </a:lnTo>
                    <a:lnTo>
                      <a:pt x="8073" y="20564"/>
                    </a:lnTo>
                    <a:lnTo>
                      <a:pt x="7942" y="21608"/>
                    </a:lnTo>
                    <a:lnTo>
                      <a:pt x="7812" y="22726"/>
                    </a:lnTo>
                    <a:lnTo>
                      <a:pt x="7625" y="23901"/>
                    </a:lnTo>
                    <a:lnTo>
                      <a:pt x="7420" y="25150"/>
                    </a:lnTo>
                    <a:lnTo>
                      <a:pt x="7178" y="26455"/>
                    </a:lnTo>
                    <a:lnTo>
                      <a:pt x="6917" y="27797"/>
                    </a:lnTo>
                    <a:lnTo>
                      <a:pt x="6637" y="29177"/>
                    </a:lnTo>
                    <a:lnTo>
                      <a:pt x="6339" y="30575"/>
                    </a:lnTo>
                    <a:lnTo>
                      <a:pt x="5705" y="33428"/>
                    </a:lnTo>
                    <a:lnTo>
                      <a:pt x="5034" y="36280"/>
                    </a:lnTo>
                    <a:lnTo>
                      <a:pt x="4363" y="39058"/>
                    </a:lnTo>
                    <a:lnTo>
                      <a:pt x="3691" y="41686"/>
                    </a:lnTo>
                    <a:lnTo>
                      <a:pt x="3058" y="44091"/>
                    </a:lnTo>
                    <a:lnTo>
                      <a:pt x="2498" y="46235"/>
                    </a:lnTo>
                    <a:lnTo>
                      <a:pt x="1641" y="49386"/>
                    </a:lnTo>
                    <a:lnTo>
                      <a:pt x="1324" y="50561"/>
                    </a:lnTo>
                    <a:lnTo>
                      <a:pt x="1566" y="50579"/>
                    </a:lnTo>
                    <a:lnTo>
                      <a:pt x="1827" y="50579"/>
                    </a:lnTo>
                    <a:lnTo>
                      <a:pt x="2088" y="50542"/>
                    </a:lnTo>
                    <a:lnTo>
                      <a:pt x="2349" y="50467"/>
                    </a:lnTo>
                    <a:lnTo>
                      <a:pt x="2610" y="50374"/>
                    </a:lnTo>
                    <a:lnTo>
                      <a:pt x="2871" y="50262"/>
                    </a:lnTo>
                    <a:lnTo>
                      <a:pt x="3393" y="50001"/>
                    </a:lnTo>
                    <a:lnTo>
                      <a:pt x="3915" y="49722"/>
                    </a:lnTo>
                    <a:lnTo>
                      <a:pt x="4437" y="49461"/>
                    </a:lnTo>
                    <a:lnTo>
                      <a:pt x="4698" y="49349"/>
                    </a:lnTo>
                    <a:lnTo>
                      <a:pt x="4959" y="49274"/>
                    </a:lnTo>
                    <a:lnTo>
                      <a:pt x="5220" y="49200"/>
                    </a:lnTo>
                    <a:lnTo>
                      <a:pt x="5463" y="49181"/>
                    </a:lnTo>
                    <a:lnTo>
                      <a:pt x="5761" y="49181"/>
                    </a:lnTo>
                    <a:lnTo>
                      <a:pt x="6022" y="49218"/>
                    </a:lnTo>
                    <a:lnTo>
                      <a:pt x="6302" y="49293"/>
                    </a:lnTo>
                    <a:lnTo>
                      <a:pt x="6563" y="49368"/>
                    </a:lnTo>
                    <a:lnTo>
                      <a:pt x="6824" y="49479"/>
                    </a:lnTo>
                    <a:lnTo>
                      <a:pt x="7085" y="49591"/>
                    </a:lnTo>
                    <a:lnTo>
                      <a:pt x="7607" y="49852"/>
                    </a:lnTo>
                    <a:lnTo>
                      <a:pt x="8110" y="50113"/>
                    </a:lnTo>
                    <a:lnTo>
                      <a:pt x="8390" y="50225"/>
                    </a:lnTo>
                    <a:lnTo>
                      <a:pt x="8651" y="50337"/>
                    </a:lnTo>
                    <a:lnTo>
                      <a:pt x="8930" y="50430"/>
                    </a:lnTo>
                    <a:lnTo>
                      <a:pt x="9210" y="50486"/>
                    </a:lnTo>
                    <a:lnTo>
                      <a:pt x="9508" y="50542"/>
                    </a:lnTo>
                    <a:lnTo>
                      <a:pt x="9806" y="50561"/>
                    </a:lnTo>
                    <a:lnTo>
                      <a:pt x="10105" y="50542"/>
                    </a:lnTo>
                    <a:lnTo>
                      <a:pt x="10403" y="50505"/>
                    </a:lnTo>
                    <a:lnTo>
                      <a:pt x="10701" y="50449"/>
                    </a:lnTo>
                    <a:lnTo>
                      <a:pt x="11018" y="50374"/>
                    </a:lnTo>
                    <a:lnTo>
                      <a:pt x="11615" y="50188"/>
                    </a:lnTo>
                    <a:lnTo>
                      <a:pt x="12230" y="49983"/>
                    </a:lnTo>
                    <a:lnTo>
                      <a:pt x="12845" y="49759"/>
                    </a:lnTo>
                    <a:lnTo>
                      <a:pt x="13181" y="49666"/>
                    </a:lnTo>
                    <a:lnTo>
                      <a:pt x="13498" y="49591"/>
                    </a:lnTo>
                    <a:lnTo>
                      <a:pt x="13833" y="49517"/>
                    </a:lnTo>
                    <a:lnTo>
                      <a:pt x="14169" y="49461"/>
                    </a:lnTo>
                    <a:lnTo>
                      <a:pt x="14523" y="49442"/>
                    </a:lnTo>
                    <a:lnTo>
                      <a:pt x="14877" y="49423"/>
                    </a:lnTo>
                    <a:lnTo>
                      <a:pt x="15232" y="49442"/>
                    </a:lnTo>
                    <a:lnTo>
                      <a:pt x="15604" y="49479"/>
                    </a:lnTo>
                    <a:lnTo>
                      <a:pt x="15977" y="49535"/>
                    </a:lnTo>
                    <a:lnTo>
                      <a:pt x="16332" y="49610"/>
                    </a:lnTo>
                    <a:lnTo>
                      <a:pt x="17077" y="49796"/>
                    </a:lnTo>
                    <a:lnTo>
                      <a:pt x="17823" y="50001"/>
                    </a:lnTo>
                    <a:lnTo>
                      <a:pt x="18550" y="50206"/>
                    </a:lnTo>
                    <a:lnTo>
                      <a:pt x="19296" y="50374"/>
                    </a:lnTo>
                    <a:lnTo>
                      <a:pt x="19669" y="50449"/>
                    </a:lnTo>
                    <a:lnTo>
                      <a:pt x="20023" y="50505"/>
                    </a:lnTo>
                    <a:lnTo>
                      <a:pt x="20396" y="50542"/>
                    </a:lnTo>
                    <a:lnTo>
                      <a:pt x="20750" y="50561"/>
                    </a:lnTo>
                    <a:lnTo>
                      <a:pt x="21086" y="50542"/>
                    </a:lnTo>
                    <a:lnTo>
                      <a:pt x="21402" y="50486"/>
                    </a:lnTo>
                    <a:lnTo>
                      <a:pt x="21663" y="50412"/>
                    </a:lnTo>
                    <a:lnTo>
                      <a:pt x="21906" y="50318"/>
                    </a:lnTo>
                    <a:lnTo>
                      <a:pt x="22130" y="50225"/>
                    </a:lnTo>
                    <a:lnTo>
                      <a:pt x="22335" y="50095"/>
                    </a:lnTo>
                    <a:lnTo>
                      <a:pt x="22708" y="49852"/>
                    </a:lnTo>
                    <a:lnTo>
                      <a:pt x="23062" y="49629"/>
                    </a:lnTo>
                    <a:lnTo>
                      <a:pt x="23248" y="49517"/>
                    </a:lnTo>
                    <a:lnTo>
                      <a:pt x="23435" y="49442"/>
                    </a:lnTo>
                    <a:lnTo>
                      <a:pt x="23621" y="49368"/>
                    </a:lnTo>
                    <a:lnTo>
                      <a:pt x="23845" y="49349"/>
                    </a:lnTo>
                    <a:lnTo>
                      <a:pt x="24087" y="49330"/>
                    </a:lnTo>
                    <a:lnTo>
                      <a:pt x="24348" y="49368"/>
                    </a:lnTo>
                    <a:lnTo>
                      <a:pt x="24572" y="49423"/>
                    </a:lnTo>
                    <a:lnTo>
                      <a:pt x="24758" y="49498"/>
                    </a:lnTo>
                    <a:lnTo>
                      <a:pt x="24963" y="49573"/>
                    </a:lnTo>
                    <a:lnTo>
                      <a:pt x="25131" y="49647"/>
                    </a:lnTo>
                    <a:lnTo>
                      <a:pt x="25877" y="50039"/>
                    </a:lnTo>
                    <a:lnTo>
                      <a:pt x="26082" y="50151"/>
                    </a:lnTo>
                    <a:lnTo>
                      <a:pt x="26306" y="50244"/>
                    </a:lnTo>
                    <a:lnTo>
                      <a:pt x="26548" y="50318"/>
                    </a:lnTo>
                    <a:lnTo>
                      <a:pt x="26809" y="50393"/>
                    </a:lnTo>
                    <a:lnTo>
                      <a:pt x="27107" y="50467"/>
                    </a:lnTo>
                    <a:lnTo>
                      <a:pt x="27424" y="50505"/>
                    </a:lnTo>
                    <a:lnTo>
                      <a:pt x="27760" y="50542"/>
                    </a:lnTo>
                    <a:lnTo>
                      <a:pt x="28151" y="50561"/>
                    </a:lnTo>
                    <a:lnTo>
                      <a:pt x="27573" y="46944"/>
                    </a:lnTo>
                    <a:lnTo>
                      <a:pt x="26940" y="43197"/>
                    </a:lnTo>
                    <a:lnTo>
                      <a:pt x="26175" y="38815"/>
                    </a:lnTo>
                    <a:lnTo>
                      <a:pt x="25765" y="36541"/>
                    </a:lnTo>
                    <a:lnTo>
                      <a:pt x="25336" y="34285"/>
                    </a:lnTo>
                    <a:lnTo>
                      <a:pt x="24926" y="32141"/>
                    </a:lnTo>
                    <a:lnTo>
                      <a:pt x="24516" y="30146"/>
                    </a:lnTo>
                    <a:lnTo>
                      <a:pt x="24124" y="28357"/>
                    </a:lnTo>
                    <a:lnTo>
                      <a:pt x="23919" y="27574"/>
                    </a:lnTo>
                    <a:lnTo>
                      <a:pt x="23752" y="26846"/>
                    </a:lnTo>
                    <a:lnTo>
                      <a:pt x="23565" y="26231"/>
                    </a:lnTo>
                    <a:lnTo>
                      <a:pt x="23397" y="25691"/>
                    </a:lnTo>
                    <a:lnTo>
                      <a:pt x="23248" y="25262"/>
                    </a:lnTo>
                    <a:lnTo>
                      <a:pt x="23099" y="24926"/>
                    </a:lnTo>
                    <a:lnTo>
                      <a:pt x="22950" y="24665"/>
                    </a:lnTo>
                    <a:lnTo>
                      <a:pt x="22782" y="24348"/>
                    </a:lnTo>
                    <a:lnTo>
                      <a:pt x="22372" y="23696"/>
                    </a:lnTo>
                    <a:lnTo>
                      <a:pt x="21869" y="22987"/>
                    </a:lnTo>
                    <a:lnTo>
                      <a:pt x="21328" y="22223"/>
                    </a:lnTo>
                    <a:lnTo>
                      <a:pt x="20713" y="21440"/>
                    </a:lnTo>
                    <a:lnTo>
                      <a:pt x="20097" y="20638"/>
                    </a:lnTo>
                    <a:lnTo>
                      <a:pt x="18811" y="19072"/>
                    </a:lnTo>
                    <a:lnTo>
                      <a:pt x="17599" y="17618"/>
                    </a:lnTo>
                    <a:lnTo>
                      <a:pt x="16574" y="16444"/>
                    </a:lnTo>
                    <a:lnTo>
                      <a:pt x="15604" y="15344"/>
                    </a:lnTo>
                    <a:lnTo>
                      <a:pt x="16276" y="7905"/>
                    </a:lnTo>
                    <a:lnTo>
                      <a:pt x="15772" y="6656"/>
                    </a:lnTo>
                    <a:lnTo>
                      <a:pt x="27051" y="11223"/>
                    </a:lnTo>
                    <a:lnTo>
                      <a:pt x="30146" y="9042"/>
                    </a:lnTo>
                    <a:lnTo>
                      <a:pt x="28822" y="5220"/>
                    </a:lnTo>
                    <a:lnTo>
                      <a:pt x="27350" y="6358"/>
                    </a:lnTo>
                    <a:lnTo>
                      <a:pt x="15604" y="0"/>
                    </a:lnTo>
                    <a:close/>
                  </a:path>
                </a:pathLst>
              </a:custGeom>
              <a:solidFill>
                <a:srgbClr val="71BD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75;p41">
                <a:extLst>
                  <a:ext uri="{FF2B5EF4-FFF2-40B4-BE49-F238E27FC236}">
                    <a16:creationId xmlns:a16="http://schemas.microsoft.com/office/drawing/2014/main" xmlns="" id="{7D1DBB9D-4642-5211-617C-009A6F40B69F}"/>
                  </a:ext>
                </a:extLst>
              </p:cNvPr>
              <p:cNvSpPr/>
              <p:nvPr/>
            </p:nvSpPr>
            <p:spPr>
              <a:xfrm>
                <a:off x="2130000" y="3710425"/>
                <a:ext cx="185975" cy="386400"/>
              </a:xfrm>
              <a:custGeom>
                <a:avLst/>
                <a:gdLst/>
                <a:ahLst/>
                <a:cxnLst/>
                <a:rect l="l" t="t" r="r" b="b"/>
                <a:pathLst>
                  <a:path w="7439" h="15456" extrusionOk="0">
                    <a:moveTo>
                      <a:pt x="0" y="0"/>
                    </a:moveTo>
                    <a:lnTo>
                      <a:pt x="37" y="634"/>
                    </a:lnTo>
                    <a:lnTo>
                      <a:pt x="131" y="2331"/>
                    </a:lnTo>
                    <a:lnTo>
                      <a:pt x="205" y="3468"/>
                    </a:lnTo>
                    <a:lnTo>
                      <a:pt x="317" y="4736"/>
                    </a:lnTo>
                    <a:lnTo>
                      <a:pt x="448" y="6096"/>
                    </a:lnTo>
                    <a:lnTo>
                      <a:pt x="597" y="7495"/>
                    </a:lnTo>
                    <a:lnTo>
                      <a:pt x="764" y="8912"/>
                    </a:lnTo>
                    <a:lnTo>
                      <a:pt x="970" y="10291"/>
                    </a:lnTo>
                    <a:lnTo>
                      <a:pt x="1081" y="10962"/>
                    </a:lnTo>
                    <a:lnTo>
                      <a:pt x="1193" y="11596"/>
                    </a:lnTo>
                    <a:lnTo>
                      <a:pt x="1324" y="12211"/>
                    </a:lnTo>
                    <a:lnTo>
                      <a:pt x="1454" y="12789"/>
                    </a:lnTo>
                    <a:lnTo>
                      <a:pt x="1603" y="13311"/>
                    </a:lnTo>
                    <a:lnTo>
                      <a:pt x="1753" y="13796"/>
                    </a:lnTo>
                    <a:lnTo>
                      <a:pt x="1920" y="14225"/>
                    </a:lnTo>
                    <a:lnTo>
                      <a:pt x="2088" y="14598"/>
                    </a:lnTo>
                    <a:lnTo>
                      <a:pt x="2256" y="14915"/>
                    </a:lnTo>
                    <a:lnTo>
                      <a:pt x="2349" y="15045"/>
                    </a:lnTo>
                    <a:lnTo>
                      <a:pt x="2442" y="15157"/>
                    </a:lnTo>
                    <a:lnTo>
                      <a:pt x="2536" y="15250"/>
                    </a:lnTo>
                    <a:lnTo>
                      <a:pt x="2629" y="15325"/>
                    </a:lnTo>
                    <a:lnTo>
                      <a:pt x="2741" y="15381"/>
                    </a:lnTo>
                    <a:lnTo>
                      <a:pt x="2834" y="15418"/>
                    </a:lnTo>
                    <a:lnTo>
                      <a:pt x="3076" y="15455"/>
                    </a:lnTo>
                    <a:lnTo>
                      <a:pt x="3319" y="15455"/>
                    </a:lnTo>
                    <a:lnTo>
                      <a:pt x="3561" y="15437"/>
                    </a:lnTo>
                    <a:lnTo>
                      <a:pt x="3803" y="15381"/>
                    </a:lnTo>
                    <a:lnTo>
                      <a:pt x="4027" y="15325"/>
                    </a:lnTo>
                    <a:lnTo>
                      <a:pt x="4251" y="15250"/>
                    </a:lnTo>
                    <a:lnTo>
                      <a:pt x="4474" y="15138"/>
                    </a:lnTo>
                    <a:lnTo>
                      <a:pt x="4680" y="15027"/>
                    </a:lnTo>
                    <a:lnTo>
                      <a:pt x="4885" y="14896"/>
                    </a:lnTo>
                    <a:lnTo>
                      <a:pt x="5090" y="14766"/>
                    </a:lnTo>
                    <a:lnTo>
                      <a:pt x="5276" y="14616"/>
                    </a:lnTo>
                    <a:lnTo>
                      <a:pt x="5463" y="14449"/>
                    </a:lnTo>
                    <a:lnTo>
                      <a:pt x="5817" y="14113"/>
                    </a:lnTo>
                    <a:lnTo>
                      <a:pt x="6134" y="13759"/>
                    </a:lnTo>
                    <a:lnTo>
                      <a:pt x="6432" y="13405"/>
                    </a:lnTo>
                    <a:lnTo>
                      <a:pt x="6674" y="13050"/>
                    </a:lnTo>
                    <a:lnTo>
                      <a:pt x="6898" y="12715"/>
                    </a:lnTo>
                    <a:lnTo>
                      <a:pt x="7085" y="12417"/>
                    </a:lnTo>
                    <a:lnTo>
                      <a:pt x="7346" y="11969"/>
                    </a:lnTo>
                    <a:lnTo>
                      <a:pt x="7439" y="11801"/>
                    </a:lnTo>
                    <a:lnTo>
                      <a:pt x="4773" y="9434"/>
                    </a:lnTo>
                    <a:lnTo>
                      <a:pt x="4661" y="5463"/>
                    </a:lnTo>
                    <a:lnTo>
                      <a:pt x="0" y="0"/>
                    </a:lnTo>
                    <a:close/>
                  </a:path>
                </a:pathLst>
              </a:custGeom>
              <a:solidFill>
                <a:srgbClr val="71BD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676;p41">
                <a:extLst>
                  <a:ext uri="{FF2B5EF4-FFF2-40B4-BE49-F238E27FC236}">
                    <a16:creationId xmlns:a16="http://schemas.microsoft.com/office/drawing/2014/main" xmlns="" id="{9E5FCC5B-0588-C45C-8D4A-AC684AD6C5C8}"/>
                  </a:ext>
                </a:extLst>
              </p:cNvPr>
              <p:cNvSpPr/>
              <p:nvPr/>
            </p:nvSpPr>
            <p:spPr>
              <a:xfrm>
                <a:off x="2200375" y="3822275"/>
                <a:ext cx="92775" cy="185525"/>
              </a:xfrm>
              <a:custGeom>
                <a:avLst/>
                <a:gdLst/>
                <a:ahLst/>
                <a:cxnLst/>
                <a:rect l="l" t="t" r="r" b="b"/>
                <a:pathLst>
                  <a:path w="3711" h="7421" extrusionOk="0">
                    <a:moveTo>
                      <a:pt x="56" y="1"/>
                    </a:moveTo>
                    <a:lnTo>
                      <a:pt x="19" y="19"/>
                    </a:lnTo>
                    <a:lnTo>
                      <a:pt x="0" y="56"/>
                    </a:lnTo>
                    <a:lnTo>
                      <a:pt x="0" y="75"/>
                    </a:lnTo>
                    <a:lnTo>
                      <a:pt x="149" y="3617"/>
                    </a:lnTo>
                    <a:lnTo>
                      <a:pt x="168" y="3673"/>
                    </a:lnTo>
                    <a:lnTo>
                      <a:pt x="3561" y="7402"/>
                    </a:lnTo>
                    <a:lnTo>
                      <a:pt x="3598" y="7421"/>
                    </a:lnTo>
                    <a:lnTo>
                      <a:pt x="3654" y="7421"/>
                    </a:lnTo>
                    <a:lnTo>
                      <a:pt x="3692" y="7402"/>
                    </a:lnTo>
                    <a:lnTo>
                      <a:pt x="3710" y="7383"/>
                    </a:lnTo>
                    <a:lnTo>
                      <a:pt x="3710" y="7346"/>
                    </a:lnTo>
                    <a:lnTo>
                      <a:pt x="3710" y="7309"/>
                    </a:lnTo>
                    <a:lnTo>
                      <a:pt x="3692" y="7290"/>
                    </a:lnTo>
                    <a:lnTo>
                      <a:pt x="317" y="3580"/>
                    </a:lnTo>
                    <a:lnTo>
                      <a:pt x="168" y="75"/>
                    </a:lnTo>
                    <a:lnTo>
                      <a:pt x="149"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7;p41">
                <a:extLst>
                  <a:ext uri="{FF2B5EF4-FFF2-40B4-BE49-F238E27FC236}">
                    <a16:creationId xmlns:a16="http://schemas.microsoft.com/office/drawing/2014/main" xmlns="" id="{D9AE25E3-6EFB-7D40-8153-C1A8907BD053}"/>
                  </a:ext>
                </a:extLst>
              </p:cNvPr>
              <p:cNvSpPr/>
              <p:nvPr/>
            </p:nvSpPr>
            <p:spPr>
              <a:xfrm>
                <a:off x="2500525" y="3748625"/>
                <a:ext cx="25650" cy="42450"/>
              </a:xfrm>
              <a:custGeom>
                <a:avLst/>
                <a:gdLst/>
                <a:ahLst/>
                <a:cxnLst/>
                <a:rect l="l" t="t" r="r" b="b"/>
                <a:pathLst>
                  <a:path w="1026" h="1698" extrusionOk="0">
                    <a:moveTo>
                      <a:pt x="38" y="1"/>
                    </a:moveTo>
                    <a:lnTo>
                      <a:pt x="19" y="38"/>
                    </a:lnTo>
                    <a:lnTo>
                      <a:pt x="0" y="57"/>
                    </a:lnTo>
                    <a:lnTo>
                      <a:pt x="0" y="94"/>
                    </a:lnTo>
                    <a:lnTo>
                      <a:pt x="0" y="113"/>
                    </a:lnTo>
                    <a:lnTo>
                      <a:pt x="877" y="1660"/>
                    </a:lnTo>
                    <a:lnTo>
                      <a:pt x="914" y="1697"/>
                    </a:lnTo>
                    <a:lnTo>
                      <a:pt x="989" y="1697"/>
                    </a:lnTo>
                    <a:lnTo>
                      <a:pt x="1026" y="1660"/>
                    </a:lnTo>
                    <a:lnTo>
                      <a:pt x="1026" y="1641"/>
                    </a:lnTo>
                    <a:lnTo>
                      <a:pt x="1026" y="1604"/>
                    </a:lnTo>
                    <a:lnTo>
                      <a:pt x="1026" y="1586"/>
                    </a:lnTo>
                    <a:lnTo>
                      <a:pt x="150" y="38"/>
                    </a:lnTo>
                    <a:lnTo>
                      <a:pt x="131" y="20"/>
                    </a:lnTo>
                    <a:lnTo>
                      <a:pt x="94"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678;p41">
                <a:extLst>
                  <a:ext uri="{FF2B5EF4-FFF2-40B4-BE49-F238E27FC236}">
                    <a16:creationId xmlns:a16="http://schemas.microsoft.com/office/drawing/2014/main" xmlns="" id="{9C987711-9ACB-D5B9-AEDF-2CFFF43AB4DB}"/>
                  </a:ext>
                </a:extLst>
              </p:cNvPr>
              <p:cNvSpPr/>
              <p:nvPr/>
            </p:nvSpPr>
            <p:spPr>
              <a:xfrm>
                <a:off x="2829575" y="3723925"/>
                <a:ext cx="109100" cy="134725"/>
              </a:xfrm>
              <a:custGeom>
                <a:avLst/>
                <a:gdLst/>
                <a:ahLst/>
                <a:cxnLst/>
                <a:rect l="l" t="t" r="r" b="b"/>
                <a:pathLst>
                  <a:path w="4364" h="5389" extrusionOk="0">
                    <a:moveTo>
                      <a:pt x="1958" y="1"/>
                    </a:moveTo>
                    <a:lnTo>
                      <a:pt x="1" y="1343"/>
                    </a:lnTo>
                    <a:lnTo>
                      <a:pt x="1324" y="3357"/>
                    </a:lnTo>
                    <a:lnTo>
                      <a:pt x="2219" y="4736"/>
                    </a:lnTo>
                    <a:lnTo>
                      <a:pt x="2648" y="5389"/>
                    </a:lnTo>
                    <a:lnTo>
                      <a:pt x="2722" y="5351"/>
                    </a:lnTo>
                    <a:lnTo>
                      <a:pt x="2909" y="5184"/>
                    </a:lnTo>
                    <a:lnTo>
                      <a:pt x="3505" y="4643"/>
                    </a:lnTo>
                    <a:lnTo>
                      <a:pt x="4363" y="3860"/>
                    </a:lnTo>
                    <a:lnTo>
                      <a:pt x="195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79;p41">
                <a:extLst>
                  <a:ext uri="{FF2B5EF4-FFF2-40B4-BE49-F238E27FC236}">
                    <a16:creationId xmlns:a16="http://schemas.microsoft.com/office/drawing/2014/main" xmlns="" id="{F71023ED-E025-ABA7-F917-A2378AD47B0D}"/>
                  </a:ext>
                </a:extLst>
              </p:cNvPr>
              <p:cNvSpPr/>
              <p:nvPr/>
            </p:nvSpPr>
            <p:spPr>
              <a:xfrm>
                <a:off x="2827250" y="3722075"/>
                <a:ext cx="113275" cy="138900"/>
              </a:xfrm>
              <a:custGeom>
                <a:avLst/>
                <a:gdLst/>
                <a:ahLst/>
                <a:cxnLst/>
                <a:rect l="l" t="t" r="r" b="b"/>
                <a:pathLst>
                  <a:path w="4531" h="5556" extrusionOk="0">
                    <a:moveTo>
                      <a:pt x="2032" y="187"/>
                    </a:moveTo>
                    <a:lnTo>
                      <a:pt x="4344" y="3915"/>
                    </a:lnTo>
                    <a:lnTo>
                      <a:pt x="3431" y="4754"/>
                    </a:lnTo>
                    <a:lnTo>
                      <a:pt x="2760" y="5351"/>
                    </a:lnTo>
                    <a:lnTo>
                      <a:pt x="2126" y="4381"/>
                    </a:lnTo>
                    <a:lnTo>
                      <a:pt x="205" y="1436"/>
                    </a:lnTo>
                    <a:lnTo>
                      <a:pt x="2032" y="187"/>
                    </a:lnTo>
                    <a:close/>
                    <a:moveTo>
                      <a:pt x="2051" y="0"/>
                    </a:moveTo>
                    <a:lnTo>
                      <a:pt x="2014" y="19"/>
                    </a:lnTo>
                    <a:lnTo>
                      <a:pt x="38" y="1343"/>
                    </a:lnTo>
                    <a:lnTo>
                      <a:pt x="19" y="1361"/>
                    </a:lnTo>
                    <a:lnTo>
                      <a:pt x="0" y="1398"/>
                    </a:lnTo>
                    <a:lnTo>
                      <a:pt x="0" y="1436"/>
                    </a:lnTo>
                    <a:lnTo>
                      <a:pt x="19" y="1454"/>
                    </a:lnTo>
                    <a:lnTo>
                      <a:pt x="1697" y="4009"/>
                    </a:lnTo>
                    <a:lnTo>
                      <a:pt x="2368" y="5034"/>
                    </a:lnTo>
                    <a:lnTo>
                      <a:pt x="2666" y="5500"/>
                    </a:lnTo>
                    <a:lnTo>
                      <a:pt x="2666" y="5519"/>
                    </a:lnTo>
                    <a:lnTo>
                      <a:pt x="2704" y="5556"/>
                    </a:lnTo>
                    <a:lnTo>
                      <a:pt x="2722" y="5556"/>
                    </a:lnTo>
                    <a:lnTo>
                      <a:pt x="2760" y="5537"/>
                    </a:lnTo>
                    <a:lnTo>
                      <a:pt x="2815" y="5500"/>
                    </a:lnTo>
                    <a:lnTo>
                      <a:pt x="3076" y="5295"/>
                    </a:lnTo>
                    <a:lnTo>
                      <a:pt x="3598" y="4829"/>
                    </a:lnTo>
                    <a:lnTo>
                      <a:pt x="4512" y="3990"/>
                    </a:lnTo>
                    <a:lnTo>
                      <a:pt x="4531" y="3934"/>
                    </a:lnTo>
                    <a:lnTo>
                      <a:pt x="4531" y="3878"/>
                    </a:lnTo>
                    <a:lnTo>
                      <a:pt x="2126" y="38"/>
                    </a:lnTo>
                    <a:lnTo>
                      <a:pt x="2107" y="19"/>
                    </a:lnTo>
                    <a:lnTo>
                      <a:pt x="2070"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680;p41">
                <a:extLst>
                  <a:ext uri="{FF2B5EF4-FFF2-40B4-BE49-F238E27FC236}">
                    <a16:creationId xmlns:a16="http://schemas.microsoft.com/office/drawing/2014/main" xmlns="" id="{063D0F28-BBB3-EC57-CE9F-3AC3DA3293B1}"/>
                  </a:ext>
                </a:extLst>
              </p:cNvPr>
              <p:cNvSpPr/>
              <p:nvPr/>
            </p:nvSpPr>
            <p:spPr>
              <a:xfrm>
                <a:off x="2903675" y="3811100"/>
                <a:ext cx="21950" cy="21925"/>
              </a:xfrm>
              <a:custGeom>
                <a:avLst/>
                <a:gdLst/>
                <a:ahLst/>
                <a:cxnLst/>
                <a:rect l="l" t="t" r="r" b="b"/>
                <a:pathLst>
                  <a:path w="878" h="877" extrusionOk="0">
                    <a:moveTo>
                      <a:pt x="411" y="0"/>
                    </a:moveTo>
                    <a:lnTo>
                      <a:pt x="318" y="19"/>
                    </a:lnTo>
                    <a:lnTo>
                      <a:pt x="243" y="37"/>
                    </a:lnTo>
                    <a:lnTo>
                      <a:pt x="169" y="93"/>
                    </a:lnTo>
                    <a:lnTo>
                      <a:pt x="94" y="149"/>
                    </a:lnTo>
                    <a:lnTo>
                      <a:pt x="57" y="205"/>
                    </a:lnTo>
                    <a:lnTo>
                      <a:pt x="19" y="298"/>
                    </a:lnTo>
                    <a:lnTo>
                      <a:pt x="1" y="373"/>
                    </a:lnTo>
                    <a:lnTo>
                      <a:pt x="1" y="466"/>
                    </a:lnTo>
                    <a:lnTo>
                      <a:pt x="19" y="541"/>
                    </a:lnTo>
                    <a:lnTo>
                      <a:pt x="38" y="634"/>
                    </a:lnTo>
                    <a:lnTo>
                      <a:pt x="94" y="709"/>
                    </a:lnTo>
                    <a:lnTo>
                      <a:pt x="150" y="764"/>
                    </a:lnTo>
                    <a:lnTo>
                      <a:pt x="206" y="802"/>
                    </a:lnTo>
                    <a:lnTo>
                      <a:pt x="299" y="839"/>
                    </a:lnTo>
                    <a:lnTo>
                      <a:pt x="374" y="858"/>
                    </a:lnTo>
                    <a:lnTo>
                      <a:pt x="467" y="876"/>
                    </a:lnTo>
                    <a:lnTo>
                      <a:pt x="541" y="858"/>
                    </a:lnTo>
                    <a:lnTo>
                      <a:pt x="635" y="820"/>
                    </a:lnTo>
                    <a:lnTo>
                      <a:pt x="709" y="783"/>
                    </a:lnTo>
                    <a:lnTo>
                      <a:pt x="765" y="727"/>
                    </a:lnTo>
                    <a:lnTo>
                      <a:pt x="802" y="653"/>
                    </a:lnTo>
                    <a:lnTo>
                      <a:pt x="840" y="578"/>
                    </a:lnTo>
                    <a:lnTo>
                      <a:pt x="858" y="485"/>
                    </a:lnTo>
                    <a:lnTo>
                      <a:pt x="877" y="410"/>
                    </a:lnTo>
                    <a:lnTo>
                      <a:pt x="858" y="317"/>
                    </a:lnTo>
                    <a:lnTo>
                      <a:pt x="821" y="242"/>
                    </a:lnTo>
                    <a:lnTo>
                      <a:pt x="784" y="168"/>
                    </a:lnTo>
                    <a:lnTo>
                      <a:pt x="728" y="93"/>
                    </a:lnTo>
                    <a:lnTo>
                      <a:pt x="653" y="56"/>
                    </a:lnTo>
                    <a:lnTo>
                      <a:pt x="579" y="19"/>
                    </a:lnTo>
                    <a:lnTo>
                      <a:pt x="486"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681;p41">
                <a:extLst>
                  <a:ext uri="{FF2B5EF4-FFF2-40B4-BE49-F238E27FC236}">
                    <a16:creationId xmlns:a16="http://schemas.microsoft.com/office/drawing/2014/main" xmlns="" id="{1A8709AC-F1E0-79D2-440D-8DB0084342E4}"/>
                  </a:ext>
                </a:extLst>
              </p:cNvPr>
              <p:cNvSpPr/>
              <p:nvPr/>
            </p:nvSpPr>
            <p:spPr>
              <a:xfrm>
                <a:off x="2334125" y="4052525"/>
                <a:ext cx="19150" cy="6075"/>
              </a:xfrm>
              <a:custGeom>
                <a:avLst/>
                <a:gdLst/>
                <a:ahLst/>
                <a:cxnLst/>
                <a:rect l="l" t="t" r="r" b="b"/>
                <a:pathLst>
                  <a:path w="766" h="243" extrusionOk="0">
                    <a:moveTo>
                      <a:pt x="672" y="0"/>
                    </a:moveTo>
                    <a:lnTo>
                      <a:pt x="57" y="93"/>
                    </a:lnTo>
                    <a:lnTo>
                      <a:pt x="38" y="93"/>
                    </a:lnTo>
                    <a:lnTo>
                      <a:pt x="19" y="112"/>
                    </a:lnTo>
                    <a:lnTo>
                      <a:pt x="1" y="149"/>
                    </a:lnTo>
                    <a:lnTo>
                      <a:pt x="1" y="187"/>
                    </a:lnTo>
                    <a:lnTo>
                      <a:pt x="19" y="224"/>
                    </a:lnTo>
                    <a:lnTo>
                      <a:pt x="75" y="243"/>
                    </a:lnTo>
                    <a:lnTo>
                      <a:pt x="94" y="243"/>
                    </a:lnTo>
                    <a:lnTo>
                      <a:pt x="691" y="149"/>
                    </a:lnTo>
                    <a:lnTo>
                      <a:pt x="728" y="131"/>
                    </a:lnTo>
                    <a:lnTo>
                      <a:pt x="747" y="112"/>
                    </a:lnTo>
                    <a:lnTo>
                      <a:pt x="765" y="93"/>
                    </a:lnTo>
                    <a:lnTo>
                      <a:pt x="765" y="56"/>
                    </a:lnTo>
                    <a:lnTo>
                      <a:pt x="747" y="19"/>
                    </a:lnTo>
                    <a:lnTo>
                      <a:pt x="728"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682;p41">
                <a:extLst>
                  <a:ext uri="{FF2B5EF4-FFF2-40B4-BE49-F238E27FC236}">
                    <a16:creationId xmlns:a16="http://schemas.microsoft.com/office/drawing/2014/main" xmlns="" id="{447BA80D-7300-F633-84EA-E6A341149A50}"/>
                  </a:ext>
                </a:extLst>
              </p:cNvPr>
              <p:cNvSpPr/>
              <p:nvPr/>
            </p:nvSpPr>
            <p:spPr>
              <a:xfrm>
                <a:off x="2364900" y="4017575"/>
                <a:ext cx="127725" cy="35900"/>
              </a:xfrm>
              <a:custGeom>
                <a:avLst/>
                <a:gdLst/>
                <a:ahLst/>
                <a:cxnLst/>
                <a:rect l="l" t="t" r="r" b="b"/>
                <a:pathLst>
                  <a:path w="5109" h="1436" extrusionOk="0">
                    <a:moveTo>
                      <a:pt x="5034" y="0"/>
                    </a:moveTo>
                    <a:lnTo>
                      <a:pt x="4997" y="19"/>
                    </a:lnTo>
                    <a:lnTo>
                      <a:pt x="4046" y="298"/>
                    </a:lnTo>
                    <a:lnTo>
                      <a:pt x="2890" y="634"/>
                    </a:lnTo>
                    <a:lnTo>
                      <a:pt x="2256" y="802"/>
                    </a:lnTo>
                    <a:lnTo>
                      <a:pt x="1566" y="969"/>
                    </a:lnTo>
                    <a:lnTo>
                      <a:pt x="839" y="1119"/>
                    </a:lnTo>
                    <a:lnTo>
                      <a:pt x="75" y="1268"/>
                    </a:lnTo>
                    <a:lnTo>
                      <a:pt x="38" y="1286"/>
                    </a:lnTo>
                    <a:lnTo>
                      <a:pt x="19" y="1305"/>
                    </a:lnTo>
                    <a:lnTo>
                      <a:pt x="0" y="1342"/>
                    </a:lnTo>
                    <a:lnTo>
                      <a:pt x="0" y="1361"/>
                    </a:lnTo>
                    <a:lnTo>
                      <a:pt x="38" y="1417"/>
                    </a:lnTo>
                    <a:lnTo>
                      <a:pt x="93" y="1436"/>
                    </a:lnTo>
                    <a:lnTo>
                      <a:pt x="112" y="1436"/>
                    </a:lnTo>
                    <a:lnTo>
                      <a:pt x="877" y="1286"/>
                    </a:lnTo>
                    <a:lnTo>
                      <a:pt x="1604" y="1119"/>
                    </a:lnTo>
                    <a:lnTo>
                      <a:pt x="2293" y="951"/>
                    </a:lnTo>
                    <a:lnTo>
                      <a:pt x="2946" y="783"/>
                    </a:lnTo>
                    <a:lnTo>
                      <a:pt x="4102" y="466"/>
                    </a:lnTo>
                    <a:lnTo>
                      <a:pt x="5053" y="168"/>
                    </a:lnTo>
                    <a:lnTo>
                      <a:pt x="5071" y="149"/>
                    </a:lnTo>
                    <a:lnTo>
                      <a:pt x="5090" y="131"/>
                    </a:lnTo>
                    <a:lnTo>
                      <a:pt x="5109" y="93"/>
                    </a:lnTo>
                    <a:lnTo>
                      <a:pt x="5090" y="56"/>
                    </a:lnTo>
                    <a:lnTo>
                      <a:pt x="5071" y="37"/>
                    </a:lnTo>
                    <a:lnTo>
                      <a:pt x="5053" y="19"/>
                    </a:lnTo>
                    <a:lnTo>
                      <a:pt x="5034"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683;p41">
                <a:extLst>
                  <a:ext uri="{FF2B5EF4-FFF2-40B4-BE49-F238E27FC236}">
                    <a16:creationId xmlns:a16="http://schemas.microsoft.com/office/drawing/2014/main" xmlns="" id="{2452F787-D523-A774-75E1-F6B3B99A5B2A}"/>
                  </a:ext>
                </a:extLst>
              </p:cNvPr>
              <p:cNvSpPr/>
              <p:nvPr/>
            </p:nvSpPr>
            <p:spPr>
              <a:xfrm>
                <a:off x="2502850" y="4007300"/>
                <a:ext cx="19600" cy="9825"/>
              </a:xfrm>
              <a:custGeom>
                <a:avLst/>
                <a:gdLst/>
                <a:ahLst/>
                <a:cxnLst/>
                <a:rect l="l" t="t" r="r" b="b"/>
                <a:pathLst>
                  <a:path w="784" h="393" extrusionOk="0">
                    <a:moveTo>
                      <a:pt x="672" y="1"/>
                    </a:moveTo>
                    <a:lnTo>
                      <a:pt x="38" y="225"/>
                    </a:lnTo>
                    <a:lnTo>
                      <a:pt x="19" y="243"/>
                    </a:lnTo>
                    <a:lnTo>
                      <a:pt x="1" y="262"/>
                    </a:lnTo>
                    <a:lnTo>
                      <a:pt x="1" y="299"/>
                    </a:lnTo>
                    <a:lnTo>
                      <a:pt x="1" y="336"/>
                    </a:lnTo>
                    <a:lnTo>
                      <a:pt x="19" y="374"/>
                    </a:lnTo>
                    <a:lnTo>
                      <a:pt x="75" y="392"/>
                    </a:lnTo>
                    <a:lnTo>
                      <a:pt x="94" y="374"/>
                    </a:lnTo>
                    <a:lnTo>
                      <a:pt x="728" y="150"/>
                    </a:lnTo>
                    <a:lnTo>
                      <a:pt x="746" y="131"/>
                    </a:lnTo>
                    <a:lnTo>
                      <a:pt x="765" y="113"/>
                    </a:lnTo>
                    <a:lnTo>
                      <a:pt x="784" y="75"/>
                    </a:lnTo>
                    <a:lnTo>
                      <a:pt x="765" y="38"/>
                    </a:lnTo>
                    <a:lnTo>
                      <a:pt x="746" y="20"/>
                    </a:lnTo>
                    <a:lnTo>
                      <a:pt x="728"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684;p41">
                <a:extLst>
                  <a:ext uri="{FF2B5EF4-FFF2-40B4-BE49-F238E27FC236}">
                    <a16:creationId xmlns:a16="http://schemas.microsoft.com/office/drawing/2014/main" xmlns="" id="{D883E573-E464-AEEE-131D-09634BF159E8}"/>
                  </a:ext>
                </a:extLst>
              </p:cNvPr>
              <p:cNvSpPr/>
              <p:nvPr/>
            </p:nvSpPr>
            <p:spPr>
              <a:xfrm>
                <a:off x="2334600" y="4084225"/>
                <a:ext cx="20525" cy="6075"/>
              </a:xfrm>
              <a:custGeom>
                <a:avLst/>
                <a:gdLst/>
                <a:ahLst/>
                <a:cxnLst/>
                <a:rect l="l" t="t" r="r" b="b"/>
                <a:pathLst>
                  <a:path w="821" h="243" extrusionOk="0">
                    <a:moveTo>
                      <a:pt x="728" y="0"/>
                    </a:moveTo>
                    <a:lnTo>
                      <a:pt x="597" y="19"/>
                    </a:lnTo>
                    <a:lnTo>
                      <a:pt x="75" y="75"/>
                    </a:lnTo>
                    <a:lnTo>
                      <a:pt x="38" y="93"/>
                    </a:lnTo>
                    <a:lnTo>
                      <a:pt x="19" y="112"/>
                    </a:lnTo>
                    <a:lnTo>
                      <a:pt x="0" y="131"/>
                    </a:lnTo>
                    <a:lnTo>
                      <a:pt x="0" y="168"/>
                    </a:lnTo>
                    <a:lnTo>
                      <a:pt x="19" y="224"/>
                    </a:lnTo>
                    <a:lnTo>
                      <a:pt x="75" y="242"/>
                    </a:lnTo>
                    <a:lnTo>
                      <a:pt x="94" y="242"/>
                    </a:lnTo>
                    <a:lnTo>
                      <a:pt x="616" y="186"/>
                    </a:lnTo>
                    <a:lnTo>
                      <a:pt x="746" y="168"/>
                    </a:lnTo>
                    <a:lnTo>
                      <a:pt x="765" y="149"/>
                    </a:lnTo>
                    <a:lnTo>
                      <a:pt x="802" y="131"/>
                    </a:lnTo>
                    <a:lnTo>
                      <a:pt x="802" y="112"/>
                    </a:lnTo>
                    <a:lnTo>
                      <a:pt x="821" y="75"/>
                    </a:lnTo>
                    <a:lnTo>
                      <a:pt x="802" y="37"/>
                    </a:lnTo>
                    <a:lnTo>
                      <a:pt x="783" y="19"/>
                    </a:lnTo>
                    <a:lnTo>
                      <a:pt x="746"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685;p41">
                <a:extLst>
                  <a:ext uri="{FF2B5EF4-FFF2-40B4-BE49-F238E27FC236}">
                    <a16:creationId xmlns:a16="http://schemas.microsoft.com/office/drawing/2014/main" xmlns="" id="{F3320707-C0A7-0318-34FE-ABE2B3090361}"/>
                  </a:ext>
                </a:extLst>
              </p:cNvPr>
              <p:cNvSpPr/>
              <p:nvPr/>
            </p:nvSpPr>
            <p:spPr>
              <a:xfrm>
                <a:off x="2366750" y="4052050"/>
                <a:ext cx="135200" cy="34050"/>
              </a:xfrm>
              <a:custGeom>
                <a:avLst/>
                <a:gdLst/>
                <a:ahLst/>
                <a:cxnLst/>
                <a:rect l="l" t="t" r="r" b="b"/>
                <a:pathLst>
                  <a:path w="5408" h="1362" extrusionOk="0">
                    <a:moveTo>
                      <a:pt x="5296" y="1"/>
                    </a:moveTo>
                    <a:lnTo>
                      <a:pt x="4736" y="187"/>
                    </a:lnTo>
                    <a:lnTo>
                      <a:pt x="4158" y="373"/>
                    </a:lnTo>
                    <a:lnTo>
                      <a:pt x="3543" y="523"/>
                    </a:lnTo>
                    <a:lnTo>
                      <a:pt x="2891" y="690"/>
                    </a:lnTo>
                    <a:lnTo>
                      <a:pt x="2219" y="821"/>
                    </a:lnTo>
                    <a:lnTo>
                      <a:pt x="1530" y="970"/>
                    </a:lnTo>
                    <a:lnTo>
                      <a:pt x="803" y="1082"/>
                    </a:lnTo>
                    <a:lnTo>
                      <a:pt x="57" y="1194"/>
                    </a:lnTo>
                    <a:lnTo>
                      <a:pt x="38" y="1212"/>
                    </a:lnTo>
                    <a:lnTo>
                      <a:pt x="19" y="1231"/>
                    </a:lnTo>
                    <a:lnTo>
                      <a:pt x="1" y="1268"/>
                    </a:lnTo>
                    <a:lnTo>
                      <a:pt x="1" y="1287"/>
                    </a:lnTo>
                    <a:lnTo>
                      <a:pt x="19" y="1343"/>
                    </a:lnTo>
                    <a:lnTo>
                      <a:pt x="75" y="1362"/>
                    </a:lnTo>
                    <a:lnTo>
                      <a:pt x="94" y="1362"/>
                    </a:lnTo>
                    <a:lnTo>
                      <a:pt x="840" y="1250"/>
                    </a:lnTo>
                    <a:lnTo>
                      <a:pt x="1567" y="1119"/>
                    </a:lnTo>
                    <a:lnTo>
                      <a:pt x="2257" y="989"/>
                    </a:lnTo>
                    <a:lnTo>
                      <a:pt x="2928" y="840"/>
                    </a:lnTo>
                    <a:lnTo>
                      <a:pt x="3580" y="690"/>
                    </a:lnTo>
                    <a:lnTo>
                      <a:pt x="4196" y="523"/>
                    </a:lnTo>
                    <a:lnTo>
                      <a:pt x="4792" y="355"/>
                    </a:lnTo>
                    <a:lnTo>
                      <a:pt x="5351" y="168"/>
                    </a:lnTo>
                    <a:lnTo>
                      <a:pt x="5389" y="150"/>
                    </a:lnTo>
                    <a:lnTo>
                      <a:pt x="5407" y="112"/>
                    </a:lnTo>
                    <a:lnTo>
                      <a:pt x="5407" y="94"/>
                    </a:lnTo>
                    <a:lnTo>
                      <a:pt x="5407" y="57"/>
                    </a:lnTo>
                    <a:lnTo>
                      <a:pt x="5389" y="38"/>
                    </a:lnTo>
                    <a:lnTo>
                      <a:pt x="5370" y="19"/>
                    </a:lnTo>
                    <a:lnTo>
                      <a:pt x="5333"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686;p41">
                <a:extLst>
                  <a:ext uri="{FF2B5EF4-FFF2-40B4-BE49-F238E27FC236}">
                    <a16:creationId xmlns:a16="http://schemas.microsoft.com/office/drawing/2014/main" xmlns="" id="{3B77B475-FBD8-FC85-9A5E-AB9031229935}"/>
                  </a:ext>
                </a:extLst>
              </p:cNvPr>
              <p:cNvSpPr/>
              <p:nvPr/>
            </p:nvSpPr>
            <p:spPr>
              <a:xfrm>
                <a:off x="2513575" y="4033875"/>
                <a:ext cx="31725" cy="16800"/>
              </a:xfrm>
              <a:custGeom>
                <a:avLst/>
                <a:gdLst/>
                <a:ahLst/>
                <a:cxnLst/>
                <a:rect l="l" t="t" r="r" b="b"/>
                <a:pathLst>
                  <a:path w="1269" h="672" extrusionOk="0">
                    <a:moveTo>
                      <a:pt x="1138" y="1"/>
                    </a:moveTo>
                    <a:lnTo>
                      <a:pt x="1082" y="38"/>
                    </a:lnTo>
                    <a:lnTo>
                      <a:pt x="877" y="150"/>
                    </a:lnTo>
                    <a:lnTo>
                      <a:pt x="541" y="317"/>
                    </a:lnTo>
                    <a:lnTo>
                      <a:pt x="38" y="523"/>
                    </a:lnTo>
                    <a:lnTo>
                      <a:pt x="19" y="541"/>
                    </a:lnTo>
                    <a:lnTo>
                      <a:pt x="0" y="560"/>
                    </a:lnTo>
                    <a:lnTo>
                      <a:pt x="0" y="597"/>
                    </a:lnTo>
                    <a:lnTo>
                      <a:pt x="0" y="634"/>
                    </a:lnTo>
                    <a:lnTo>
                      <a:pt x="38" y="672"/>
                    </a:lnTo>
                    <a:lnTo>
                      <a:pt x="112" y="672"/>
                    </a:lnTo>
                    <a:lnTo>
                      <a:pt x="616" y="467"/>
                    </a:lnTo>
                    <a:lnTo>
                      <a:pt x="951" y="299"/>
                    </a:lnTo>
                    <a:lnTo>
                      <a:pt x="1156" y="187"/>
                    </a:lnTo>
                    <a:lnTo>
                      <a:pt x="1231" y="150"/>
                    </a:lnTo>
                    <a:lnTo>
                      <a:pt x="1250" y="112"/>
                    </a:lnTo>
                    <a:lnTo>
                      <a:pt x="1268" y="94"/>
                    </a:lnTo>
                    <a:lnTo>
                      <a:pt x="1268" y="56"/>
                    </a:lnTo>
                    <a:lnTo>
                      <a:pt x="1250" y="38"/>
                    </a:lnTo>
                    <a:lnTo>
                      <a:pt x="1231"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687;p41">
                <a:extLst>
                  <a:ext uri="{FF2B5EF4-FFF2-40B4-BE49-F238E27FC236}">
                    <a16:creationId xmlns:a16="http://schemas.microsoft.com/office/drawing/2014/main" xmlns="" id="{174DA11F-16B3-70A8-5C24-2FDB0CEE57AE}"/>
                  </a:ext>
                </a:extLst>
              </p:cNvPr>
              <p:cNvSpPr/>
              <p:nvPr/>
            </p:nvSpPr>
            <p:spPr>
              <a:xfrm>
                <a:off x="2389125" y="4021300"/>
                <a:ext cx="87650" cy="62475"/>
              </a:xfrm>
              <a:custGeom>
                <a:avLst/>
                <a:gdLst/>
                <a:ahLst/>
                <a:cxnLst/>
                <a:rect l="l" t="t" r="r" b="b"/>
                <a:pathLst>
                  <a:path w="3506" h="2499" extrusionOk="0">
                    <a:moveTo>
                      <a:pt x="3058" y="0"/>
                    </a:moveTo>
                    <a:lnTo>
                      <a:pt x="75" y="597"/>
                    </a:lnTo>
                    <a:lnTo>
                      <a:pt x="38" y="615"/>
                    </a:lnTo>
                    <a:lnTo>
                      <a:pt x="19" y="634"/>
                    </a:lnTo>
                    <a:lnTo>
                      <a:pt x="1" y="671"/>
                    </a:lnTo>
                    <a:lnTo>
                      <a:pt x="1" y="709"/>
                    </a:lnTo>
                    <a:lnTo>
                      <a:pt x="355" y="2424"/>
                    </a:lnTo>
                    <a:lnTo>
                      <a:pt x="374" y="2461"/>
                    </a:lnTo>
                    <a:lnTo>
                      <a:pt x="392" y="2480"/>
                    </a:lnTo>
                    <a:lnTo>
                      <a:pt x="430" y="2498"/>
                    </a:lnTo>
                    <a:lnTo>
                      <a:pt x="448" y="2498"/>
                    </a:lnTo>
                    <a:lnTo>
                      <a:pt x="3450" y="1902"/>
                    </a:lnTo>
                    <a:lnTo>
                      <a:pt x="3468" y="1883"/>
                    </a:lnTo>
                    <a:lnTo>
                      <a:pt x="3506" y="1864"/>
                    </a:lnTo>
                    <a:lnTo>
                      <a:pt x="3506" y="1827"/>
                    </a:lnTo>
                    <a:lnTo>
                      <a:pt x="3506" y="1790"/>
                    </a:lnTo>
                    <a:lnTo>
                      <a:pt x="3170" y="75"/>
                    </a:lnTo>
                    <a:lnTo>
                      <a:pt x="3151" y="37"/>
                    </a:lnTo>
                    <a:lnTo>
                      <a:pt x="3133" y="19"/>
                    </a:lnTo>
                    <a:lnTo>
                      <a:pt x="3095" y="0"/>
                    </a:lnTo>
                    <a:close/>
                  </a:path>
                </a:pathLst>
              </a:custGeom>
              <a:solidFill>
                <a:srgbClr val="FFB4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688;p41">
                <a:extLst>
                  <a:ext uri="{FF2B5EF4-FFF2-40B4-BE49-F238E27FC236}">
                    <a16:creationId xmlns:a16="http://schemas.microsoft.com/office/drawing/2014/main" xmlns="" id="{8DB17F87-E3B3-EF38-0A58-CC106E9BA7BE}"/>
                  </a:ext>
                </a:extLst>
              </p:cNvPr>
              <p:cNvSpPr/>
              <p:nvPr/>
            </p:nvSpPr>
            <p:spPr>
              <a:xfrm>
                <a:off x="2364425" y="4044125"/>
                <a:ext cx="6550" cy="47575"/>
              </a:xfrm>
              <a:custGeom>
                <a:avLst/>
                <a:gdLst/>
                <a:ahLst/>
                <a:cxnLst/>
                <a:rect l="l" t="t" r="r" b="b"/>
                <a:pathLst>
                  <a:path w="262" h="1903" extrusionOk="0">
                    <a:moveTo>
                      <a:pt x="75" y="1"/>
                    </a:moveTo>
                    <a:lnTo>
                      <a:pt x="38" y="19"/>
                    </a:lnTo>
                    <a:lnTo>
                      <a:pt x="19" y="38"/>
                    </a:lnTo>
                    <a:lnTo>
                      <a:pt x="1" y="57"/>
                    </a:lnTo>
                    <a:lnTo>
                      <a:pt x="1" y="94"/>
                    </a:lnTo>
                    <a:lnTo>
                      <a:pt x="94" y="1828"/>
                    </a:lnTo>
                    <a:lnTo>
                      <a:pt x="112" y="1865"/>
                    </a:lnTo>
                    <a:lnTo>
                      <a:pt x="131" y="1884"/>
                    </a:lnTo>
                    <a:lnTo>
                      <a:pt x="150" y="1902"/>
                    </a:lnTo>
                    <a:lnTo>
                      <a:pt x="224" y="1902"/>
                    </a:lnTo>
                    <a:lnTo>
                      <a:pt x="243" y="1884"/>
                    </a:lnTo>
                    <a:lnTo>
                      <a:pt x="262" y="1846"/>
                    </a:lnTo>
                    <a:lnTo>
                      <a:pt x="262" y="1809"/>
                    </a:lnTo>
                    <a:lnTo>
                      <a:pt x="168" y="75"/>
                    </a:lnTo>
                    <a:lnTo>
                      <a:pt x="150" y="57"/>
                    </a:lnTo>
                    <a:lnTo>
                      <a:pt x="131" y="19"/>
                    </a:lnTo>
                    <a:lnTo>
                      <a:pt x="112"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689;p41">
                <a:extLst>
                  <a:ext uri="{FF2B5EF4-FFF2-40B4-BE49-F238E27FC236}">
                    <a16:creationId xmlns:a16="http://schemas.microsoft.com/office/drawing/2014/main" xmlns="" id="{75D524B4-BF26-C8AB-7947-2D2233B63E77}"/>
                  </a:ext>
                </a:extLst>
              </p:cNvPr>
              <p:cNvSpPr/>
              <p:nvPr/>
            </p:nvSpPr>
            <p:spPr>
              <a:xfrm>
                <a:off x="2349525" y="4045050"/>
                <a:ext cx="6550" cy="47575"/>
              </a:xfrm>
              <a:custGeom>
                <a:avLst/>
                <a:gdLst/>
                <a:ahLst/>
                <a:cxnLst/>
                <a:rect l="l" t="t" r="r" b="b"/>
                <a:pathLst>
                  <a:path w="262" h="1903" extrusionOk="0">
                    <a:moveTo>
                      <a:pt x="37" y="1"/>
                    </a:moveTo>
                    <a:lnTo>
                      <a:pt x="19" y="20"/>
                    </a:lnTo>
                    <a:lnTo>
                      <a:pt x="0" y="57"/>
                    </a:lnTo>
                    <a:lnTo>
                      <a:pt x="0" y="76"/>
                    </a:lnTo>
                    <a:lnTo>
                      <a:pt x="93" y="1828"/>
                    </a:lnTo>
                    <a:lnTo>
                      <a:pt x="93" y="1847"/>
                    </a:lnTo>
                    <a:lnTo>
                      <a:pt x="112" y="1884"/>
                    </a:lnTo>
                    <a:lnTo>
                      <a:pt x="149" y="1884"/>
                    </a:lnTo>
                    <a:lnTo>
                      <a:pt x="168" y="1903"/>
                    </a:lnTo>
                    <a:lnTo>
                      <a:pt x="186" y="1903"/>
                    </a:lnTo>
                    <a:lnTo>
                      <a:pt x="205" y="1884"/>
                    </a:lnTo>
                    <a:lnTo>
                      <a:pt x="242" y="1865"/>
                    </a:lnTo>
                    <a:lnTo>
                      <a:pt x="242" y="1847"/>
                    </a:lnTo>
                    <a:lnTo>
                      <a:pt x="261" y="1809"/>
                    </a:lnTo>
                    <a:lnTo>
                      <a:pt x="149" y="76"/>
                    </a:lnTo>
                    <a:lnTo>
                      <a:pt x="149" y="38"/>
                    </a:lnTo>
                    <a:lnTo>
                      <a:pt x="131" y="20"/>
                    </a:lnTo>
                    <a:lnTo>
                      <a:pt x="75"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690;p41">
                <a:extLst>
                  <a:ext uri="{FF2B5EF4-FFF2-40B4-BE49-F238E27FC236}">
                    <a16:creationId xmlns:a16="http://schemas.microsoft.com/office/drawing/2014/main" xmlns="" id="{E6D16B44-F3D5-D760-AA20-62C2AA5F0321}"/>
                  </a:ext>
                </a:extLst>
              </p:cNvPr>
              <p:cNvSpPr/>
              <p:nvPr/>
            </p:nvSpPr>
            <p:spPr>
              <a:xfrm>
                <a:off x="2487000" y="4013375"/>
                <a:ext cx="16800" cy="45700"/>
              </a:xfrm>
              <a:custGeom>
                <a:avLst/>
                <a:gdLst/>
                <a:ahLst/>
                <a:cxnLst/>
                <a:rect l="l" t="t" r="r" b="b"/>
                <a:pathLst>
                  <a:path w="672" h="1828" extrusionOk="0">
                    <a:moveTo>
                      <a:pt x="57" y="0"/>
                    </a:moveTo>
                    <a:lnTo>
                      <a:pt x="38" y="19"/>
                    </a:lnTo>
                    <a:lnTo>
                      <a:pt x="19" y="38"/>
                    </a:lnTo>
                    <a:lnTo>
                      <a:pt x="1" y="75"/>
                    </a:lnTo>
                    <a:lnTo>
                      <a:pt x="1" y="112"/>
                    </a:lnTo>
                    <a:lnTo>
                      <a:pt x="504" y="1771"/>
                    </a:lnTo>
                    <a:lnTo>
                      <a:pt x="541" y="1809"/>
                    </a:lnTo>
                    <a:lnTo>
                      <a:pt x="579" y="1827"/>
                    </a:lnTo>
                    <a:lnTo>
                      <a:pt x="616" y="1827"/>
                    </a:lnTo>
                    <a:lnTo>
                      <a:pt x="635" y="1809"/>
                    </a:lnTo>
                    <a:lnTo>
                      <a:pt x="653" y="1790"/>
                    </a:lnTo>
                    <a:lnTo>
                      <a:pt x="672" y="1753"/>
                    </a:lnTo>
                    <a:lnTo>
                      <a:pt x="653" y="1734"/>
                    </a:lnTo>
                    <a:lnTo>
                      <a:pt x="169" y="56"/>
                    </a:lnTo>
                    <a:lnTo>
                      <a:pt x="150" y="38"/>
                    </a:lnTo>
                    <a:lnTo>
                      <a:pt x="131" y="19"/>
                    </a:lnTo>
                    <a:lnTo>
                      <a:pt x="94"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691;p41">
                <a:extLst>
                  <a:ext uri="{FF2B5EF4-FFF2-40B4-BE49-F238E27FC236}">
                    <a16:creationId xmlns:a16="http://schemas.microsoft.com/office/drawing/2014/main" xmlns="" id="{EC483CF6-BDC6-A10C-3447-0381AD319B24}"/>
                  </a:ext>
                </a:extLst>
              </p:cNvPr>
              <p:cNvSpPr/>
              <p:nvPr/>
            </p:nvSpPr>
            <p:spPr>
              <a:xfrm>
                <a:off x="2501450" y="4009175"/>
                <a:ext cx="16800" cy="45700"/>
              </a:xfrm>
              <a:custGeom>
                <a:avLst/>
                <a:gdLst/>
                <a:ahLst/>
                <a:cxnLst/>
                <a:rect l="l" t="t" r="r" b="b"/>
                <a:pathLst>
                  <a:path w="672" h="1828" extrusionOk="0">
                    <a:moveTo>
                      <a:pt x="57" y="0"/>
                    </a:moveTo>
                    <a:lnTo>
                      <a:pt x="38" y="19"/>
                    </a:lnTo>
                    <a:lnTo>
                      <a:pt x="19" y="38"/>
                    </a:lnTo>
                    <a:lnTo>
                      <a:pt x="1" y="75"/>
                    </a:lnTo>
                    <a:lnTo>
                      <a:pt x="1" y="94"/>
                    </a:lnTo>
                    <a:lnTo>
                      <a:pt x="504" y="1772"/>
                    </a:lnTo>
                    <a:lnTo>
                      <a:pt x="541" y="1809"/>
                    </a:lnTo>
                    <a:lnTo>
                      <a:pt x="579" y="1827"/>
                    </a:lnTo>
                    <a:lnTo>
                      <a:pt x="616" y="1827"/>
                    </a:lnTo>
                    <a:lnTo>
                      <a:pt x="635" y="1809"/>
                    </a:lnTo>
                    <a:lnTo>
                      <a:pt x="653" y="1790"/>
                    </a:lnTo>
                    <a:lnTo>
                      <a:pt x="672" y="1753"/>
                    </a:lnTo>
                    <a:lnTo>
                      <a:pt x="653" y="1716"/>
                    </a:lnTo>
                    <a:lnTo>
                      <a:pt x="169" y="56"/>
                    </a:lnTo>
                    <a:lnTo>
                      <a:pt x="150" y="19"/>
                    </a:lnTo>
                    <a:lnTo>
                      <a:pt x="113"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692;p41">
                <a:extLst>
                  <a:ext uri="{FF2B5EF4-FFF2-40B4-BE49-F238E27FC236}">
                    <a16:creationId xmlns:a16="http://schemas.microsoft.com/office/drawing/2014/main" xmlns="" id="{F079AE63-2280-1F56-2F36-78100AEF0650}"/>
                  </a:ext>
                </a:extLst>
              </p:cNvPr>
              <p:cNvSpPr/>
              <p:nvPr/>
            </p:nvSpPr>
            <p:spPr>
              <a:xfrm>
                <a:off x="2024200" y="3120350"/>
                <a:ext cx="398525" cy="483825"/>
              </a:xfrm>
              <a:custGeom>
                <a:avLst/>
                <a:gdLst/>
                <a:ahLst/>
                <a:cxnLst/>
                <a:rect l="l" t="t" r="r" b="b"/>
                <a:pathLst>
                  <a:path w="15941" h="19353" extrusionOk="0">
                    <a:moveTo>
                      <a:pt x="8166" y="1"/>
                    </a:moveTo>
                    <a:lnTo>
                      <a:pt x="7532" y="38"/>
                    </a:lnTo>
                    <a:lnTo>
                      <a:pt x="6898" y="131"/>
                    </a:lnTo>
                    <a:lnTo>
                      <a:pt x="6208" y="262"/>
                    </a:lnTo>
                    <a:lnTo>
                      <a:pt x="5537" y="430"/>
                    </a:lnTo>
                    <a:lnTo>
                      <a:pt x="4903" y="635"/>
                    </a:lnTo>
                    <a:lnTo>
                      <a:pt x="4325" y="858"/>
                    </a:lnTo>
                    <a:lnTo>
                      <a:pt x="3785" y="1101"/>
                    </a:lnTo>
                    <a:lnTo>
                      <a:pt x="3300" y="1362"/>
                    </a:lnTo>
                    <a:lnTo>
                      <a:pt x="2853" y="1660"/>
                    </a:lnTo>
                    <a:lnTo>
                      <a:pt x="2442" y="1958"/>
                    </a:lnTo>
                    <a:lnTo>
                      <a:pt x="2069" y="2275"/>
                    </a:lnTo>
                    <a:lnTo>
                      <a:pt x="1734" y="2592"/>
                    </a:lnTo>
                    <a:lnTo>
                      <a:pt x="1436" y="2946"/>
                    </a:lnTo>
                    <a:lnTo>
                      <a:pt x="1175" y="3301"/>
                    </a:lnTo>
                    <a:lnTo>
                      <a:pt x="951" y="3655"/>
                    </a:lnTo>
                    <a:lnTo>
                      <a:pt x="746" y="4028"/>
                    </a:lnTo>
                    <a:lnTo>
                      <a:pt x="559" y="4401"/>
                    </a:lnTo>
                    <a:lnTo>
                      <a:pt x="410" y="4773"/>
                    </a:lnTo>
                    <a:lnTo>
                      <a:pt x="298" y="5146"/>
                    </a:lnTo>
                    <a:lnTo>
                      <a:pt x="205" y="5519"/>
                    </a:lnTo>
                    <a:lnTo>
                      <a:pt x="112" y="5892"/>
                    </a:lnTo>
                    <a:lnTo>
                      <a:pt x="56" y="6265"/>
                    </a:lnTo>
                    <a:lnTo>
                      <a:pt x="19" y="6619"/>
                    </a:lnTo>
                    <a:lnTo>
                      <a:pt x="0" y="6973"/>
                    </a:lnTo>
                    <a:lnTo>
                      <a:pt x="0" y="7328"/>
                    </a:lnTo>
                    <a:lnTo>
                      <a:pt x="0" y="7663"/>
                    </a:lnTo>
                    <a:lnTo>
                      <a:pt x="19" y="7980"/>
                    </a:lnTo>
                    <a:lnTo>
                      <a:pt x="93" y="8577"/>
                    </a:lnTo>
                    <a:lnTo>
                      <a:pt x="168" y="9080"/>
                    </a:lnTo>
                    <a:lnTo>
                      <a:pt x="280" y="9509"/>
                    </a:lnTo>
                    <a:lnTo>
                      <a:pt x="392" y="9826"/>
                    </a:lnTo>
                    <a:lnTo>
                      <a:pt x="503" y="10161"/>
                    </a:lnTo>
                    <a:lnTo>
                      <a:pt x="653" y="10534"/>
                    </a:lnTo>
                    <a:lnTo>
                      <a:pt x="970" y="11299"/>
                    </a:lnTo>
                    <a:lnTo>
                      <a:pt x="1268" y="12026"/>
                    </a:lnTo>
                    <a:lnTo>
                      <a:pt x="1380" y="12361"/>
                    </a:lnTo>
                    <a:lnTo>
                      <a:pt x="1454" y="12622"/>
                    </a:lnTo>
                    <a:lnTo>
                      <a:pt x="1492" y="12921"/>
                    </a:lnTo>
                    <a:lnTo>
                      <a:pt x="1529" y="13312"/>
                    </a:lnTo>
                    <a:lnTo>
                      <a:pt x="1603" y="13778"/>
                    </a:lnTo>
                    <a:lnTo>
                      <a:pt x="1697" y="14300"/>
                    </a:lnTo>
                    <a:lnTo>
                      <a:pt x="1753" y="14561"/>
                    </a:lnTo>
                    <a:lnTo>
                      <a:pt x="1827" y="14841"/>
                    </a:lnTo>
                    <a:lnTo>
                      <a:pt x="1920" y="15120"/>
                    </a:lnTo>
                    <a:lnTo>
                      <a:pt x="2014" y="15400"/>
                    </a:lnTo>
                    <a:lnTo>
                      <a:pt x="2144" y="15680"/>
                    </a:lnTo>
                    <a:lnTo>
                      <a:pt x="2275" y="15959"/>
                    </a:lnTo>
                    <a:lnTo>
                      <a:pt x="2442" y="16220"/>
                    </a:lnTo>
                    <a:lnTo>
                      <a:pt x="2629" y="16463"/>
                    </a:lnTo>
                    <a:lnTo>
                      <a:pt x="2890" y="16742"/>
                    </a:lnTo>
                    <a:lnTo>
                      <a:pt x="3169" y="17022"/>
                    </a:lnTo>
                    <a:lnTo>
                      <a:pt x="3430" y="17264"/>
                    </a:lnTo>
                    <a:lnTo>
                      <a:pt x="3710" y="17488"/>
                    </a:lnTo>
                    <a:lnTo>
                      <a:pt x="4008" y="17712"/>
                    </a:lnTo>
                    <a:lnTo>
                      <a:pt x="4288" y="17917"/>
                    </a:lnTo>
                    <a:lnTo>
                      <a:pt x="4586" y="18085"/>
                    </a:lnTo>
                    <a:lnTo>
                      <a:pt x="4866" y="18253"/>
                    </a:lnTo>
                    <a:lnTo>
                      <a:pt x="5164" y="18420"/>
                    </a:lnTo>
                    <a:lnTo>
                      <a:pt x="5463" y="18551"/>
                    </a:lnTo>
                    <a:lnTo>
                      <a:pt x="5742" y="18681"/>
                    </a:lnTo>
                    <a:lnTo>
                      <a:pt x="6040" y="18793"/>
                    </a:lnTo>
                    <a:lnTo>
                      <a:pt x="6618" y="18980"/>
                    </a:lnTo>
                    <a:lnTo>
                      <a:pt x="7159" y="19129"/>
                    </a:lnTo>
                    <a:lnTo>
                      <a:pt x="7700" y="19241"/>
                    </a:lnTo>
                    <a:lnTo>
                      <a:pt x="8203" y="19297"/>
                    </a:lnTo>
                    <a:lnTo>
                      <a:pt x="8688" y="19334"/>
                    </a:lnTo>
                    <a:lnTo>
                      <a:pt x="9117" y="19352"/>
                    </a:lnTo>
                    <a:lnTo>
                      <a:pt x="9489" y="19334"/>
                    </a:lnTo>
                    <a:lnTo>
                      <a:pt x="9825" y="19297"/>
                    </a:lnTo>
                    <a:lnTo>
                      <a:pt x="10105" y="19259"/>
                    </a:lnTo>
                    <a:lnTo>
                      <a:pt x="10310" y="19185"/>
                    </a:lnTo>
                    <a:lnTo>
                      <a:pt x="10496" y="19110"/>
                    </a:lnTo>
                    <a:lnTo>
                      <a:pt x="10720" y="18998"/>
                    </a:lnTo>
                    <a:lnTo>
                      <a:pt x="10981" y="18849"/>
                    </a:lnTo>
                    <a:lnTo>
                      <a:pt x="11261" y="18663"/>
                    </a:lnTo>
                    <a:lnTo>
                      <a:pt x="11559" y="18458"/>
                    </a:lnTo>
                    <a:lnTo>
                      <a:pt x="11894" y="18215"/>
                    </a:lnTo>
                    <a:lnTo>
                      <a:pt x="12230" y="17954"/>
                    </a:lnTo>
                    <a:lnTo>
                      <a:pt x="12566" y="17656"/>
                    </a:lnTo>
                    <a:lnTo>
                      <a:pt x="12920" y="17358"/>
                    </a:lnTo>
                    <a:lnTo>
                      <a:pt x="13255" y="17022"/>
                    </a:lnTo>
                    <a:lnTo>
                      <a:pt x="13591" y="16686"/>
                    </a:lnTo>
                    <a:lnTo>
                      <a:pt x="13927" y="16314"/>
                    </a:lnTo>
                    <a:lnTo>
                      <a:pt x="14225" y="15941"/>
                    </a:lnTo>
                    <a:lnTo>
                      <a:pt x="14523" y="15568"/>
                    </a:lnTo>
                    <a:lnTo>
                      <a:pt x="14784" y="15176"/>
                    </a:lnTo>
                    <a:lnTo>
                      <a:pt x="15008" y="14766"/>
                    </a:lnTo>
                    <a:lnTo>
                      <a:pt x="15120" y="14561"/>
                    </a:lnTo>
                    <a:lnTo>
                      <a:pt x="15213" y="14337"/>
                    </a:lnTo>
                    <a:lnTo>
                      <a:pt x="15381" y="13853"/>
                    </a:lnTo>
                    <a:lnTo>
                      <a:pt x="15530" y="13331"/>
                    </a:lnTo>
                    <a:lnTo>
                      <a:pt x="15642" y="12771"/>
                    </a:lnTo>
                    <a:lnTo>
                      <a:pt x="15735" y="12175"/>
                    </a:lnTo>
                    <a:lnTo>
                      <a:pt x="15810" y="11578"/>
                    </a:lnTo>
                    <a:lnTo>
                      <a:pt x="15865" y="10963"/>
                    </a:lnTo>
                    <a:lnTo>
                      <a:pt x="15903" y="10348"/>
                    </a:lnTo>
                    <a:lnTo>
                      <a:pt x="15940" y="9751"/>
                    </a:lnTo>
                    <a:lnTo>
                      <a:pt x="15940" y="9173"/>
                    </a:lnTo>
                    <a:lnTo>
                      <a:pt x="15940" y="8614"/>
                    </a:lnTo>
                    <a:lnTo>
                      <a:pt x="15921" y="8111"/>
                    </a:lnTo>
                    <a:lnTo>
                      <a:pt x="15884" y="7645"/>
                    </a:lnTo>
                    <a:lnTo>
                      <a:pt x="15865" y="7234"/>
                    </a:lnTo>
                    <a:lnTo>
                      <a:pt x="15810" y="6880"/>
                    </a:lnTo>
                    <a:lnTo>
                      <a:pt x="15772" y="6619"/>
                    </a:lnTo>
                    <a:lnTo>
                      <a:pt x="15716" y="6321"/>
                    </a:lnTo>
                    <a:lnTo>
                      <a:pt x="15604" y="5929"/>
                    </a:lnTo>
                    <a:lnTo>
                      <a:pt x="15455" y="5426"/>
                    </a:lnTo>
                    <a:lnTo>
                      <a:pt x="15232" y="4867"/>
                    </a:lnTo>
                    <a:lnTo>
                      <a:pt x="15101" y="4568"/>
                    </a:lnTo>
                    <a:lnTo>
                      <a:pt x="14952" y="4270"/>
                    </a:lnTo>
                    <a:lnTo>
                      <a:pt x="14803" y="3953"/>
                    </a:lnTo>
                    <a:lnTo>
                      <a:pt x="14616" y="3618"/>
                    </a:lnTo>
                    <a:lnTo>
                      <a:pt x="14411" y="3301"/>
                    </a:lnTo>
                    <a:lnTo>
                      <a:pt x="14206" y="2984"/>
                    </a:lnTo>
                    <a:lnTo>
                      <a:pt x="13964" y="2667"/>
                    </a:lnTo>
                    <a:lnTo>
                      <a:pt x="13703" y="2350"/>
                    </a:lnTo>
                    <a:lnTo>
                      <a:pt x="13423" y="2052"/>
                    </a:lnTo>
                    <a:lnTo>
                      <a:pt x="13125" y="1753"/>
                    </a:lnTo>
                    <a:lnTo>
                      <a:pt x="12808" y="1474"/>
                    </a:lnTo>
                    <a:lnTo>
                      <a:pt x="12454" y="1213"/>
                    </a:lnTo>
                    <a:lnTo>
                      <a:pt x="12081" y="970"/>
                    </a:lnTo>
                    <a:lnTo>
                      <a:pt x="11689" y="747"/>
                    </a:lnTo>
                    <a:lnTo>
                      <a:pt x="11261" y="541"/>
                    </a:lnTo>
                    <a:lnTo>
                      <a:pt x="10813" y="374"/>
                    </a:lnTo>
                    <a:lnTo>
                      <a:pt x="10347" y="225"/>
                    </a:lnTo>
                    <a:lnTo>
                      <a:pt x="9844" y="113"/>
                    </a:lnTo>
                    <a:lnTo>
                      <a:pt x="9303" y="38"/>
                    </a:lnTo>
                    <a:lnTo>
                      <a:pt x="874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693;p41">
                <a:extLst>
                  <a:ext uri="{FF2B5EF4-FFF2-40B4-BE49-F238E27FC236}">
                    <a16:creationId xmlns:a16="http://schemas.microsoft.com/office/drawing/2014/main" xmlns="" id="{9A35BC3C-71EB-FC19-AD91-9152930F3BAC}"/>
                  </a:ext>
                </a:extLst>
              </p:cNvPr>
              <p:cNvSpPr/>
              <p:nvPr/>
            </p:nvSpPr>
            <p:spPr>
              <a:xfrm>
                <a:off x="2024200" y="3120350"/>
                <a:ext cx="398525" cy="483825"/>
              </a:xfrm>
              <a:custGeom>
                <a:avLst/>
                <a:gdLst/>
                <a:ahLst/>
                <a:cxnLst/>
                <a:rect l="l" t="t" r="r" b="b"/>
                <a:pathLst>
                  <a:path w="15941" h="19353" fill="none" extrusionOk="0">
                    <a:moveTo>
                      <a:pt x="10310" y="19185"/>
                    </a:moveTo>
                    <a:lnTo>
                      <a:pt x="10310" y="19185"/>
                    </a:lnTo>
                    <a:lnTo>
                      <a:pt x="10496" y="19110"/>
                    </a:lnTo>
                    <a:lnTo>
                      <a:pt x="10720" y="18998"/>
                    </a:lnTo>
                    <a:lnTo>
                      <a:pt x="10981" y="18849"/>
                    </a:lnTo>
                    <a:lnTo>
                      <a:pt x="11261" y="18663"/>
                    </a:lnTo>
                    <a:lnTo>
                      <a:pt x="11559" y="18458"/>
                    </a:lnTo>
                    <a:lnTo>
                      <a:pt x="11894" y="18215"/>
                    </a:lnTo>
                    <a:lnTo>
                      <a:pt x="12230" y="17954"/>
                    </a:lnTo>
                    <a:lnTo>
                      <a:pt x="12566" y="17656"/>
                    </a:lnTo>
                    <a:lnTo>
                      <a:pt x="12920" y="17358"/>
                    </a:lnTo>
                    <a:lnTo>
                      <a:pt x="13255" y="17022"/>
                    </a:lnTo>
                    <a:lnTo>
                      <a:pt x="13591" y="16686"/>
                    </a:lnTo>
                    <a:lnTo>
                      <a:pt x="13927" y="16314"/>
                    </a:lnTo>
                    <a:lnTo>
                      <a:pt x="14225" y="15941"/>
                    </a:lnTo>
                    <a:lnTo>
                      <a:pt x="14523" y="15568"/>
                    </a:lnTo>
                    <a:lnTo>
                      <a:pt x="14784" y="15176"/>
                    </a:lnTo>
                    <a:lnTo>
                      <a:pt x="15008" y="14766"/>
                    </a:lnTo>
                    <a:lnTo>
                      <a:pt x="15008" y="14766"/>
                    </a:lnTo>
                    <a:lnTo>
                      <a:pt x="15120" y="14561"/>
                    </a:lnTo>
                    <a:lnTo>
                      <a:pt x="15213" y="14337"/>
                    </a:lnTo>
                    <a:lnTo>
                      <a:pt x="15381" y="13853"/>
                    </a:lnTo>
                    <a:lnTo>
                      <a:pt x="15530" y="13331"/>
                    </a:lnTo>
                    <a:lnTo>
                      <a:pt x="15642" y="12771"/>
                    </a:lnTo>
                    <a:lnTo>
                      <a:pt x="15735" y="12175"/>
                    </a:lnTo>
                    <a:lnTo>
                      <a:pt x="15810" y="11578"/>
                    </a:lnTo>
                    <a:lnTo>
                      <a:pt x="15865" y="10963"/>
                    </a:lnTo>
                    <a:lnTo>
                      <a:pt x="15903" y="10348"/>
                    </a:lnTo>
                    <a:lnTo>
                      <a:pt x="15940" y="9751"/>
                    </a:lnTo>
                    <a:lnTo>
                      <a:pt x="15940" y="9173"/>
                    </a:lnTo>
                    <a:lnTo>
                      <a:pt x="15940" y="8614"/>
                    </a:lnTo>
                    <a:lnTo>
                      <a:pt x="15921" y="8111"/>
                    </a:lnTo>
                    <a:lnTo>
                      <a:pt x="15884" y="7645"/>
                    </a:lnTo>
                    <a:lnTo>
                      <a:pt x="15865" y="7234"/>
                    </a:lnTo>
                    <a:lnTo>
                      <a:pt x="15810" y="6880"/>
                    </a:lnTo>
                    <a:lnTo>
                      <a:pt x="15772" y="6619"/>
                    </a:lnTo>
                    <a:lnTo>
                      <a:pt x="15772" y="6619"/>
                    </a:lnTo>
                    <a:lnTo>
                      <a:pt x="15716" y="6321"/>
                    </a:lnTo>
                    <a:lnTo>
                      <a:pt x="15604" y="5929"/>
                    </a:lnTo>
                    <a:lnTo>
                      <a:pt x="15455" y="5426"/>
                    </a:lnTo>
                    <a:lnTo>
                      <a:pt x="15232" y="4867"/>
                    </a:lnTo>
                    <a:lnTo>
                      <a:pt x="15101" y="4568"/>
                    </a:lnTo>
                    <a:lnTo>
                      <a:pt x="14952" y="4270"/>
                    </a:lnTo>
                    <a:lnTo>
                      <a:pt x="14803" y="3953"/>
                    </a:lnTo>
                    <a:lnTo>
                      <a:pt x="14616" y="3618"/>
                    </a:lnTo>
                    <a:lnTo>
                      <a:pt x="14411" y="3301"/>
                    </a:lnTo>
                    <a:lnTo>
                      <a:pt x="14206" y="2984"/>
                    </a:lnTo>
                    <a:lnTo>
                      <a:pt x="13964" y="2667"/>
                    </a:lnTo>
                    <a:lnTo>
                      <a:pt x="13703" y="2350"/>
                    </a:lnTo>
                    <a:lnTo>
                      <a:pt x="13423" y="2052"/>
                    </a:lnTo>
                    <a:lnTo>
                      <a:pt x="13125" y="1753"/>
                    </a:lnTo>
                    <a:lnTo>
                      <a:pt x="12808" y="1474"/>
                    </a:lnTo>
                    <a:lnTo>
                      <a:pt x="12454" y="1213"/>
                    </a:lnTo>
                    <a:lnTo>
                      <a:pt x="12081" y="970"/>
                    </a:lnTo>
                    <a:lnTo>
                      <a:pt x="11689" y="747"/>
                    </a:lnTo>
                    <a:lnTo>
                      <a:pt x="11261" y="541"/>
                    </a:lnTo>
                    <a:lnTo>
                      <a:pt x="10813" y="374"/>
                    </a:lnTo>
                    <a:lnTo>
                      <a:pt x="10347" y="225"/>
                    </a:lnTo>
                    <a:lnTo>
                      <a:pt x="9844" y="113"/>
                    </a:lnTo>
                    <a:lnTo>
                      <a:pt x="9303" y="38"/>
                    </a:lnTo>
                    <a:lnTo>
                      <a:pt x="8744" y="1"/>
                    </a:lnTo>
                    <a:lnTo>
                      <a:pt x="8166" y="1"/>
                    </a:lnTo>
                    <a:lnTo>
                      <a:pt x="7532" y="38"/>
                    </a:lnTo>
                    <a:lnTo>
                      <a:pt x="6898" y="131"/>
                    </a:lnTo>
                    <a:lnTo>
                      <a:pt x="6208" y="262"/>
                    </a:lnTo>
                    <a:lnTo>
                      <a:pt x="6208" y="262"/>
                    </a:lnTo>
                    <a:lnTo>
                      <a:pt x="5537" y="430"/>
                    </a:lnTo>
                    <a:lnTo>
                      <a:pt x="4903" y="635"/>
                    </a:lnTo>
                    <a:lnTo>
                      <a:pt x="4325" y="858"/>
                    </a:lnTo>
                    <a:lnTo>
                      <a:pt x="3785" y="1101"/>
                    </a:lnTo>
                    <a:lnTo>
                      <a:pt x="3300" y="1362"/>
                    </a:lnTo>
                    <a:lnTo>
                      <a:pt x="2853" y="1660"/>
                    </a:lnTo>
                    <a:lnTo>
                      <a:pt x="2442" y="1958"/>
                    </a:lnTo>
                    <a:lnTo>
                      <a:pt x="2069" y="2275"/>
                    </a:lnTo>
                    <a:lnTo>
                      <a:pt x="1734" y="2592"/>
                    </a:lnTo>
                    <a:lnTo>
                      <a:pt x="1436" y="2946"/>
                    </a:lnTo>
                    <a:lnTo>
                      <a:pt x="1175" y="3301"/>
                    </a:lnTo>
                    <a:lnTo>
                      <a:pt x="951" y="3655"/>
                    </a:lnTo>
                    <a:lnTo>
                      <a:pt x="746" y="4028"/>
                    </a:lnTo>
                    <a:lnTo>
                      <a:pt x="559" y="4401"/>
                    </a:lnTo>
                    <a:lnTo>
                      <a:pt x="410" y="4773"/>
                    </a:lnTo>
                    <a:lnTo>
                      <a:pt x="298" y="5146"/>
                    </a:lnTo>
                    <a:lnTo>
                      <a:pt x="205" y="5519"/>
                    </a:lnTo>
                    <a:lnTo>
                      <a:pt x="112" y="5892"/>
                    </a:lnTo>
                    <a:lnTo>
                      <a:pt x="56" y="6265"/>
                    </a:lnTo>
                    <a:lnTo>
                      <a:pt x="19" y="6619"/>
                    </a:lnTo>
                    <a:lnTo>
                      <a:pt x="0" y="6973"/>
                    </a:lnTo>
                    <a:lnTo>
                      <a:pt x="0" y="7328"/>
                    </a:lnTo>
                    <a:lnTo>
                      <a:pt x="0" y="7663"/>
                    </a:lnTo>
                    <a:lnTo>
                      <a:pt x="19" y="7980"/>
                    </a:lnTo>
                    <a:lnTo>
                      <a:pt x="93" y="8577"/>
                    </a:lnTo>
                    <a:lnTo>
                      <a:pt x="168" y="9080"/>
                    </a:lnTo>
                    <a:lnTo>
                      <a:pt x="280" y="9509"/>
                    </a:lnTo>
                    <a:lnTo>
                      <a:pt x="392" y="9826"/>
                    </a:lnTo>
                    <a:lnTo>
                      <a:pt x="392" y="9826"/>
                    </a:lnTo>
                    <a:lnTo>
                      <a:pt x="503" y="10161"/>
                    </a:lnTo>
                    <a:lnTo>
                      <a:pt x="653" y="10534"/>
                    </a:lnTo>
                    <a:lnTo>
                      <a:pt x="970" y="11299"/>
                    </a:lnTo>
                    <a:lnTo>
                      <a:pt x="1268" y="12026"/>
                    </a:lnTo>
                    <a:lnTo>
                      <a:pt x="1380" y="12361"/>
                    </a:lnTo>
                    <a:lnTo>
                      <a:pt x="1454" y="12622"/>
                    </a:lnTo>
                    <a:lnTo>
                      <a:pt x="1454" y="12622"/>
                    </a:lnTo>
                    <a:lnTo>
                      <a:pt x="1492" y="12921"/>
                    </a:lnTo>
                    <a:lnTo>
                      <a:pt x="1529" y="13312"/>
                    </a:lnTo>
                    <a:lnTo>
                      <a:pt x="1603" y="13778"/>
                    </a:lnTo>
                    <a:lnTo>
                      <a:pt x="1697" y="14300"/>
                    </a:lnTo>
                    <a:lnTo>
                      <a:pt x="1753" y="14561"/>
                    </a:lnTo>
                    <a:lnTo>
                      <a:pt x="1827" y="14841"/>
                    </a:lnTo>
                    <a:lnTo>
                      <a:pt x="1920" y="15120"/>
                    </a:lnTo>
                    <a:lnTo>
                      <a:pt x="2014" y="15400"/>
                    </a:lnTo>
                    <a:lnTo>
                      <a:pt x="2144" y="15680"/>
                    </a:lnTo>
                    <a:lnTo>
                      <a:pt x="2275" y="15959"/>
                    </a:lnTo>
                    <a:lnTo>
                      <a:pt x="2442" y="16220"/>
                    </a:lnTo>
                    <a:lnTo>
                      <a:pt x="2629" y="16463"/>
                    </a:lnTo>
                    <a:lnTo>
                      <a:pt x="2629" y="16463"/>
                    </a:lnTo>
                    <a:lnTo>
                      <a:pt x="2890" y="16742"/>
                    </a:lnTo>
                    <a:lnTo>
                      <a:pt x="3169" y="17022"/>
                    </a:lnTo>
                    <a:lnTo>
                      <a:pt x="3430" y="17264"/>
                    </a:lnTo>
                    <a:lnTo>
                      <a:pt x="3710" y="17488"/>
                    </a:lnTo>
                    <a:lnTo>
                      <a:pt x="4008" y="17712"/>
                    </a:lnTo>
                    <a:lnTo>
                      <a:pt x="4288" y="17917"/>
                    </a:lnTo>
                    <a:lnTo>
                      <a:pt x="4586" y="18085"/>
                    </a:lnTo>
                    <a:lnTo>
                      <a:pt x="4866" y="18253"/>
                    </a:lnTo>
                    <a:lnTo>
                      <a:pt x="5164" y="18420"/>
                    </a:lnTo>
                    <a:lnTo>
                      <a:pt x="5463" y="18551"/>
                    </a:lnTo>
                    <a:lnTo>
                      <a:pt x="5742" y="18681"/>
                    </a:lnTo>
                    <a:lnTo>
                      <a:pt x="6040" y="18793"/>
                    </a:lnTo>
                    <a:lnTo>
                      <a:pt x="6618" y="18980"/>
                    </a:lnTo>
                    <a:lnTo>
                      <a:pt x="7159" y="19129"/>
                    </a:lnTo>
                    <a:lnTo>
                      <a:pt x="7700" y="19241"/>
                    </a:lnTo>
                    <a:lnTo>
                      <a:pt x="8203" y="19297"/>
                    </a:lnTo>
                    <a:lnTo>
                      <a:pt x="8688" y="19334"/>
                    </a:lnTo>
                    <a:lnTo>
                      <a:pt x="9117" y="19352"/>
                    </a:lnTo>
                    <a:lnTo>
                      <a:pt x="9489" y="19334"/>
                    </a:lnTo>
                    <a:lnTo>
                      <a:pt x="9825" y="19297"/>
                    </a:lnTo>
                    <a:lnTo>
                      <a:pt x="10105" y="19259"/>
                    </a:lnTo>
                    <a:lnTo>
                      <a:pt x="10310" y="1918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694;p41">
                <a:extLst>
                  <a:ext uri="{FF2B5EF4-FFF2-40B4-BE49-F238E27FC236}">
                    <a16:creationId xmlns:a16="http://schemas.microsoft.com/office/drawing/2014/main" xmlns="" id="{7B09C20F-3D09-CD8D-9376-9AEE0EC7D893}"/>
                  </a:ext>
                </a:extLst>
              </p:cNvPr>
              <p:cNvSpPr/>
              <p:nvPr/>
            </p:nvSpPr>
            <p:spPr>
              <a:xfrm>
                <a:off x="2021850" y="3118500"/>
                <a:ext cx="402725" cy="487550"/>
              </a:xfrm>
              <a:custGeom>
                <a:avLst/>
                <a:gdLst/>
                <a:ahLst/>
                <a:cxnLst/>
                <a:rect l="l" t="t" r="r" b="b"/>
                <a:pathLst>
                  <a:path w="16109" h="19502" extrusionOk="0">
                    <a:moveTo>
                      <a:pt x="8539" y="149"/>
                    </a:moveTo>
                    <a:lnTo>
                      <a:pt x="9061" y="168"/>
                    </a:lnTo>
                    <a:lnTo>
                      <a:pt x="9583" y="224"/>
                    </a:lnTo>
                    <a:lnTo>
                      <a:pt x="10068" y="299"/>
                    </a:lnTo>
                    <a:lnTo>
                      <a:pt x="10553" y="429"/>
                    </a:lnTo>
                    <a:lnTo>
                      <a:pt x="11019" y="578"/>
                    </a:lnTo>
                    <a:lnTo>
                      <a:pt x="11466" y="765"/>
                    </a:lnTo>
                    <a:lnTo>
                      <a:pt x="11895" y="970"/>
                    </a:lnTo>
                    <a:lnTo>
                      <a:pt x="12324" y="1231"/>
                    </a:lnTo>
                    <a:lnTo>
                      <a:pt x="12566" y="1398"/>
                    </a:lnTo>
                    <a:lnTo>
                      <a:pt x="12809" y="1585"/>
                    </a:lnTo>
                    <a:lnTo>
                      <a:pt x="13032" y="1771"/>
                    </a:lnTo>
                    <a:lnTo>
                      <a:pt x="13256" y="1976"/>
                    </a:lnTo>
                    <a:lnTo>
                      <a:pt x="13461" y="2181"/>
                    </a:lnTo>
                    <a:lnTo>
                      <a:pt x="13666" y="2387"/>
                    </a:lnTo>
                    <a:lnTo>
                      <a:pt x="14021" y="2834"/>
                    </a:lnTo>
                    <a:lnTo>
                      <a:pt x="14337" y="3263"/>
                    </a:lnTo>
                    <a:lnTo>
                      <a:pt x="14617" y="3710"/>
                    </a:lnTo>
                    <a:lnTo>
                      <a:pt x="14860" y="4158"/>
                    </a:lnTo>
                    <a:lnTo>
                      <a:pt x="15083" y="4586"/>
                    </a:lnTo>
                    <a:lnTo>
                      <a:pt x="15251" y="4997"/>
                    </a:lnTo>
                    <a:lnTo>
                      <a:pt x="15400" y="5388"/>
                    </a:lnTo>
                    <a:lnTo>
                      <a:pt x="15531" y="5742"/>
                    </a:lnTo>
                    <a:lnTo>
                      <a:pt x="15624" y="6041"/>
                    </a:lnTo>
                    <a:lnTo>
                      <a:pt x="15754" y="6507"/>
                    </a:lnTo>
                    <a:lnTo>
                      <a:pt x="15792" y="6712"/>
                    </a:lnTo>
                    <a:lnTo>
                      <a:pt x="15829" y="6973"/>
                    </a:lnTo>
                    <a:lnTo>
                      <a:pt x="15866" y="7290"/>
                    </a:lnTo>
                    <a:lnTo>
                      <a:pt x="15922" y="8147"/>
                    </a:lnTo>
                    <a:lnTo>
                      <a:pt x="15941" y="8669"/>
                    </a:lnTo>
                    <a:lnTo>
                      <a:pt x="15959" y="9210"/>
                    </a:lnTo>
                    <a:lnTo>
                      <a:pt x="15941" y="9788"/>
                    </a:lnTo>
                    <a:lnTo>
                      <a:pt x="15922" y="10385"/>
                    </a:lnTo>
                    <a:lnTo>
                      <a:pt x="15885" y="10981"/>
                    </a:lnTo>
                    <a:lnTo>
                      <a:pt x="15848" y="11596"/>
                    </a:lnTo>
                    <a:lnTo>
                      <a:pt x="15773" y="12193"/>
                    </a:lnTo>
                    <a:lnTo>
                      <a:pt x="15680" y="12789"/>
                    </a:lnTo>
                    <a:lnTo>
                      <a:pt x="15549" y="13349"/>
                    </a:lnTo>
                    <a:lnTo>
                      <a:pt x="15400" y="13889"/>
                    </a:lnTo>
                    <a:lnTo>
                      <a:pt x="15232" y="14374"/>
                    </a:lnTo>
                    <a:lnTo>
                      <a:pt x="15139" y="14598"/>
                    </a:lnTo>
                    <a:lnTo>
                      <a:pt x="15027" y="14803"/>
                    </a:lnTo>
                    <a:lnTo>
                      <a:pt x="14804" y="15213"/>
                    </a:lnTo>
                    <a:lnTo>
                      <a:pt x="14543" y="15605"/>
                    </a:lnTo>
                    <a:lnTo>
                      <a:pt x="14244" y="15996"/>
                    </a:lnTo>
                    <a:lnTo>
                      <a:pt x="13927" y="16350"/>
                    </a:lnTo>
                    <a:lnTo>
                      <a:pt x="13610" y="16723"/>
                    </a:lnTo>
                    <a:lnTo>
                      <a:pt x="13275" y="17059"/>
                    </a:lnTo>
                    <a:lnTo>
                      <a:pt x="12921" y="17394"/>
                    </a:lnTo>
                    <a:lnTo>
                      <a:pt x="12585" y="17693"/>
                    </a:lnTo>
                    <a:lnTo>
                      <a:pt x="12231" y="17972"/>
                    </a:lnTo>
                    <a:lnTo>
                      <a:pt x="11914" y="18233"/>
                    </a:lnTo>
                    <a:lnTo>
                      <a:pt x="11597" y="18476"/>
                    </a:lnTo>
                    <a:lnTo>
                      <a:pt x="11280" y="18681"/>
                    </a:lnTo>
                    <a:lnTo>
                      <a:pt x="11019" y="18849"/>
                    </a:lnTo>
                    <a:lnTo>
                      <a:pt x="10758" y="18998"/>
                    </a:lnTo>
                    <a:lnTo>
                      <a:pt x="10553" y="19110"/>
                    </a:lnTo>
                    <a:lnTo>
                      <a:pt x="10366" y="19184"/>
                    </a:lnTo>
                    <a:lnTo>
                      <a:pt x="10180" y="19240"/>
                    </a:lnTo>
                    <a:lnTo>
                      <a:pt x="9919" y="19296"/>
                    </a:lnTo>
                    <a:lnTo>
                      <a:pt x="9602" y="19315"/>
                    </a:lnTo>
                    <a:lnTo>
                      <a:pt x="9229" y="19333"/>
                    </a:lnTo>
                    <a:lnTo>
                      <a:pt x="8800" y="19333"/>
                    </a:lnTo>
                    <a:lnTo>
                      <a:pt x="8334" y="19296"/>
                    </a:lnTo>
                    <a:lnTo>
                      <a:pt x="7831" y="19221"/>
                    </a:lnTo>
                    <a:lnTo>
                      <a:pt x="7309" y="19110"/>
                    </a:lnTo>
                    <a:lnTo>
                      <a:pt x="6750" y="18979"/>
                    </a:lnTo>
                    <a:lnTo>
                      <a:pt x="6172" y="18793"/>
                    </a:lnTo>
                    <a:lnTo>
                      <a:pt x="5892" y="18681"/>
                    </a:lnTo>
                    <a:lnTo>
                      <a:pt x="5594" y="18550"/>
                    </a:lnTo>
                    <a:lnTo>
                      <a:pt x="5314" y="18420"/>
                    </a:lnTo>
                    <a:lnTo>
                      <a:pt x="5016" y="18271"/>
                    </a:lnTo>
                    <a:lnTo>
                      <a:pt x="4736" y="18103"/>
                    </a:lnTo>
                    <a:lnTo>
                      <a:pt x="4438" y="17916"/>
                    </a:lnTo>
                    <a:lnTo>
                      <a:pt x="4158" y="17730"/>
                    </a:lnTo>
                    <a:lnTo>
                      <a:pt x="3860" y="17506"/>
                    </a:lnTo>
                    <a:lnTo>
                      <a:pt x="3580" y="17283"/>
                    </a:lnTo>
                    <a:lnTo>
                      <a:pt x="3319" y="17040"/>
                    </a:lnTo>
                    <a:lnTo>
                      <a:pt x="3040" y="16779"/>
                    </a:lnTo>
                    <a:lnTo>
                      <a:pt x="2779" y="16481"/>
                    </a:lnTo>
                    <a:lnTo>
                      <a:pt x="2630" y="16294"/>
                    </a:lnTo>
                    <a:lnTo>
                      <a:pt x="2499" y="16089"/>
                    </a:lnTo>
                    <a:lnTo>
                      <a:pt x="2387" y="15866"/>
                    </a:lnTo>
                    <a:lnTo>
                      <a:pt x="2275" y="15642"/>
                    </a:lnTo>
                    <a:lnTo>
                      <a:pt x="2182" y="15418"/>
                    </a:lnTo>
                    <a:lnTo>
                      <a:pt x="2089" y="15194"/>
                    </a:lnTo>
                    <a:lnTo>
                      <a:pt x="1958" y="14747"/>
                    </a:lnTo>
                    <a:lnTo>
                      <a:pt x="1847" y="14300"/>
                    </a:lnTo>
                    <a:lnTo>
                      <a:pt x="1772" y="13871"/>
                    </a:lnTo>
                    <a:lnTo>
                      <a:pt x="1679" y="13144"/>
                    </a:lnTo>
                    <a:lnTo>
                      <a:pt x="1623" y="12678"/>
                    </a:lnTo>
                    <a:lnTo>
                      <a:pt x="1548" y="12379"/>
                    </a:lnTo>
                    <a:lnTo>
                      <a:pt x="1418" y="12006"/>
                    </a:lnTo>
                    <a:lnTo>
                      <a:pt x="1064" y="11168"/>
                    </a:lnTo>
                    <a:lnTo>
                      <a:pt x="784" y="10496"/>
                    </a:lnTo>
                    <a:lnTo>
                      <a:pt x="653" y="10179"/>
                    </a:lnTo>
                    <a:lnTo>
                      <a:pt x="560" y="9881"/>
                    </a:lnTo>
                    <a:lnTo>
                      <a:pt x="430" y="9490"/>
                    </a:lnTo>
                    <a:lnTo>
                      <a:pt x="374" y="9229"/>
                    </a:lnTo>
                    <a:lnTo>
                      <a:pt x="318" y="8949"/>
                    </a:lnTo>
                    <a:lnTo>
                      <a:pt x="262" y="8632"/>
                    </a:lnTo>
                    <a:lnTo>
                      <a:pt x="206" y="8278"/>
                    </a:lnTo>
                    <a:lnTo>
                      <a:pt x="187" y="7905"/>
                    </a:lnTo>
                    <a:lnTo>
                      <a:pt x="169" y="7513"/>
                    </a:lnTo>
                    <a:lnTo>
                      <a:pt x="169" y="7103"/>
                    </a:lnTo>
                    <a:lnTo>
                      <a:pt x="206" y="6693"/>
                    </a:lnTo>
                    <a:lnTo>
                      <a:pt x="243" y="6246"/>
                    </a:lnTo>
                    <a:lnTo>
                      <a:pt x="336" y="5798"/>
                    </a:lnTo>
                    <a:lnTo>
                      <a:pt x="430" y="5351"/>
                    </a:lnTo>
                    <a:lnTo>
                      <a:pt x="579" y="4903"/>
                    </a:lnTo>
                    <a:lnTo>
                      <a:pt x="747" y="4456"/>
                    </a:lnTo>
                    <a:lnTo>
                      <a:pt x="970" y="4009"/>
                    </a:lnTo>
                    <a:lnTo>
                      <a:pt x="1157" y="3673"/>
                    </a:lnTo>
                    <a:lnTo>
                      <a:pt x="1380" y="3356"/>
                    </a:lnTo>
                    <a:lnTo>
                      <a:pt x="1604" y="3058"/>
                    </a:lnTo>
                    <a:lnTo>
                      <a:pt x="1847" y="2778"/>
                    </a:lnTo>
                    <a:lnTo>
                      <a:pt x="2126" y="2498"/>
                    </a:lnTo>
                    <a:lnTo>
                      <a:pt x="2406" y="2237"/>
                    </a:lnTo>
                    <a:lnTo>
                      <a:pt x="2723" y="1995"/>
                    </a:lnTo>
                    <a:lnTo>
                      <a:pt x="3040" y="1753"/>
                    </a:lnTo>
                    <a:lnTo>
                      <a:pt x="3394" y="1529"/>
                    </a:lnTo>
                    <a:lnTo>
                      <a:pt x="3748" y="1343"/>
                    </a:lnTo>
                    <a:lnTo>
                      <a:pt x="4140" y="1137"/>
                    </a:lnTo>
                    <a:lnTo>
                      <a:pt x="4531" y="970"/>
                    </a:lnTo>
                    <a:lnTo>
                      <a:pt x="4941" y="802"/>
                    </a:lnTo>
                    <a:lnTo>
                      <a:pt x="5389" y="671"/>
                    </a:lnTo>
                    <a:lnTo>
                      <a:pt x="5836" y="541"/>
                    </a:lnTo>
                    <a:lnTo>
                      <a:pt x="6321" y="410"/>
                    </a:lnTo>
                    <a:lnTo>
                      <a:pt x="6899" y="299"/>
                    </a:lnTo>
                    <a:lnTo>
                      <a:pt x="7458" y="224"/>
                    </a:lnTo>
                    <a:lnTo>
                      <a:pt x="8017" y="168"/>
                    </a:lnTo>
                    <a:lnTo>
                      <a:pt x="8539" y="149"/>
                    </a:lnTo>
                    <a:close/>
                    <a:moveTo>
                      <a:pt x="8017" y="0"/>
                    </a:moveTo>
                    <a:lnTo>
                      <a:pt x="7589" y="38"/>
                    </a:lnTo>
                    <a:lnTo>
                      <a:pt x="7160" y="93"/>
                    </a:lnTo>
                    <a:lnTo>
                      <a:pt x="6731" y="168"/>
                    </a:lnTo>
                    <a:lnTo>
                      <a:pt x="6284" y="261"/>
                    </a:lnTo>
                    <a:lnTo>
                      <a:pt x="5799" y="373"/>
                    </a:lnTo>
                    <a:lnTo>
                      <a:pt x="5333" y="504"/>
                    </a:lnTo>
                    <a:lnTo>
                      <a:pt x="4885" y="653"/>
                    </a:lnTo>
                    <a:lnTo>
                      <a:pt x="4457" y="821"/>
                    </a:lnTo>
                    <a:lnTo>
                      <a:pt x="4046" y="1007"/>
                    </a:lnTo>
                    <a:lnTo>
                      <a:pt x="3674" y="1193"/>
                    </a:lnTo>
                    <a:lnTo>
                      <a:pt x="3301" y="1398"/>
                    </a:lnTo>
                    <a:lnTo>
                      <a:pt x="2947" y="1622"/>
                    </a:lnTo>
                    <a:lnTo>
                      <a:pt x="2611" y="1865"/>
                    </a:lnTo>
                    <a:lnTo>
                      <a:pt x="2294" y="2107"/>
                    </a:lnTo>
                    <a:lnTo>
                      <a:pt x="2014" y="2387"/>
                    </a:lnTo>
                    <a:lnTo>
                      <a:pt x="1735" y="2666"/>
                    </a:lnTo>
                    <a:lnTo>
                      <a:pt x="1474" y="2964"/>
                    </a:lnTo>
                    <a:lnTo>
                      <a:pt x="1250" y="3263"/>
                    </a:lnTo>
                    <a:lnTo>
                      <a:pt x="1026" y="3598"/>
                    </a:lnTo>
                    <a:lnTo>
                      <a:pt x="821" y="3934"/>
                    </a:lnTo>
                    <a:lnTo>
                      <a:pt x="616" y="4381"/>
                    </a:lnTo>
                    <a:lnTo>
                      <a:pt x="430" y="4847"/>
                    </a:lnTo>
                    <a:lnTo>
                      <a:pt x="281" y="5314"/>
                    </a:lnTo>
                    <a:lnTo>
                      <a:pt x="169" y="5761"/>
                    </a:lnTo>
                    <a:lnTo>
                      <a:pt x="94" y="6227"/>
                    </a:lnTo>
                    <a:lnTo>
                      <a:pt x="38" y="6675"/>
                    </a:lnTo>
                    <a:lnTo>
                      <a:pt x="20" y="7103"/>
                    </a:lnTo>
                    <a:lnTo>
                      <a:pt x="1" y="7513"/>
                    </a:lnTo>
                    <a:lnTo>
                      <a:pt x="20" y="7924"/>
                    </a:lnTo>
                    <a:lnTo>
                      <a:pt x="57" y="8296"/>
                    </a:lnTo>
                    <a:lnTo>
                      <a:pt x="94" y="8651"/>
                    </a:lnTo>
                    <a:lnTo>
                      <a:pt x="150" y="8986"/>
                    </a:lnTo>
                    <a:lnTo>
                      <a:pt x="206" y="9266"/>
                    </a:lnTo>
                    <a:lnTo>
                      <a:pt x="281" y="9527"/>
                    </a:lnTo>
                    <a:lnTo>
                      <a:pt x="411" y="9937"/>
                    </a:lnTo>
                    <a:lnTo>
                      <a:pt x="504" y="10235"/>
                    </a:lnTo>
                    <a:lnTo>
                      <a:pt x="635" y="10552"/>
                    </a:lnTo>
                    <a:lnTo>
                      <a:pt x="914" y="11223"/>
                    </a:lnTo>
                    <a:lnTo>
                      <a:pt x="1250" y="12044"/>
                    </a:lnTo>
                    <a:lnTo>
                      <a:pt x="1380" y="12417"/>
                    </a:lnTo>
                    <a:lnTo>
                      <a:pt x="1455" y="12715"/>
                    </a:lnTo>
                    <a:lnTo>
                      <a:pt x="1530" y="13162"/>
                    </a:lnTo>
                    <a:lnTo>
                      <a:pt x="1623" y="13908"/>
                    </a:lnTo>
                    <a:lnTo>
                      <a:pt x="1697" y="14337"/>
                    </a:lnTo>
                    <a:lnTo>
                      <a:pt x="1809" y="14803"/>
                    </a:lnTo>
                    <a:lnTo>
                      <a:pt x="1940" y="15269"/>
                    </a:lnTo>
                    <a:lnTo>
                      <a:pt x="2033" y="15493"/>
                    </a:lnTo>
                    <a:lnTo>
                      <a:pt x="2126" y="15716"/>
                    </a:lnTo>
                    <a:lnTo>
                      <a:pt x="2238" y="15959"/>
                    </a:lnTo>
                    <a:lnTo>
                      <a:pt x="2369" y="16164"/>
                    </a:lnTo>
                    <a:lnTo>
                      <a:pt x="2499" y="16388"/>
                    </a:lnTo>
                    <a:lnTo>
                      <a:pt x="2667" y="16593"/>
                    </a:lnTo>
                    <a:lnTo>
                      <a:pt x="3058" y="17021"/>
                    </a:lnTo>
                    <a:lnTo>
                      <a:pt x="3469" y="17394"/>
                    </a:lnTo>
                    <a:lnTo>
                      <a:pt x="3897" y="17730"/>
                    </a:lnTo>
                    <a:lnTo>
                      <a:pt x="4326" y="18047"/>
                    </a:lnTo>
                    <a:lnTo>
                      <a:pt x="4755" y="18308"/>
                    </a:lnTo>
                    <a:lnTo>
                      <a:pt x="5184" y="18550"/>
                    </a:lnTo>
                    <a:lnTo>
                      <a:pt x="5631" y="18755"/>
                    </a:lnTo>
                    <a:lnTo>
                      <a:pt x="6060" y="18942"/>
                    </a:lnTo>
                    <a:lnTo>
                      <a:pt x="6489" y="19091"/>
                    </a:lnTo>
                    <a:lnTo>
                      <a:pt x="6918" y="19203"/>
                    </a:lnTo>
                    <a:lnTo>
                      <a:pt x="7309" y="19296"/>
                    </a:lnTo>
                    <a:lnTo>
                      <a:pt x="7719" y="19389"/>
                    </a:lnTo>
                    <a:lnTo>
                      <a:pt x="8092" y="19445"/>
                    </a:lnTo>
                    <a:lnTo>
                      <a:pt x="8465" y="19482"/>
                    </a:lnTo>
                    <a:lnTo>
                      <a:pt x="8800" y="19501"/>
                    </a:lnTo>
                    <a:lnTo>
                      <a:pt x="9546" y="19501"/>
                    </a:lnTo>
                    <a:lnTo>
                      <a:pt x="9919" y="19464"/>
                    </a:lnTo>
                    <a:lnTo>
                      <a:pt x="10199" y="19408"/>
                    </a:lnTo>
                    <a:lnTo>
                      <a:pt x="10422" y="19352"/>
                    </a:lnTo>
                    <a:lnTo>
                      <a:pt x="10609" y="19259"/>
                    </a:lnTo>
                    <a:lnTo>
                      <a:pt x="10833" y="19147"/>
                    </a:lnTo>
                    <a:lnTo>
                      <a:pt x="11094" y="18998"/>
                    </a:lnTo>
                    <a:lnTo>
                      <a:pt x="11373" y="18830"/>
                    </a:lnTo>
                    <a:lnTo>
                      <a:pt x="11672" y="18606"/>
                    </a:lnTo>
                    <a:lnTo>
                      <a:pt x="12007" y="18382"/>
                    </a:lnTo>
                    <a:lnTo>
                      <a:pt x="12343" y="18121"/>
                    </a:lnTo>
                    <a:lnTo>
                      <a:pt x="12678" y="17823"/>
                    </a:lnTo>
                    <a:lnTo>
                      <a:pt x="13032" y="17525"/>
                    </a:lnTo>
                    <a:lnTo>
                      <a:pt x="13387" y="17189"/>
                    </a:lnTo>
                    <a:lnTo>
                      <a:pt x="13722" y="16835"/>
                    </a:lnTo>
                    <a:lnTo>
                      <a:pt x="14058" y="16481"/>
                    </a:lnTo>
                    <a:lnTo>
                      <a:pt x="14375" y="16089"/>
                    </a:lnTo>
                    <a:lnTo>
                      <a:pt x="14673" y="15698"/>
                    </a:lnTo>
                    <a:lnTo>
                      <a:pt x="14934" y="15306"/>
                    </a:lnTo>
                    <a:lnTo>
                      <a:pt x="15176" y="14878"/>
                    </a:lnTo>
                    <a:lnTo>
                      <a:pt x="15288" y="14672"/>
                    </a:lnTo>
                    <a:lnTo>
                      <a:pt x="15382" y="14449"/>
                    </a:lnTo>
                    <a:lnTo>
                      <a:pt x="15549" y="13945"/>
                    </a:lnTo>
                    <a:lnTo>
                      <a:pt x="15698" y="13405"/>
                    </a:lnTo>
                    <a:lnTo>
                      <a:pt x="15829" y="12845"/>
                    </a:lnTo>
                    <a:lnTo>
                      <a:pt x="15922" y="12249"/>
                    </a:lnTo>
                    <a:lnTo>
                      <a:pt x="15997" y="11634"/>
                    </a:lnTo>
                    <a:lnTo>
                      <a:pt x="16053" y="11018"/>
                    </a:lnTo>
                    <a:lnTo>
                      <a:pt x="16090" y="10385"/>
                    </a:lnTo>
                    <a:lnTo>
                      <a:pt x="16109" y="9788"/>
                    </a:lnTo>
                    <a:lnTo>
                      <a:pt x="16109" y="9210"/>
                    </a:lnTo>
                    <a:lnTo>
                      <a:pt x="16109" y="8651"/>
                    </a:lnTo>
                    <a:lnTo>
                      <a:pt x="16090" y="8147"/>
                    </a:lnTo>
                    <a:lnTo>
                      <a:pt x="16034" y="7271"/>
                    </a:lnTo>
                    <a:lnTo>
                      <a:pt x="15997" y="6936"/>
                    </a:lnTo>
                    <a:lnTo>
                      <a:pt x="15941" y="6675"/>
                    </a:lnTo>
                    <a:lnTo>
                      <a:pt x="15885" y="6395"/>
                    </a:lnTo>
                    <a:lnTo>
                      <a:pt x="15754" y="5891"/>
                    </a:lnTo>
                    <a:lnTo>
                      <a:pt x="15661" y="5575"/>
                    </a:lnTo>
                    <a:lnTo>
                      <a:pt x="15531" y="5220"/>
                    </a:lnTo>
                    <a:lnTo>
                      <a:pt x="15382" y="4829"/>
                    </a:lnTo>
                    <a:lnTo>
                      <a:pt x="15195" y="4419"/>
                    </a:lnTo>
                    <a:lnTo>
                      <a:pt x="14971" y="3990"/>
                    </a:lnTo>
                    <a:lnTo>
                      <a:pt x="14729" y="3561"/>
                    </a:lnTo>
                    <a:lnTo>
                      <a:pt x="14449" y="3114"/>
                    </a:lnTo>
                    <a:lnTo>
                      <a:pt x="14114" y="2685"/>
                    </a:lnTo>
                    <a:lnTo>
                      <a:pt x="13760" y="2256"/>
                    </a:lnTo>
                    <a:lnTo>
                      <a:pt x="13554" y="2032"/>
                    </a:lnTo>
                    <a:lnTo>
                      <a:pt x="13349" y="1846"/>
                    </a:lnTo>
                    <a:lnTo>
                      <a:pt x="13126" y="1641"/>
                    </a:lnTo>
                    <a:lnTo>
                      <a:pt x="12902" y="1454"/>
                    </a:lnTo>
                    <a:lnTo>
                      <a:pt x="12660" y="1268"/>
                    </a:lnTo>
                    <a:lnTo>
                      <a:pt x="12417" y="1100"/>
                    </a:lnTo>
                    <a:lnTo>
                      <a:pt x="12100" y="895"/>
                    </a:lnTo>
                    <a:lnTo>
                      <a:pt x="11765" y="727"/>
                    </a:lnTo>
                    <a:lnTo>
                      <a:pt x="11429" y="560"/>
                    </a:lnTo>
                    <a:lnTo>
                      <a:pt x="11094" y="429"/>
                    </a:lnTo>
                    <a:lnTo>
                      <a:pt x="10739" y="299"/>
                    </a:lnTo>
                    <a:lnTo>
                      <a:pt x="10366" y="205"/>
                    </a:lnTo>
                    <a:lnTo>
                      <a:pt x="9994" y="131"/>
                    </a:lnTo>
                    <a:lnTo>
                      <a:pt x="9621" y="56"/>
                    </a:lnTo>
                    <a:lnTo>
                      <a:pt x="9229" y="19"/>
                    </a:lnTo>
                    <a:lnTo>
                      <a:pt x="8838"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695;p41">
                <a:extLst>
                  <a:ext uri="{FF2B5EF4-FFF2-40B4-BE49-F238E27FC236}">
                    <a16:creationId xmlns:a16="http://schemas.microsoft.com/office/drawing/2014/main" xmlns="" id="{1548600E-E38C-91F8-BFE3-3B70CC035369}"/>
                  </a:ext>
                </a:extLst>
              </p:cNvPr>
              <p:cNvSpPr/>
              <p:nvPr/>
            </p:nvSpPr>
            <p:spPr>
              <a:xfrm>
                <a:off x="2021850" y="3118500"/>
                <a:ext cx="402725" cy="487550"/>
              </a:xfrm>
              <a:custGeom>
                <a:avLst/>
                <a:gdLst/>
                <a:ahLst/>
                <a:cxnLst/>
                <a:rect l="l" t="t" r="r" b="b"/>
                <a:pathLst>
                  <a:path w="16109" h="19502" fill="none" extrusionOk="0">
                    <a:moveTo>
                      <a:pt x="9136" y="19501"/>
                    </a:moveTo>
                    <a:lnTo>
                      <a:pt x="9136" y="19501"/>
                    </a:lnTo>
                    <a:lnTo>
                      <a:pt x="8800" y="19501"/>
                    </a:lnTo>
                    <a:lnTo>
                      <a:pt x="8465" y="19482"/>
                    </a:lnTo>
                    <a:lnTo>
                      <a:pt x="8092" y="19445"/>
                    </a:lnTo>
                    <a:lnTo>
                      <a:pt x="7719" y="19389"/>
                    </a:lnTo>
                    <a:lnTo>
                      <a:pt x="7309" y="19296"/>
                    </a:lnTo>
                    <a:lnTo>
                      <a:pt x="6918" y="19203"/>
                    </a:lnTo>
                    <a:lnTo>
                      <a:pt x="6489" y="19091"/>
                    </a:lnTo>
                    <a:lnTo>
                      <a:pt x="6060" y="18942"/>
                    </a:lnTo>
                    <a:lnTo>
                      <a:pt x="5631" y="18755"/>
                    </a:lnTo>
                    <a:lnTo>
                      <a:pt x="5184" y="18550"/>
                    </a:lnTo>
                    <a:lnTo>
                      <a:pt x="4755" y="18308"/>
                    </a:lnTo>
                    <a:lnTo>
                      <a:pt x="4326" y="18047"/>
                    </a:lnTo>
                    <a:lnTo>
                      <a:pt x="3897" y="17730"/>
                    </a:lnTo>
                    <a:lnTo>
                      <a:pt x="3469" y="17394"/>
                    </a:lnTo>
                    <a:lnTo>
                      <a:pt x="3058" y="17021"/>
                    </a:lnTo>
                    <a:lnTo>
                      <a:pt x="2667" y="16593"/>
                    </a:lnTo>
                    <a:lnTo>
                      <a:pt x="2667" y="16593"/>
                    </a:lnTo>
                    <a:lnTo>
                      <a:pt x="2499" y="16388"/>
                    </a:lnTo>
                    <a:lnTo>
                      <a:pt x="2369" y="16164"/>
                    </a:lnTo>
                    <a:lnTo>
                      <a:pt x="2238" y="15959"/>
                    </a:lnTo>
                    <a:lnTo>
                      <a:pt x="2126" y="15716"/>
                    </a:lnTo>
                    <a:lnTo>
                      <a:pt x="2033" y="15493"/>
                    </a:lnTo>
                    <a:lnTo>
                      <a:pt x="1940" y="15269"/>
                    </a:lnTo>
                    <a:lnTo>
                      <a:pt x="1809" y="14803"/>
                    </a:lnTo>
                    <a:lnTo>
                      <a:pt x="1697" y="14337"/>
                    </a:lnTo>
                    <a:lnTo>
                      <a:pt x="1623" y="13908"/>
                    </a:lnTo>
                    <a:lnTo>
                      <a:pt x="1530" y="13162"/>
                    </a:lnTo>
                    <a:lnTo>
                      <a:pt x="1530" y="13162"/>
                    </a:lnTo>
                    <a:lnTo>
                      <a:pt x="1455" y="12715"/>
                    </a:lnTo>
                    <a:lnTo>
                      <a:pt x="1455" y="12715"/>
                    </a:lnTo>
                    <a:lnTo>
                      <a:pt x="1380" y="12417"/>
                    </a:lnTo>
                    <a:lnTo>
                      <a:pt x="1250" y="12044"/>
                    </a:lnTo>
                    <a:lnTo>
                      <a:pt x="914" y="11223"/>
                    </a:lnTo>
                    <a:lnTo>
                      <a:pt x="914" y="11223"/>
                    </a:lnTo>
                    <a:lnTo>
                      <a:pt x="635" y="10552"/>
                    </a:lnTo>
                    <a:lnTo>
                      <a:pt x="504" y="10235"/>
                    </a:lnTo>
                    <a:lnTo>
                      <a:pt x="411" y="9937"/>
                    </a:lnTo>
                    <a:lnTo>
                      <a:pt x="411" y="9937"/>
                    </a:lnTo>
                    <a:lnTo>
                      <a:pt x="281" y="9527"/>
                    </a:lnTo>
                    <a:lnTo>
                      <a:pt x="206" y="9266"/>
                    </a:lnTo>
                    <a:lnTo>
                      <a:pt x="150" y="8986"/>
                    </a:lnTo>
                    <a:lnTo>
                      <a:pt x="94" y="8651"/>
                    </a:lnTo>
                    <a:lnTo>
                      <a:pt x="57" y="8296"/>
                    </a:lnTo>
                    <a:lnTo>
                      <a:pt x="20" y="7924"/>
                    </a:lnTo>
                    <a:lnTo>
                      <a:pt x="1" y="7513"/>
                    </a:lnTo>
                    <a:lnTo>
                      <a:pt x="20" y="7103"/>
                    </a:lnTo>
                    <a:lnTo>
                      <a:pt x="38" y="6675"/>
                    </a:lnTo>
                    <a:lnTo>
                      <a:pt x="94" y="6227"/>
                    </a:lnTo>
                    <a:lnTo>
                      <a:pt x="169" y="5761"/>
                    </a:lnTo>
                    <a:lnTo>
                      <a:pt x="281" y="5314"/>
                    </a:lnTo>
                    <a:lnTo>
                      <a:pt x="430" y="4847"/>
                    </a:lnTo>
                    <a:lnTo>
                      <a:pt x="616" y="4381"/>
                    </a:lnTo>
                    <a:lnTo>
                      <a:pt x="821" y="3934"/>
                    </a:lnTo>
                    <a:lnTo>
                      <a:pt x="821" y="3934"/>
                    </a:lnTo>
                    <a:lnTo>
                      <a:pt x="1026" y="3598"/>
                    </a:lnTo>
                    <a:lnTo>
                      <a:pt x="1250" y="3263"/>
                    </a:lnTo>
                    <a:lnTo>
                      <a:pt x="1474" y="2964"/>
                    </a:lnTo>
                    <a:lnTo>
                      <a:pt x="1735" y="2666"/>
                    </a:lnTo>
                    <a:lnTo>
                      <a:pt x="2014" y="2387"/>
                    </a:lnTo>
                    <a:lnTo>
                      <a:pt x="2294" y="2107"/>
                    </a:lnTo>
                    <a:lnTo>
                      <a:pt x="2611" y="1865"/>
                    </a:lnTo>
                    <a:lnTo>
                      <a:pt x="2947" y="1622"/>
                    </a:lnTo>
                    <a:lnTo>
                      <a:pt x="3301" y="1398"/>
                    </a:lnTo>
                    <a:lnTo>
                      <a:pt x="3674" y="1193"/>
                    </a:lnTo>
                    <a:lnTo>
                      <a:pt x="4046" y="1007"/>
                    </a:lnTo>
                    <a:lnTo>
                      <a:pt x="4457" y="821"/>
                    </a:lnTo>
                    <a:lnTo>
                      <a:pt x="4885" y="653"/>
                    </a:lnTo>
                    <a:lnTo>
                      <a:pt x="5333" y="504"/>
                    </a:lnTo>
                    <a:lnTo>
                      <a:pt x="5799" y="373"/>
                    </a:lnTo>
                    <a:lnTo>
                      <a:pt x="6284" y="261"/>
                    </a:lnTo>
                    <a:lnTo>
                      <a:pt x="6284" y="261"/>
                    </a:lnTo>
                    <a:lnTo>
                      <a:pt x="6731" y="168"/>
                    </a:lnTo>
                    <a:lnTo>
                      <a:pt x="7160" y="93"/>
                    </a:lnTo>
                    <a:lnTo>
                      <a:pt x="7589" y="38"/>
                    </a:lnTo>
                    <a:lnTo>
                      <a:pt x="8017" y="0"/>
                    </a:lnTo>
                    <a:lnTo>
                      <a:pt x="8428" y="0"/>
                    </a:lnTo>
                    <a:lnTo>
                      <a:pt x="8838" y="0"/>
                    </a:lnTo>
                    <a:lnTo>
                      <a:pt x="9229" y="19"/>
                    </a:lnTo>
                    <a:lnTo>
                      <a:pt x="9621" y="56"/>
                    </a:lnTo>
                    <a:lnTo>
                      <a:pt x="9994" y="131"/>
                    </a:lnTo>
                    <a:lnTo>
                      <a:pt x="10366" y="205"/>
                    </a:lnTo>
                    <a:lnTo>
                      <a:pt x="10739" y="299"/>
                    </a:lnTo>
                    <a:lnTo>
                      <a:pt x="11094" y="429"/>
                    </a:lnTo>
                    <a:lnTo>
                      <a:pt x="11429" y="560"/>
                    </a:lnTo>
                    <a:lnTo>
                      <a:pt x="11765" y="727"/>
                    </a:lnTo>
                    <a:lnTo>
                      <a:pt x="12100" y="895"/>
                    </a:lnTo>
                    <a:lnTo>
                      <a:pt x="12417" y="1100"/>
                    </a:lnTo>
                    <a:lnTo>
                      <a:pt x="12417" y="1100"/>
                    </a:lnTo>
                    <a:lnTo>
                      <a:pt x="12660" y="1268"/>
                    </a:lnTo>
                    <a:lnTo>
                      <a:pt x="12902" y="1454"/>
                    </a:lnTo>
                    <a:lnTo>
                      <a:pt x="13126" y="1641"/>
                    </a:lnTo>
                    <a:lnTo>
                      <a:pt x="13349" y="1846"/>
                    </a:lnTo>
                    <a:lnTo>
                      <a:pt x="13554" y="2032"/>
                    </a:lnTo>
                    <a:lnTo>
                      <a:pt x="13760" y="2256"/>
                    </a:lnTo>
                    <a:lnTo>
                      <a:pt x="14114" y="2685"/>
                    </a:lnTo>
                    <a:lnTo>
                      <a:pt x="14449" y="3114"/>
                    </a:lnTo>
                    <a:lnTo>
                      <a:pt x="14729" y="3561"/>
                    </a:lnTo>
                    <a:lnTo>
                      <a:pt x="14971" y="3990"/>
                    </a:lnTo>
                    <a:lnTo>
                      <a:pt x="15195" y="4419"/>
                    </a:lnTo>
                    <a:lnTo>
                      <a:pt x="15382" y="4829"/>
                    </a:lnTo>
                    <a:lnTo>
                      <a:pt x="15531" y="5220"/>
                    </a:lnTo>
                    <a:lnTo>
                      <a:pt x="15661" y="5575"/>
                    </a:lnTo>
                    <a:lnTo>
                      <a:pt x="15754" y="5891"/>
                    </a:lnTo>
                    <a:lnTo>
                      <a:pt x="15885" y="6395"/>
                    </a:lnTo>
                    <a:lnTo>
                      <a:pt x="15941" y="6675"/>
                    </a:lnTo>
                    <a:lnTo>
                      <a:pt x="15941" y="6675"/>
                    </a:lnTo>
                    <a:lnTo>
                      <a:pt x="15997" y="6936"/>
                    </a:lnTo>
                    <a:lnTo>
                      <a:pt x="16034" y="7271"/>
                    </a:lnTo>
                    <a:lnTo>
                      <a:pt x="16090" y="8147"/>
                    </a:lnTo>
                    <a:lnTo>
                      <a:pt x="16109" y="8651"/>
                    </a:lnTo>
                    <a:lnTo>
                      <a:pt x="16109" y="9210"/>
                    </a:lnTo>
                    <a:lnTo>
                      <a:pt x="16109" y="9788"/>
                    </a:lnTo>
                    <a:lnTo>
                      <a:pt x="16090" y="10385"/>
                    </a:lnTo>
                    <a:lnTo>
                      <a:pt x="16053" y="11018"/>
                    </a:lnTo>
                    <a:lnTo>
                      <a:pt x="15997" y="11634"/>
                    </a:lnTo>
                    <a:lnTo>
                      <a:pt x="15922" y="12249"/>
                    </a:lnTo>
                    <a:lnTo>
                      <a:pt x="15829" y="12845"/>
                    </a:lnTo>
                    <a:lnTo>
                      <a:pt x="15698" y="13405"/>
                    </a:lnTo>
                    <a:lnTo>
                      <a:pt x="15549" y="13945"/>
                    </a:lnTo>
                    <a:lnTo>
                      <a:pt x="15382" y="14449"/>
                    </a:lnTo>
                    <a:lnTo>
                      <a:pt x="15288" y="14672"/>
                    </a:lnTo>
                    <a:lnTo>
                      <a:pt x="15176" y="14878"/>
                    </a:lnTo>
                    <a:lnTo>
                      <a:pt x="15176" y="14878"/>
                    </a:lnTo>
                    <a:lnTo>
                      <a:pt x="14934" y="15306"/>
                    </a:lnTo>
                    <a:lnTo>
                      <a:pt x="14673" y="15698"/>
                    </a:lnTo>
                    <a:lnTo>
                      <a:pt x="14375" y="16089"/>
                    </a:lnTo>
                    <a:lnTo>
                      <a:pt x="14058" y="16481"/>
                    </a:lnTo>
                    <a:lnTo>
                      <a:pt x="13722" y="16835"/>
                    </a:lnTo>
                    <a:lnTo>
                      <a:pt x="13387" y="17189"/>
                    </a:lnTo>
                    <a:lnTo>
                      <a:pt x="13032" y="17525"/>
                    </a:lnTo>
                    <a:lnTo>
                      <a:pt x="12678" y="17823"/>
                    </a:lnTo>
                    <a:lnTo>
                      <a:pt x="12343" y="18121"/>
                    </a:lnTo>
                    <a:lnTo>
                      <a:pt x="12007" y="18382"/>
                    </a:lnTo>
                    <a:lnTo>
                      <a:pt x="11672" y="18606"/>
                    </a:lnTo>
                    <a:lnTo>
                      <a:pt x="11373" y="18830"/>
                    </a:lnTo>
                    <a:lnTo>
                      <a:pt x="11094" y="18998"/>
                    </a:lnTo>
                    <a:lnTo>
                      <a:pt x="10833" y="19147"/>
                    </a:lnTo>
                    <a:lnTo>
                      <a:pt x="10609" y="19259"/>
                    </a:lnTo>
                    <a:lnTo>
                      <a:pt x="10422" y="19352"/>
                    </a:lnTo>
                    <a:lnTo>
                      <a:pt x="10422" y="19352"/>
                    </a:lnTo>
                    <a:lnTo>
                      <a:pt x="10199" y="19408"/>
                    </a:lnTo>
                    <a:lnTo>
                      <a:pt x="9919" y="19464"/>
                    </a:lnTo>
                    <a:lnTo>
                      <a:pt x="9546" y="19501"/>
                    </a:lnTo>
                    <a:lnTo>
                      <a:pt x="9136" y="1950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696;p41">
                <a:extLst>
                  <a:ext uri="{FF2B5EF4-FFF2-40B4-BE49-F238E27FC236}">
                    <a16:creationId xmlns:a16="http://schemas.microsoft.com/office/drawing/2014/main" xmlns="" id="{0BBE1697-95F9-E782-FB3F-2CF78DBE20D6}"/>
                  </a:ext>
                </a:extLst>
              </p:cNvPr>
              <p:cNvSpPr/>
              <p:nvPr/>
            </p:nvSpPr>
            <p:spPr>
              <a:xfrm>
                <a:off x="2026050" y="3122225"/>
                <a:ext cx="394800" cy="479625"/>
              </a:xfrm>
              <a:custGeom>
                <a:avLst/>
                <a:gdLst/>
                <a:ahLst/>
                <a:cxnLst/>
                <a:rect l="l" t="t" r="r" b="b"/>
                <a:pathLst>
                  <a:path w="15792" h="19185" fill="none" extrusionOk="0">
                    <a:moveTo>
                      <a:pt x="8371" y="0"/>
                    </a:moveTo>
                    <a:lnTo>
                      <a:pt x="8371" y="0"/>
                    </a:lnTo>
                    <a:lnTo>
                      <a:pt x="7849" y="19"/>
                    </a:lnTo>
                    <a:lnTo>
                      <a:pt x="7290" y="75"/>
                    </a:lnTo>
                    <a:lnTo>
                      <a:pt x="6731" y="150"/>
                    </a:lnTo>
                    <a:lnTo>
                      <a:pt x="6153" y="261"/>
                    </a:lnTo>
                    <a:lnTo>
                      <a:pt x="6153" y="261"/>
                    </a:lnTo>
                    <a:lnTo>
                      <a:pt x="5668" y="392"/>
                    </a:lnTo>
                    <a:lnTo>
                      <a:pt x="5221" y="522"/>
                    </a:lnTo>
                    <a:lnTo>
                      <a:pt x="4773" y="653"/>
                    </a:lnTo>
                    <a:lnTo>
                      <a:pt x="4363" y="821"/>
                    </a:lnTo>
                    <a:lnTo>
                      <a:pt x="3972" y="988"/>
                    </a:lnTo>
                    <a:lnTo>
                      <a:pt x="3580" y="1194"/>
                    </a:lnTo>
                    <a:lnTo>
                      <a:pt x="3226" y="1380"/>
                    </a:lnTo>
                    <a:lnTo>
                      <a:pt x="2872" y="1604"/>
                    </a:lnTo>
                    <a:lnTo>
                      <a:pt x="2555" y="1846"/>
                    </a:lnTo>
                    <a:lnTo>
                      <a:pt x="2238" y="2088"/>
                    </a:lnTo>
                    <a:lnTo>
                      <a:pt x="1958" y="2349"/>
                    </a:lnTo>
                    <a:lnTo>
                      <a:pt x="1679" y="2629"/>
                    </a:lnTo>
                    <a:lnTo>
                      <a:pt x="1436" y="2909"/>
                    </a:lnTo>
                    <a:lnTo>
                      <a:pt x="1212" y="3207"/>
                    </a:lnTo>
                    <a:lnTo>
                      <a:pt x="989" y="3524"/>
                    </a:lnTo>
                    <a:lnTo>
                      <a:pt x="802" y="3860"/>
                    </a:lnTo>
                    <a:lnTo>
                      <a:pt x="802" y="3860"/>
                    </a:lnTo>
                    <a:lnTo>
                      <a:pt x="579" y="4307"/>
                    </a:lnTo>
                    <a:lnTo>
                      <a:pt x="411" y="4754"/>
                    </a:lnTo>
                    <a:lnTo>
                      <a:pt x="262" y="5202"/>
                    </a:lnTo>
                    <a:lnTo>
                      <a:pt x="168" y="5649"/>
                    </a:lnTo>
                    <a:lnTo>
                      <a:pt x="75" y="6097"/>
                    </a:lnTo>
                    <a:lnTo>
                      <a:pt x="38" y="6544"/>
                    </a:lnTo>
                    <a:lnTo>
                      <a:pt x="1" y="6954"/>
                    </a:lnTo>
                    <a:lnTo>
                      <a:pt x="1" y="7364"/>
                    </a:lnTo>
                    <a:lnTo>
                      <a:pt x="19" y="7756"/>
                    </a:lnTo>
                    <a:lnTo>
                      <a:pt x="38" y="8129"/>
                    </a:lnTo>
                    <a:lnTo>
                      <a:pt x="94" y="8483"/>
                    </a:lnTo>
                    <a:lnTo>
                      <a:pt x="150" y="8800"/>
                    </a:lnTo>
                    <a:lnTo>
                      <a:pt x="206" y="9080"/>
                    </a:lnTo>
                    <a:lnTo>
                      <a:pt x="262" y="9341"/>
                    </a:lnTo>
                    <a:lnTo>
                      <a:pt x="392" y="9732"/>
                    </a:lnTo>
                    <a:lnTo>
                      <a:pt x="392" y="9732"/>
                    </a:lnTo>
                    <a:lnTo>
                      <a:pt x="485" y="10030"/>
                    </a:lnTo>
                    <a:lnTo>
                      <a:pt x="616" y="10347"/>
                    </a:lnTo>
                    <a:lnTo>
                      <a:pt x="896" y="11019"/>
                    </a:lnTo>
                    <a:lnTo>
                      <a:pt x="896" y="11019"/>
                    </a:lnTo>
                    <a:lnTo>
                      <a:pt x="1250" y="11857"/>
                    </a:lnTo>
                    <a:lnTo>
                      <a:pt x="1380" y="12230"/>
                    </a:lnTo>
                    <a:lnTo>
                      <a:pt x="1455" y="12529"/>
                    </a:lnTo>
                    <a:lnTo>
                      <a:pt x="1455" y="12529"/>
                    </a:lnTo>
                    <a:lnTo>
                      <a:pt x="1511" y="12995"/>
                    </a:lnTo>
                    <a:lnTo>
                      <a:pt x="1511" y="12995"/>
                    </a:lnTo>
                    <a:lnTo>
                      <a:pt x="1604" y="13722"/>
                    </a:lnTo>
                    <a:lnTo>
                      <a:pt x="1679" y="14151"/>
                    </a:lnTo>
                    <a:lnTo>
                      <a:pt x="1790" y="14598"/>
                    </a:lnTo>
                    <a:lnTo>
                      <a:pt x="1921" y="15045"/>
                    </a:lnTo>
                    <a:lnTo>
                      <a:pt x="2014" y="15269"/>
                    </a:lnTo>
                    <a:lnTo>
                      <a:pt x="2107" y="15493"/>
                    </a:lnTo>
                    <a:lnTo>
                      <a:pt x="2219" y="15717"/>
                    </a:lnTo>
                    <a:lnTo>
                      <a:pt x="2331" y="15940"/>
                    </a:lnTo>
                    <a:lnTo>
                      <a:pt x="2462" y="16145"/>
                    </a:lnTo>
                    <a:lnTo>
                      <a:pt x="2611" y="16332"/>
                    </a:lnTo>
                    <a:lnTo>
                      <a:pt x="2611" y="16332"/>
                    </a:lnTo>
                    <a:lnTo>
                      <a:pt x="2872" y="16630"/>
                    </a:lnTo>
                    <a:lnTo>
                      <a:pt x="3151" y="16891"/>
                    </a:lnTo>
                    <a:lnTo>
                      <a:pt x="3412" y="17134"/>
                    </a:lnTo>
                    <a:lnTo>
                      <a:pt x="3692" y="17357"/>
                    </a:lnTo>
                    <a:lnTo>
                      <a:pt x="3990" y="17581"/>
                    </a:lnTo>
                    <a:lnTo>
                      <a:pt x="4270" y="17767"/>
                    </a:lnTo>
                    <a:lnTo>
                      <a:pt x="4568" y="17954"/>
                    </a:lnTo>
                    <a:lnTo>
                      <a:pt x="4848" y="18122"/>
                    </a:lnTo>
                    <a:lnTo>
                      <a:pt x="5146" y="18271"/>
                    </a:lnTo>
                    <a:lnTo>
                      <a:pt x="5426" y="18401"/>
                    </a:lnTo>
                    <a:lnTo>
                      <a:pt x="5724" y="18532"/>
                    </a:lnTo>
                    <a:lnTo>
                      <a:pt x="6004" y="18644"/>
                    </a:lnTo>
                    <a:lnTo>
                      <a:pt x="6582" y="18830"/>
                    </a:lnTo>
                    <a:lnTo>
                      <a:pt x="7141" y="18961"/>
                    </a:lnTo>
                    <a:lnTo>
                      <a:pt x="7663" y="19072"/>
                    </a:lnTo>
                    <a:lnTo>
                      <a:pt x="8166" y="19147"/>
                    </a:lnTo>
                    <a:lnTo>
                      <a:pt x="8632" y="19184"/>
                    </a:lnTo>
                    <a:lnTo>
                      <a:pt x="9061" y="19184"/>
                    </a:lnTo>
                    <a:lnTo>
                      <a:pt x="9434" y="19166"/>
                    </a:lnTo>
                    <a:lnTo>
                      <a:pt x="9751" y="19147"/>
                    </a:lnTo>
                    <a:lnTo>
                      <a:pt x="10012" y="19091"/>
                    </a:lnTo>
                    <a:lnTo>
                      <a:pt x="10198" y="19035"/>
                    </a:lnTo>
                    <a:lnTo>
                      <a:pt x="10198" y="19035"/>
                    </a:lnTo>
                    <a:lnTo>
                      <a:pt x="10385" y="18961"/>
                    </a:lnTo>
                    <a:lnTo>
                      <a:pt x="10590" y="18849"/>
                    </a:lnTo>
                    <a:lnTo>
                      <a:pt x="10851" y="18700"/>
                    </a:lnTo>
                    <a:lnTo>
                      <a:pt x="11112" y="18532"/>
                    </a:lnTo>
                    <a:lnTo>
                      <a:pt x="11429" y="18327"/>
                    </a:lnTo>
                    <a:lnTo>
                      <a:pt x="11746" y="18084"/>
                    </a:lnTo>
                    <a:lnTo>
                      <a:pt x="12063" y="17823"/>
                    </a:lnTo>
                    <a:lnTo>
                      <a:pt x="12417" y="17544"/>
                    </a:lnTo>
                    <a:lnTo>
                      <a:pt x="12753" y="17245"/>
                    </a:lnTo>
                    <a:lnTo>
                      <a:pt x="13107" y="16910"/>
                    </a:lnTo>
                    <a:lnTo>
                      <a:pt x="13442" y="16574"/>
                    </a:lnTo>
                    <a:lnTo>
                      <a:pt x="13759" y="16201"/>
                    </a:lnTo>
                    <a:lnTo>
                      <a:pt x="14076" y="15847"/>
                    </a:lnTo>
                    <a:lnTo>
                      <a:pt x="14375" y="15456"/>
                    </a:lnTo>
                    <a:lnTo>
                      <a:pt x="14636" y="15064"/>
                    </a:lnTo>
                    <a:lnTo>
                      <a:pt x="14859" y="14654"/>
                    </a:lnTo>
                    <a:lnTo>
                      <a:pt x="14859" y="14654"/>
                    </a:lnTo>
                    <a:lnTo>
                      <a:pt x="14971" y="14449"/>
                    </a:lnTo>
                    <a:lnTo>
                      <a:pt x="15064" y="14225"/>
                    </a:lnTo>
                    <a:lnTo>
                      <a:pt x="15232" y="13740"/>
                    </a:lnTo>
                    <a:lnTo>
                      <a:pt x="15381" y="13200"/>
                    </a:lnTo>
                    <a:lnTo>
                      <a:pt x="15512" y="12640"/>
                    </a:lnTo>
                    <a:lnTo>
                      <a:pt x="15605" y="12044"/>
                    </a:lnTo>
                    <a:lnTo>
                      <a:pt x="15680" y="11447"/>
                    </a:lnTo>
                    <a:lnTo>
                      <a:pt x="15717" y="10832"/>
                    </a:lnTo>
                    <a:lnTo>
                      <a:pt x="15754" y="10236"/>
                    </a:lnTo>
                    <a:lnTo>
                      <a:pt x="15773" y="9639"/>
                    </a:lnTo>
                    <a:lnTo>
                      <a:pt x="15791" y="9061"/>
                    </a:lnTo>
                    <a:lnTo>
                      <a:pt x="15773" y="8520"/>
                    </a:lnTo>
                    <a:lnTo>
                      <a:pt x="15754" y="7998"/>
                    </a:lnTo>
                    <a:lnTo>
                      <a:pt x="15698" y="7141"/>
                    </a:lnTo>
                    <a:lnTo>
                      <a:pt x="15661" y="6824"/>
                    </a:lnTo>
                    <a:lnTo>
                      <a:pt x="15624" y="6563"/>
                    </a:lnTo>
                    <a:lnTo>
                      <a:pt x="15624" y="6563"/>
                    </a:lnTo>
                    <a:lnTo>
                      <a:pt x="15586" y="6358"/>
                    </a:lnTo>
                    <a:lnTo>
                      <a:pt x="15456" y="5892"/>
                    </a:lnTo>
                    <a:lnTo>
                      <a:pt x="15363" y="5593"/>
                    </a:lnTo>
                    <a:lnTo>
                      <a:pt x="15232" y="5239"/>
                    </a:lnTo>
                    <a:lnTo>
                      <a:pt x="15083" y="4848"/>
                    </a:lnTo>
                    <a:lnTo>
                      <a:pt x="14915" y="4437"/>
                    </a:lnTo>
                    <a:lnTo>
                      <a:pt x="14692" y="4009"/>
                    </a:lnTo>
                    <a:lnTo>
                      <a:pt x="14449" y="3561"/>
                    </a:lnTo>
                    <a:lnTo>
                      <a:pt x="14169" y="3114"/>
                    </a:lnTo>
                    <a:lnTo>
                      <a:pt x="13853" y="2685"/>
                    </a:lnTo>
                    <a:lnTo>
                      <a:pt x="13498" y="2238"/>
                    </a:lnTo>
                    <a:lnTo>
                      <a:pt x="13293" y="2032"/>
                    </a:lnTo>
                    <a:lnTo>
                      <a:pt x="13088" y="1827"/>
                    </a:lnTo>
                    <a:lnTo>
                      <a:pt x="12864" y="1622"/>
                    </a:lnTo>
                    <a:lnTo>
                      <a:pt x="12641" y="1436"/>
                    </a:lnTo>
                    <a:lnTo>
                      <a:pt x="12398" y="1249"/>
                    </a:lnTo>
                    <a:lnTo>
                      <a:pt x="12156" y="1082"/>
                    </a:lnTo>
                    <a:lnTo>
                      <a:pt x="12156" y="1082"/>
                    </a:lnTo>
                    <a:lnTo>
                      <a:pt x="11727" y="821"/>
                    </a:lnTo>
                    <a:lnTo>
                      <a:pt x="11298" y="616"/>
                    </a:lnTo>
                    <a:lnTo>
                      <a:pt x="10851" y="429"/>
                    </a:lnTo>
                    <a:lnTo>
                      <a:pt x="10385" y="280"/>
                    </a:lnTo>
                    <a:lnTo>
                      <a:pt x="9900" y="150"/>
                    </a:lnTo>
                    <a:lnTo>
                      <a:pt x="9415" y="75"/>
                    </a:lnTo>
                    <a:lnTo>
                      <a:pt x="8893" y="19"/>
                    </a:lnTo>
                    <a:lnTo>
                      <a:pt x="83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697;p41">
                <a:extLst>
                  <a:ext uri="{FF2B5EF4-FFF2-40B4-BE49-F238E27FC236}">
                    <a16:creationId xmlns:a16="http://schemas.microsoft.com/office/drawing/2014/main" xmlns="" id="{224C45A7-5829-CC74-1831-6893A284F733}"/>
                  </a:ext>
                </a:extLst>
              </p:cNvPr>
              <p:cNvSpPr/>
              <p:nvPr/>
            </p:nvSpPr>
            <p:spPr>
              <a:xfrm>
                <a:off x="2238575" y="3310525"/>
                <a:ext cx="44325" cy="44300"/>
              </a:xfrm>
              <a:custGeom>
                <a:avLst/>
                <a:gdLst/>
                <a:ahLst/>
                <a:cxnLst/>
                <a:rect l="l" t="t" r="r" b="b"/>
                <a:pathLst>
                  <a:path w="1773" h="1772" extrusionOk="0">
                    <a:moveTo>
                      <a:pt x="840" y="0"/>
                    </a:moveTo>
                    <a:lnTo>
                      <a:pt x="653" y="19"/>
                    </a:lnTo>
                    <a:lnTo>
                      <a:pt x="486" y="93"/>
                    </a:lnTo>
                    <a:lnTo>
                      <a:pt x="337" y="187"/>
                    </a:lnTo>
                    <a:lnTo>
                      <a:pt x="206" y="299"/>
                    </a:lnTo>
                    <a:lnTo>
                      <a:pt x="113" y="429"/>
                    </a:lnTo>
                    <a:lnTo>
                      <a:pt x="38" y="597"/>
                    </a:lnTo>
                    <a:lnTo>
                      <a:pt x="1" y="765"/>
                    </a:lnTo>
                    <a:lnTo>
                      <a:pt x="1" y="932"/>
                    </a:lnTo>
                    <a:lnTo>
                      <a:pt x="20" y="1119"/>
                    </a:lnTo>
                    <a:lnTo>
                      <a:pt x="94" y="1287"/>
                    </a:lnTo>
                    <a:lnTo>
                      <a:pt x="187" y="1417"/>
                    </a:lnTo>
                    <a:lnTo>
                      <a:pt x="299" y="1548"/>
                    </a:lnTo>
                    <a:lnTo>
                      <a:pt x="448" y="1641"/>
                    </a:lnTo>
                    <a:lnTo>
                      <a:pt x="598" y="1715"/>
                    </a:lnTo>
                    <a:lnTo>
                      <a:pt x="765" y="1753"/>
                    </a:lnTo>
                    <a:lnTo>
                      <a:pt x="933" y="1771"/>
                    </a:lnTo>
                    <a:lnTo>
                      <a:pt x="1120" y="1734"/>
                    </a:lnTo>
                    <a:lnTo>
                      <a:pt x="1287" y="1678"/>
                    </a:lnTo>
                    <a:lnTo>
                      <a:pt x="1436" y="1585"/>
                    </a:lnTo>
                    <a:lnTo>
                      <a:pt x="1548" y="1454"/>
                    </a:lnTo>
                    <a:lnTo>
                      <a:pt x="1660" y="1324"/>
                    </a:lnTo>
                    <a:lnTo>
                      <a:pt x="1716" y="1175"/>
                    </a:lnTo>
                    <a:lnTo>
                      <a:pt x="1772" y="1007"/>
                    </a:lnTo>
                    <a:lnTo>
                      <a:pt x="1772" y="821"/>
                    </a:lnTo>
                    <a:lnTo>
                      <a:pt x="1735" y="653"/>
                    </a:lnTo>
                    <a:lnTo>
                      <a:pt x="1679" y="485"/>
                    </a:lnTo>
                    <a:lnTo>
                      <a:pt x="1586" y="336"/>
                    </a:lnTo>
                    <a:lnTo>
                      <a:pt x="1474" y="205"/>
                    </a:lnTo>
                    <a:lnTo>
                      <a:pt x="1325" y="112"/>
                    </a:lnTo>
                    <a:lnTo>
                      <a:pt x="1175" y="38"/>
                    </a:lnTo>
                    <a:lnTo>
                      <a:pt x="1008"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698;p41">
                <a:extLst>
                  <a:ext uri="{FF2B5EF4-FFF2-40B4-BE49-F238E27FC236}">
                    <a16:creationId xmlns:a16="http://schemas.microsoft.com/office/drawing/2014/main" xmlns="" id="{A745EA3C-507A-F004-E262-D702C890C704}"/>
                  </a:ext>
                </a:extLst>
              </p:cNvPr>
              <p:cNvSpPr/>
              <p:nvPr/>
            </p:nvSpPr>
            <p:spPr>
              <a:xfrm>
                <a:off x="2095500" y="3348725"/>
                <a:ext cx="44300" cy="44325"/>
              </a:xfrm>
              <a:custGeom>
                <a:avLst/>
                <a:gdLst/>
                <a:ahLst/>
                <a:cxnLst/>
                <a:rect l="l" t="t" r="r" b="b"/>
                <a:pathLst>
                  <a:path w="1772" h="1773" extrusionOk="0">
                    <a:moveTo>
                      <a:pt x="821" y="1"/>
                    </a:moveTo>
                    <a:lnTo>
                      <a:pt x="653" y="38"/>
                    </a:lnTo>
                    <a:lnTo>
                      <a:pt x="485" y="94"/>
                    </a:lnTo>
                    <a:lnTo>
                      <a:pt x="336" y="187"/>
                    </a:lnTo>
                    <a:lnTo>
                      <a:pt x="206" y="318"/>
                    </a:lnTo>
                    <a:lnTo>
                      <a:pt x="112" y="448"/>
                    </a:lnTo>
                    <a:lnTo>
                      <a:pt x="38" y="598"/>
                    </a:lnTo>
                    <a:lnTo>
                      <a:pt x="1" y="765"/>
                    </a:lnTo>
                    <a:lnTo>
                      <a:pt x="1" y="952"/>
                    </a:lnTo>
                    <a:lnTo>
                      <a:pt x="19" y="1120"/>
                    </a:lnTo>
                    <a:lnTo>
                      <a:pt x="94" y="1287"/>
                    </a:lnTo>
                    <a:lnTo>
                      <a:pt x="187" y="1437"/>
                    </a:lnTo>
                    <a:lnTo>
                      <a:pt x="299" y="1567"/>
                    </a:lnTo>
                    <a:lnTo>
                      <a:pt x="429" y="1660"/>
                    </a:lnTo>
                    <a:lnTo>
                      <a:pt x="597" y="1735"/>
                    </a:lnTo>
                    <a:lnTo>
                      <a:pt x="765" y="1772"/>
                    </a:lnTo>
                    <a:lnTo>
                      <a:pt x="933" y="1772"/>
                    </a:lnTo>
                    <a:lnTo>
                      <a:pt x="1119" y="1753"/>
                    </a:lnTo>
                    <a:lnTo>
                      <a:pt x="1287" y="1679"/>
                    </a:lnTo>
                    <a:lnTo>
                      <a:pt x="1417" y="1586"/>
                    </a:lnTo>
                    <a:lnTo>
                      <a:pt x="1548" y="1474"/>
                    </a:lnTo>
                    <a:lnTo>
                      <a:pt x="1641" y="1343"/>
                    </a:lnTo>
                    <a:lnTo>
                      <a:pt x="1716" y="1176"/>
                    </a:lnTo>
                    <a:lnTo>
                      <a:pt x="1753" y="1008"/>
                    </a:lnTo>
                    <a:lnTo>
                      <a:pt x="1772" y="840"/>
                    </a:lnTo>
                    <a:lnTo>
                      <a:pt x="1734" y="653"/>
                    </a:lnTo>
                    <a:lnTo>
                      <a:pt x="1678" y="486"/>
                    </a:lnTo>
                    <a:lnTo>
                      <a:pt x="1585" y="337"/>
                    </a:lnTo>
                    <a:lnTo>
                      <a:pt x="1455" y="225"/>
                    </a:lnTo>
                    <a:lnTo>
                      <a:pt x="1324" y="131"/>
                    </a:lnTo>
                    <a:lnTo>
                      <a:pt x="1175" y="57"/>
                    </a:lnTo>
                    <a:lnTo>
                      <a:pt x="1007" y="20"/>
                    </a:lnTo>
                    <a:lnTo>
                      <a:pt x="821"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699;p41">
                <a:extLst>
                  <a:ext uri="{FF2B5EF4-FFF2-40B4-BE49-F238E27FC236}">
                    <a16:creationId xmlns:a16="http://schemas.microsoft.com/office/drawing/2014/main" xmlns="" id="{E8DDCD76-4E44-D7E4-3572-353160516987}"/>
                  </a:ext>
                </a:extLst>
              </p:cNvPr>
              <p:cNvSpPr/>
              <p:nvPr/>
            </p:nvSpPr>
            <p:spPr>
              <a:xfrm>
                <a:off x="2215275" y="3260650"/>
                <a:ext cx="69950" cy="18200"/>
              </a:xfrm>
              <a:custGeom>
                <a:avLst/>
                <a:gdLst/>
                <a:ahLst/>
                <a:cxnLst/>
                <a:rect l="l" t="t" r="r" b="b"/>
                <a:pathLst>
                  <a:path w="2798" h="728" extrusionOk="0">
                    <a:moveTo>
                      <a:pt x="1436" y="0"/>
                    </a:moveTo>
                    <a:lnTo>
                      <a:pt x="1213" y="19"/>
                    </a:lnTo>
                    <a:lnTo>
                      <a:pt x="989" y="56"/>
                    </a:lnTo>
                    <a:lnTo>
                      <a:pt x="747" y="131"/>
                    </a:lnTo>
                    <a:lnTo>
                      <a:pt x="504" y="243"/>
                    </a:lnTo>
                    <a:lnTo>
                      <a:pt x="262" y="392"/>
                    </a:lnTo>
                    <a:lnTo>
                      <a:pt x="38" y="578"/>
                    </a:lnTo>
                    <a:lnTo>
                      <a:pt x="19" y="597"/>
                    </a:lnTo>
                    <a:lnTo>
                      <a:pt x="1" y="634"/>
                    </a:lnTo>
                    <a:lnTo>
                      <a:pt x="1" y="672"/>
                    </a:lnTo>
                    <a:lnTo>
                      <a:pt x="19" y="690"/>
                    </a:lnTo>
                    <a:lnTo>
                      <a:pt x="57" y="709"/>
                    </a:lnTo>
                    <a:lnTo>
                      <a:pt x="75" y="727"/>
                    </a:lnTo>
                    <a:lnTo>
                      <a:pt x="113" y="709"/>
                    </a:lnTo>
                    <a:lnTo>
                      <a:pt x="131" y="709"/>
                    </a:lnTo>
                    <a:lnTo>
                      <a:pt x="355" y="522"/>
                    </a:lnTo>
                    <a:lnTo>
                      <a:pt x="579" y="392"/>
                    </a:lnTo>
                    <a:lnTo>
                      <a:pt x="802" y="280"/>
                    </a:lnTo>
                    <a:lnTo>
                      <a:pt x="1026" y="205"/>
                    </a:lnTo>
                    <a:lnTo>
                      <a:pt x="1231" y="168"/>
                    </a:lnTo>
                    <a:lnTo>
                      <a:pt x="1436" y="150"/>
                    </a:lnTo>
                    <a:lnTo>
                      <a:pt x="1641" y="150"/>
                    </a:lnTo>
                    <a:lnTo>
                      <a:pt x="1828" y="168"/>
                    </a:lnTo>
                    <a:lnTo>
                      <a:pt x="1996" y="205"/>
                    </a:lnTo>
                    <a:lnTo>
                      <a:pt x="2163" y="243"/>
                    </a:lnTo>
                    <a:lnTo>
                      <a:pt x="2424" y="317"/>
                    </a:lnTo>
                    <a:lnTo>
                      <a:pt x="2592" y="411"/>
                    </a:lnTo>
                    <a:lnTo>
                      <a:pt x="2685" y="448"/>
                    </a:lnTo>
                    <a:lnTo>
                      <a:pt x="2704" y="466"/>
                    </a:lnTo>
                    <a:lnTo>
                      <a:pt x="2741" y="466"/>
                    </a:lnTo>
                    <a:lnTo>
                      <a:pt x="2760" y="448"/>
                    </a:lnTo>
                    <a:lnTo>
                      <a:pt x="2797" y="429"/>
                    </a:lnTo>
                    <a:lnTo>
                      <a:pt x="2797" y="392"/>
                    </a:lnTo>
                    <a:lnTo>
                      <a:pt x="2797" y="355"/>
                    </a:lnTo>
                    <a:lnTo>
                      <a:pt x="2779" y="336"/>
                    </a:lnTo>
                    <a:lnTo>
                      <a:pt x="2760" y="317"/>
                    </a:lnTo>
                    <a:lnTo>
                      <a:pt x="2685" y="280"/>
                    </a:lnTo>
                    <a:lnTo>
                      <a:pt x="2499" y="187"/>
                    </a:lnTo>
                    <a:lnTo>
                      <a:pt x="2219" y="94"/>
                    </a:lnTo>
                    <a:lnTo>
                      <a:pt x="2052" y="56"/>
                    </a:lnTo>
                    <a:lnTo>
                      <a:pt x="1865" y="19"/>
                    </a:lnTo>
                    <a:lnTo>
                      <a:pt x="1660"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700;p41">
                <a:extLst>
                  <a:ext uri="{FF2B5EF4-FFF2-40B4-BE49-F238E27FC236}">
                    <a16:creationId xmlns:a16="http://schemas.microsoft.com/office/drawing/2014/main" xmlns="" id="{8638C9C6-DA5C-02A3-8FD0-270D87CF49FF}"/>
                  </a:ext>
                </a:extLst>
              </p:cNvPr>
              <p:cNvSpPr/>
              <p:nvPr/>
            </p:nvSpPr>
            <p:spPr>
              <a:xfrm>
                <a:off x="2069875" y="3297925"/>
                <a:ext cx="64325" cy="32650"/>
              </a:xfrm>
              <a:custGeom>
                <a:avLst/>
                <a:gdLst/>
                <a:ahLst/>
                <a:cxnLst/>
                <a:rect l="l" t="t" r="r" b="b"/>
                <a:pathLst>
                  <a:path w="2573" h="1306" extrusionOk="0">
                    <a:moveTo>
                      <a:pt x="1920" y="1"/>
                    </a:moveTo>
                    <a:lnTo>
                      <a:pt x="1659" y="38"/>
                    </a:lnTo>
                    <a:lnTo>
                      <a:pt x="1417" y="75"/>
                    </a:lnTo>
                    <a:lnTo>
                      <a:pt x="1193" y="169"/>
                    </a:lnTo>
                    <a:lnTo>
                      <a:pt x="988" y="262"/>
                    </a:lnTo>
                    <a:lnTo>
                      <a:pt x="802" y="374"/>
                    </a:lnTo>
                    <a:lnTo>
                      <a:pt x="634" y="486"/>
                    </a:lnTo>
                    <a:lnTo>
                      <a:pt x="485" y="616"/>
                    </a:lnTo>
                    <a:lnTo>
                      <a:pt x="354" y="728"/>
                    </a:lnTo>
                    <a:lnTo>
                      <a:pt x="168" y="952"/>
                    </a:lnTo>
                    <a:lnTo>
                      <a:pt x="37" y="1119"/>
                    </a:lnTo>
                    <a:lnTo>
                      <a:pt x="0" y="1194"/>
                    </a:lnTo>
                    <a:lnTo>
                      <a:pt x="0" y="1213"/>
                    </a:lnTo>
                    <a:lnTo>
                      <a:pt x="0" y="1250"/>
                    </a:lnTo>
                    <a:lnTo>
                      <a:pt x="19" y="1287"/>
                    </a:lnTo>
                    <a:lnTo>
                      <a:pt x="37" y="1306"/>
                    </a:lnTo>
                    <a:lnTo>
                      <a:pt x="112" y="1306"/>
                    </a:lnTo>
                    <a:lnTo>
                      <a:pt x="149" y="1269"/>
                    </a:lnTo>
                    <a:lnTo>
                      <a:pt x="187" y="1194"/>
                    </a:lnTo>
                    <a:lnTo>
                      <a:pt x="298" y="1026"/>
                    </a:lnTo>
                    <a:lnTo>
                      <a:pt x="485" y="821"/>
                    </a:lnTo>
                    <a:lnTo>
                      <a:pt x="615" y="709"/>
                    </a:lnTo>
                    <a:lnTo>
                      <a:pt x="746" y="597"/>
                    </a:lnTo>
                    <a:lnTo>
                      <a:pt x="895" y="486"/>
                    </a:lnTo>
                    <a:lnTo>
                      <a:pt x="1063" y="392"/>
                    </a:lnTo>
                    <a:lnTo>
                      <a:pt x="1249" y="299"/>
                    </a:lnTo>
                    <a:lnTo>
                      <a:pt x="1454" y="243"/>
                    </a:lnTo>
                    <a:lnTo>
                      <a:pt x="1678" y="187"/>
                    </a:lnTo>
                    <a:lnTo>
                      <a:pt x="1920" y="169"/>
                    </a:lnTo>
                    <a:lnTo>
                      <a:pt x="2181" y="169"/>
                    </a:lnTo>
                    <a:lnTo>
                      <a:pt x="2461" y="206"/>
                    </a:lnTo>
                    <a:lnTo>
                      <a:pt x="2536" y="206"/>
                    </a:lnTo>
                    <a:lnTo>
                      <a:pt x="2554" y="187"/>
                    </a:lnTo>
                    <a:lnTo>
                      <a:pt x="2573" y="150"/>
                    </a:lnTo>
                    <a:lnTo>
                      <a:pt x="2573" y="113"/>
                    </a:lnTo>
                    <a:lnTo>
                      <a:pt x="2554" y="94"/>
                    </a:lnTo>
                    <a:lnTo>
                      <a:pt x="2536" y="75"/>
                    </a:lnTo>
                    <a:lnTo>
                      <a:pt x="2498" y="57"/>
                    </a:lnTo>
                    <a:lnTo>
                      <a:pt x="2200" y="20"/>
                    </a:lnTo>
                    <a:lnTo>
                      <a:pt x="1920"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701;p41">
                <a:extLst>
                  <a:ext uri="{FF2B5EF4-FFF2-40B4-BE49-F238E27FC236}">
                    <a16:creationId xmlns:a16="http://schemas.microsoft.com/office/drawing/2014/main" xmlns="" id="{42D079FB-46B7-281E-4798-95B9CAC9B9F3}"/>
                  </a:ext>
                </a:extLst>
              </p:cNvPr>
              <p:cNvSpPr/>
              <p:nvPr/>
            </p:nvSpPr>
            <p:spPr>
              <a:xfrm>
                <a:off x="2158425" y="3368775"/>
                <a:ext cx="48500" cy="76475"/>
              </a:xfrm>
              <a:custGeom>
                <a:avLst/>
                <a:gdLst/>
                <a:ahLst/>
                <a:cxnLst/>
                <a:rect l="l" t="t" r="r" b="b"/>
                <a:pathLst>
                  <a:path w="1940" h="3059" extrusionOk="0">
                    <a:moveTo>
                      <a:pt x="1063" y="1"/>
                    </a:moveTo>
                    <a:lnTo>
                      <a:pt x="1044" y="19"/>
                    </a:lnTo>
                    <a:lnTo>
                      <a:pt x="1007" y="38"/>
                    </a:lnTo>
                    <a:lnTo>
                      <a:pt x="1007" y="75"/>
                    </a:lnTo>
                    <a:lnTo>
                      <a:pt x="1007" y="112"/>
                    </a:lnTo>
                    <a:lnTo>
                      <a:pt x="1007" y="187"/>
                    </a:lnTo>
                    <a:lnTo>
                      <a:pt x="1026" y="355"/>
                    </a:lnTo>
                    <a:lnTo>
                      <a:pt x="1026" y="597"/>
                    </a:lnTo>
                    <a:lnTo>
                      <a:pt x="1007" y="746"/>
                    </a:lnTo>
                    <a:lnTo>
                      <a:pt x="988" y="896"/>
                    </a:lnTo>
                    <a:lnTo>
                      <a:pt x="951" y="1045"/>
                    </a:lnTo>
                    <a:lnTo>
                      <a:pt x="895" y="1194"/>
                    </a:lnTo>
                    <a:lnTo>
                      <a:pt x="821" y="1343"/>
                    </a:lnTo>
                    <a:lnTo>
                      <a:pt x="709" y="1473"/>
                    </a:lnTo>
                    <a:lnTo>
                      <a:pt x="597" y="1623"/>
                    </a:lnTo>
                    <a:lnTo>
                      <a:pt x="448" y="1734"/>
                    </a:lnTo>
                    <a:lnTo>
                      <a:pt x="280" y="1828"/>
                    </a:lnTo>
                    <a:lnTo>
                      <a:pt x="56" y="1921"/>
                    </a:lnTo>
                    <a:lnTo>
                      <a:pt x="38" y="1940"/>
                    </a:lnTo>
                    <a:lnTo>
                      <a:pt x="19" y="1958"/>
                    </a:lnTo>
                    <a:lnTo>
                      <a:pt x="0" y="1995"/>
                    </a:lnTo>
                    <a:lnTo>
                      <a:pt x="19" y="2033"/>
                    </a:lnTo>
                    <a:lnTo>
                      <a:pt x="149" y="2219"/>
                    </a:lnTo>
                    <a:lnTo>
                      <a:pt x="299" y="2387"/>
                    </a:lnTo>
                    <a:lnTo>
                      <a:pt x="485" y="2573"/>
                    </a:lnTo>
                    <a:lnTo>
                      <a:pt x="727" y="2741"/>
                    </a:lnTo>
                    <a:lnTo>
                      <a:pt x="858" y="2834"/>
                    </a:lnTo>
                    <a:lnTo>
                      <a:pt x="988" y="2909"/>
                    </a:lnTo>
                    <a:lnTo>
                      <a:pt x="1138" y="2965"/>
                    </a:lnTo>
                    <a:lnTo>
                      <a:pt x="1305" y="3021"/>
                    </a:lnTo>
                    <a:lnTo>
                      <a:pt x="1473" y="3058"/>
                    </a:lnTo>
                    <a:lnTo>
                      <a:pt x="1641" y="3058"/>
                    </a:lnTo>
                    <a:lnTo>
                      <a:pt x="1865" y="3039"/>
                    </a:lnTo>
                    <a:lnTo>
                      <a:pt x="1902" y="3039"/>
                    </a:lnTo>
                    <a:lnTo>
                      <a:pt x="1921" y="3002"/>
                    </a:lnTo>
                    <a:lnTo>
                      <a:pt x="1939" y="2984"/>
                    </a:lnTo>
                    <a:lnTo>
                      <a:pt x="1939" y="2946"/>
                    </a:lnTo>
                    <a:lnTo>
                      <a:pt x="1921" y="2928"/>
                    </a:lnTo>
                    <a:lnTo>
                      <a:pt x="1902" y="2890"/>
                    </a:lnTo>
                    <a:lnTo>
                      <a:pt x="1846" y="2890"/>
                    </a:lnTo>
                    <a:lnTo>
                      <a:pt x="1697" y="2909"/>
                    </a:lnTo>
                    <a:lnTo>
                      <a:pt x="1548" y="2890"/>
                    </a:lnTo>
                    <a:lnTo>
                      <a:pt x="1417" y="2872"/>
                    </a:lnTo>
                    <a:lnTo>
                      <a:pt x="1287" y="2853"/>
                    </a:lnTo>
                    <a:lnTo>
                      <a:pt x="1156" y="2797"/>
                    </a:lnTo>
                    <a:lnTo>
                      <a:pt x="1026" y="2741"/>
                    </a:lnTo>
                    <a:lnTo>
                      <a:pt x="802" y="2611"/>
                    </a:lnTo>
                    <a:lnTo>
                      <a:pt x="616" y="2443"/>
                    </a:lnTo>
                    <a:lnTo>
                      <a:pt x="448" y="2294"/>
                    </a:lnTo>
                    <a:lnTo>
                      <a:pt x="317" y="2145"/>
                    </a:lnTo>
                    <a:lnTo>
                      <a:pt x="224" y="2033"/>
                    </a:lnTo>
                    <a:lnTo>
                      <a:pt x="429" y="1940"/>
                    </a:lnTo>
                    <a:lnTo>
                      <a:pt x="616" y="1809"/>
                    </a:lnTo>
                    <a:lnTo>
                      <a:pt x="765" y="1679"/>
                    </a:lnTo>
                    <a:lnTo>
                      <a:pt x="877" y="1529"/>
                    </a:lnTo>
                    <a:lnTo>
                      <a:pt x="970" y="1380"/>
                    </a:lnTo>
                    <a:lnTo>
                      <a:pt x="1044" y="1212"/>
                    </a:lnTo>
                    <a:lnTo>
                      <a:pt x="1100" y="1045"/>
                    </a:lnTo>
                    <a:lnTo>
                      <a:pt x="1156" y="877"/>
                    </a:lnTo>
                    <a:lnTo>
                      <a:pt x="1175" y="728"/>
                    </a:lnTo>
                    <a:lnTo>
                      <a:pt x="1193" y="579"/>
                    </a:lnTo>
                    <a:lnTo>
                      <a:pt x="1193" y="318"/>
                    </a:lnTo>
                    <a:lnTo>
                      <a:pt x="1175" y="150"/>
                    </a:lnTo>
                    <a:lnTo>
                      <a:pt x="1156" y="75"/>
                    </a:lnTo>
                    <a:lnTo>
                      <a:pt x="1156" y="38"/>
                    </a:lnTo>
                    <a:lnTo>
                      <a:pt x="1138" y="19"/>
                    </a:lnTo>
                    <a:lnTo>
                      <a:pt x="1100" y="19"/>
                    </a:lnTo>
                    <a:lnTo>
                      <a:pt x="1063"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702;p41">
                <a:extLst>
                  <a:ext uri="{FF2B5EF4-FFF2-40B4-BE49-F238E27FC236}">
                    <a16:creationId xmlns:a16="http://schemas.microsoft.com/office/drawing/2014/main" xmlns="" id="{3E435A9E-4060-D815-A063-64284CF2259E}"/>
                  </a:ext>
                </a:extLst>
              </p:cNvPr>
              <p:cNvSpPr/>
              <p:nvPr/>
            </p:nvSpPr>
            <p:spPr>
              <a:xfrm>
                <a:off x="2271675" y="3300725"/>
                <a:ext cx="11225" cy="27525"/>
              </a:xfrm>
              <a:custGeom>
                <a:avLst/>
                <a:gdLst/>
                <a:ahLst/>
                <a:cxnLst/>
                <a:rect l="l" t="t" r="r" b="b"/>
                <a:pathLst>
                  <a:path w="449" h="1101" extrusionOk="0">
                    <a:moveTo>
                      <a:pt x="448" y="1"/>
                    </a:moveTo>
                    <a:lnTo>
                      <a:pt x="1" y="635"/>
                    </a:lnTo>
                    <a:lnTo>
                      <a:pt x="280" y="1101"/>
                    </a:lnTo>
                    <a:lnTo>
                      <a:pt x="448"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703;p41">
                <a:extLst>
                  <a:ext uri="{FF2B5EF4-FFF2-40B4-BE49-F238E27FC236}">
                    <a16:creationId xmlns:a16="http://schemas.microsoft.com/office/drawing/2014/main" xmlns="" id="{08CA85AB-D7DD-4529-45BC-341C2A26117D}"/>
                  </a:ext>
                </a:extLst>
              </p:cNvPr>
              <p:cNvSpPr/>
              <p:nvPr/>
            </p:nvSpPr>
            <p:spPr>
              <a:xfrm>
                <a:off x="2078250" y="3366450"/>
                <a:ext cx="21925" cy="12150"/>
              </a:xfrm>
              <a:custGeom>
                <a:avLst/>
                <a:gdLst/>
                <a:ahLst/>
                <a:cxnLst/>
                <a:rect l="l" t="t" r="r" b="b"/>
                <a:pathLst>
                  <a:path w="877" h="486" extrusionOk="0">
                    <a:moveTo>
                      <a:pt x="1" y="0"/>
                    </a:moveTo>
                    <a:lnTo>
                      <a:pt x="877" y="485"/>
                    </a:lnTo>
                    <a:lnTo>
                      <a:pt x="877" y="112"/>
                    </a:lnTo>
                    <a:lnTo>
                      <a:pt x="1"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704;p41">
                <a:extLst>
                  <a:ext uri="{FF2B5EF4-FFF2-40B4-BE49-F238E27FC236}">
                    <a16:creationId xmlns:a16="http://schemas.microsoft.com/office/drawing/2014/main" xmlns="" id="{39FFD406-C4B6-3718-0E11-E7B14D716C3A}"/>
                  </a:ext>
                </a:extLst>
              </p:cNvPr>
              <p:cNvSpPr/>
              <p:nvPr/>
            </p:nvSpPr>
            <p:spPr>
              <a:xfrm>
                <a:off x="2160750" y="3431225"/>
                <a:ext cx="116550" cy="81125"/>
              </a:xfrm>
              <a:custGeom>
                <a:avLst/>
                <a:gdLst/>
                <a:ahLst/>
                <a:cxnLst/>
                <a:rect l="l" t="t" r="r" b="b"/>
                <a:pathLst>
                  <a:path w="4662" h="3245" extrusionOk="0">
                    <a:moveTo>
                      <a:pt x="4531" y="1"/>
                    </a:moveTo>
                    <a:lnTo>
                      <a:pt x="4419" y="504"/>
                    </a:lnTo>
                    <a:lnTo>
                      <a:pt x="4270" y="952"/>
                    </a:lnTo>
                    <a:lnTo>
                      <a:pt x="4195" y="1157"/>
                    </a:lnTo>
                    <a:lnTo>
                      <a:pt x="4102" y="1343"/>
                    </a:lnTo>
                    <a:lnTo>
                      <a:pt x="4009" y="1530"/>
                    </a:lnTo>
                    <a:lnTo>
                      <a:pt x="3916" y="1679"/>
                    </a:lnTo>
                    <a:lnTo>
                      <a:pt x="3804" y="1828"/>
                    </a:lnTo>
                    <a:lnTo>
                      <a:pt x="3692" y="1958"/>
                    </a:lnTo>
                    <a:lnTo>
                      <a:pt x="3580" y="2070"/>
                    </a:lnTo>
                    <a:lnTo>
                      <a:pt x="3450" y="2182"/>
                    </a:lnTo>
                    <a:lnTo>
                      <a:pt x="3319" y="2275"/>
                    </a:lnTo>
                    <a:lnTo>
                      <a:pt x="3189" y="2350"/>
                    </a:lnTo>
                    <a:lnTo>
                      <a:pt x="3058" y="2424"/>
                    </a:lnTo>
                    <a:lnTo>
                      <a:pt x="2909" y="2462"/>
                    </a:lnTo>
                    <a:lnTo>
                      <a:pt x="2760" y="2518"/>
                    </a:lnTo>
                    <a:lnTo>
                      <a:pt x="2611" y="2536"/>
                    </a:lnTo>
                    <a:lnTo>
                      <a:pt x="2443" y="2555"/>
                    </a:lnTo>
                    <a:lnTo>
                      <a:pt x="2275" y="2555"/>
                    </a:lnTo>
                    <a:lnTo>
                      <a:pt x="2107" y="2536"/>
                    </a:lnTo>
                    <a:lnTo>
                      <a:pt x="1939" y="2518"/>
                    </a:lnTo>
                    <a:lnTo>
                      <a:pt x="1585" y="2443"/>
                    </a:lnTo>
                    <a:lnTo>
                      <a:pt x="1212" y="2313"/>
                    </a:lnTo>
                    <a:lnTo>
                      <a:pt x="821" y="2126"/>
                    </a:lnTo>
                    <a:lnTo>
                      <a:pt x="411" y="1902"/>
                    </a:lnTo>
                    <a:lnTo>
                      <a:pt x="1" y="1641"/>
                    </a:lnTo>
                    <a:lnTo>
                      <a:pt x="94" y="1809"/>
                    </a:lnTo>
                    <a:lnTo>
                      <a:pt x="187" y="1958"/>
                    </a:lnTo>
                    <a:lnTo>
                      <a:pt x="299" y="2126"/>
                    </a:lnTo>
                    <a:lnTo>
                      <a:pt x="429" y="2257"/>
                    </a:lnTo>
                    <a:lnTo>
                      <a:pt x="560" y="2387"/>
                    </a:lnTo>
                    <a:lnTo>
                      <a:pt x="690" y="2518"/>
                    </a:lnTo>
                    <a:lnTo>
                      <a:pt x="989" y="2741"/>
                    </a:lnTo>
                    <a:lnTo>
                      <a:pt x="1287" y="2928"/>
                    </a:lnTo>
                    <a:lnTo>
                      <a:pt x="1623" y="3077"/>
                    </a:lnTo>
                    <a:lnTo>
                      <a:pt x="1958" y="3170"/>
                    </a:lnTo>
                    <a:lnTo>
                      <a:pt x="2126" y="3207"/>
                    </a:lnTo>
                    <a:lnTo>
                      <a:pt x="2294" y="3226"/>
                    </a:lnTo>
                    <a:lnTo>
                      <a:pt x="2461" y="3245"/>
                    </a:lnTo>
                    <a:lnTo>
                      <a:pt x="2629" y="3245"/>
                    </a:lnTo>
                    <a:lnTo>
                      <a:pt x="2797" y="3226"/>
                    </a:lnTo>
                    <a:lnTo>
                      <a:pt x="2965" y="3207"/>
                    </a:lnTo>
                    <a:lnTo>
                      <a:pt x="3133" y="3170"/>
                    </a:lnTo>
                    <a:lnTo>
                      <a:pt x="3282" y="3114"/>
                    </a:lnTo>
                    <a:lnTo>
                      <a:pt x="3431" y="3040"/>
                    </a:lnTo>
                    <a:lnTo>
                      <a:pt x="3580" y="2965"/>
                    </a:lnTo>
                    <a:lnTo>
                      <a:pt x="3729" y="2872"/>
                    </a:lnTo>
                    <a:lnTo>
                      <a:pt x="3860" y="2760"/>
                    </a:lnTo>
                    <a:lnTo>
                      <a:pt x="3990" y="2630"/>
                    </a:lnTo>
                    <a:lnTo>
                      <a:pt x="4102" y="2499"/>
                    </a:lnTo>
                    <a:lnTo>
                      <a:pt x="4214" y="2350"/>
                    </a:lnTo>
                    <a:lnTo>
                      <a:pt x="4326" y="2182"/>
                    </a:lnTo>
                    <a:lnTo>
                      <a:pt x="4419" y="1996"/>
                    </a:lnTo>
                    <a:lnTo>
                      <a:pt x="4494" y="1791"/>
                    </a:lnTo>
                    <a:lnTo>
                      <a:pt x="4568" y="1567"/>
                    </a:lnTo>
                    <a:lnTo>
                      <a:pt x="4605" y="1343"/>
                    </a:lnTo>
                    <a:lnTo>
                      <a:pt x="4643" y="1119"/>
                    </a:lnTo>
                    <a:lnTo>
                      <a:pt x="4661" y="877"/>
                    </a:lnTo>
                    <a:lnTo>
                      <a:pt x="4643" y="653"/>
                    </a:lnTo>
                    <a:lnTo>
                      <a:pt x="4624" y="430"/>
                    </a:lnTo>
                    <a:lnTo>
                      <a:pt x="4587" y="225"/>
                    </a:lnTo>
                    <a:lnTo>
                      <a:pt x="4531" y="1"/>
                    </a:lnTo>
                    <a:close/>
                  </a:path>
                </a:pathLst>
              </a:custGeom>
              <a:solidFill>
                <a:srgbClr val="FFB4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705;p41">
                <a:extLst>
                  <a:ext uri="{FF2B5EF4-FFF2-40B4-BE49-F238E27FC236}">
                    <a16:creationId xmlns:a16="http://schemas.microsoft.com/office/drawing/2014/main" xmlns="" id="{DD08562B-BA15-4345-1ED9-03CFD6F9A079}"/>
                  </a:ext>
                </a:extLst>
              </p:cNvPr>
              <p:cNvSpPr/>
              <p:nvPr/>
            </p:nvSpPr>
            <p:spPr>
              <a:xfrm>
                <a:off x="2160750" y="3431225"/>
                <a:ext cx="113275" cy="72750"/>
              </a:xfrm>
              <a:custGeom>
                <a:avLst/>
                <a:gdLst/>
                <a:ahLst/>
                <a:cxnLst/>
                <a:rect l="l" t="t" r="r" b="b"/>
                <a:pathLst>
                  <a:path w="4531" h="2910" extrusionOk="0">
                    <a:moveTo>
                      <a:pt x="4531" y="1"/>
                    </a:moveTo>
                    <a:lnTo>
                      <a:pt x="4456" y="75"/>
                    </a:lnTo>
                    <a:lnTo>
                      <a:pt x="4214" y="299"/>
                    </a:lnTo>
                    <a:lnTo>
                      <a:pt x="4046" y="430"/>
                    </a:lnTo>
                    <a:lnTo>
                      <a:pt x="3841" y="597"/>
                    </a:lnTo>
                    <a:lnTo>
                      <a:pt x="3599" y="747"/>
                    </a:lnTo>
                    <a:lnTo>
                      <a:pt x="3319" y="914"/>
                    </a:lnTo>
                    <a:lnTo>
                      <a:pt x="3002" y="1082"/>
                    </a:lnTo>
                    <a:lnTo>
                      <a:pt x="2667" y="1231"/>
                    </a:lnTo>
                    <a:lnTo>
                      <a:pt x="2294" y="1380"/>
                    </a:lnTo>
                    <a:lnTo>
                      <a:pt x="1884" y="1492"/>
                    </a:lnTo>
                    <a:lnTo>
                      <a:pt x="1455" y="1586"/>
                    </a:lnTo>
                    <a:lnTo>
                      <a:pt x="989" y="1641"/>
                    </a:lnTo>
                    <a:lnTo>
                      <a:pt x="504" y="1660"/>
                    </a:lnTo>
                    <a:lnTo>
                      <a:pt x="262" y="1660"/>
                    </a:lnTo>
                    <a:lnTo>
                      <a:pt x="1" y="1641"/>
                    </a:lnTo>
                    <a:lnTo>
                      <a:pt x="56" y="1716"/>
                    </a:lnTo>
                    <a:lnTo>
                      <a:pt x="262" y="1902"/>
                    </a:lnTo>
                    <a:lnTo>
                      <a:pt x="560" y="2163"/>
                    </a:lnTo>
                    <a:lnTo>
                      <a:pt x="746" y="2294"/>
                    </a:lnTo>
                    <a:lnTo>
                      <a:pt x="951" y="2443"/>
                    </a:lnTo>
                    <a:lnTo>
                      <a:pt x="1175" y="2574"/>
                    </a:lnTo>
                    <a:lnTo>
                      <a:pt x="1417" y="2685"/>
                    </a:lnTo>
                    <a:lnTo>
                      <a:pt x="1678" y="2779"/>
                    </a:lnTo>
                    <a:lnTo>
                      <a:pt x="1958" y="2853"/>
                    </a:lnTo>
                    <a:lnTo>
                      <a:pt x="2238" y="2909"/>
                    </a:lnTo>
                    <a:lnTo>
                      <a:pt x="2517" y="2909"/>
                    </a:lnTo>
                    <a:lnTo>
                      <a:pt x="2667" y="2891"/>
                    </a:lnTo>
                    <a:lnTo>
                      <a:pt x="2816" y="2872"/>
                    </a:lnTo>
                    <a:lnTo>
                      <a:pt x="2965" y="2835"/>
                    </a:lnTo>
                    <a:lnTo>
                      <a:pt x="3114" y="2797"/>
                    </a:lnTo>
                    <a:lnTo>
                      <a:pt x="3263" y="2723"/>
                    </a:lnTo>
                    <a:lnTo>
                      <a:pt x="3394" y="2667"/>
                    </a:lnTo>
                    <a:lnTo>
                      <a:pt x="3505" y="2574"/>
                    </a:lnTo>
                    <a:lnTo>
                      <a:pt x="3636" y="2499"/>
                    </a:lnTo>
                    <a:lnTo>
                      <a:pt x="3841" y="2313"/>
                    </a:lnTo>
                    <a:lnTo>
                      <a:pt x="4009" y="2108"/>
                    </a:lnTo>
                    <a:lnTo>
                      <a:pt x="4139" y="1884"/>
                    </a:lnTo>
                    <a:lnTo>
                      <a:pt x="4251" y="1641"/>
                    </a:lnTo>
                    <a:lnTo>
                      <a:pt x="4344" y="1399"/>
                    </a:lnTo>
                    <a:lnTo>
                      <a:pt x="4419" y="1175"/>
                    </a:lnTo>
                    <a:lnTo>
                      <a:pt x="4475" y="933"/>
                    </a:lnTo>
                    <a:lnTo>
                      <a:pt x="4494" y="728"/>
                    </a:lnTo>
                    <a:lnTo>
                      <a:pt x="4531" y="355"/>
                    </a:lnTo>
                    <a:lnTo>
                      <a:pt x="4531" y="94"/>
                    </a:lnTo>
                    <a:lnTo>
                      <a:pt x="453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706;p41">
                <a:extLst>
                  <a:ext uri="{FF2B5EF4-FFF2-40B4-BE49-F238E27FC236}">
                    <a16:creationId xmlns:a16="http://schemas.microsoft.com/office/drawing/2014/main" xmlns="" id="{0832FBD9-58FD-23CC-BFC8-BB0F65BB1EE0}"/>
                  </a:ext>
                </a:extLst>
              </p:cNvPr>
              <p:cNvSpPr/>
              <p:nvPr/>
            </p:nvSpPr>
            <p:spPr>
              <a:xfrm>
                <a:off x="2158425" y="3429375"/>
                <a:ext cx="117950" cy="76925"/>
              </a:xfrm>
              <a:custGeom>
                <a:avLst/>
                <a:gdLst/>
                <a:ahLst/>
                <a:cxnLst/>
                <a:rect l="l" t="t" r="r" b="b"/>
                <a:pathLst>
                  <a:path w="4718" h="3077" extrusionOk="0">
                    <a:moveTo>
                      <a:pt x="4549" y="261"/>
                    </a:moveTo>
                    <a:lnTo>
                      <a:pt x="4531" y="504"/>
                    </a:lnTo>
                    <a:lnTo>
                      <a:pt x="4512" y="821"/>
                    </a:lnTo>
                    <a:lnTo>
                      <a:pt x="4437" y="1175"/>
                    </a:lnTo>
                    <a:lnTo>
                      <a:pt x="4400" y="1361"/>
                    </a:lnTo>
                    <a:lnTo>
                      <a:pt x="4326" y="1548"/>
                    </a:lnTo>
                    <a:lnTo>
                      <a:pt x="4251" y="1734"/>
                    </a:lnTo>
                    <a:lnTo>
                      <a:pt x="4158" y="1921"/>
                    </a:lnTo>
                    <a:lnTo>
                      <a:pt x="4046" y="2107"/>
                    </a:lnTo>
                    <a:lnTo>
                      <a:pt x="3915" y="2275"/>
                    </a:lnTo>
                    <a:lnTo>
                      <a:pt x="3766" y="2424"/>
                    </a:lnTo>
                    <a:lnTo>
                      <a:pt x="3598" y="2573"/>
                    </a:lnTo>
                    <a:lnTo>
                      <a:pt x="3393" y="2685"/>
                    </a:lnTo>
                    <a:lnTo>
                      <a:pt x="3170" y="2778"/>
                    </a:lnTo>
                    <a:lnTo>
                      <a:pt x="2946" y="2853"/>
                    </a:lnTo>
                    <a:lnTo>
                      <a:pt x="2704" y="2890"/>
                    </a:lnTo>
                    <a:lnTo>
                      <a:pt x="2480" y="2909"/>
                    </a:lnTo>
                    <a:lnTo>
                      <a:pt x="2256" y="2890"/>
                    </a:lnTo>
                    <a:lnTo>
                      <a:pt x="2032" y="2853"/>
                    </a:lnTo>
                    <a:lnTo>
                      <a:pt x="1827" y="2797"/>
                    </a:lnTo>
                    <a:lnTo>
                      <a:pt x="1622" y="2722"/>
                    </a:lnTo>
                    <a:lnTo>
                      <a:pt x="1417" y="2629"/>
                    </a:lnTo>
                    <a:lnTo>
                      <a:pt x="1231" y="2517"/>
                    </a:lnTo>
                    <a:lnTo>
                      <a:pt x="1063" y="2424"/>
                    </a:lnTo>
                    <a:lnTo>
                      <a:pt x="746" y="2200"/>
                    </a:lnTo>
                    <a:lnTo>
                      <a:pt x="485" y="1995"/>
                    </a:lnTo>
                    <a:lnTo>
                      <a:pt x="299" y="1809"/>
                    </a:lnTo>
                    <a:lnTo>
                      <a:pt x="709" y="1827"/>
                    </a:lnTo>
                    <a:lnTo>
                      <a:pt x="1100" y="1790"/>
                    </a:lnTo>
                    <a:lnTo>
                      <a:pt x="1492" y="1753"/>
                    </a:lnTo>
                    <a:lnTo>
                      <a:pt x="1846" y="1678"/>
                    </a:lnTo>
                    <a:lnTo>
                      <a:pt x="2182" y="1585"/>
                    </a:lnTo>
                    <a:lnTo>
                      <a:pt x="2517" y="1492"/>
                    </a:lnTo>
                    <a:lnTo>
                      <a:pt x="2815" y="1380"/>
                    </a:lnTo>
                    <a:lnTo>
                      <a:pt x="3095" y="1249"/>
                    </a:lnTo>
                    <a:lnTo>
                      <a:pt x="3356" y="1119"/>
                    </a:lnTo>
                    <a:lnTo>
                      <a:pt x="3598" y="970"/>
                    </a:lnTo>
                    <a:lnTo>
                      <a:pt x="4009" y="709"/>
                    </a:lnTo>
                    <a:lnTo>
                      <a:pt x="4326" y="466"/>
                    </a:lnTo>
                    <a:lnTo>
                      <a:pt x="4549" y="261"/>
                    </a:lnTo>
                    <a:close/>
                    <a:moveTo>
                      <a:pt x="4605" y="0"/>
                    </a:moveTo>
                    <a:lnTo>
                      <a:pt x="4568" y="19"/>
                    </a:lnTo>
                    <a:lnTo>
                      <a:pt x="4475" y="112"/>
                    </a:lnTo>
                    <a:lnTo>
                      <a:pt x="4251" y="317"/>
                    </a:lnTo>
                    <a:lnTo>
                      <a:pt x="4065" y="448"/>
                    </a:lnTo>
                    <a:lnTo>
                      <a:pt x="3859" y="615"/>
                    </a:lnTo>
                    <a:lnTo>
                      <a:pt x="3617" y="765"/>
                    </a:lnTo>
                    <a:lnTo>
                      <a:pt x="3356" y="932"/>
                    </a:lnTo>
                    <a:lnTo>
                      <a:pt x="3039" y="1082"/>
                    </a:lnTo>
                    <a:lnTo>
                      <a:pt x="2704" y="1231"/>
                    </a:lnTo>
                    <a:lnTo>
                      <a:pt x="2349" y="1380"/>
                    </a:lnTo>
                    <a:lnTo>
                      <a:pt x="1939" y="1492"/>
                    </a:lnTo>
                    <a:lnTo>
                      <a:pt x="1529" y="1585"/>
                    </a:lnTo>
                    <a:lnTo>
                      <a:pt x="1063" y="1641"/>
                    </a:lnTo>
                    <a:lnTo>
                      <a:pt x="597" y="1660"/>
                    </a:lnTo>
                    <a:lnTo>
                      <a:pt x="355" y="1641"/>
                    </a:lnTo>
                    <a:lnTo>
                      <a:pt x="94" y="1622"/>
                    </a:lnTo>
                    <a:lnTo>
                      <a:pt x="56" y="1641"/>
                    </a:lnTo>
                    <a:lnTo>
                      <a:pt x="19" y="1678"/>
                    </a:lnTo>
                    <a:lnTo>
                      <a:pt x="0" y="1715"/>
                    </a:lnTo>
                    <a:lnTo>
                      <a:pt x="19" y="1771"/>
                    </a:lnTo>
                    <a:lnTo>
                      <a:pt x="243" y="1995"/>
                    </a:lnTo>
                    <a:lnTo>
                      <a:pt x="485" y="2200"/>
                    </a:lnTo>
                    <a:lnTo>
                      <a:pt x="783" y="2443"/>
                    </a:lnTo>
                    <a:lnTo>
                      <a:pt x="970" y="2554"/>
                    </a:lnTo>
                    <a:lnTo>
                      <a:pt x="1156" y="2666"/>
                    </a:lnTo>
                    <a:lnTo>
                      <a:pt x="1361" y="2778"/>
                    </a:lnTo>
                    <a:lnTo>
                      <a:pt x="1566" y="2871"/>
                    </a:lnTo>
                    <a:lnTo>
                      <a:pt x="1790" y="2946"/>
                    </a:lnTo>
                    <a:lnTo>
                      <a:pt x="2014" y="3020"/>
                    </a:lnTo>
                    <a:lnTo>
                      <a:pt x="2256" y="3058"/>
                    </a:lnTo>
                    <a:lnTo>
                      <a:pt x="2499" y="3076"/>
                    </a:lnTo>
                    <a:lnTo>
                      <a:pt x="2685" y="3058"/>
                    </a:lnTo>
                    <a:lnTo>
                      <a:pt x="2871" y="3039"/>
                    </a:lnTo>
                    <a:lnTo>
                      <a:pt x="3039" y="3002"/>
                    </a:lnTo>
                    <a:lnTo>
                      <a:pt x="3226" y="2946"/>
                    </a:lnTo>
                    <a:lnTo>
                      <a:pt x="3375" y="2871"/>
                    </a:lnTo>
                    <a:lnTo>
                      <a:pt x="3524" y="2815"/>
                    </a:lnTo>
                    <a:lnTo>
                      <a:pt x="3636" y="2722"/>
                    </a:lnTo>
                    <a:lnTo>
                      <a:pt x="3766" y="2648"/>
                    </a:lnTo>
                    <a:lnTo>
                      <a:pt x="3971" y="2443"/>
                    </a:lnTo>
                    <a:lnTo>
                      <a:pt x="4158" y="2237"/>
                    </a:lnTo>
                    <a:lnTo>
                      <a:pt x="4288" y="2014"/>
                    </a:lnTo>
                    <a:lnTo>
                      <a:pt x="4419" y="1771"/>
                    </a:lnTo>
                    <a:lnTo>
                      <a:pt x="4512" y="1529"/>
                    </a:lnTo>
                    <a:lnTo>
                      <a:pt x="4587" y="1287"/>
                    </a:lnTo>
                    <a:lnTo>
                      <a:pt x="4624" y="1044"/>
                    </a:lnTo>
                    <a:lnTo>
                      <a:pt x="4661" y="821"/>
                    </a:lnTo>
                    <a:lnTo>
                      <a:pt x="4698" y="448"/>
                    </a:lnTo>
                    <a:lnTo>
                      <a:pt x="4717" y="168"/>
                    </a:lnTo>
                    <a:lnTo>
                      <a:pt x="4698" y="75"/>
                    </a:lnTo>
                    <a:lnTo>
                      <a:pt x="4680" y="19"/>
                    </a:lnTo>
                    <a:lnTo>
                      <a:pt x="4642"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707;p41">
                <a:extLst>
                  <a:ext uri="{FF2B5EF4-FFF2-40B4-BE49-F238E27FC236}">
                    <a16:creationId xmlns:a16="http://schemas.microsoft.com/office/drawing/2014/main" xmlns="" id="{EC5033A3-E7BF-728F-BB35-854CB75BE3E4}"/>
                  </a:ext>
                </a:extLst>
              </p:cNvPr>
              <p:cNvSpPr/>
              <p:nvPr/>
            </p:nvSpPr>
            <p:spPr>
              <a:xfrm>
                <a:off x="1987825" y="3106375"/>
                <a:ext cx="458200" cy="244250"/>
              </a:xfrm>
              <a:custGeom>
                <a:avLst/>
                <a:gdLst/>
                <a:ahLst/>
                <a:cxnLst/>
                <a:rect l="l" t="t" r="r" b="b"/>
                <a:pathLst>
                  <a:path w="18328" h="9770" extrusionOk="0">
                    <a:moveTo>
                      <a:pt x="9397" y="0"/>
                    </a:moveTo>
                    <a:lnTo>
                      <a:pt x="8838" y="19"/>
                    </a:lnTo>
                    <a:lnTo>
                      <a:pt x="8279" y="56"/>
                    </a:lnTo>
                    <a:lnTo>
                      <a:pt x="7738" y="150"/>
                    </a:lnTo>
                    <a:lnTo>
                      <a:pt x="7197" y="261"/>
                    </a:lnTo>
                    <a:lnTo>
                      <a:pt x="6694" y="411"/>
                    </a:lnTo>
                    <a:lnTo>
                      <a:pt x="6172" y="597"/>
                    </a:lnTo>
                    <a:lnTo>
                      <a:pt x="5687" y="802"/>
                    </a:lnTo>
                    <a:lnTo>
                      <a:pt x="5202" y="1026"/>
                    </a:lnTo>
                    <a:lnTo>
                      <a:pt x="4736" y="1287"/>
                    </a:lnTo>
                    <a:lnTo>
                      <a:pt x="4289" y="1548"/>
                    </a:lnTo>
                    <a:lnTo>
                      <a:pt x="3860" y="1846"/>
                    </a:lnTo>
                    <a:lnTo>
                      <a:pt x="3450" y="2144"/>
                    </a:lnTo>
                    <a:lnTo>
                      <a:pt x="3058" y="2461"/>
                    </a:lnTo>
                    <a:lnTo>
                      <a:pt x="2686" y="2797"/>
                    </a:lnTo>
                    <a:lnTo>
                      <a:pt x="2331" y="3133"/>
                    </a:lnTo>
                    <a:lnTo>
                      <a:pt x="2014" y="3468"/>
                    </a:lnTo>
                    <a:lnTo>
                      <a:pt x="1697" y="3804"/>
                    </a:lnTo>
                    <a:lnTo>
                      <a:pt x="1418" y="4158"/>
                    </a:lnTo>
                    <a:lnTo>
                      <a:pt x="1175" y="4494"/>
                    </a:lnTo>
                    <a:lnTo>
                      <a:pt x="952" y="4829"/>
                    </a:lnTo>
                    <a:lnTo>
                      <a:pt x="747" y="5165"/>
                    </a:lnTo>
                    <a:lnTo>
                      <a:pt x="579" y="5500"/>
                    </a:lnTo>
                    <a:lnTo>
                      <a:pt x="430" y="5799"/>
                    </a:lnTo>
                    <a:lnTo>
                      <a:pt x="318" y="6097"/>
                    </a:lnTo>
                    <a:lnTo>
                      <a:pt x="243" y="6376"/>
                    </a:lnTo>
                    <a:lnTo>
                      <a:pt x="187" y="6637"/>
                    </a:lnTo>
                    <a:lnTo>
                      <a:pt x="75" y="7197"/>
                    </a:lnTo>
                    <a:lnTo>
                      <a:pt x="20" y="7682"/>
                    </a:lnTo>
                    <a:lnTo>
                      <a:pt x="1" y="8092"/>
                    </a:lnTo>
                    <a:lnTo>
                      <a:pt x="20" y="8446"/>
                    </a:lnTo>
                    <a:lnTo>
                      <a:pt x="75" y="8744"/>
                    </a:lnTo>
                    <a:lnTo>
                      <a:pt x="150" y="9005"/>
                    </a:lnTo>
                    <a:lnTo>
                      <a:pt x="243" y="9210"/>
                    </a:lnTo>
                    <a:lnTo>
                      <a:pt x="355" y="9378"/>
                    </a:lnTo>
                    <a:lnTo>
                      <a:pt x="467" y="9509"/>
                    </a:lnTo>
                    <a:lnTo>
                      <a:pt x="598" y="9602"/>
                    </a:lnTo>
                    <a:lnTo>
                      <a:pt x="709" y="9676"/>
                    </a:lnTo>
                    <a:lnTo>
                      <a:pt x="821" y="9714"/>
                    </a:lnTo>
                    <a:lnTo>
                      <a:pt x="989" y="9770"/>
                    </a:lnTo>
                    <a:lnTo>
                      <a:pt x="1045" y="9770"/>
                    </a:lnTo>
                    <a:lnTo>
                      <a:pt x="1194" y="9359"/>
                    </a:lnTo>
                    <a:lnTo>
                      <a:pt x="1325" y="9005"/>
                    </a:lnTo>
                    <a:lnTo>
                      <a:pt x="1492" y="8670"/>
                    </a:lnTo>
                    <a:lnTo>
                      <a:pt x="1642" y="8371"/>
                    </a:lnTo>
                    <a:lnTo>
                      <a:pt x="1809" y="8092"/>
                    </a:lnTo>
                    <a:lnTo>
                      <a:pt x="1996" y="7849"/>
                    </a:lnTo>
                    <a:lnTo>
                      <a:pt x="2182" y="7644"/>
                    </a:lnTo>
                    <a:lnTo>
                      <a:pt x="2369" y="7458"/>
                    </a:lnTo>
                    <a:lnTo>
                      <a:pt x="2574" y="7290"/>
                    </a:lnTo>
                    <a:lnTo>
                      <a:pt x="2779" y="7160"/>
                    </a:lnTo>
                    <a:lnTo>
                      <a:pt x="2984" y="7048"/>
                    </a:lnTo>
                    <a:lnTo>
                      <a:pt x="3189" y="6936"/>
                    </a:lnTo>
                    <a:lnTo>
                      <a:pt x="3413" y="6861"/>
                    </a:lnTo>
                    <a:lnTo>
                      <a:pt x="3618" y="6787"/>
                    </a:lnTo>
                    <a:lnTo>
                      <a:pt x="3841" y="6749"/>
                    </a:lnTo>
                    <a:lnTo>
                      <a:pt x="4065" y="6712"/>
                    </a:lnTo>
                    <a:lnTo>
                      <a:pt x="4494" y="6656"/>
                    </a:lnTo>
                    <a:lnTo>
                      <a:pt x="4923" y="6637"/>
                    </a:lnTo>
                    <a:lnTo>
                      <a:pt x="5762" y="6619"/>
                    </a:lnTo>
                    <a:lnTo>
                      <a:pt x="6153" y="6619"/>
                    </a:lnTo>
                    <a:lnTo>
                      <a:pt x="6507" y="6582"/>
                    </a:lnTo>
                    <a:lnTo>
                      <a:pt x="6675" y="6544"/>
                    </a:lnTo>
                    <a:lnTo>
                      <a:pt x="6843" y="6488"/>
                    </a:lnTo>
                    <a:lnTo>
                      <a:pt x="6992" y="6432"/>
                    </a:lnTo>
                    <a:lnTo>
                      <a:pt x="7123" y="6358"/>
                    </a:lnTo>
                    <a:lnTo>
                      <a:pt x="7384" y="6209"/>
                    </a:lnTo>
                    <a:lnTo>
                      <a:pt x="7589" y="6041"/>
                    </a:lnTo>
                    <a:lnTo>
                      <a:pt x="7775" y="5892"/>
                    </a:lnTo>
                    <a:lnTo>
                      <a:pt x="7943" y="5761"/>
                    </a:lnTo>
                    <a:lnTo>
                      <a:pt x="8073" y="5612"/>
                    </a:lnTo>
                    <a:lnTo>
                      <a:pt x="8185" y="5463"/>
                    </a:lnTo>
                    <a:lnTo>
                      <a:pt x="8390" y="5146"/>
                    </a:lnTo>
                    <a:lnTo>
                      <a:pt x="8782" y="4419"/>
                    </a:lnTo>
                    <a:lnTo>
                      <a:pt x="9062" y="3972"/>
                    </a:lnTo>
                    <a:lnTo>
                      <a:pt x="9229" y="3729"/>
                    </a:lnTo>
                    <a:lnTo>
                      <a:pt x="9416" y="3449"/>
                    </a:lnTo>
                    <a:lnTo>
                      <a:pt x="9528" y="3319"/>
                    </a:lnTo>
                    <a:lnTo>
                      <a:pt x="9639" y="3188"/>
                    </a:lnTo>
                    <a:lnTo>
                      <a:pt x="9882" y="2983"/>
                    </a:lnTo>
                    <a:lnTo>
                      <a:pt x="10106" y="2816"/>
                    </a:lnTo>
                    <a:lnTo>
                      <a:pt x="10367" y="2685"/>
                    </a:lnTo>
                    <a:lnTo>
                      <a:pt x="10609" y="2592"/>
                    </a:lnTo>
                    <a:lnTo>
                      <a:pt x="10851" y="2536"/>
                    </a:lnTo>
                    <a:lnTo>
                      <a:pt x="11094" y="2499"/>
                    </a:lnTo>
                    <a:lnTo>
                      <a:pt x="11541" y="2499"/>
                    </a:lnTo>
                    <a:lnTo>
                      <a:pt x="11727" y="2517"/>
                    </a:lnTo>
                    <a:lnTo>
                      <a:pt x="12063" y="2592"/>
                    </a:lnTo>
                    <a:lnTo>
                      <a:pt x="12287" y="2648"/>
                    </a:lnTo>
                    <a:lnTo>
                      <a:pt x="12361" y="2685"/>
                    </a:lnTo>
                    <a:lnTo>
                      <a:pt x="12436" y="3039"/>
                    </a:lnTo>
                    <a:lnTo>
                      <a:pt x="12511" y="3394"/>
                    </a:lnTo>
                    <a:lnTo>
                      <a:pt x="12604" y="3748"/>
                    </a:lnTo>
                    <a:lnTo>
                      <a:pt x="12716" y="4083"/>
                    </a:lnTo>
                    <a:lnTo>
                      <a:pt x="12827" y="4419"/>
                    </a:lnTo>
                    <a:lnTo>
                      <a:pt x="12939" y="4736"/>
                    </a:lnTo>
                    <a:lnTo>
                      <a:pt x="13219" y="5370"/>
                    </a:lnTo>
                    <a:lnTo>
                      <a:pt x="13536" y="5966"/>
                    </a:lnTo>
                    <a:lnTo>
                      <a:pt x="13853" y="6526"/>
                    </a:lnTo>
                    <a:lnTo>
                      <a:pt x="14188" y="7066"/>
                    </a:lnTo>
                    <a:lnTo>
                      <a:pt x="14524" y="7532"/>
                    </a:lnTo>
                    <a:lnTo>
                      <a:pt x="14860" y="7980"/>
                    </a:lnTo>
                    <a:lnTo>
                      <a:pt x="15158" y="8353"/>
                    </a:lnTo>
                    <a:lnTo>
                      <a:pt x="15456" y="8688"/>
                    </a:lnTo>
                    <a:lnTo>
                      <a:pt x="15698" y="8987"/>
                    </a:lnTo>
                    <a:lnTo>
                      <a:pt x="16090" y="9359"/>
                    </a:lnTo>
                    <a:lnTo>
                      <a:pt x="16221" y="9509"/>
                    </a:lnTo>
                    <a:lnTo>
                      <a:pt x="16370" y="9266"/>
                    </a:lnTo>
                    <a:lnTo>
                      <a:pt x="16519" y="9042"/>
                    </a:lnTo>
                    <a:lnTo>
                      <a:pt x="16668" y="8856"/>
                    </a:lnTo>
                    <a:lnTo>
                      <a:pt x="16836" y="8688"/>
                    </a:lnTo>
                    <a:lnTo>
                      <a:pt x="17004" y="8539"/>
                    </a:lnTo>
                    <a:lnTo>
                      <a:pt x="17190" y="8409"/>
                    </a:lnTo>
                    <a:lnTo>
                      <a:pt x="17358" y="8297"/>
                    </a:lnTo>
                    <a:lnTo>
                      <a:pt x="17526" y="8204"/>
                    </a:lnTo>
                    <a:lnTo>
                      <a:pt x="17842" y="8073"/>
                    </a:lnTo>
                    <a:lnTo>
                      <a:pt x="18103" y="7980"/>
                    </a:lnTo>
                    <a:lnTo>
                      <a:pt x="18271" y="7961"/>
                    </a:lnTo>
                    <a:lnTo>
                      <a:pt x="18327" y="7961"/>
                    </a:lnTo>
                    <a:lnTo>
                      <a:pt x="18309" y="7346"/>
                    </a:lnTo>
                    <a:lnTo>
                      <a:pt x="18253" y="6749"/>
                    </a:lnTo>
                    <a:lnTo>
                      <a:pt x="18178" y="6190"/>
                    </a:lnTo>
                    <a:lnTo>
                      <a:pt x="18066" y="5687"/>
                    </a:lnTo>
                    <a:lnTo>
                      <a:pt x="17936" y="5202"/>
                    </a:lnTo>
                    <a:lnTo>
                      <a:pt x="17787" y="4755"/>
                    </a:lnTo>
                    <a:lnTo>
                      <a:pt x="17619" y="4344"/>
                    </a:lnTo>
                    <a:lnTo>
                      <a:pt x="17432" y="3953"/>
                    </a:lnTo>
                    <a:lnTo>
                      <a:pt x="17227" y="3599"/>
                    </a:lnTo>
                    <a:lnTo>
                      <a:pt x="17022" y="3282"/>
                    </a:lnTo>
                    <a:lnTo>
                      <a:pt x="16798" y="2983"/>
                    </a:lnTo>
                    <a:lnTo>
                      <a:pt x="16556" y="2704"/>
                    </a:lnTo>
                    <a:lnTo>
                      <a:pt x="16314" y="2461"/>
                    </a:lnTo>
                    <a:lnTo>
                      <a:pt x="16071" y="2238"/>
                    </a:lnTo>
                    <a:lnTo>
                      <a:pt x="15810" y="2033"/>
                    </a:lnTo>
                    <a:lnTo>
                      <a:pt x="15568" y="1846"/>
                    </a:lnTo>
                    <a:lnTo>
                      <a:pt x="15307" y="1697"/>
                    </a:lnTo>
                    <a:lnTo>
                      <a:pt x="15065" y="1548"/>
                    </a:lnTo>
                    <a:lnTo>
                      <a:pt x="14822" y="1436"/>
                    </a:lnTo>
                    <a:lnTo>
                      <a:pt x="14580" y="1324"/>
                    </a:lnTo>
                    <a:lnTo>
                      <a:pt x="14132" y="1156"/>
                    </a:lnTo>
                    <a:lnTo>
                      <a:pt x="13722" y="1045"/>
                    </a:lnTo>
                    <a:lnTo>
                      <a:pt x="13368" y="970"/>
                    </a:lnTo>
                    <a:lnTo>
                      <a:pt x="13107" y="933"/>
                    </a:lnTo>
                    <a:lnTo>
                      <a:pt x="12883" y="914"/>
                    </a:lnTo>
                    <a:lnTo>
                      <a:pt x="12585" y="765"/>
                    </a:lnTo>
                    <a:lnTo>
                      <a:pt x="12287" y="634"/>
                    </a:lnTo>
                    <a:lnTo>
                      <a:pt x="11989" y="504"/>
                    </a:lnTo>
                    <a:lnTo>
                      <a:pt x="11709" y="411"/>
                    </a:lnTo>
                    <a:lnTo>
                      <a:pt x="11411" y="317"/>
                    </a:lnTo>
                    <a:lnTo>
                      <a:pt x="11112" y="243"/>
                    </a:lnTo>
                    <a:lnTo>
                      <a:pt x="10833" y="168"/>
                    </a:lnTo>
                    <a:lnTo>
                      <a:pt x="10534" y="112"/>
                    </a:lnTo>
                    <a:lnTo>
                      <a:pt x="9956" y="38"/>
                    </a:lnTo>
                    <a:lnTo>
                      <a:pt x="9397"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708;p41">
                <a:extLst>
                  <a:ext uri="{FF2B5EF4-FFF2-40B4-BE49-F238E27FC236}">
                    <a16:creationId xmlns:a16="http://schemas.microsoft.com/office/drawing/2014/main" xmlns="" id="{729073F7-6FA6-EE7D-C8D3-5227DAE16616}"/>
                  </a:ext>
                </a:extLst>
              </p:cNvPr>
              <p:cNvSpPr/>
              <p:nvPr/>
            </p:nvSpPr>
            <p:spPr>
              <a:xfrm>
                <a:off x="2392850" y="3304925"/>
                <a:ext cx="100700" cy="139850"/>
              </a:xfrm>
              <a:custGeom>
                <a:avLst/>
                <a:gdLst/>
                <a:ahLst/>
                <a:cxnLst/>
                <a:rect l="l" t="t" r="r" b="b"/>
                <a:pathLst>
                  <a:path w="4028" h="5594" extrusionOk="0">
                    <a:moveTo>
                      <a:pt x="2014" y="1"/>
                    </a:moveTo>
                    <a:lnTo>
                      <a:pt x="1884" y="19"/>
                    </a:lnTo>
                    <a:lnTo>
                      <a:pt x="1753" y="38"/>
                    </a:lnTo>
                    <a:lnTo>
                      <a:pt x="1511" y="131"/>
                    </a:lnTo>
                    <a:lnTo>
                      <a:pt x="1306" y="224"/>
                    </a:lnTo>
                    <a:lnTo>
                      <a:pt x="1138" y="336"/>
                    </a:lnTo>
                    <a:lnTo>
                      <a:pt x="1008" y="429"/>
                    </a:lnTo>
                    <a:lnTo>
                      <a:pt x="728" y="634"/>
                    </a:lnTo>
                    <a:lnTo>
                      <a:pt x="579" y="765"/>
                    </a:lnTo>
                    <a:lnTo>
                      <a:pt x="448" y="895"/>
                    </a:lnTo>
                    <a:lnTo>
                      <a:pt x="318" y="1063"/>
                    </a:lnTo>
                    <a:lnTo>
                      <a:pt x="206" y="1212"/>
                    </a:lnTo>
                    <a:lnTo>
                      <a:pt x="94" y="1380"/>
                    </a:lnTo>
                    <a:lnTo>
                      <a:pt x="20" y="1567"/>
                    </a:lnTo>
                    <a:lnTo>
                      <a:pt x="1" y="2182"/>
                    </a:lnTo>
                    <a:lnTo>
                      <a:pt x="1" y="2816"/>
                    </a:lnTo>
                    <a:lnTo>
                      <a:pt x="38" y="3543"/>
                    </a:lnTo>
                    <a:lnTo>
                      <a:pt x="75" y="3916"/>
                    </a:lnTo>
                    <a:lnTo>
                      <a:pt x="131" y="4270"/>
                    </a:lnTo>
                    <a:lnTo>
                      <a:pt x="187" y="4605"/>
                    </a:lnTo>
                    <a:lnTo>
                      <a:pt x="281" y="4922"/>
                    </a:lnTo>
                    <a:lnTo>
                      <a:pt x="392" y="5183"/>
                    </a:lnTo>
                    <a:lnTo>
                      <a:pt x="448" y="5295"/>
                    </a:lnTo>
                    <a:lnTo>
                      <a:pt x="523" y="5388"/>
                    </a:lnTo>
                    <a:lnTo>
                      <a:pt x="597" y="5463"/>
                    </a:lnTo>
                    <a:lnTo>
                      <a:pt x="672" y="5538"/>
                    </a:lnTo>
                    <a:lnTo>
                      <a:pt x="765" y="5575"/>
                    </a:lnTo>
                    <a:lnTo>
                      <a:pt x="858" y="5593"/>
                    </a:lnTo>
                    <a:lnTo>
                      <a:pt x="1064" y="5593"/>
                    </a:lnTo>
                    <a:lnTo>
                      <a:pt x="1269" y="5575"/>
                    </a:lnTo>
                    <a:lnTo>
                      <a:pt x="1492" y="5519"/>
                    </a:lnTo>
                    <a:lnTo>
                      <a:pt x="1716" y="5463"/>
                    </a:lnTo>
                    <a:lnTo>
                      <a:pt x="1940" y="5370"/>
                    </a:lnTo>
                    <a:lnTo>
                      <a:pt x="2163" y="5258"/>
                    </a:lnTo>
                    <a:lnTo>
                      <a:pt x="2387" y="5127"/>
                    </a:lnTo>
                    <a:lnTo>
                      <a:pt x="2592" y="4978"/>
                    </a:lnTo>
                    <a:lnTo>
                      <a:pt x="2797" y="4829"/>
                    </a:lnTo>
                    <a:lnTo>
                      <a:pt x="3002" y="4661"/>
                    </a:lnTo>
                    <a:lnTo>
                      <a:pt x="3170" y="4475"/>
                    </a:lnTo>
                    <a:lnTo>
                      <a:pt x="3338" y="4288"/>
                    </a:lnTo>
                    <a:lnTo>
                      <a:pt x="3487" y="4083"/>
                    </a:lnTo>
                    <a:lnTo>
                      <a:pt x="3618" y="3897"/>
                    </a:lnTo>
                    <a:lnTo>
                      <a:pt x="3730" y="3692"/>
                    </a:lnTo>
                    <a:lnTo>
                      <a:pt x="3823" y="3487"/>
                    </a:lnTo>
                    <a:lnTo>
                      <a:pt x="3879" y="3282"/>
                    </a:lnTo>
                    <a:lnTo>
                      <a:pt x="3935" y="3058"/>
                    </a:lnTo>
                    <a:lnTo>
                      <a:pt x="3972" y="2834"/>
                    </a:lnTo>
                    <a:lnTo>
                      <a:pt x="4009" y="2611"/>
                    </a:lnTo>
                    <a:lnTo>
                      <a:pt x="4028" y="2368"/>
                    </a:lnTo>
                    <a:lnTo>
                      <a:pt x="4028" y="2144"/>
                    </a:lnTo>
                    <a:lnTo>
                      <a:pt x="4028" y="1902"/>
                    </a:lnTo>
                    <a:lnTo>
                      <a:pt x="3991" y="1678"/>
                    </a:lnTo>
                    <a:lnTo>
                      <a:pt x="3953" y="1455"/>
                    </a:lnTo>
                    <a:lnTo>
                      <a:pt x="3879" y="1250"/>
                    </a:lnTo>
                    <a:lnTo>
                      <a:pt x="3804" y="1045"/>
                    </a:lnTo>
                    <a:lnTo>
                      <a:pt x="3692" y="858"/>
                    </a:lnTo>
                    <a:lnTo>
                      <a:pt x="3580" y="690"/>
                    </a:lnTo>
                    <a:lnTo>
                      <a:pt x="3431" y="523"/>
                    </a:lnTo>
                    <a:lnTo>
                      <a:pt x="3263" y="392"/>
                    </a:lnTo>
                    <a:lnTo>
                      <a:pt x="3077" y="262"/>
                    </a:lnTo>
                    <a:lnTo>
                      <a:pt x="2872" y="168"/>
                    </a:lnTo>
                    <a:lnTo>
                      <a:pt x="2685" y="94"/>
                    </a:lnTo>
                    <a:lnTo>
                      <a:pt x="2499" y="56"/>
                    </a:lnTo>
                    <a:lnTo>
                      <a:pt x="2331" y="19"/>
                    </a:lnTo>
                    <a:lnTo>
                      <a:pt x="218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709;p41">
                <a:extLst>
                  <a:ext uri="{FF2B5EF4-FFF2-40B4-BE49-F238E27FC236}">
                    <a16:creationId xmlns:a16="http://schemas.microsoft.com/office/drawing/2014/main" xmlns="" id="{B7B244E3-B08E-15A1-0293-D7FD6F07832C}"/>
                  </a:ext>
                </a:extLst>
              </p:cNvPr>
              <p:cNvSpPr/>
              <p:nvPr/>
            </p:nvSpPr>
            <p:spPr>
              <a:xfrm>
                <a:off x="2403575" y="3335225"/>
                <a:ext cx="72275" cy="63875"/>
              </a:xfrm>
              <a:custGeom>
                <a:avLst/>
                <a:gdLst/>
                <a:ahLst/>
                <a:cxnLst/>
                <a:rect l="l" t="t" r="r" b="b"/>
                <a:pathLst>
                  <a:path w="2891" h="2555" extrusionOk="0">
                    <a:moveTo>
                      <a:pt x="2816" y="0"/>
                    </a:moveTo>
                    <a:lnTo>
                      <a:pt x="2778" y="19"/>
                    </a:lnTo>
                    <a:lnTo>
                      <a:pt x="2741" y="38"/>
                    </a:lnTo>
                    <a:lnTo>
                      <a:pt x="38" y="2405"/>
                    </a:lnTo>
                    <a:lnTo>
                      <a:pt x="19" y="2424"/>
                    </a:lnTo>
                    <a:lnTo>
                      <a:pt x="1" y="2461"/>
                    </a:lnTo>
                    <a:lnTo>
                      <a:pt x="1" y="2499"/>
                    </a:lnTo>
                    <a:lnTo>
                      <a:pt x="19" y="2517"/>
                    </a:lnTo>
                    <a:lnTo>
                      <a:pt x="57" y="2536"/>
                    </a:lnTo>
                    <a:lnTo>
                      <a:pt x="75" y="2554"/>
                    </a:lnTo>
                    <a:lnTo>
                      <a:pt x="131" y="2517"/>
                    </a:lnTo>
                    <a:lnTo>
                      <a:pt x="2853" y="149"/>
                    </a:lnTo>
                    <a:lnTo>
                      <a:pt x="2872" y="131"/>
                    </a:lnTo>
                    <a:lnTo>
                      <a:pt x="2890" y="94"/>
                    </a:lnTo>
                    <a:lnTo>
                      <a:pt x="2872" y="56"/>
                    </a:lnTo>
                    <a:lnTo>
                      <a:pt x="2872" y="38"/>
                    </a:lnTo>
                    <a:lnTo>
                      <a:pt x="2834" y="19"/>
                    </a:lnTo>
                    <a:lnTo>
                      <a:pt x="2816"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710;p41">
                <a:extLst>
                  <a:ext uri="{FF2B5EF4-FFF2-40B4-BE49-F238E27FC236}">
                    <a16:creationId xmlns:a16="http://schemas.microsoft.com/office/drawing/2014/main" xmlns="" id="{ACDE981D-0D60-E695-D38B-8DDB3E74FFDB}"/>
                  </a:ext>
                </a:extLst>
              </p:cNvPr>
              <p:cNvSpPr/>
              <p:nvPr/>
            </p:nvSpPr>
            <p:spPr>
              <a:xfrm>
                <a:off x="2403575" y="3342675"/>
                <a:ext cx="62025" cy="56425"/>
              </a:xfrm>
              <a:custGeom>
                <a:avLst/>
                <a:gdLst/>
                <a:ahLst/>
                <a:cxnLst/>
                <a:rect l="l" t="t" r="r" b="b"/>
                <a:pathLst>
                  <a:path w="2481" h="2257" extrusionOk="0">
                    <a:moveTo>
                      <a:pt x="57" y="1"/>
                    </a:moveTo>
                    <a:lnTo>
                      <a:pt x="19" y="19"/>
                    </a:lnTo>
                    <a:lnTo>
                      <a:pt x="1" y="57"/>
                    </a:lnTo>
                    <a:lnTo>
                      <a:pt x="1" y="75"/>
                    </a:lnTo>
                    <a:lnTo>
                      <a:pt x="19" y="112"/>
                    </a:lnTo>
                    <a:lnTo>
                      <a:pt x="38" y="131"/>
                    </a:lnTo>
                    <a:lnTo>
                      <a:pt x="2350" y="2219"/>
                    </a:lnTo>
                    <a:lnTo>
                      <a:pt x="2368" y="2238"/>
                    </a:lnTo>
                    <a:lnTo>
                      <a:pt x="2406" y="2256"/>
                    </a:lnTo>
                    <a:lnTo>
                      <a:pt x="2424" y="2238"/>
                    </a:lnTo>
                    <a:lnTo>
                      <a:pt x="2462" y="2219"/>
                    </a:lnTo>
                    <a:lnTo>
                      <a:pt x="2480" y="2201"/>
                    </a:lnTo>
                    <a:lnTo>
                      <a:pt x="2480" y="2163"/>
                    </a:lnTo>
                    <a:lnTo>
                      <a:pt x="2480" y="2126"/>
                    </a:lnTo>
                    <a:lnTo>
                      <a:pt x="2462" y="2107"/>
                    </a:lnTo>
                    <a:lnTo>
                      <a:pt x="131" y="19"/>
                    </a:lnTo>
                    <a:lnTo>
                      <a:pt x="113"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711;p41">
                <a:extLst>
                  <a:ext uri="{FF2B5EF4-FFF2-40B4-BE49-F238E27FC236}">
                    <a16:creationId xmlns:a16="http://schemas.microsoft.com/office/drawing/2014/main" xmlns="" id="{8AA773C4-1EAD-C51C-9468-04B09D347D8E}"/>
                  </a:ext>
                </a:extLst>
              </p:cNvPr>
              <p:cNvSpPr/>
              <p:nvPr/>
            </p:nvSpPr>
            <p:spPr>
              <a:xfrm>
                <a:off x="2391450" y="3303050"/>
                <a:ext cx="103975" cy="144050"/>
              </a:xfrm>
              <a:custGeom>
                <a:avLst/>
                <a:gdLst/>
                <a:ahLst/>
                <a:cxnLst/>
                <a:rect l="l" t="t" r="r" b="b"/>
                <a:pathLst>
                  <a:path w="4159" h="5762" extrusionOk="0">
                    <a:moveTo>
                      <a:pt x="1958" y="1"/>
                    </a:moveTo>
                    <a:lnTo>
                      <a:pt x="1828" y="38"/>
                    </a:lnTo>
                    <a:lnTo>
                      <a:pt x="1586" y="113"/>
                    </a:lnTo>
                    <a:lnTo>
                      <a:pt x="1381" y="206"/>
                    </a:lnTo>
                    <a:lnTo>
                      <a:pt x="1194" y="299"/>
                    </a:lnTo>
                    <a:lnTo>
                      <a:pt x="1045" y="411"/>
                    </a:lnTo>
                    <a:lnTo>
                      <a:pt x="1008" y="430"/>
                    </a:lnTo>
                    <a:lnTo>
                      <a:pt x="803" y="598"/>
                    </a:lnTo>
                    <a:lnTo>
                      <a:pt x="653" y="709"/>
                    </a:lnTo>
                    <a:lnTo>
                      <a:pt x="504" y="859"/>
                    </a:lnTo>
                    <a:lnTo>
                      <a:pt x="355" y="1008"/>
                    </a:lnTo>
                    <a:lnTo>
                      <a:pt x="225" y="1194"/>
                    </a:lnTo>
                    <a:lnTo>
                      <a:pt x="94" y="1399"/>
                    </a:lnTo>
                    <a:lnTo>
                      <a:pt x="1" y="1604"/>
                    </a:lnTo>
                    <a:lnTo>
                      <a:pt x="1" y="1642"/>
                    </a:lnTo>
                    <a:lnTo>
                      <a:pt x="1" y="1679"/>
                    </a:lnTo>
                    <a:lnTo>
                      <a:pt x="20" y="1697"/>
                    </a:lnTo>
                    <a:lnTo>
                      <a:pt x="57" y="1716"/>
                    </a:lnTo>
                    <a:lnTo>
                      <a:pt x="113" y="1716"/>
                    </a:lnTo>
                    <a:lnTo>
                      <a:pt x="150" y="1697"/>
                    </a:lnTo>
                    <a:lnTo>
                      <a:pt x="150" y="1660"/>
                    </a:lnTo>
                    <a:lnTo>
                      <a:pt x="243" y="1474"/>
                    </a:lnTo>
                    <a:lnTo>
                      <a:pt x="355" y="1287"/>
                    </a:lnTo>
                    <a:lnTo>
                      <a:pt x="486" y="1120"/>
                    </a:lnTo>
                    <a:lnTo>
                      <a:pt x="635" y="952"/>
                    </a:lnTo>
                    <a:lnTo>
                      <a:pt x="784" y="821"/>
                    </a:lnTo>
                    <a:lnTo>
                      <a:pt x="914" y="709"/>
                    </a:lnTo>
                    <a:lnTo>
                      <a:pt x="1101" y="560"/>
                    </a:lnTo>
                    <a:lnTo>
                      <a:pt x="1138" y="542"/>
                    </a:lnTo>
                    <a:lnTo>
                      <a:pt x="1287" y="448"/>
                    </a:lnTo>
                    <a:lnTo>
                      <a:pt x="1455" y="337"/>
                    </a:lnTo>
                    <a:lnTo>
                      <a:pt x="1642" y="262"/>
                    </a:lnTo>
                    <a:lnTo>
                      <a:pt x="1865" y="187"/>
                    </a:lnTo>
                    <a:lnTo>
                      <a:pt x="1996" y="169"/>
                    </a:lnTo>
                    <a:lnTo>
                      <a:pt x="2126" y="150"/>
                    </a:lnTo>
                    <a:lnTo>
                      <a:pt x="2257" y="169"/>
                    </a:lnTo>
                    <a:lnTo>
                      <a:pt x="2406" y="169"/>
                    </a:lnTo>
                    <a:lnTo>
                      <a:pt x="2555" y="206"/>
                    </a:lnTo>
                    <a:lnTo>
                      <a:pt x="2723" y="262"/>
                    </a:lnTo>
                    <a:lnTo>
                      <a:pt x="2909" y="337"/>
                    </a:lnTo>
                    <a:lnTo>
                      <a:pt x="3096" y="411"/>
                    </a:lnTo>
                    <a:lnTo>
                      <a:pt x="3263" y="523"/>
                    </a:lnTo>
                    <a:lnTo>
                      <a:pt x="3413" y="653"/>
                    </a:lnTo>
                    <a:lnTo>
                      <a:pt x="3543" y="803"/>
                    </a:lnTo>
                    <a:lnTo>
                      <a:pt x="3674" y="952"/>
                    </a:lnTo>
                    <a:lnTo>
                      <a:pt x="3767" y="1138"/>
                    </a:lnTo>
                    <a:lnTo>
                      <a:pt x="3841" y="1325"/>
                    </a:lnTo>
                    <a:lnTo>
                      <a:pt x="3916" y="1530"/>
                    </a:lnTo>
                    <a:lnTo>
                      <a:pt x="3953" y="1735"/>
                    </a:lnTo>
                    <a:lnTo>
                      <a:pt x="3991" y="1958"/>
                    </a:lnTo>
                    <a:lnTo>
                      <a:pt x="4009" y="2182"/>
                    </a:lnTo>
                    <a:lnTo>
                      <a:pt x="4009" y="2406"/>
                    </a:lnTo>
                    <a:lnTo>
                      <a:pt x="3991" y="2630"/>
                    </a:lnTo>
                    <a:lnTo>
                      <a:pt x="3953" y="2853"/>
                    </a:lnTo>
                    <a:lnTo>
                      <a:pt x="3916" y="3096"/>
                    </a:lnTo>
                    <a:lnTo>
                      <a:pt x="3860" y="3319"/>
                    </a:lnTo>
                    <a:lnTo>
                      <a:pt x="3786" y="3525"/>
                    </a:lnTo>
                    <a:lnTo>
                      <a:pt x="3711" y="3730"/>
                    </a:lnTo>
                    <a:lnTo>
                      <a:pt x="3599" y="3935"/>
                    </a:lnTo>
                    <a:lnTo>
                      <a:pt x="3487" y="4121"/>
                    </a:lnTo>
                    <a:lnTo>
                      <a:pt x="3338" y="4326"/>
                    </a:lnTo>
                    <a:lnTo>
                      <a:pt x="3170" y="4494"/>
                    </a:lnTo>
                    <a:lnTo>
                      <a:pt x="2984" y="4680"/>
                    </a:lnTo>
                    <a:lnTo>
                      <a:pt x="2797" y="4848"/>
                    </a:lnTo>
                    <a:lnTo>
                      <a:pt x="2592" y="4997"/>
                    </a:lnTo>
                    <a:lnTo>
                      <a:pt x="2387" y="5128"/>
                    </a:lnTo>
                    <a:lnTo>
                      <a:pt x="2182" y="5258"/>
                    </a:lnTo>
                    <a:lnTo>
                      <a:pt x="1958" y="5370"/>
                    </a:lnTo>
                    <a:lnTo>
                      <a:pt x="1735" y="5463"/>
                    </a:lnTo>
                    <a:lnTo>
                      <a:pt x="1530" y="5519"/>
                    </a:lnTo>
                    <a:lnTo>
                      <a:pt x="1325" y="5575"/>
                    </a:lnTo>
                    <a:lnTo>
                      <a:pt x="1120" y="5594"/>
                    </a:lnTo>
                    <a:lnTo>
                      <a:pt x="896" y="5594"/>
                    </a:lnTo>
                    <a:lnTo>
                      <a:pt x="859" y="5613"/>
                    </a:lnTo>
                    <a:lnTo>
                      <a:pt x="840" y="5631"/>
                    </a:lnTo>
                    <a:lnTo>
                      <a:pt x="840" y="5668"/>
                    </a:lnTo>
                    <a:lnTo>
                      <a:pt x="840" y="5687"/>
                    </a:lnTo>
                    <a:lnTo>
                      <a:pt x="859" y="5724"/>
                    </a:lnTo>
                    <a:lnTo>
                      <a:pt x="877" y="5743"/>
                    </a:lnTo>
                    <a:lnTo>
                      <a:pt x="914" y="5743"/>
                    </a:lnTo>
                    <a:lnTo>
                      <a:pt x="1045" y="5762"/>
                    </a:lnTo>
                    <a:lnTo>
                      <a:pt x="1250" y="5743"/>
                    </a:lnTo>
                    <a:lnTo>
                      <a:pt x="1474" y="5706"/>
                    </a:lnTo>
                    <a:lnTo>
                      <a:pt x="1679" y="5650"/>
                    </a:lnTo>
                    <a:lnTo>
                      <a:pt x="1903" y="5575"/>
                    </a:lnTo>
                    <a:lnTo>
                      <a:pt x="2126" y="5482"/>
                    </a:lnTo>
                    <a:lnTo>
                      <a:pt x="2331" y="5352"/>
                    </a:lnTo>
                    <a:lnTo>
                      <a:pt x="2555" y="5221"/>
                    </a:lnTo>
                    <a:lnTo>
                      <a:pt x="2760" y="5091"/>
                    </a:lnTo>
                    <a:lnTo>
                      <a:pt x="2965" y="4923"/>
                    </a:lnTo>
                    <a:lnTo>
                      <a:pt x="3152" y="4755"/>
                    </a:lnTo>
                    <a:lnTo>
                      <a:pt x="3319" y="4569"/>
                    </a:lnTo>
                    <a:lnTo>
                      <a:pt x="3487" y="4382"/>
                    </a:lnTo>
                    <a:lnTo>
                      <a:pt x="3636" y="4196"/>
                    </a:lnTo>
                    <a:lnTo>
                      <a:pt x="3767" y="3991"/>
                    </a:lnTo>
                    <a:lnTo>
                      <a:pt x="3860" y="3786"/>
                    </a:lnTo>
                    <a:lnTo>
                      <a:pt x="3953" y="3580"/>
                    </a:lnTo>
                    <a:lnTo>
                      <a:pt x="4028" y="3357"/>
                    </a:lnTo>
                    <a:lnTo>
                      <a:pt x="4084" y="3114"/>
                    </a:lnTo>
                    <a:lnTo>
                      <a:pt x="4121" y="2872"/>
                    </a:lnTo>
                    <a:lnTo>
                      <a:pt x="4158" y="2630"/>
                    </a:lnTo>
                    <a:lnTo>
                      <a:pt x="4158" y="2387"/>
                    </a:lnTo>
                    <a:lnTo>
                      <a:pt x="4158" y="2145"/>
                    </a:lnTo>
                    <a:lnTo>
                      <a:pt x="4140" y="1921"/>
                    </a:lnTo>
                    <a:lnTo>
                      <a:pt x="4121" y="1679"/>
                    </a:lnTo>
                    <a:lnTo>
                      <a:pt x="4065" y="1455"/>
                    </a:lnTo>
                    <a:lnTo>
                      <a:pt x="3991" y="1250"/>
                    </a:lnTo>
                    <a:lnTo>
                      <a:pt x="3897" y="1045"/>
                    </a:lnTo>
                    <a:lnTo>
                      <a:pt x="3786" y="859"/>
                    </a:lnTo>
                    <a:lnTo>
                      <a:pt x="3674" y="691"/>
                    </a:lnTo>
                    <a:lnTo>
                      <a:pt x="3524" y="523"/>
                    </a:lnTo>
                    <a:lnTo>
                      <a:pt x="3357" y="392"/>
                    </a:lnTo>
                    <a:lnTo>
                      <a:pt x="3170" y="281"/>
                    </a:lnTo>
                    <a:lnTo>
                      <a:pt x="2965" y="169"/>
                    </a:lnTo>
                    <a:lnTo>
                      <a:pt x="2779" y="94"/>
                    </a:lnTo>
                    <a:lnTo>
                      <a:pt x="2592" y="57"/>
                    </a:lnTo>
                    <a:lnTo>
                      <a:pt x="2425" y="20"/>
                    </a:lnTo>
                    <a:lnTo>
                      <a:pt x="2257"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712;p41">
                <a:extLst>
                  <a:ext uri="{FF2B5EF4-FFF2-40B4-BE49-F238E27FC236}">
                    <a16:creationId xmlns:a16="http://schemas.microsoft.com/office/drawing/2014/main" xmlns="" id="{1220B4A6-DA2B-3798-5DD9-9ECCF17CF6C3}"/>
                  </a:ext>
                </a:extLst>
              </p:cNvPr>
              <p:cNvSpPr/>
              <p:nvPr/>
            </p:nvSpPr>
            <p:spPr>
              <a:xfrm>
                <a:off x="2403125" y="3414450"/>
                <a:ext cx="47075" cy="59225"/>
              </a:xfrm>
              <a:custGeom>
                <a:avLst/>
                <a:gdLst/>
                <a:ahLst/>
                <a:cxnLst/>
                <a:rect l="l" t="t" r="r" b="b"/>
                <a:pathLst>
                  <a:path w="1883" h="2369" extrusionOk="0">
                    <a:moveTo>
                      <a:pt x="876" y="1"/>
                    </a:moveTo>
                    <a:lnTo>
                      <a:pt x="0" y="1324"/>
                    </a:lnTo>
                    <a:lnTo>
                      <a:pt x="876" y="2368"/>
                    </a:lnTo>
                    <a:lnTo>
                      <a:pt x="1883" y="1212"/>
                    </a:lnTo>
                    <a:lnTo>
                      <a:pt x="876" y="1"/>
                    </a:lnTo>
                    <a:close/>
                  </a:path>
                </a:pathLst>
              </a:custGeom>
              <a:solidFill>
                <a:srgbClr val="FFCD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713;p41">
                <a:extLst>
                  <a:ext uri="{FF2B5EF4-FFF2-40B4-BE49-F238E27FC236}">
                    <a16:creationId xmlns:a16="http://schemas.microsoft.com/office/drawing/2014/main" xmlns="" id="{BD366862-23EB-72EF-56CF-E336E4DB459D}"/>
                  </a:ext>
                </a:extLst>
              </p:cNvPr>
              <p:cNvSpPr/>
              <p:nvPr/>
            </p:nvSpPr>
            <p:spPr>
              <a:xfrm>
                <a:off x="2013475" y="3321700"/>
                <a:ext cx="13525" cy="27050"/>
              </a:xfrm>
              <a:custGeom>
                <a:avLst/>
                <a:gdLst/>
                <a:ahLst/>
                <a:cxnLst/>
                <a:rect l="l" t="t" r="r" b="b"/>
                <a:pathLst>
                  <a:path w="541" h="1082" extrusionOk="0">
                    <a:moveTo>
                      <a:pt x="466" y="1"/>
                    </a:moveTo>
                    <a:lnTo>
                      <a:pt x="429" y="19"/>
                    </a:lnTo>
                    <a:lnTo>
                      <a:pt x="410" y="38"/>
                    </a:lnTo>
                    <a:lnTo>
                      <a:pt x="392" y="57"/>
                    </a:lnTo>
                    <a:lnTo>
                      <a:pt x="243" y="392"/>
                    </a:lnTo>
                    <a:lnTo>
                      <a:pt x="112" y="690"/>
                    </a:lnTo>
                    <a:lnTo>
                      <a:pt x="0" y="989"/>
                    </a:lnTo>
                    <a:lnTo>
                      <a:pt x="0" y="1007"/>
                    </a:lnTo>
                    <a:lnTo>
                      <a:pt x="0" y="1045"/>
                    </a:lnTo>
                    <a:lnTo>
                      <a:pt x="19" y="1063"/>
                    </a:lnTo>
                    <a:lnTo>
                      <a:pt x="38" y="1082"/>
                    </a:lnTo>
                    <a:lnTo>
                      <a:pt x="112" y="1082"/>
                    </a:lnTo>
                    <a:lnTo>
                      <a:pt x="149" y="1045"/>
                    </a:lnTo>
                    <a:lnTo>
                      <a:pt x="261" y="746"/>
                    </a:lnTo>
                    <a:lnTo>
                      <a:pt x="392" y="448"/>
                    </a:lnTo>
                    <a:lnTo>
                      <a:pt x="541" y="131"/>
                    </a:lnTo>
                    <a:lnTo>
                      <a:pt x="541" y="94"/>
                    </a:lnTo>
                    <a:lnTo>
                      <a:pt x="541" y="57"/>
                    </a:lnTo>
                    <a:lnTo>
                      <a:pt x="522" y="38"/>
                    </a:lnTo>
                    <a:lnTo>
                      <a:pt x="504" y="19"/>
                    </a:lnTo>
                    <a:lnTo>
                      <a:pt x="466"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714;p41">
                <a:extLst>
                  <a:ext uri="{FF2B5EF4-FFF2-40B4-BE49-F238E27FC236}">
                    <a16:creationId xmlns:a16="http://schemas.microsoft.com/office/drawing/2014/main" xmlns="" id="{0261318E-688A-D2FC-D4B9-034A64B512D3}"/>
                  </a:ext>
                </a:extLst>
              </p:cNvPr>
              <p:cNvSpPr/>
              <p:nvPr/>
            </p:nvSpPr>
            <p:spPr>
              <a:xfrm>
                <a:off x="2237650" y="3690375"/>
                <a:ext cx="218150" cy="172000"/>
              </a:xfrm>
              <a:custGeom>
                <a:avLst/>
                <a:gdLst/>
                <a:ahLst/>
                <a:cxnLst/>
                <a:rect l="l" t="t" r="r" b="b"/>
                <a:pathLst>
                  <a:path w="8726" h="6880" extrusionOk="0">
                    <a:moveTo>
                      <a:pt x="3412" y="0"/>
                    </a:moveTo>
                    <a:lnTo>
                      <a:pt x="2872" y="541"/>
                    </a:lnTo>
                    <a:lnTo>
                      <a:pt x="1679" y="1734"/>
                    </a:lnTo>
                    <a:lnTo>
                      <a:pt x="1045" y="2387"/>
                    </a:lnTo>
                    <a:lnTo>
                      <a:pt x="504" y="3002"/>
                    </a:lnTo>
                    <a:lnTo>
                      <a:pt x="280" y="3244"/>
                    </a:lnTo>
                    <a:lnTo>
                      <a:pt x="131" y="3468"/>
                    </a:lnTo>
                    <a:lnTo>
                      <a:pt x="19" y="3617"/>
                    </a:lnTo>
                    <a:lnTo>
                      <a:pt x="1" y="3673"/>
                    </a:lnTo>
                    <a:lnTo>
                      <a:pt x="1" y="3710"/>
                    </a:lnTo>
                    <a:lnTo>
                      <a:pt x="38" y="3804"/>
                    </a:lnTo>
                    <a:lnTo>
                      <a:pt x="131" y="3953"/>
                    </a:lnTo>
                    <a:lnTo>
                      <a:pt x="411" y="4344"/>
                    </a:lnTo>
                    <a:lnTo>
                      <a:pt x="821" y="4866"/>
                    </a:lnTo>
                    <a:lnTo>
                      <a:pt x="1306" y="5426"/>
                    </a:lnTo>
                    <a:lnTo>
                      <a:pt x="1809" y="5966"/>
                    </a:lnTo>
                    <a:lnTo>
                      <a:pt x="2275" y="6432"/>
                    </a:lnTo>
                    <a:lnTo>
                      <a:pt x="2480" y="6619"/>
                    </a:lnTo>
                    <a:lnTo>
                      <a:pt x="2648" y="6768"/>
                    </a:lnTo>
                    <a:lnTo>
                      <a:pt x="2797" y="6843"/>
                    </a:lnTo>
                    <a:lnTo>
                      <a:pt x="2853" y="6861"/>
                    </a:lnTo>
                    <a:lnTo>
                      <a:pt x="2909" y="6880"/>
                    </a:lnTo>
                    <a:lnTo>
                      <a:pt x="2946" y="6861"/>
                    </a:lnTo>
                    <a:lnTo>
                      <a:pt x="2984" y="6805"/>
                    </a:lnTo>
                    <a:lnTo>
                      <a:pt x="3021" y="6731"/>
                    </a:lnTo>
                    <a:lnTo>
                      <a:pt x="3077" y="6619"/>
                    </a:lnTo>
                    <a:lnTo>
                      <a:pt x="3151" y="6339"/>
                    </a:lnTo>
                    <a:lnTo>
                      <a:pt x="3207" y="5966"/>
                    </a:lnTo>
                    <a:lnTo>
                      <a:pt x="3282" y="5538"/>
                    </a:lnTo>
                    <a:lnTo>
                      <a:pt x="3338" y="5053"/>
                    </a:lnTo>
                    <a:lnTo>
                      <a:pt x="3450" y="4027"/>
                    </a:lnTo>
                    <a:lnTo>
                      <a:pt x="3543" y="2983"/>
                    </a:lnTo>
                    <a:lnTo>
                      <a:pt x="3617" y="2070"/>
                    </a:lnTo>
                    <a:lnTo>
                      <a:pt x="3673" y="1194"/>
                    </a:lnTo>
                    <a:lnTo>
                      <a:pt x="4214" y="1939"/>
                    </a:lnTo>
                    <a:lnTo>
                      <a:pt x="5463" y="3599"/>
                    </a:lnTo>
                    <a:lnTo>
                      <a:pt x="6153" y="4475"/>
                    </a:lnTo>
                    <a:lnTo>
                      <a:pt x="6768" y="5239"/>
                    </a:lnTo>
                    <a:lnTo>
                      <a:pt x="7048" y="5538"/>
                    </a:lnTo>
                    <a:lnTo>
                      <a:pt x="7253" y="5780"/>
                    </a:lnTo>
                    <a:lnTo>
                      <a:pt x="7421" y="5929"/>
                    </a:lnTo>
                    <a:lnTo>
                      <a:pt x="7477" y="5966"/>
                    </a:lnTo>
                    <a:lnTo>
                      <a:pt x="7533" y="5966"/>
                    </a:lnTo>
                    <a:lnTo>
                      <a:pt x="7570" y="5948"/>
                    </a:lnTo>
                    <a:lnTo>
                      <a:pt x="7607" y="5929"/>
                    </a:lnTo>
                    <a:lnTo>
                      <a:pt x="7682" y="5799"/>
                    </a:lnTo>
                    <a:lnTo>
                      <a:pt x="7775" y="5593"/>
                    </a:lnTo>
                    <a:lnTo>
                      <a:pt x="7868" y="5351"/>
                    </a:lnTo>
                    <a:lnTo>
                      <a:pt x="8073" y="4736"/>
                    </a:lnTo>
                    <a:lnTo>
                      <a:pt x="8278" y="4009"/>
                    </a:lnTo>
                    <a:lnTo>
                      <a:pt x="8465" y="3282"/>
                    </a:lnTo>
                    <a:lnTo>
                      <a:pt x="8614" y="2629"/>
                    </a:lnTo>
                    <a:lnTo>
                      <a:pt x="8707" y="2144"/>
                    </a:lnTo>
                    <a:lnTo>
                      <a:pt x="8726" y="1977"/>
                    </a:lnTo>
                    <a:lnTo>
                      <a:pt x="8707" y="1902"/>
                    </a:lnTo>
                    <a:lnTo>
                      <a:pt x="8670" y="1846"/>
                    </a:lnTo>
                    <a:lnTo>
                      <a:pt x="8558" y="1772"/>
                    </a:lnTo>
                    <a:lnTo>
                      <a:pt x="8185" y="1548"/>
                    </a:lnTo>
                    <a:lnTo>
                      <a:pt x="7682" y="1287"/>
                    </a:lnTo>
                    <a:lnTo>
                      <a:pt x="7104" y="1007"/>
                    </a:lnTo>
                    <a:lnTo>
                      <a:pt x="6041" y="522"/>
                    </a:lnTo>
                    <a:lnTo>
                      <a:pt x="5556" y="317"/>
                    </a:lnTo>
                    <a:lnTo>
                      <a:pt x="3412"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715;p41">
                <a:extLst>
                  <a:ext uri="{FF2B5EF4-FFF2-40B4-BE49-F238E27FC236}">
                    <a16:creationId xmlns:a16="http://schemas.microsoft.com/office/drawing/2014/main" xmlns="" id="{22097904-8395-FA28-014A-0B329AA8D936}"/>
                  </a:ext>
                </a:extLst>
              </p:cNvPr>
              <p:cNvSpPr/>
              <p:nvPr/>
            </p:nvSpPr>
            <p:spPr>
              <a:xfrm>
                <a:off x="2322950" y="3613925"/>
                <a:ext cx="114675" cy="84400"/>
              </a:xfrm>
              <a:custGeom>
                <a:avLst/>
                <a:gdLst/>
                <a:ahLst/>
                <a:cxnLst/>
                <a:rect l="l" t="t" r="r" b="b"/>
                <a:pathLst>
                  <a:path w="4587" h="3376" extrusionOk="0">
                    <a:moveTo>
                      <a:pt x="3617" y="1"/>
                    </a:moveTo>
                    <a:lnTo>
                      <a:pt x="3505" y="20"/>
                    </a:lnTo>
                    <a:lnTo>
                      <a:pt x="3393" y="38"/>
                    </a:lnTo>
                    <a:lnTo>
                      <a:pt x="3263" y="94"/>
                    </a:lnTo>
                    <a:lnTo>
                      <a:pt x="3002" y="225"/>
                    </a:lnTo>
                    <a:lnTo>
                      <a:pt x="2722" y="411"/>
                    </a:lnTo>
                    <a:lnTo>
                      <a:pt x="2424" y="635"/>
                    </a:lnTo>
                    <a:lnTo>
                      <a:pt x="2107" y="896"/>
                    </a:lnTo>
                    <a:lnTo>
                      <a:pt x="1790" y="1176"/>
                    </a:lnTo>
                    <a:lnTo>
                      <a:pt x="1492" y="1474"/>
                    </a:lnTo>
                    <a:lnTo>
                      <a:pt x="914" y="2052"/>
                    </a:lnTo>
                    <a:lnTo>
                      <a:pt x="429" y="2555"/>
                    </a:lnTo>
                    <a:lnTo>
                      <a:pt x="0" y="3058"/>
                    </a:lnTo>
                    <a:lnTo>
                      <a:pt x="504" y="3152"/>
                    </a:lnTo>
                    <a:lnTo>
                      <a:pt x="1063" y="3245"/>
                    </a:lnTo>
                    <a:lnTo>
                      <a:pt x="1697" y="3338"/>
                    </a:lnTo>
                    <a:lnTo>
                      <a:pt x="2051" y="3357"/>
                    </a:lnTo>
                    <a:lnTo>
                      <a:pt x="2405" y="3375"/>
                    </a:lnTo>
                    <a:lnTo>
                      <a:pt x="2741" y="3375"/>
                    </a:lnTo>
                    <a:lnTo>
                      <a:pt x="3058" y="3357"/>
                    </a:lnTo>
                    <a:lnTo>
                      <a:pt x="3375" y="3319"/>
                    </a:lnTo>
                    <a:lnTo>
                      <a:pt x="3636" y="3264"/>
                    </a:lnTo>
                    <a:lnTo>
                      <a:pt x="3878" y="3170"/>
                    </a:lnTo>
                    <a:lnTo>
                      <a:pt x="3971" y="3114"/>
                    </a:lnTo>
                    <a:lnTo>
                      <a:pt x="4065" y="3058"/>
                    </a:lnTo>
                    <a:lnTo>
                      <a:pt x="4214" y="2909"/>
                    </a:lnTo>
                    <a:lnTo>
                      <a:pt x="4326" y="2723"/>
                    </a:lnTo>
                    <a:lnTo>
                      <a:pt x="4437" y="2518"/>
                    </a:lnTo>
                    <a:lnTo>
                      <a:pt x="4512" y="2294"/>
                    </a:lnTo>
                    <a:lnTo>
                      <a:pt x="4549" y="2052"/>
                    </a:lnTo>
                    <a:lnTo>
                      <a:pt x="4587" y="1809"/>
                    </a:lnTo>
                    <a:lnTo>
                      <a:pt x="4587" y="1567"/>
                    </a:lnTo>
                    <a:lnTo>
                      <a:pt x="4568" y="1325"/>
                    </a:lnTo>
                    <a:lnTo>
                      <a:pt x="4531" y="1082"/>
                    </a:lnTo>
                    <a:lnTo>
                      <a:pt x="4475" y="840"/>
                    </a:lnTo>
                    <a:lnTo>
                      <a:pt x="4400" y="635"/>
                    </a:lnTo>
                    <a:lnTo>
                      <a:pt x="4288" y="448"/>
                    </a:lnTo>
                    <a:lnTo>
                      <a:pt x="4176" y="281"/>
                    </a:lnTo>
                    <a:lnTo>
                      <a:pt x="4046" y="150"/>
                    </a:lnTo>
                    <a:lnTo>
                      <a:pt x="3878" y="57"/>
                    </a:lnTo>
                    <a:lnTo>
                      <a:pt x="3804" y="20"/>
                    </a:lnTo>
                    <a:lnTo>
                      <a:pt x="371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716;p41">
                <a:extLst>
                  <a:ext uri="{FF2B5EF4-FFF2-40B4-BE49-F238E27FC236}">
                    <a16:creationId xmlns:a16="http://schemas.microsoft.com/office/drawing/2014/main" xmlns="" id="{7D6D82AE-6E5A-2F78-9176-DBA0BB794A8C}"/>
                  </a:ext>
                </a:extLst>
              </p:cNvPr>
              <p:cNvSpPr/>
              <p:nvPr/>
            </p:nvSpPr>
            <p:spPr>
              <a:xfrm>
                <a:off x="2212025" y="3653550"/>
                <a:ext cx="110950" cy="85775"/>
              </a:xfrm>
              <a:custGeom>
                <a:avLst/>
                <a:gdLst/>
                <a:ahLst/>
                <a:cxnLst/>
                <a:rect l="l" t="t" r="r" b="b"/>
                <a:pathLst>
                  <a:path w="4438" h="3431" extrusionOk="0">
                    <a:moveTo>
                      <a:pt x="373" y="1"/>
                    </a:moveTo>
                    <a:lnTo>
                      <a:pt x="299" y="38"/>
                    </a:lnTo>
                    <a:lnTo>
                      <a:pt x="224" y="75"/>
                    </a:lnTo>
                    <a:lnTo>
                      <a:pt x="168" y="131"/>
                    </a:lnTo>
                    <a:lnTo>
                      <a:pt x="131" y="187"/>
                    </a:lnTo>
                    <a:lnTo>
                      <a:pt x="94" y="262"/>
                    </a:lnTo>
                    <a:lnTo>
                      <a:pt x="19" y="448"/>
                    </a:lnTo>
                    <a:lnTo>
                      <a:pt x="0" y="653"/>
                    </a:lnTo>
                    <a:lnTo>
                      <a:pt x="0" y="896"/>
                    </a:lnTo>
                    <a:lnTo>
                      <a:pt x="19" y="1157"/>
                    </a:lnTo>
                    <a:lnTo>
                      <a:pt x="75" y="1436"/>
                    </a:lnTo>
                    <a:lnTo>
                      <a:pt x="149" y="1716"/>
                    </a:lnTo>
                    <a:lnTo>
                      <a:pt x="243" y="1995"/>
                    </a:lnTo>
                    <a:lnTo>
                      <a:pt x="373" y="2256"/>
                    </a:lnTo>
                    <a:lnTo>
                      <a:pt x="522" y="2517"/>
                    </a:lnTo>
                    <a:lnTo>
                      <a:pt x="671" y="2760"/>
                    </a:lnTo>
                    <a:lnTo>
                      <a:pt x="858" y="2984"/>
                    </a:lnTo>
                    <a:lnTo>
                      <a:pt x="1044" y="3151"/>
                    </a:lnTo>
                    <a:lnTo>
                      <a:pt x="1268" y="3301"/>
                    </a:lnTo>
                    <a:lnTo>
                      <a:pt x="1380" y="3356"/>
                    </a:lnTo>
                    <a:lnTo>
                      <a:pt x="1492" y="3394"/>
                    </a:lnTo>
                    <a:lnTo>
                      <a:pt x="1604" y="3431"/>
                    </a:lnTo>
                    <a:lnTo>
                      <a:pt x="1976" y="3431"/>
                    </a:lnTo>
                    <a:lnTo>
                      <a:pt x="2219" y="3356"/>
                    </a:lnTo>
                    <a:lnTo>
                      <a:pt x="2461" y="3263"/>
                    </a:lnTo>
                    <a:lnTo>
                      <a:pt x="2722" y="3114"/>
                    </a:lnTo>
                    <a:lnTo>
                      <a:pt x="2965" y="2946"/>
                    </a:lnTo>
                    <a:lnTo>
                      <a:pt x="3207" y="2779"/>
                    </a:lnTo>
                    <a:lnTo>
                      <a:pt x="3431" y="2573"/>
                    </a:lnTo>
                    <a:lnTo>
                      <a:pt x="3636" y="2368"/>
                    </a:lnTo>
                    <a:lnTo>
                      <a:pt x="3822" y="2182"/>
                    </a:lnTo>
                    <a:lnTo>
                      <a:pt x="4139" y="1828"/>
                    </a:lnTo>
                    <a:lnTo>
                      <a:pt x="4363" y="1567"/>
                    </a:lnTo>
                    <a:lnTo>
                      <a:pt x="4437" y="1473"/>
                    </a:lnTo>
                    <a:lnTo>
                      <a:pt x="3878" y="1194"/>
                    </a:lnTo>
                    <a:lnTo>
                      <a:pt x="3319" y="933"/>
                    </a:lnTo>
                    <a:lnTo>
                      <a:pt x="2629" y="616"/>
                    </a:lnTo>
                    <a:lnTo>
                      <a:pt x="1921" y="336"/>
                    </a:lnTo>
                    <a:lnTo>
                      <a:pt x="1585" y="206"/>
                    </a:lnTo>
                    <a:lnTo>
                      <a:pt x="1249" y="113"/>
                    </a:lnTo>
                    <a:lnTo>
                      <a:pt x="951" y="38"/>
                    </a:lnTo>
                    <a:lnTo>
                      <a:pt x="67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717;p41">
                <a:extLst>
                  <a:ext uri="{FF2B5EF4-FFF2-40B4-BE49-F238E27FC236}">
                    <a16:creationId xmlns:a16="http://schemas.microsoft.com/office/drawing/2014/main" xmlns="" id="{0E68717E-48D8-F02E-1767-89AC3FF28AE3}"/>
                  </a:ext>
                </a:extLst>
              </p:cNvPr>
              <p:cNvSpPr/>
              <p:nvPr/>
            </p:nvSpPr>
            <p:spPr>
              <a:xfrm>
                <a:off x="2320625" y="3628850"/>
                <a:ext cx="63400" cy="63425"/>
              </a:xfrm>
              <a:custGeom>
                <a:avLst/>
                <a:gdLst/>
                <a:ahLst/>
                <a:cxnLst/>
                <a:rect l="l" t="t" r="r" b="b"/>
                <a:pathLst>
                  <a:path w="2536" h="2537" extrusionOk="0">
                    <a:moveTo>
                      <a:pt x="2442" y="1"/>
                    </a:moveTo>
                    <a:lnTo>
                      <a:pt x="2405" y="19"/>
                    </a:lnTo>
                    <a:lnTo>
                      <a:pt x="1995" y="373"/>
                    </a:lnTo>
                    <a:lnTo>
                      <a:pt x="1566" y="765"/>
                    </a:lnTo>
                    <a:lnTo>
                      <a:pt x="1175" y="1175"/>
                    </a:lnTo>
                    <a:lnTo>
                      <a:pt x="802" y="1548"/>
                    </a:lnTo>
                    <a:lnTo>
                      <a:pt x="243" y="2163"/>
                    </a:lnTo>
                    <a:lnTo>
                      <a:pt x="19" y="2406"/>
                    </a:lnTo>
                    <a:lnTo>
                      <a:pt x="0" y="2443"/>
                    </a:lnTo>
                    <a:lnTo>
                      <a:pt x="0" y="2461"/>
                    </a:lnTo>
                    <a:lnTo>
                      <a:pt x="19" y="2499"/>
                    </a:lnTo>
                    <a:lnTo>
                      <a:pt x="37" y="2517"/>
                    </a:lnTo>
                    <a:lnTo>
                      <a:pt x="93" y="2536"/>
                    </a:lnTo>
                    <a:lnTo>
                      <a:pt x="112" y="2536"/>
                    </a:lnTo>
                    <a:lnTo>
                      <a:pt x="149" y="2517"/>
                    </a:lnTo>
                    <a:lnTo>
                      <a:pt x="373" y="2256"/>
                    </a:lnTo>
                    <a:lnTo>
                      <a:pt x="932" y="1660"/>
                    </a:lnTo>
                    <a:lnTo>
                      <a:pt x="1287" y="1287"/>
                    </a:lnTo>
                    <a:lnTo>
                      <a:pt x="1678" y="895"/>
                    </a:lnTo>
                    <a:lnTo>
                      <a:pt x="2088" y="504"/>
                    </a:lnTo>
                    <a:lnTo>
                      <a:pt x="2517" y="150"/>
                    </a:lnTo>
                    <a:lnTo>
                      <a:pt x="2536" y="131"/>
                    </a:lnTo>
                    <a:lnTo>
                      <a:pt x="2536" y="94"/>
                    </a:lnTo>
                    <a:lnTo>
                      <a:pt x="2536" y="56"/>
                    </a:lnTo>
                    <a:lnTo>
                      <a:pt x="2517" y="38"/>
                    </a:lnTo>
                    <a:lnTo>
                      <a:pt x="2498" y="19"/>
                    </a:lnTo>
                    <a:lnTo>
                      <a:pt x="2461"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718;p41">
                <a:extLst>
                  <a:ext uri="{FF2B5EF4-FFF2-40B4-BE49-F238E27FC236}">
                    <a16:creationId xmlns:a16="http://schemas.microsoft.com/office/drawing/2014/main" xmlns="" id="{0031DF3F-F0FC-1F3E-5451-B968A819B379}"/>
                  </a:ext>
                </a:extLst>
              </p:cNvPr>
              <p:cNvSpPr/>
              <p:nvPr/>
            </p:nvSpPr>
            <p:spPr>
              <a:xfrm>
                <a:off x="2244175" y="3654950"/>
                <a:ext cx="80650" cy="37325"/>
              </a:xfrm>
              <a:custGeom>
                <a:avLst/>
                <a:gdLst/>
                <a:ahLst/>
                <a:cxnLst/>
                <a:rect l="l" t="t" r="r" b="b"/>
                <a:pathLst>
                  <a:path w="3226" h="1493" extrusionOk="0">
                    <a:moveTo>
                      <a:pt x="75" y="1"/>
                    </a:moveTo>
                    <a:lnTo>
                      <a:pt x="38" y="19"/>
                    </a:lnTo>
                    <a:lnTo>
                      <a:pt x="19" y="38"/>
                    </a:lnTo>
                    <a:lnTo>
                      <a:pt x="1" y="57"/>
                    </a:lnTo>
                    <a:lnTo>
                      <a:pt x="1" y="94"/>
                    </a:lnTo>
                    <a:lnTo>
                      <a:pt x="1" y="131"/>
                    </a:lnTo>
                    <a:lnTo>
                      <a:pt x="19" y="150"/>
                    </a:lnTo>
                    <a:lnTo>
                      <a:pt x="57" y="168"/>
                    </a:lnTo>
                    <a:lnTo>
                      <a:pt x="541" y="336"/>
                    </a:lnTo>
                    <a:lnTo>
                      <a:pt x="1045" y="523"/>
                    </a:lnTo>
                    <a:lnTo>
                      <a:pt x="1567" y="746"/>
                    </a:lnTo>
                    <a:lnTo>
                      <a:pt x="2033" y="970"/>
                    </a:lnTo>
                    <a:lnTo>
                      <a:pt x="2797" y="1324"/>
                    </a:lnTo>
                    <a:lnTo>
                      <a:pt x="3114" y="1492"/>
                    </a:lnTo>
                    <a:lnTo>
                      <a:pt x="3189" y="1492"/>
                    </a:lnTo>
                    <a:lnTo>
                      <a:pt x="3207" y="1455"/>
                    </a:lnTo>
                    <a:lnTo>
                      <a:pt x="3226" y="1417"/>
                    </a:lnTo>
                    <a:lnTo>
                      <a:pt x="3226" y="1399"/>
                    </a:lnTo>
                    <a:lnTo>
                      <a:pt x="3207" y="1362"/>
                    </a:lnTo>
                    <a:lnTo>
                      <a:pt x="3189" y="1343"/>
                    </a:lnTo>
                    <a:lnTo>
                      <a:pt x="2872" y="1194"/>
                    </a:lnTo>
                    <a:lnTo>
                      <a:pt x="2107" y="821"/>
                    </a:lnTo>
                    <a:lnTo>
                      <a:pt x="1623" y="597"/>
                    </a:lnTo>
                    <a:lnTo>
                      <a:pt x="1101" y="373"/>
                    </a:lnTo>
                    <a:lnTo>
                      <a:pt x="597" y="168"/>
                    </a:lnTo>
                    <a:lnTo>
                      <a:pt x="94"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719;p41">
                <a:extLst>
                  <a:ext uri="{FF2B5EF4-FFF2-40B4-BE49-F238E27FC236}">
                    <a16:creationId xmlns:a16="http://schemas.microsoft.com/office/drawing/2014/main" xmlns="" id="{7822F6A5-3B5C-25DB-EB38-155BC42875BE}"/>
                  </a:ext>
                </a:extLst>
              </p:cNvPr>
              <p:cNvSpPr/>
              <p:nvPr/>
            </p:nvSpPr>
            <p:spPr>
              <a:xfrm>
                <a:off x="2271200" y="3347350"/>
                <a:ext cx="78350" cy="77850"/>
              </a:xfrm>
              <a:custGeom>
                <a:avLst/>
                <a:gdLst/>
                <a:ahLst/>
                <a:cxnLst/>
                <a:rect l="l" t="t" r="r" b="b"/>
                <a:pathLst>
                  <a:path w="3134" h="3114" extrusionOk="0">
                    <a:moveTo>
                      <a:pt x="1418" y="0"/>
                    </a:moveTo>
                    <a:lnTo>
                      <a:pt x="1269" y="19"/>
                    </a:lnTo>
                    <a:lnTo>
                      <a:pt x="1120" y="56"/>
                    </a:lnTo>
                    <a:lnTo>
                      <a:pt x="970" y="112"/>
                    </a:lnTo>
                    <a:lnTo>
                      <a:pt x="840" y="168"/>
                    </a:lnTo>
                    <a:lnTo>
                      <a:pt x="728" y="242"/>
                    </a:lnTo>
                    <a:lnTo>
                      <a:pt x="598" y="336"/>
                    </a:lnTo>
                    <a:lnTo>
                      <a:pt x="486" y="429"/>
                    </a:lnTo>
                    <a:lnTo>
                      <a:pt x="392" y="522"/>
                    </a:lnTo>
                    <a:lnTo>
                      <a:pt x="299" y="634"/>
                    </a:lnTo>
                    <a:lnTo>
                      <a:pt x="225" y="764"/>
                    </a:lnTo>
                    <a:lnTo>
                      <a:pt x="150" y="895"/>
                    </a:lnTo>
                    <a:lnTo>
                      <a:pt x="94" y="1025"/>
                    </a:lnTo>
                    <a:lnTo>
                      <a:pt x="57" y="1175"/>
                    </a:lnTo>
                    <a:lnTo>
                      <a:pt x="20" y="1324"/>
                    </a:lnTo>
                    <a:lnTo>
                      <a:pt x="1" y="1473"/>
                    </a:lnTo>
                    <a:lnTo>
                      <a:pt x="20" y="1641"/>
                    </a:lnTo>
                    <a:lnTo>
                      <a:pt x="20" y="1790"/>
                    </a:lnTo>
                    <a:lnTo>
                      <a:pt x="57" y="1939"/>
                    </a:lnTo>
                    <a:lnTo>
                      <a:pt x="113" y="2088"/>
                    </a:lnTo>
                    <a:lnTo>
                      <a:pt x="169" y="2237"/>
                    </a:lnTo>
                    <a:lnTo>
                      <a:pt x="243" y="2368"/>
                    </a:lnTo>
                    <a:lnTo>
                      <a:pt x="318" y="2480"/>
                    </a:lnTo>
                    <a:lnTo>
                      <a:pt x="411" y="2610"/>
                    </a:lnTo>
                    <a:lnTo>
                      <a:pt x="523" y="2703"/>
                    </a:lnTo>
                    <a:lnTo>
                      <a:pt x="635" y="2797"/>
                    </a:lnTo>
                    <a:lnTo>
                      <a:pt x="765" y="2890"/>
                    </a:lnTo>
                    <a:lnTo>
                      <a:pt x="896" y="2964"/>
                    </a:lnTo>
                    <a:lnTo>
                      <a:pt x="1045" y="3020"/>
                    </a:lnTo>
                    <a:lnTo>
                      <a:pt x="1194" y="3058"/>
                    </a:lnTo>
                    <a:lnTo>
                      <a:pt x="1343" y="3095"/>
                    </a:lnTo>
                    <a:lnTo>
                      <a:pt x="1492" y="3113"/>
                    </a:lnTo>
                    <a:lnTo>
                      <a:pt x="1567" y="3113"/>
                    </a:lnTo>
                    <a:lnTo>
                      <a:pt x="1716" y="3095"/>
                    </a:lnTo>
                    <a:lnTo>
                      <a:pt x="1865" y="3076"/>
                    </a:lnTo>
                    <a:lnTo>
                      <a:pt x="2014" y="3039"/>
                    </a:lnTo>
                    <a:lnTo>
                      <a:pt x="2164" y="3002"/>
                    </a:lnTo>
                    <a:lnTo>
                      <a:pt x="2294" y="2927"/>
                    </a:lnTo>
                    <a:lnTo>
                      <a:pt x="2425" y="2852"/>
                    </a:lnTo>
                    <a:lnTo>
                      <a:pt x="2536" y="2778"/>
                    </a:lnTo>
                    <a:lnTo>
                      <a:pt x="2648" y="2685"/>
                    </a:lnTo>
                    <a:lnTo>
                      <a:pt x="2742" y="2573"/>
                    </a:lnTo>
                    <a:lnTo>
                      <a:pt x="2835" y="2461"/>
                    </a:lnTo>
                    <a:lnTo>
                      <a:pt x="2909" y="2330"/>
                    </a:lnTo>
                    <a:lnTo>
                      <a:pt x="2984" y="2200"/>
                    </a:lnTo>
                    <a:lnTo>
                      <a:pt x="3040" y="2069"/>
                    </a:lnTo>
                    <a:lnTo>
                      <a:pt x="3077" y="1920"/>
                    </a:lnTo>
                    <a:lnTo>
                      <a:pt x="3114" y="1771"/>
                    </a:lnTo>
                    <a:lnTo>
                      <a:pt x="3133" y="1622"/>
                    </a:lnTo>
                    <a:lnTo>
                      <a:pt x="3133" y="1454"/>
                    </a:lnTo>
                    <a:lnTo>
                      <a:pt x="3114" y="1305"/>
                    </a:lnTo>
                    <a:lnTo>
                      <a:pt x="3077" y="1156"/>
                    </a:lnTo>
                    <a:lnTo>
                      <a:pt x="3040" y="1007"/>
                    </a:lnTo>
                    <a:lnTo>
                      <a:pt x="2965" y="876"/>
                    </a:lnTo>
                    <a:lnTo>
                      <a:pt x="2891" y="746"/>
                    </a:lnTo>
                    <a:lnTo>
                      <a:pt x="2816" y="615"/>
                    </a:lnTo>
                    <a:lnTo>
                      <a:pt x="2723" y="503"/>
                    </a:lnTo>
                    <a:lnTo>
                      <a:pt x="2611" y="392"/>
                    </a:lnTo>
                    <a:lnTo>
                      <a:pt x="2499" y="298"/>
                    </a:lnTo>
                    <a:lnTo>
                      <a:pt x="2369" y="224"/>
                    </a:lnTo>
                    <a:lnTo>
                      <a:pt x="2238" y="149"/>
                    </a:lnTo>
                    <a:lnTo>
                      <a:pt x="2089" y="93"/>
                    </a:lnTo>
                    <a:lnTo>
                      <a:pt x="1959" y="37"/>
                    </a:lnTo>
                    <a:lnTo>
                      <a:pt x="1791" y="0"/>
                    </a:lnTo>
                    <a:close/>
                  </a:path>
                </a:pathLst>
              </a:custGeom>
              <a:solidFill>
                <a:srgbClr val="FCF3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720;p41">
                <a:extLst>
                  <a:ext uri="{FF2B5EF4-FFF2-40B4-BE49-F238E27FC236}">
                    <a16:creationId xmlns:a16="http://schemas.microsoft.com/office/drawing/2014/main" xmlns="" id="{960F2963-890F-F795-D0AC-6F82A6FD503A}"/>
                  </a:ext>
                </a:extLst>
              </p:cNvPr>
              <p:cNvSpPr/>
              <p:nvPr/>
            </p:nvSpPr>
            <p:spPr>
              <a:xfrm>
                <a:off x="2271200" y="3347350"/>
                <a:ext cx="78350" cy="77850"/>
              </a:xfrm>
              <a:custGeom>
                <a:avLst/>
                <a:gdLst/>
                <a:ahLst/>
                <a:cxnLst/>
                <a:rect l="l" t="t" r="r" b="b"/>
                <a:pathLst>
                  <a:path w="3134" h="3114" fill="none" extrusionOk="0">
                    <a:moveTo>
                      <a:pt x="1567" y="0"/>
                    </a:moveTo>
                    <a:lnTo>
                      <a:pt x="1567" y="0"/>
                    </a:lnTo>
                    <a:lnTo>
                      <a:pt x="1418" y="0"/>
                    </a:lnTo>
                    <a:lnTo>
                      <a:pt x="1269" y="19"/>
                    </a:lnTo>
                    <a:lnTo>
                      <a:pt x="1120" y="56"/>
                    </a:lnTo>
                    <a:lnTo>
                      <a:pt x="970" y="112"/>
                    </a:lnTo>
                    <a:lnTo>
                      <a:pt x="840" y="168"/>
                    </a:lnTo>
                    <a:lnTo>
                      <a:pt x="728" y="242"/>
                    </a:lnTo>
                    <a:lnTo>
                      <a:pt x="598" y="336"/>
                    </a:lnTo>
                    <a:lnTo>
                      <a:pt x="486" y="429"/>
                    </a:lnTo>
                    <a:lnTo>
                      <a:pt x="392" y="522"/>
                    </a:lnTo>
                    <a:lnTo>
                      <a:pt x="299" y="634"/>
                    </a:lnTo>
                    <a:lnTo>
                      <a:pt x="225" y="764"/>
                    </a:lnTo>
                    <a:lnTo>
                      <a:pt x="150" y="895"/>
                    </a:lnTo>
                    <a:lnTo>
                      <a:pt x="94" y="1025"/>
                    </a:lnTo>
                    <a:lnTo>
                      <a:pt x="57" y="1175"/>
                    </a:lnTo>
                    <a:lnTo>
                      <a:pt x="20" y="1324"/>
                    </a:lnTo>
                    <a:lnTo>
                      <a:pt x="1" y="1473"/>
                    </a:lnTo>
                    <a:lnTo>
                      <a:pt x="1" y="1473"/>
                    </a:lnTo>
                    <a:lnTo>
                      <a:pt x="20" y="1641"/>
                    </a:lnTo>
                    <a:lnTo>
                      <a:pt x="20" y="1790"/>
                    </a:lnTo>
                    <a:lnTo>
                      <a:pt x="57" y="1939"/>
                    </a:lnTo>
                    <a:lnTo>
                      <a:pt x="113" y="2088"/>
                    </a:lnTo>
                    <a:lnTo>
                      <a:pt x="169" y="2237"/>
                    </a:lnTo>
                    <a:lnTo>
                      <a:pt x="243" y="2368"/>
                    </a:lnTo>
                    <a:lnTo>
                      <a:pt x="318" y="2480"/>
                    </a:lnTo>
                    <a:lnTo>
                      <a:pt x="411" y="2610"/>
                    </a:lnTo>
                    <a:lnTo>
                      <a:pt x="523" y="2703"/>
                    </a:lnTo>
                    <a:lnTo>
                      <a:pt x="635" y="2797"/>
                    </a:lnTo>
                    <a:lnTo>
                      <a:pt x="765" y="2890"/>
                    </a:lnTo>
                    <a:lnTo>
                      <a:pt x="896" y="2964"/>
                    </a:lnTo>
                    <a:lnTo>
                      <a:pt x="1045" y="3020"/>
                    </a:lnTo>
                    <a:lnTo>
                      <a:pt x="1194" y="3058"/>
                    </a:lnTo>
                    <a:lnTo>
                      <a:pt x="1343" y="3095"/>
                    </a:lnTo>
                    <a:lnTo>
                      <a:pt x="1492" y="3113"/>
                    </a:lnTo>
                    <a:lnTo>
                      <a:pt x="1492" y="3113"/>
                    </a:lnTo>
                    <a:lnTo>
                      <a:pt x="1567" y="3113"/>
                    </a:lnTo>
                    <a:lnTo>
                      <a:pt x="1567" y="3113"/>
                    </a:lnTo>
                    <a:lnTo>
                      <a:pt x="1716" y="3095"/>
                    </a:lnTo>
                    <a:lnTo>
                      <a:pt x="1865" y="3076"/>
                    </a:lnTo>
                    <a:lnTo>
                      <a:pt x="2014" y="3039"/>
                    </a:lnTo>
                    <a:lnTo>
                      <a:pt x="2164" y="3002"/>
                    </a:lnTo>
                    <a:lnTo>
                      <a:pt x="2294" y="2927"/>
                    </a:lnTo>
                    <a:lnTo>
                      <a:pt x="2425" y="2852"/>
                    </a:lnTo>
                    <a:lnTo>
                      <a:pt x="2536" y="2778"/>
                    </a:lnTo>
                    <a:lnTo>
                      <a:pt x="2648" y="2685"/>
                    </a:lnTo>
                    <a:lnTo>
                      <a:pt x="2742" y="2573"/>
                    </a:lnTo>
                    <a:lnTo>
                      <a:pt x="2835" y="2461"/>
                    </a:lnTo>
                    <a:lnTo>
                      <a:pt x="2909" y="2330"/>
                    </a:lnTo>
                    <a:lnTo>
                      <a:pt x="2984" y="2200"/>
                    </a:lnTo>
                    <a:lnTo>
                      <a:pt x="3040" y="2069"/>
                    </a:lnTo>
                    <a:lnTo>
                      <a:pt x="3077" y="1920"/>
                    </a:lnTo>
                    <a:lnTo>
                      <a:pt x="3114" y="1771"/>
                    </a:lnTo>
                    <a:lnTo>
                      <a:pt x="3133" y="1622"/>
                    </a:lnTo>
                    <a:lnTo>
                      <a:pt x="3133" y="1622"/>
                    </a:lnTo>
                    <a:lnTo>
                      <a:pt x="3133" y="1454"/>
                    </a:lnTo>
                    <a:lnTo>
                      <a:pt x="3114" y="1305"/>
                    </a:lnTo>
                    <a:lnTo>
                      <a:pt x="3077" y="1156"/>
                    </a:lnTo>
                    <a:lnTo>
                      <a:pt x="3040" y="1007"/>
                    </a:lnTo>
                    <a:lnTo>
                      <a:pt x="2965" y="876"/>
                    </a:lnTo>
                    <a:lnTo>
                      <a:pt x="2891" y="746"/>
                    </a:lnTo>
                    <a:lnTo>
                      <a:pt x="2816" y="615"/>
                    </a:lnTo>
                    <a:lnTo>
                      <a:pt x="2723" y="503"/>
                    </a:lnTo>
                    <a:lnTo>
                      <a:pt x="2611" y="392"/>
                    </a:lnTo>
                    <a:lnTo>
                      <a:pt x="2499" y="298"/>
                    </a:lnTo>
                    <a:lnTo>
                      <a:pt x="2369" y="224"/>
                    </a:lnTo>
                    <a:lnTo>
                      <a:pt x="2238" y="149"/>
                    </a:lnTo>
                    <a:lnTo>
                      <a:pt x="2089" y="93"/>
                    </a:lnTo>
                    <a:lnTo>
                      <a:pt x="1959" y="37"/>
                    </a:lnTo>
                    <a:lnTo>
                      <a:pt x="1791" y="0"/>
                    </a:lnTo>
                    <a:lnTo>
                      <a:pt x="1642" y="0"/>
                    </a:lnTo>
                    <a:lnTo>
                      <a:pt x="1642" y="0"/>
                    </a:lnTo>
                    <a:lnTo>
                      <a:pt x="1567"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721;p41">
                <a:extLst>
                  <a:ext uri="{FF2B5EF4-FFF2-40B4-BE49-F238E27FC236}">
                    <a16:creationId xmlns:a16="http://schemas.microsoft.com/office/drawing/2014/main" xmlns="" id="{36A744D4-7717-9795-4E8D-6D862FC98414}"/>
                  </a:ext>
                </a:extLst>
              </p:cNvPr>
              <p:cNvSpPr/>
              <p:nvPr/>
            </p:nvSpPr>
            <p:spPr>
              <a:xfrm>
                <a:off x="2068925" y="3404675"/>
                <a:ext cx="77875" cy="78325"/>
              </a:xfrm>
              <a:custGeom>
                <a:avLst/>
                <a:gdLst/>
                <a:ahLst/>
                <a:cxnLst/>
                <a:rect l="l" t="t" r="r" b="b"/>
                <a:pathLst>
                  <a:path w="3115" h="3133" extrusionOk="0">
                    <a:moveTo>
                      <a:pt x="1567" y="0"/>
                    </a:moveTo>
                    <a:lnTo>
                      <a:pt x="1418" y="19"/>
                    </a:lnTo>
                    <a:lnTo>
                      <a:pt x="1269" y="37"/>
                    </a:lnTo>
                    <a:lnTo>
                      <a:pt x="1119" y="75"/>
                    </a:lnTo>
                    <a:lnTo>
                      <a:pt x="970" y="131"/>
                    </a:lnTo>
                    <a:lnTo>
                      <a:pt x="840" y="187"/>
                    </a:lnTo>
                    <a:lnTo>
                      <a:pt x="709" y="261"/>
                    </a:lnTo>
                    <a:lnTo>
                      <a:pt x="597" y="336"/>
                    </a:lnTo>
                    <a:lnTo>
                      <a:pt x="486" y="448"/>
                    </a:lnTo>
                    <a:lnTo>
                      <a:pt x="392" y="541"/>
                    </a:lnTo>
                    <a:lnTo>
                      <a:pt x="299" y="653"/>
                    </a:lnTo>
                    <a:lnTo>
                      <a:pt x="225" y="783"/>
                    </a:lnTo>
                    <a:lnTo>
                      <a:pt x="150" y="914"/>
                    </a:lnTo>
                    <a:lnTo>
                      <a:pt x="94" y="1044"/>
                    </a:lnTo>
                    <a:lnTo>
                      <a:pt x="57" y="1193"/>
                    </a:lnTo>
                    <a:lnTo>
                      <a:pt x="19" y="1342"/>
                    </a:lnTo>
                    <a:lnTo>
                      <a:pt x="1" y="1492"/>
                    </a:lnTo>
                    <a:lnTo>
                      <a:pt x="1" y="1659"/>
                    </a:lnTo>
                    <a:lnTo>
                      <a:pt x="19" y="1809"/>
                    </a:lnTo>
                    <a:lnTo>
                      <a:pt x="57" y="1958"/>
                    </a:lnTo>
                    <a:lnTo>
                      <a:pt x="94" y="2107"/>
                    </a:lnTo>
                    <a:lnTo>
                      <a:pt x="169" y="2256"/>
                    </a:lnTo>
                    <a:lnTo>
                      <a:pt x="225" y="2387"/>
                    </a:lnTo>
                    <a:lnTo>
                      <a:pt x="318" y="2498"/>
                    </a:lnTo>
                    <a:lnTo>
                      <a:pt x="411" y="2629"/>
                    </a:lnTo>
                    <a:lnTo>
                      <a:pt x="523" y="2722"/>
                    </a:lnTo>
                    <a:lnTo>
                      <a:pt x="635" y="2815"/>
                    </a:lnTo>
                    <a:lnTo>
                      <a:pt x="765" y="2909"/>
                    </a:lnTo>
                    <a:lnTo>
                      <a:pt x="896" y="2983"/>
                    </a:lnTo>
                    <a:lnTo>
                      <a:pt x="1026" y="3039"/>
                    </a:lnTo>
                    <a:lnTo>
                      <a:pt x="1175" y="3076"/>
                    </a:lnTo>
                    <a:lnTo>
                      <a:pt x="1343" y="3114"/>
                    </a:lnTo>
                    <a:lnTo>
                      <a:pt x="1492" y="3132"/>
                    </a:lnTo>
                    <a:lnTo>
                      <a:pt x="1567" y="3132"/>
                    </a:lnTo>
                    <a:lnTo>
                      <a:pt x="1716" y="3114"/>
                    </a:lnTo>
                    <a:lnTo>
                      <a:pt x="1865" y="3095"/>
                    </a:lnTo>
                    <a:lnTo>
                      <a:pt x="2014" y="3058"/>
                    </a:lnTo>
                    <a:lnTo>
                      <a:pt x="2145" y="3020"/>
                    </a:lnTo>
                    <a:lnTo>
                      <a:pt x="2294" y="2946"/>
                    </a:lnTo>
                    <a:lnTo>
                      <a:pt x="2406" y="2871"/>
                    </a:lnTo>
                    <a:lnTo>
                      <a:pt x="2536" y="2797"/>
                    </a:lnTo>
                    <a:lnTo>
                      <a:pt x="2648" y="2703"/>
                    </a:lnTo>
                    <a:lnTo>
                      <a:pt x="2741" y="2592"/>
                    </a:lnTo>
                    <a:lnTo>
                      <a:pt x="2835" y="2480"/>
                    </a:lnTo>
                    <a:lnTo>
                      <a:pt x="2909" y="2349"/>
                    </a:lnTo>
                    <a:lnTo>
                      <a:pt x="2984" y="2219"/>
                    </a:lnTo>
                    <a:lnTo>
                      <a:pt x="3040" y="2088"/>
                    </a:lnTo>
                    <a:lnTo>
                      <a:pt x="3077" y="1939"/>
                    </a:lnTo>
                    <a:lnTo>
                      <a:pt x="3114" y="1790"/>
                    </a:lnTo>
                    <a:lnTo>
                      <a:pt x="3114" y="1641"/>
                    </a:lnTo>
                    <a:lnTo>
                      <a:pt x="3114" y="1473"/>
                    </a:lnTo>
                    <a:lnTo>
                      <a:pt x="3096" y="1324"/>
                    </a:lnTo>
                    <a:lnTo>
                      <a:pt x="3077" y="1175"/>
                    </a:lnTo>
                    <a:lnTo>
                      <a:pt x="3021" y="1026"/>
                    </a:lnTo>
                    <a:lnTo>
                      <a:pt x="2965" y="895"/>
                    </a:lnTo>
                    <a:lnTo>
                      <a:pt x="2891" y="765"/>
                    </a:lnTo>
                    <a:lnTo>
                      <a:pt x="2816" y="634"/>
                    </a:lnTo>
                    <a:lnTo>
                      <a:pt x="2723" y="522"/>
                    </a:lnTo>
                    <a:lnTo>
                      <a:pt x="2611" y="410"/>
                    </a:lnTo>
                    <a:lnTo>
                      <a:pt x="2499" y="317"/>
                    </a:lnTo>
                    <a:lnTo>
                      <a:pt x="2369" y="224"/>
                    </a:lnTo>
                    <a:lnTo>
                      <a:pt x="2238" y="168"/>
                    </a:lnTo>
                    <a:lnTo>
                      <a:pt x="2089" y="93"/>
                    </a:lnTo>
                    <a:lnTo>
                      <a:pt x="1940" y="56"/>
                    </a:lnTo>
                    <a:lnTo>
                      <a:pt x="1791" y="19"/>
                    </a:lnTo>
                    <a:lnTo>
                      <a:pt x="1641" y="19"/>
                    </a:lnTo>
                    <a:lnTo>
                      <a:pt x="1567" y="0"/>
                    </a:lnTo>
                    <a:close/>
                  </a:path>
                </a:pathLst>
              </a:custGeom>
              <a:solidFill>
                <a:srgbClr val="FCF3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722;p41">
                <a:extLst>
                  <a:ext uri="{FF2B5EF4-FFF2-40B4-BE49-F238E27FC236}">
                    <a16:creationId xmlns:a16="http://schemas.microsoft.com/office/drawing/2014/main" xmlns="" id="{C911D87E-661D-DCEB-7004-8A3BFEEC89B4}"/>
                  </a:ext>
                </a:extLst>
              </p:cNvPr>
              <p:cNvSpPr/>
              <p:nvPr/>
            </p:nvSpPr>
            <p:spPr>
              <a:xfrm>
                <a:off x="2068925" y="3404675"/>
                <a:ext cx="77875" cy="78325"/>
              </a:xfrm>
              <a:custGeom>
                <a:avLst/>
                <a:gdLst/>
                <a:ahLst/>
                <a:cxnLst/>
                <a:rect l="l" t="t" r="r" b="b"/>
                <a:pathLst>
                  <a:path w="3115" h="3133" fill="none" extrusionOk="0">
                    <a:moveTo>
                      <a:pt x="1567" y="0"/>
                    </a:moveTo>
                    <a:lnTo>
                      <a:pt x="1567" y="0"/>
                    </a:lnTo>
                    <a:lnTo>
                      <a:pt x="1418" y="19"/>
                    </a:lnTo>
                    <a:lnTo>
                      <a:pt x="1269" y="37"/>
                    </a:lnTo>
                    <a:lnTo>
                      <a:pt x="1119" y="75"/>
                    </a:lnTo>
                    <a:lnTo>
                      <a:pt x="970" y="131"/>
                    </a:lnTo>
                    <a:lnTo>
                      <a:pt x="840" y="187"/>
                    </a:lnTo>
                    <a:lnTo>
                      <a:pt x="709" y="261"/>
                    </a:lnTo>
                    <a:lnTo>
                      <a:pt x="597" y="336"/>
                    </a:lnTo>
                    <a:lnTo>
                      <a:pt x="486" y="448"/>
                    </a:lnTo>
                    <a:lnTo>
                      <a:pt x="392" y="541"/>
                    </a:lnTo>
                    <a:lnTo>
                      <a:pt x="299" y="653"/>
                    </a:lnTo>
                    <a:lnTo>
                      <a:pt x="225" y="783"/>
                    </a:lnTo>
                    <a:lnTo>
                      <a:pt x="150" y="914"/>
                    </a:lnTo>
                    <a:lnTo>
                      <a:pt x="94" y="1044"/>
                    </a:lnTo>
                    <a:lnTo>
                      <a:pt x="57" y="1193"/>
                    </a:lnTo>
                    <a:lnTo>
                      <a:pt x="19" y="1342"/>
                    </a:lnTo>
                    <a:lnTo>
                      <a:pt x="1" y="1492"/>
                    </a:lnTo>
                    <a:lnTo>
                      <a:pt x="1" y="1492"/>
                    </a:lnTo>
                    <a:lnTo>
                      <a:pt x="1" y="1659"/>
                    </a:lnTo>
                    <a:lnTo>
                      <a:pt x="19" y="1809"/>
                    </a:lnTo>
                    <a:lnTo>
                      <a:pt x="57" y="1958"/>
                    </a:lnTo>
                    <a:lnTo>
                      <a:pt x="94" y="2107"/>
                    </a:lnTo>
                    <a:lnTo>
                      <a:pt x="169" y="2256"/>
                    </a:lnTo>
                    <a:lnTo>
                      <a:pt x="225" y="2387"/>
                    </a:lnTo>
                    <a:lnTo>
                      <a:pt x="318" y="2498"/>
                    </a:lnTo>
                    <a:lnTo>
                      <a:pt x="411" y="2629"/>
                    </a:lnTo>
                    <a:lnTo>
                      <a:pt x="523" y="2722"/>
                    </a:lnTo>
                    <a:lnTo>
                      <a:pt x="635" y="2815"/>
                    </a:lnTo>
                    <a:lnTo>
                      <a:pt x="765" y="2909"/>
                    </a:lnTo>
                    <a:lnTo>
                      <a:pt x="896" y="2983"/>
                    </a:lnTo>
                    <a:lnTo>
                      <a:pt x="1026" y="3039"/>
                    </a:lnTo>
                    <a:lnTo>
                      <a:pt x="1175" y="3076"/>
                    </a:lnTo>
                    <a:lnTo>
                      <a:pt x="1343" y="3114"/>
                    </a:lnTo>
                    <a:lnTo>
                      <a:pt x="1492" y="3132"/>
                    </a:lnTo>
                    <a:lnTo>
                      <a:pt x="1492" y="3132"/>
                    </a:lnTo>
                    <a:lnTo>
                      <a:pt x="1567" y="3132"/>
                    </a:lnTo>
                    <a:lnTo>
                      <a:pt x="1567" y="3132"/>
                    </a:lnTo>
                    <a:lnTo>
                      <a:pt x="1716" y="3114"/>
                    </a:lnTo>
                    <a:lnTo>
                      <a:pt x="1865" y="3095"/>
                    </a:lnTo>
                    <a:lnTo>
                      <a:pt x="2014" y="3058"/>
                    </a:lnTo>
                    <a:lnTo>
                      <a:pt x="2145" y="3020"/>
                    </a:lnTo>
                    <a:lnTo>
                      <a:pt x="2294" y="2946"/>
                    </a:lnTo>
                    <a:lnTo>
                      <a:pt x="2406" y="2871"/>
                    </a:lnTo>
                    <a:lnTo>
                      <a:pt x="2536" y="2797"/>
                    </a:lnTo>
                    <a:lnTo>
                      <a:pt x="2648" y="2703"/>
                    </a:lnTo>
                    <a:lnTo>
                      <a:pt x="2741" y="2592"/>
                    </a:lnTo>
                    <a:lnTo>
                      <a:pt x="2835" y="2480"/>
                    </a:lnTo>
                    <a:lnTo>
                      <a:pt x="2909" y="2349"/>
                    </a:lnTo>
                    <a:lnTo>
                      <a:pt x="2984" y="2219"/>
                    </a:lnTo>
                    <a:lnTo>
                      <a:pt x="3040" y="2088"/>
                    </a:lnTo>
                    <a:lnTo>
                      <a:pt x="3077" y="1939"/>
                    </a:lnTo>
                    <a:lnTo>
                      <a:pt x="3114" y="1790"/>
                    </a:lnTo>
                    <a:lnTo>
                      <a:pt x="3114" y="1641"/>
                    </a:lnTo>
                    <a:lnTo>
                      <a:pt x="3114" y="1641"/>
                    </a:lnTo>
                    <a:lnTo>
                      <a:pt x="3114" y="1473"/>
                    </a:lnTo>
                    <a:lnTo>
                      <a:pt x="3096" y="1324"/>
                    </a:lnTo>
                    <a:lnTo>
                      <a:pt x="3077" y="1175"/>
                    </a:lnTo>
                    <a:lnTo>
                      <a:pt x="3021" y="1026"/>
                    </a:lnTo>
                    <a:lnTo>
                      <a:pt x="2965" y="895"/>
                    </a:lnTo>
                    <a:lnTo>
                      <a:pt x="2891" y="765"/>
                    </a:lnTo>
                    <a:lnTo>
                      <a:pt x="2816" y="634"/>
                    </a:lnTo>
                    <a:lnTo>
                      <a:pt x="2723" y="522"/>
                    </a:lnTo>
                    <a:lnTo>
                      <a:pt x="2611" y="410"/>
                    </a:lnTo>
                    <a:lnTo>
                      <a:pt x="2499" y="317"/>
                    </a:lnTo>
                    <a:lnTo>
                      <a:pt x="2369" y="224"/>
                    </a:lnTo>
                    <a:lnTo>
                      <a:pt x="2238" y="168"/>
                    </a:lnTo>
                    <a:lnTo>
                      <a:pt x="2089" y="93"/>
                    </a:lnTo>
                    <a:lnTo>
                      <a:pt x="1940" y="56"/>
                    </a:lnTo>
                    <a:lnTo>
                      <a:pt x="1791" y="19"/>
                    </a:lnTo>
                    <a:lnTo>
                      <a:pt x="1641" y="19"/>
                    </a:lnTo>
                    <a:lnTo>
                      <a:pt x="1641" y="19"/>
                    </a:lnTo>
                    <a:lnTo>
                      <a:pt x="1567"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723;p41">
                <a:extLst>
                  <a:ext uri="{FF2B5EF4-FFF2-40B4-BE49-F238E27FC236}">
                    <a16:creationId xmlns:a16="http://schemas.microsoft.com/office/drawing/2014/main" xmlns="" id="{A3C6461A-9518-0C7B-96F0-9826B72AC5BB}"/>
                  </a:ext>
                </a:extLst>
              </p:cNvPr>
              <p:cNvSpPr/>
              <p:nvPr/>
            </p:nvSpPr>
            <p:spPr>
              <a:xfrm>
                <a:off x="2291250" y="3673600"/>
                <a:ext cx="210225" cy="372875"/>
              </a:xfrm>
              <a:custGeom>
                <a:avLst/>
                <a:gdLst/>
                <a:ahLst/>
                <a:cxnLst/>
                <a:rect l="l" t="t" r="r" b="b"/>
                <a:pathLst>
                  <a:path w="8409" h="14915" extrusionOk="0">
                    <a:moveTo>
                      <a:pt x="7458" y="0"/>
                    </a:moveTo>
                    <a:lnTo>
                      <a:pt x="7383" y="38"/>
                    </a:lnTo>
                    <a:lnTo>
                      <a:pt x="7327" y="94"/>
                    </a:lnTo>
                    <a:lnTo>
                      <a:pt x="7234" y="168"/>
                    </a:lnTo>
                    <a:lnTo>
                      <a:pt x="7085" y="336"/>
                    </a:lnTo>
                    <a:lnTo>
                      <a:pt x="6917" y="560"/>
                    </a:lnTo>
                    <a:lnTo>
                      <a:pt x="6768" y="821"/>
                    </a:lnTo>
                    <a:lnTo>
                      <a:pt x="6600" y="1119"/>
                    </a:lnTo>
                    <a:lnTo>
                      <a:pt x="6302" y="1697"/>
                    </a:lnTo>
                    <a:lnTo>
                      <a:pt x="6060" y="2238"/>
                    </a:lnTo>
                    <a:lnTo>
                      <a:pt x="5836" y="2797"/>
                    </a:lnTo>
                    <a:lnTo>
                      <a:pt x="6041" y="6973"/>
                    </a:lnTo>
                    <a:lnTo>
                      <a:pt x="1" y="11895"/>
                    </a:lnTo>
                    <a:lnTo>
                      <a:pt x="1865" y="14915"/>
                    </a:lnTo>
                    <a:lnTo>
                      <a:pt x="2760" y="13908"/>
                    </a:lnTo>
                    <a:lnTo>
                      <a:pt x="4811" y="11727"/>
                    </a:lnTo>
                    <a:lnTo>
                      <a:pt x="5929" y="10534"/>
                    </a:lnTo>
                    <a:lnTo>
                      <a:pt x="6936" y="9490"/>
                    </a:lnTo>
                    <a:lnTo>
                      <a:pt x="7719" y="8707"/>
                    </a:lnTo>
                    <a:lnTo>
                      <a:pt x="7980" y="8483"/>
                    </a:lnTo>
                    <a:lnTo>
                      <a:pt x="8129" y="8371"/>
                    </a:lnTo>
                    <a:lnTo>
                      <a:pt x="8185" y="8334"/>
                    </a:lnTo>
                    <a:lnTo>
                      <a:pt x="8222" y="8241"/>
                    </a:lnTo>
                    <a:lnTo>
                      <a:pt x="8260" y="8129"/>
                    </a:lnTo>
                    <a:lnTo>
                      <a:pt x="8278" y="7961"/>
                    </a:lnTo>
                    <a:lnTo>
                      <a:pt x="8334" y="7551"/>
                    </a:lnTo>
                    <a:lnTo>
                      <a:pt x="8371" y="7047"/>
                    </a:lnTo>
                    <a:lnTo>
                      <a:pt x="8409" y="6432"/>
                    </a:lnTo>
                    <a:lnTo>
                      <a:pt x="8409" y="5761"/>
                    </a:lnTo>
                    <a:lnTo>
                      <a:pt x="8409" y="4326"/>
                    </a:lnTo>
                    <a:lnTo>
                      <a:pt x="8390" y="2871"/>
                    </a:lnTo>
                    <a:lnTo>
                      <a:pt x="8334" y="1585"/>
                    </a:lnTo>
                    <a:lnTo>
                      <a:pt x="8278" y="653"/>
                    </a:lnTo>
                    <a:lnTo>
                      <a:pt x="8260" y="373"/>
                    </a:lnTo>
                    <a:lnTo>
                      <a:pt x="8241" y="243"/>
                    </a:lnTo>
                    <a:lnTo>
                      <a:pt x="8204" y="168"/>
                    </a:lnTo>
                    <a:lnTo>
                      <a:pt x="8129" y="131"/>
                    </a:lnTo>
                    <a:lnTo>
                      <a:pt x="8055" y="112"/>
                    </a:lnTo>
                    <a:lnTo>
                      <a:pt x="7961" y="112"/>
                    </a:lnTo>
                    <a:lnTo>
                      <a:pt x="7831" y="149"/>
                    </a:lnTo>
                    <a:lnTo>
                      <a:pt x="7756" y="168"/>
                    </a:lnTo>
                    <a:lnTo>
                      <a:pt x="7700" y="75"/>
                    </a:lnTo>
                    <a:lnTo>
                      <a:pt x="7644" y="38"/>
                    </a:lnTo>
                    <a:lnTo>
                      <a:pt x="758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724;p41">
                <a:extLst>
                  <a:ext uri="{FF2B5EF4-FFF2-40B4-BE49-F238E27FC236}">
                    <a16:creationId xmlns:a16="http://schemas.microsoft.com/office/drawing/2014/main" xmlns="" id="{F7390385-32DF-F234-F488-CEDEC154A187}"/>
                  </a:ext>
                </a:extLst>
              </p:cNvPr>
              <p:cNvSpPr/>
              <p:nvPr/>
            </p:nvSpPr>
            <p:spPr>
              <a:xfrm>
                <a:off x="2288925" y="3671275"/>
                <a:ext cx="214875" cy="377075"/>
              </a:xfrm>
              <a:custGeom>
                <a:avLst/>
                <a:gdLst/>
                <a:ahLst/>
                <a:cxnLst/>
                <a:rect l="l" t="t" r="r" b="b"/>
                <a:pathLst>
                  <a:path w="8595" h="15083" extrusionOk="0">
                    <a:moveTo>
                      <a:pt x="7644" y="168"/>
                    </a:moveTo>
                    <a:lnTo>
                      <a:pt x="7681" y="187"/>
                    </a:lnTo>
                    <a:lnTo>
                      <a:pt x="7737" y="224"/>
                    </a:lnTo>
                    <a:lnTo>
                      <a:pt x="7775" y="298"/>
                    </a:lnTo>
                    <a:lnTo>
                      <a:pt x="7831" y="336"/>
                    </a:lnTo>
                    <a:lnTo>
                      <a:pt x="7887" y="336"/>
                    </a:lnTo>
                    <a:lnTo>
                      <a:pt x="8017" y="298"/>
                    </a:lnTo>
                    <a:lnTo>
                      <a:pt x="8110" y="280"/>
                    </a:lnTo>
                    <a:lnTo>
                      <a:pt x="8203" y="298"/>
                    </a:lnTo>
                    <a:lnTo>
                      <a:pt x="8241" y="336"/>
                    </a:lnTo>
                    <a:lnTo>
                      <a:pt x="8259" y="373"/>
                    </a:lnTo>
                    <a:lnTo>
                      <a:pt x="8278" y="541"/>
                    </a:lnTo>
                    <a:lnTo>
                      <a:pt x="8315" y="839"/>
                    </a:lnTo>
                    <a:lnTo>
                      <a:pt x="8371" y="1771"/>
                    </a:lnTo>
                    <a:lnTo>
                      <a:pt x="8409" y="3039"/>
                    </a:lnTo>
                    <a:lnTo>
                      <a:pt x="8427" y="4456"/>
                    </a:lnTo>
                    <a:lnTo>
                      <a:pt x="8427" y="5854"/>
                    </a:lnTo>
                    <a:lnTo>
                      <a:pt x="8409" y="6507"/>
                    </a:lnTo>
                    <a:lnTo>
                      <a:pt x="8390" y="7085"/>
                    </a:lnTo>
                    <a:lnTo>
                      <a:pt x="8353" y="7588"/>
                    </a:lnTo>
                    <a:lnTo>
                      <a:pt x="8315" y="7979"/>
                    </a:lnTo>
                    <a:lnTo>
                      <a:pt x="8259" y="8259"/>
                    </a:lnTo>
                    <a:lnTo>
                      <a:pt x="8222" y="8334"/>
                    </a:lnTo>
                    <a:lnTo>
                      <a:pt x="8185" y="8390"/>
                    </a:lnTo>
                    <a:lnTo>
                      <a:pt x="8054" y="8483"/>
                    </a:lnTo>
                    <a:lnTo>
                      <a:pt x="7812" y="8688"/>
                    </a:lnTo>
                    <a:lnTo>
                      <a:pt x="7141" y="9359"/>
                    </a:lnTo>
                    <a:lnTo>
                      <a:pt x="6227" y="10291"/>
                    </a:lnTo>
                    <a:lnTo>
                      <a:pt x="5221" y="11354"/>
                    </a:lnTo>
                    <a:lnTo>
                      <a:pt x="3226" y="13479"/>
                    </a:lnTo>
                    <a:lnTo>
                      <a:pt x="1958" y="14859"/>
                    </a:lnTo>
                    <a:lnTo>
                      <a:pt x="187" y="12006"/>
                    </a:lnTo>
                    <a:lnTo>
                      <a:pt x="6171" y="7140"/>
                    </a:lnTo>
                    <a:lnTo>
                      <a:pt x="6209" y="7103"/>
                    </a:lnTo>
                    <a:lnTo>
                      <a:pt x="6209" y="7066"/>
                    </a:lnTo>
                    <a:lnTo>
                      <a:pt x="6004" y="2908"/>
                    </a:lnTo>
                    <a:lnTo>
                      <a:pt x="6171" y="2480"/>
                    </a:lnTo>
                    <a:lnTo>
                      <a:pt x="6376" y="2032"/>
                    </a:lnTo>
                    <a:lnTo>
                      <a:pt x="6600" y="1585"/>
                    </a:lnTo>
                    <a:lnTo>
                      <a:pt x="6824" y="1156"/>
                    </a:lnTo>
                    <a:lnTo>
                      <a:pt x="7048" y="764"/>
                    </a:lnTo>
                    <a:lnTo>
                      <a:pt x="7271" y="466"/>
                    </a:lnTo>
                    <a:lnTo>
                      <a:pt x="7364" y="336"/>
                    </a:lnTo>
                    <a:lnTo>
                      <a:pt x="7458" y="242"/>
                    </a:lnTo>
                    <a:lnTo>
                      <a:pt x="7551" y="187"/>
                    </a:lnTo>
                    <a:lnTo>
                      <a:pt x="7625" y="168"/>
                    </a:lnTo>
                    <a:close/>
                    <a:moveTo>
                      <a:pt x="7625" y="0"/>
                    </a:moveTo>
                    <a:lnTo>
                      <a:pt x="7551" y="19"/>
                    </a:lnTo>
                    <a:lnTo>
                      <a:pt x="7495" y="37"/>
                    </a:lnTo>
                    <a:lnTo>
                      <a:pt x="7364" y="131"/>
                    </a:lnTo>
                    <a:lnTo>
                      <a:pt x="7234" y="261"/>
                    </a:lnTo>
                    <a:lnTo>
                      <a:pt x="7085" y="429"/>
                    </a:lnTo>
                    <a:lnTo>
                      <a:pt x="6954" y="634"/>
                    </a:lnTo>
                    <a:lnTo>
                      <a:pt x="6805" y="839"/>
                    </a:lnTo>
                    <a:lnTo>
                      <a:pt x="6544" y="1342"/>
                    </a:lnTo>
                    <a:lnTo>
                      <a:pt x="6283" y="1846"/>
                    </a:lnTo>
                    <a:lnTo>
                      <a:pt x="6078" y="2293"/>
                    </a:lnTo>
                    <a:lnTo>
                      <a:pt x="5854" y="2853"/>
                    </a:lnTo>
                    <a:lnTo>
                      <a:pt x="5854" y="2890"/>
                    </a:lnTo>
                    <a:lnTo>
                      <a:pt x="6041" y="7029"/>
                    </a:lnTo>
                    <a:lnTo>
                      <a:pt x="38" y="11913"/>
                    </a:lnTo>
                    <a:lnTo>
                      <a:pt x="0" y="11969"/>
                    </a:lnTo>
                    <a:lnTo>
                      <a:pt x="19" y="12025"/>
                    </a:lnTo>
                    <a:lnTo>
                      <a:pt x="1883" y="15045"/>
                    </a:lnTo>
                    <a:lnTo>
                      <a:pt x="1902" y="15064"/>
                    </a:lnTo>
                    <a:lnTo>
                      <a:pt x="1939" y="15082"/>
                    </a:lnTo>
                    <a:lnTo>
                      <a:pt x="1958" y="15082"/>
                    </a:lnTo>
                    <a:lnTo>
                      <a:pt x="1977" y="15064"/>
                    </a:lnTo>
                    <a:lnTo>
                      <a:pt x="2014" y="15045"/>
                    </a:lnTo>
                    <a:lnTo>
                      <a:pt x="3599" y="13311"/>
                    </a:lnTo>
                    <a:lnTo>
                      <a:pt x="5575" y="11205"/>
                    </a:lnTo>
                    <a:lnTo>
                      <a:pt x="6526" y="10217"/>
                    </a:lnTo>
                    <a:lnTo>
                      <a:pt x="7346" y="9378"/>
                    </a:lnTo>
                    <a:lnTo>
                      <a:pt x="7942" y="8800"/>
                    </a:lnTo>
                    <a:lnTo>
                      <a:pt x="8148" y="8613"/>
                    </a:lnTo>
                    <a:lnTo>
                      <a:pt x="8259" y="8539"/>
                    </a:lnTo>
                    <a:lnTo>
                      <a:pt x="8315" y="8483"/>
                    </a:lnTo>
                    <a:lnTo>
                      <a:pt x="8371" y="8408"/>
                    </a:lnTo>
                    <a:lnTo>
                      <a:pt x="8409" y="8278"/>
                    </a:lnTo>
                    <a:lnTo>
                      <a:pt x="8446" y="8110"/>
                    </a:lnTo>
                    <a:lnTo>
                      <a:pt x="8502" y="7681"/>
                    </a:lnTo>
                    <a:lnTo>
                      <a:pt x="8558" y="7140"/>
                    </a:lnTo>
                    <a:lnTo>
                      <a:pt x="8576" y="6525"/>
                    </a:lnTo>
                    <a:lnTo>
                      <a:pt x="8595" y="5835"/>
                    </a:lnTo>
                    <a:lnTo>
                      <a:pt x="8576" y="4344"/>
                    </a:lnTo>
                    <a:lnTo>
                      <a:pt x="8539" y="2871"/>
                    </a:lnTo>
                    <a:lnTo>
                      <a:pt x="8483" y="1585"/>
                    </a:lnTo>
                    <a:lnTo>
                      <a:pt x="8446" y="671"/>
                    </a:lnTo>
                    <a:lnTo>
                      <a:pt x="8409" y="317"/>
                    </a:lnTo>
                    <a:lnTo>
                      <a:pt x="8353" y="224"/>
                    </a:lnTo>
                    <a:lnTo>
                      <a:pt x="8259" y="149"/>
                    </a:lnTo>
                    <a:lnTo>
                      <a:pt x="8166" y="131"/>
                    </a:lnTo>
                    <a:lnTo>
                      <a:pt x="7961" y="131"/>
                    </a:lnTo>
                    <a:lnTo>
                      <a:pt x="7887" y="149"/>
                    </a:lnTo>
                    <a:lnTo>
                      <a:pt x="7812" y="75"/>
                    </a:lnTo>
                    <a:lnTo>
                      <a:pt x="7756" y="37"/>
                    </a:lnTo>
                    <a:lnTo>
                      <a:pt x="7681" y="19"/>
                    </a:lnTo>
                    <a:lnTo>
                      <a:pt x="7625"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725;p41">
                <a:extLst>
                  <a:ext uri="{FF2B5EF4-FFF2-40B4-BE49-F238E27FC236}">
                    <a16:creationId xmlns:a16="http://schemas.microsoft.com/office/drawing/2014/main" xmlns="" id="{8881E11B-4914-3197-A186-CBF64F7A87EF}"/>
                  </a:ext>
                </a:extLst>
              </p:cNvPr>
              <p:cNvSpPr/>
              <p:nvPr/>
            </p:nvSpPr>
            <p:spPr>
              <a:xfrm>
                <a:off x="2475350" y="3675450"/>
                <a:ext cx="14000" cy="90925"/>
              </a:xfrm>
              <a:custGeom>
                <a:avLst/>
                <a:gdLst/>
                <a:ahLst/>
                <a:cxnLst/>
                <a:rect l="l" t="t" r="r" b="b"/>
                <a:pathLst>
                  <a:path w="560" h="3637" extrusionOk="0">
                    <a:moveTo>
                      <a:pt x="467" y="1"/>
                    </a:moveTo>
                    <a:lnTo>
                      <a:pt x="430" y="20"/>
                    </a:lnTo>
                    <a:lnTo>
                      <a:pt x="411" y="38"/>
                    </a:lnTo>
                    <a:lnTo>
                      <a:pt x="392" y="75"/>
                    </a:lnTo>
                    <a:lnTo>
                      <a:pt x="187" y="1157"/>
                    </a:lnTo>
                    <a:lnTo>
                      <a:pt x="57" y="1940"/>
                    </a:lnTo>
                    <a:lnTo>
                      <a:pt x="19" y="2257"/>
                    </a:lnTo>
                    <a:lnTo>
                      <a:pt x="1" y="2480"/>
                    </a:lnTo>
                    <a:lnTo>
                      <a:pt x="1" y="3543"/>
                    </a:lnTo>
                    <a:lnTo>
                      <a:pt x="19" y="3580"/>
                    </a:lnTo>
                    <a:lnTo>
                      <a:pt x="19" y="3599"/>
                    </a:lnTo>
                    <a:lnTo>
                      <a:pt x="57" y="3618"/>
                    </a:lnTo>
                    <a:lnTo>
                      <a:pt x="94" y="3636"/>
                    </a:lnTo>
                    <a:lnTo>
                      <a:pt x="113" y="3618"/>
                    </a:lnTo>
                    <a:lnTo>
                      <a:pt x="150" y="3599"/>
                    </a:lnTo>
                    <a:lnTo>
                      <a:pt x="168" y="3580"/>
                    </a:lnTo>
                    <a:lnTo>
                      <a:pt x="168" y="3543"/>
                    </a:lnTo>
                    <a:lnTo>
                      <a:pt x="168" y="2480"/>
                    </a:lnTo>
                    <a:lnTo>
                      <a:pt x="187" y="2257"/>
                    </a:lnTo>
                    <a:lnTo>
                      <a:pt x="224" y="1940"/>
                    </a:lnTo>
                    <a:lnTo>
                      <a:pt x="355" y="1157"/>
                    </a:lnTo>
                    <a:lnTo>
                      <a:pt x="560" y="94"/>
                    </a:lnTo>
                    <a:lnTo>
                      <a:pt x="560" y="75"/>
                    </a:lnTo>
                    <a:lnTo>
                      <a:pt x="541" y="38"/>
                    </a:lnTo>
                    <a:lnTo>
                      <a:pt x="523" y="20"/>
                    </a:lnTo>
                    <a:lnTo>
                      <a:pt x="485"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726;p41">
                <a:extLst>
                  <a:ext uri="{FF2B5EF4-FFF2-40B4-BE49-F238E27FC236}">
                    <a16:creationId xmlns:a16="http://schemas.microsoft.com/office/drawing/2014/main" xmlns="" id="{6F1E8FEF-683A-12A9-9456-0B1F5BF280E4}"/>
                  </a:ext>
                </a:extLst>
              </p:cNvPr>
              <p:cNvSpPr/>
              <p:nvPr/>
            </p:nvSpPr>
            <p:spPr>
              <a:xfrm>
                <a:off x="2449725" y="3680125"/>
                <a:ext cx="21000" cy="84375"/>
              </a:xfrm>
              <a:custGeom>
                <a:avLst/>
                <a:gdLst/>
                <a:ahLst/>
                <a:cxnLst/>
                <a:rect l="l" t="t" r="r" b="b"/>
                <a:pathLst>
                  <a:path w="840" h="3375" extrusionOk="0">
                    <a:moveTo>
                      <a:pt x="709" y="0"/>
                    </a:moveTo>
                    <a:lnTo>
                      <a:pt x="690" y="19"/>
                    </a:lnTo>
                    <a:lnTo>
                      <a:pt x="671" y="56"/>
                    </a:lnTo>
                    <a:lnTo>
                      <a:pt x="317" y="1193"/>
                    </a:lnTo>
                    <a:lnTo>
                      <a:pt x="94" y="1921"/>
                    </a:lnTo>
                    <a:lnTo>
                      <a:pt x="19" y="2200"/>
                    </a:lnTo>
                    <a:lnTo>
                      <a:pt x="0" y="2368"/>
                    </a:lnTo>
                    <a:lnTo>
                      <a:pt x="0" y="2629"/>
                    </a:lnTo>
                    <a:lnTo>
                      <a:pt x="19" y="2927"/>
                    </a:lnTo>
                    <a:lnTo>
                      <a:pt x="75" y="3300"/>
                    </a:lnTo>
                    <a:lnTo>
                      <a:pt x="112" y="3356"/>
                    </a:lnTo>
                    <a:lnTo>
                      <a:pt x="149" y="3375"/>
                    </a:lnTo>
                    <a:lnTo>
                      <a:pt x="205" y="3375"/>
                    </a:lnTo>
                    <a:lnTo>
                      <a:pt x="224" y="3337"/>
                    </a:lnTo>
                    <a:lnTo>
                      <a:pt x="243" y="3319"/>
                    </a:lnTo>
                    <a:lnTo>
                      <a:pt x="243" y="3282"/>
                    </a:lnTo>
                    <a:lnTo>
                      <a:pt x="187" y="2927"/>
                    </a:lnTo>
                    <a:lnTo>
                      <a:pt x="168" y="2629"/>
                    </a:lnTo>
                    <a:lnTo>
                      <a:pt x="149" y="2387"/>
                    </a:lnTo>
                    <a:lnTo>
                      <a:pt x="187" y="2256"/>
                    </a:lnTo>
                    <a:lnTo>
                      <a:pt x="243" y="2014"/>
                    </a:lnTo>
                    <a:lnTo>
                      <a:pt x="429" y="1380"/>
                    </a:lnTo>
                    <a:lnTo>
                      <a:pt x="821" y="94"/>
                    </a:lnTo>
                    <a:lnTo>
                      <a:pt x="839" y="75"/>
                    </a:lnTo>
                    <a:lnTo>
                      <a:pt x="821" y="38"/>
                    </a:lnTo>
                    <a:lnTo>
                      <a:pt x="802" y="19"/>
                    </a:lnTo>
                    <a:lnTo>
                      <a:pt x="783"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727;p41">
                <a:extLst>
                  <a:ext uri="{FF2B5EF4-FFF2-40B4-BE49-F238E27FC236}">
                    <a16:creationId xmlns:a16="http://schemas.microsoft.com/office/drawing/2014/main" xmlns="" id="{489D9849-8390-E541-3131-5B888EE32EE0}"/>
                  </a:ext>
                </a:extLst>
              </p:cNvPr>
              <p:cNvSpPr/>
              <p:nvPr/>
            </p:nvSpPr>
            <p:spPr>
              <a:xfrm>
                <a:off x="2185450" y="3970950"/>
                <a:ext cx="152425" cy="135200"/>
              </a:xfrm>
              <a:custGeom>
                <a:avLst/>
                <a:gdLst/>
                <a:ahLst/>
                <a:cxnLst/>
                <a:rect l="l" t="t" r="r" b="b"/>
                <a:pathLst>
                  <a:path w="6097" h="5408" extrusionOk="0">
                    <a:moveTo>
                      <a:pt x="4233" y="1"/>
                    </a:moveTo>
                    <a:lnTo>
                      <a:pt x="299" y="1324"/>
                    </a:lnTo>
                    <a:lnTo>
                      <a:pt x="224" y="2070"/>
                    </a:lnTo>
                    <a:lnTo>
                      <a:pt x="131" y="2704"/>
                    </a:lnTo>
                    <a:lnTo>
                      <a:pt x="38" y="3245"/>
                    </a:lnTo>
                    <a:lnTo>
                      <a:pt x="19" y="3487"/>
                    </a:lnTo>
                    <a:lnTo>
                      <a:pt x="1" y="3711"/>
                    </a:lnTo>
                    <a:lnTo>
                      <a:pt x="1" y="3934"/>
                    </a:lnTo>
                    <a:lnTo>
                      <a:pt x="19" y="4140"/>
                    </a:lnTo>
                    <a:lnTo>
                      <a:pt x="57" y="4326"/>
                    </a:lnTo>
                    <a:lnTo>
                      <a:pt x="112" y="4494"/>
                    </a:lnTo>
                    <a:lnTo>
                      <a:pt x="206" y="4680"/>
                    </a:lnTo>
                    <a:lnTo>
                      <a:pt x="318" y="4848"/>
                    </a:lnTo>
                    <a:lnTo>
                      <a:pt x="467" y="5016"/>
                    </a:lnTo>
                    <a:lnTo>
                      <a:pt x="635" y="5165"/>
                    </a:lnTo>
                    <a:lnTo>
                      <a:pt x="877" y="5258"/>
                    </a:lnTo>
                    <a:lnTo>
                      <a:pt x="1101" y="5333"/>
                    </a:lnTo>
                    <a:lnTo>
                      <a:pt x="1343" y="5389"/>
                    </a:lnTo>
                    <a:lnTo>
                      <a:pt x="1585" y="5407"/>
                    </a:lnTo>
                    <a:lnTo>
                      <a:pt x="2051" y="5407"/>
                    </a:lnTo>
                    <a:lnTo>
                      <a:pt x="2294" y="5370"/>
                    </a:lnTo>
                    <a:lnTo>
                      <a:pt x="2517" y="5314"/>
                    </a:lnTo>
                    <a:lnTo>
                      <a:pt x="2760" y="5258"/>
                    </a:lnTo>
                    <a:lnTo>
                      <a:pt x="2984" y="5184"/>
                    </a:lnTo>
                    <a:lnTo>
                      <a:pt x="3207" y="5090"/>
                    </a:lnTo>
                    <a:lnTo>
                      <a:pt x="3431" y="4997"/>
                    </a:lnTo>
                    <a:lnTo>
                      <a:pt x="3878" y="4773"/>
                    </a:lnTo>
                    <a:lnTo>
                      <a:pt x="4289" y="4531"/>
                    </a:lnTo>
                    <a:lnTo>
                      <a:pt x="4661" y="4270"/>
                    </a:lnTo>
                    <a:lnTo>
                      <a:pt x="5016" y="4009"/>
                    </a:lnTo>
                    <a:lnTo>
                      <a:pt x="5314" y="3748"/>
                    </a:lnTo>
                    <a:lnTo>
                      <a:pt x="5575" y="3506"/>
                    </a:lnTo>
                    <a:lnTo>
                      <a:pt x="5948" y="3151"/>
                    </a:lnTo>
                    <a:lnTo>
                      <a:pt x="6097" y="3021"/>
                    </a:lnTo>
                    <a:lnTo>
                      <a:pt x="4233" y="1"/>
                    </a:lnTo>
                    <a:close/>
                  </a:path>
                </a:pathLst>
              </a:custGeom>
              <a:solidFill>
                <a:srgbClr val="71BD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728;p41">
                <a:extLst>
                  <a:ext uri="{FF2B5EF4-FFF2-40B4-BE49-F238E27FC236}">
                    <a16:creationId xmlns:a16="http://schemas.microsoft.com/office/drawing/2014/main" xmlns="" id="{D9657ED4-E7A3-4EBF-FBAA-AC244EBC0133}"/>
                  </a:ext>
                </a:extLst>
              </p:cNvPr>
              <p:cNvSpPr/>
              <p:nvPr/>
            </p:nvSpPr>
            <p:spPr>
              <a:xfrm>
                <a:off x="2226475" y="3973750"/>
                <a:ext cx="48950" cy="32650"/>
              </a:xfrm>
              <a:custGeom>
                <a:avLst/>
                <a:gdLst/>
                <a:ahLst/>
                <a:cxnLst/>
                <a:rect l="l" t="t" r="r" b="b"/>
                <a:pathLst>
                  <a:path w="1958" h="1306" extrusionOk="0">
                    <a:moveTo>
                      <a:pt x="1865" y="1"/>
                    </a:moveTo>
                    <a:lnTo>
                      <a:pt x="1827" y="19"/>
                    </a:lnTo>
                    <a:lnTo>
                      <a:pt x="38" y="1156"/>
                    </a:lnTo>
                    <a:lnTo>
                      <a:pt x="19" y="1175"/>
                    </a:lnTo>
                    <a:lnTo>
                      <a:pt x="0" y="1194"/>
                    </a:lnTo>
                    <a:lnTo>
                      <a:pt x="0" y="1231"/>
                    </a:lnTo>
                    <a:lnTo>
                      <a:pt x="19" y="1268"/>
                    </a:lnTo>
                    <a:lnTo>
                      <a:pt x="38" y="1287"/>
                    </a:lnTo>
                    <a:lnTo>
                      <a:pt x="75" y="1306"/>
                    </a:lnTo>
                    <a:lnTo>
                      <a:pt x="131" y="1287"/>
                    </a:lnTo>
                    <a:lnTo>
                      <a:pt x="1920" y="150"/>
                    </a:lnTo>
                    <a:lnTo>
                      <a:pt x="1939" y="131"/>
                    </a:lnTo>
                    <a:lnTo>
                      <a:pt x="1958" y="94"/>
                    </a:lnTo>
                    <a:lnTo>
                      <a:pt x="1958" y="56"/>
                    </a:lnTo>
                    <a:lnTo>
                      <a:pt x="1939" y="38"/>
                    </a:lnTo>
                    <a:lnTo>
                      <a:pt x="1920" y="19"/>
                    </a:lnTo>
                    <a:lnTo>
                      <a:pt x="1883"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729;p41">
                <a:extLst>
                  <a:ext uri="{FF2B5EF4-FFF2-40B4-BE49-F238E27FC236}">
                    <a16:creationId xmlns:a16="http://schemas.microsoft.com/office/drawing/2014/main" xmlns="" id="{C7434418-A0BF-5EBE-ACB7-8F1822A321D6}"/>
                  </a:ext>
                </a:extLst>
              </p:cNvPr>
              <p:cNvSpPr/>
              <p:nvPr/>
            </p:nvSpPr>
            <p:spPr>
              <a:xfrm>
                <a:off x="2268425" y="3938325"/>
                <a:ext cx="104425" cy="135650"/>
              </a:xfrm>
              <a:custGeom>
                <a:avLst/>
                <a:gdLst/>
                <a:ahLst/>
                <a:cxnLst/>
                <a:rect l="l" t="t" r="r" b="b"/>
                <a:pathLst>
                  <a:path w="4177" h="5426" extrusionOk="0">
                    <a:moveTo>
                      <a:pt x="2051" y="1"/>
                    </a:moveTo>
                    <a:lnTo>
                      <a:pt x="0" y="1194"/>
                    </a:lnTo>
                    <a:lnTo>
                      <a:pt x="1175" y="3301"/>
                    </a:lnTo>
                    <a:lnTo>
                      <a:pt x="1976" y="4755"/>
                    </a:lnTo>
                    <a:lnTo>
                      <a:pt x="2349" y="5426"/>
                    </a:lnTo>
                    <a:lnTo>
                      <a:pt x="2424" y="5389"/>
                    </a:lnTo>
                    <a:lnTo>
                      <a:pt x="2629" y="5221"/>
                    </a:lnTo>
                    <a:lnTo>
                      <a:pt x="3263" y="4736"/>
                    </a:lnTo>
                    <a:lnTo>
                      <a:pt x="4176" y="4009"/>
                    </a:lnTo>
                    <a:lnTo>
                      <a:pt x="205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730;p41">
                <a:extLst>
                  <a:ext uri="{FF2B5EF4-FFF2-40B4-BE49-F238E27FC236}">
                    <a16:creationId xmlns:a16="http://schemas.microsoft.com/office/drawing/2014/main" xmlns="" id="{31389051-6382-4F52-AA13-2C8A9B6E1D75}"/>
                  </a:ext>
                </a:extLst>
              </p:cNvPr>
              <p:cNvSpPr/>
              <p:nvPr/>
            </p:nvSpPr>
            <p:spPr>
              <a:xfrm>
                <a:off x="2266075" y="3936475"/>
                <a:ext cx="108625" cy="139375"/>
              </a:xfrm>
              <a:custGeom>
                <a:avLst/>
                <a:gdLst/>
                <a:ahLst/>
                <a:cxnLst/>
                <a:rect l="l" t="t" r="r" b="b"/>
                <a:pathLst>
                  <a:path w="4345" h="5575" extrusionOk="0">
                    <a:moveTo>
                      <a:pt x="2108" y="187"/>
                    </a:moveTo>
                    <a:lnTo>
                      <a:pt x="4158" y="4064"/>
                    </a:lnTo>
                    <a:lnTo>
                      <a:pt x="3189" y="4829"/>
                    </a:lnTo>
                    <a:lnTo>
                      <a:pt x="2480" y="5388"/>
                    </a:lnTo>
                    <a:lnTo>
                      <a:pt x="1921" y="4363"/>
                    </a:lnTo>
                    <a:lnTo>
                      <a:pt x="206" y="1305"/>
                    </a:lnTo>
                    <a:lnTo>
                      <a:pt x="2108" y="187"/>
                    </a:lnTo>
                    <a:close/>
                    <a:moveTo>
                      <a:pt x="2108" y="0"/>
                    </a:moveTo>
                    <a:lnTo>
                      <a:pt x="38" y="1193"/>
                    </a:lnTo>
                    <a:lnTo>
                      <a:pt x="20" y="1231"/>
                    </a:lnTo>
                    <a:lnTo>
                      <a:pt x="1" y="1249"/>
                    </a:lnTo>
                    <a:lnTo>
                      <a:pt x="1" y="1286"/>
                    </a:lnTo>
                    <a:lnTo>
                      <a:pt x="20" y="1305"/>
                    </a:lnTo>
                    <a:lnTo>
                      <a:pt x="1511" y="3971"/>
                    </a:lnTo>
                    <a:lnTo>
                      <a:pt x="2369" y="5519"/>
                    </a:lnTo>
                    <a:lnTo>
                      <a:pt x="2387" y="5556"/>
                    </a:lnTo>
                    <a:lnTo>
                      <a:pt x="2406" y="5574"/>
                    </a:lnTo>
                    <a:lnTo>
                      <a:pt x="2462" y="5574"/>
                    </a:lnTo>
                    <a:lnTo>
                      <a:pt x="2536" y="5537"/>
                    </a:lnTo>
                    <a:lnTo>
                      <a:pt x="2797" y="5351"/>
                    </a:lnTo>
                    <a:lnTo>
                      <a:pt x="3357" y="4903"/>
                    </a:lnTo>
                    <a:lnTo>
                      <a:pt x="4326" y="4139"/>
                    </a:lnTo>
                    <a:lnTo>
                      <a:pt x="4345" y="4102"/>
                    </a:lnTo>
                    <a:lnTo>
                      <a:pt x="4345" y="4046"/>
                    </a:lnTo>
                    <a:lnTo>
                      <a:pt x="2219" y="37"/>
                    </a:lnTo>
                    <a:lnTo>
                      <a:pt x="2201" y="19"/>
                    </a:lnTo>
                    <a:lnTo>
                      <a:pt x="2164" y="0"/>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731;p41">
                <a:extLst>
                  <a:ext uri="{FF2B5EF4-FFF2-40B4-BE49-F238E27FC236}">
                    <a16:creationId xmlns:a16="http://schemas.microsoft.com/office/drawing/2014/main" xmlns="" id="{228D030B-7C53-3CAB-3CF1-B34F610AC874}"/>
                  </a:ext>
                </a:extLst>
              </p:cNvPr>
              <p:cNvSpPr/>
              <p:nvPr/>
            </p:nvSpPr>
            <p:spPr>
              <a:xfrm>
                <a:off x="2337850" y="4027350"/>
                <a:ext cx="21475" cy="21925"/>
              </a:xfrm>
              <a:custGeom>
                <a:avLst/>
                <a:gdLst/>
                <a:ahLst/>
                <a:cxnLst/>
                <a:rect l="l" t="t" r="r" b="b"/>
                <a:pathLst>
                  <a:path w="859" h="877" extrusionOk="0">
                    <a:moveTo>
                      <a:pt x="430" y="1"/>
                    </a:moveTo>
                    <a:lnTo>
                      <a:pt x="337" y="19"/>
                    </a:lnTo>
                    <a:lnTo>
                      <a:pt x="262" y="38"/>
                    </a:lnTo>
                    <a:lnTo>
                      <a:pt x="187" y="75"/>
                    </a:lnTo>
                    <a:lnTo>
                      <a:pt x="113" y="131"/>
                    </a:lnTo>
                    <a:lnTo>
                      <a:pt x="76" y="206"/>
                    </a:lnTo>
                    <a:lnTo>
                      <a:pt x="20" y="280"/>
                    </a:lnTo>
                    <a:lnTo>
                      <a:pt x="1" y="355"/>
                    </a:lnTo>
                    <a:lnTo>
                      <a:pt x="1" y="448"/>
                    </a:lnTo>
                    <a:lnTo>
                      <a:pt x="1" y="541"/>
                    </a:lnTo>
                    <a:lnTo>
                      <a:pt x="20" y="616"/>
                    </a:lnTo>
                    <a:lnTo>
                      <a:pt x="76" y="690"/>
                    </a:lnTo>
                    <a:lnTo>
                      <a:pt x="113" y="746"/>
                    </a:lnTo>
                    <a:lnTo>
                      <a:pt x="187" y="802"/>
                    </a:lnTo>
                    <a:lnTo>
                      <a:pt x="262" y="858"/>
                    </a:lnTo>
                    <a:lnTo>
                      <a:pt x="337" y="877"/>
                    </a:lnTo>
                    <a:lnTo>
                      <a:pt x="523" y="877"/>
                    </a:lnTo>
                    <a:lnTo>
                      <a:pt x="598" y="858"/>
                    </a:lnTo>
                    <a:lnTo>
                      <a:pt x="672" y="802"/>
                    </a:lnTo>
                    <a:lnTo>
                      <a:pt x="747" y="746"/>
                    </a:lnTo>
                    <a:lnTo>
                      <a:pt x="784" y="690"/>
                    </a:lnTo>
                    <a:lnTo>
                      <a:pt x="840" y="616"/>
                    </a:lnTo>
                    <a:lnTo>
                      <a:pt x="859" y="541"/>
                    </a:lnTo>
                    <a:lnTo>
                      <a:pt x="859" y="448"/>
                    </a:lnTo>
                    <a:lnTo>
                      <a:pt x="859" y="355"/>
                    </a:lnTo>
                    <a:lnTo>
                      <a:pt x="840" y="280"/>
                    </a:lnTo>
                    <a:lnTo>
                      <a:pt x="784" y="206"/>
                    </a:lnTo>
                    <a:lnTo>
                      <a:pt x="747" y="131"/>
                    </a:lnTo>
                    <a:lnTo>
                      <a:pt x="672" y="75"/>
                    </a:lnTo>
                    <a:lnTo>
                      <a:pt x="598" y="38"/>
                    </a:lnTo>
                    <a:lnTo>
                      <a:pt x="523" y="19"/>
                    </a:lnTo>
                    <a:lnTo>
                      <a:pt x="430" y="1"/>
                    </a:lnTo>
                    <a:close/>
                  </a:path>
                </a:pathLst>
              </a:custGeom>
              <a:solidFill>
                <a:srgbClr val="2C30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2732;p41">
              <a:extLst>
                <a:ext uri="{FF2B5EF4-FFF2-40B4-BE49-F238E27FC236}">
                  <a16:creationId xmlns:a16="http://schemas.microsoft.com/office/drawing/2014/main" xmlns="" id="{5041979B-B0DA-C1F1-A47D-A8994D534258}"/>
                </a:ext>
              </a:extLst>
            </p:cNvPr>
            <p:cNvSpPr/>
            <p:nvPr/>
          </p:nvSpPr>
          <p:spPr>
            <a:xfrm>
              <a:off x="75213" y="32163"/>
              <a:ext cx="994850" cy="1167075"/>
            </a:xfrm>
            <a:custGeom>
              <a:avLst/>
              <a:gdLst/>
              <a:ahLst/>
              <a:cxnLst/>
              <a:rect l="l" t="t" r="r" b="b"/>
              <a:pathLst>
                <a:path w="39794" h="46683" extrusionOk="0">
                  <a:moveTo>
                    <a:pt x="19546" y="0"/>
                  </a:moveTo>
                  <a:lnTo>
                    <a:pt x="19043" y="20"/>
                  </a:lnTo>
                  <a:lnTo>
                    <a:pt x="18521" y="60"/>
                  </a:lnTo>
                  <a:lnTo>
                    <a:pt x="18019" y="101"/>
                  </a:lnTo>
                  <a:lnTo>
                    <a:pt x="17517" y="141"/>
                  </a:lnTo>
                  <a:lnTo>
                    <a:pt x="17015" y="221"/>
                  </a:lnTo>
                  <a:lnTo>
                    <a:pt x="16513" y="301"/>
                  </a:lnTo>
                  <a:lnTo>
                    <a:pt x="16030" y="382"/>
                  </a:lnTo>
                  <a:lnTo>
                    <a:pt x="15548" y="482"/>
                  </a:lnTo>
                  <a:lnTo>
                    <a:pt x="15066" y="603"/>
                  </a:lnTo>
                  <a:lnTo>
                    <a:pt x="14584" y="723"/>
                  </a:lnTo>
                  <a:lnTo>
                    <a:pt x="14122" y="864"/>
                  </a:lnTo>
                  <a:lnTo>
                    <a:pt x="13640" y="1004"/>
                  </a:lnTo>
                  <a:lnTo>
                    <a:pt x="13178" y="1165"/>
                  </a:lnTo>
                  <a:lnTo>
                    <a:pt x="12736" y="1346"/>
                  </a:lnTo>
                  <a:lnTo>
                    <a:pt x="11832" y="1707"/>
                  </a:lnTo>
                  <a:lnTo>
                    <a:pt x="10948" y="2129"/>
                  </a:lnTo>
                  <a:lnTo>
                    <a:pt x="10105" y="2571"/>
                  </a:lnTo>
                  <a:lnTo>
                    <a:pt x="9281" y="3073"/>
                  </a:lnTo>
                  <a:lnTo>
                    <a:pt x="8478" y="3596"/>
                  </a:lnTo>
                  <a:lnTo>
                    <a:pt x="7714" y="4178"/>
                  </a:lnTo>
                  <a:lnTo>
                    <a:pt x="6971" y="4781"/>
                  </a:lnTo>
                  <a:lnTo>
                    <a:pt x="6248" y="5404"/>
                  </a:lnTo>
                  <a:lnTo>
                    <a:pt x="5585" y="6087"/>
                  </a:lnTo>
                  <a:lnTo>
                    <a:pt x="4922" y="6790"/>
                  </a:lnTo>
                  <a:lnTo>
                    <a:pt x="4320" y="7513"/>
                  </a:lnTo>
                  <a:lnTo>
                    <a:pt x="3737" y="8276"/>
                  </a:lnTo>
                  <a:lnTo>
                    <a:pt x="3195" y="9080"/>
                  </a:lnTo>
                  <a:lnTo>
                    <a:pt x="2693" y="9883"/>
                  </a:lnTo>
                  <a:lnTo>
                    <a:pt x="2231" y="10727"/>
                  </a:lnTo>
                  <a:lnTo>
                    <a:pt x="1809" y="11590"/>
                  </a:lnTo>
                  <a:lnTo>
                    <a:pt x="1427" y="12494"/>
                  </a:lnTo>
                  <a:lnTo>
                    <a:pt x="1086" y="13398"/>
                  </a:lnTo>
                  <a:lnTo>
                    <a:pt x="925" y="13860"/>
                  </a:lnTo>
                  <a:lnTo>
                    <a:pt x="784" y="14322"/>
                  </a:lnTo>
                  <a:lnTo>
                    <a:pt x="664" y="14804"/>
                  </a:lnTo>
                  <a:lnTo>
                    <a:pt x="543" y="15266"/>
                  </a:lnTo>
                  <a:lnTo>
                    <a:pt x="423" y="15748"/>
                  </a:lnTo>
                  <a:lnTo>
                    <a:pt x="322" y="16251"/>
                  </a:lnTo>
                  <a:lnTo>
                    <a:pt x="242" y="16733"/>
                  </a:lnTo>
                  <a:lnTo>
                    <a:pt x="162" y="17215"/>
                  </a:lnTo>
                  <a:lnTo>
                    <a:pt x="101" y="17717"/>
                  </a:lnTo>
                  <a:lnTo>
                    <a:pt x="61" y="18219"/>
                  </a:lnTo>
                  <a:lnTo>
                    <a:pt x="21" y="18721"/>
                  </a:lnTo>
                  <a:lnTo>
                    <a:pt x="1" y="19244"/>
                  </a:lnTo>
                  <a:lnTo>
                    <a:pt x="1" y="19746"/>
                  </a:lnTo>
                  <a:lnTo>
                    <a:pt x="1" y="20268"/>
                  </a:lnTo>
                  <a:lnTo>
                    <a:pt x="1" y="20770"/>
                  </a:lnTo>
                  <a:lnTo>
                    <a:pt x="41" y="21272"/>
                  </a:lnTo>
                  <a:lnTo>
                    <a:pt x="81" y="21795"/>
                  </a:lnTo>
                  <a:lnTo>
                    <a:pt x="141" y="22297"/>
                  </a:lnTo>
                  <a:lnTo>
                    <a:pt x="202" y="22799"/>
                  </a:lnTo>
                  <a:lnTo>
                    <a:pt x="282" y="23281"/>
                  </a:lnTo>
                  <a:lnTo>
                    <a:pt x="362" y="23783"/>
                  </a:lnTo>
                  <a:lnTo>
                    <a:pt x="463" y="24265"/>
                  </a:lnTo>
                  <a:lnTo>
                    <a:pt x="583" y="24748"/>
                  </a:lnTo>
                  <a:lnTo>
                    <a:pt x="704" y="25230"/>
                  </a:lnTo>
                  <a:lnTo>
                    <a:pt x="845" y="25692"/>
                  </a:lnTo>
                  <a:lnTo>
                    <a:pt x="985" y="26154"/>
                  </a:lnTo>
                  <a:lnTo>
                    <a:pt x="1146" y="26616"/>
                  </a:lnTo>
                  <a:lnTo>
                    <a:pt x="1327" y="27078"/>
                  </a:lnTo>
                  <a:lnTo>
                    <a:pt x="1688" y="27982"/>
                  </a:lnTo>
                  <a:lnTo>
                    <a:pt x="2110" y="28845"/>
                  </a:lnTo>
                  <a:lnTo>
                    <a:pt x="2552" y="29709"/>
                  </a:lnTo>
                  <a:lnTo>
                    <a:pt x="3054" y="30533"/>
                  </a:lnTo>
                  <a:lnTo>
                    <a:pt x="3596" y="31336"/>
                  </a:lnTo>
                  <a:lnTo>
                    <a:pt x="4159" y="32099"/>
                  </a:lnTo>
                  <a:lnTo>
                    <a:pt x="4762" y="32843"/>
                  </a:lnTo>
                  <a:lnTo>
                    <a:pt x="5404" y="33546"/>
                  </a:lnTo>
                  <a:lnTo>
                    <a:pt x="6067" y="34229"/>
                  </a:lnTo>
                  <a:lnTo>
                    <a:pt x="6770" y="34872"/>
                  </a:lnTo>
                  <a:lnTo>
                    <a:pt x="7513" y="35494"/>
                  </a:lnTo>
                  <a:lnTo>
                    <a:pt x="8257" y="36077"/>
                  </a:lnTo>
                  <a:lnTo>
                    <a:pt x="9060" y="36599"/>
                  </a:lnTo>
                  <a:lnTo>
                    <a:pt x="9864" y="37121"/>
                  </a:lnTo>
                  <a:lnTo>
                    <a:pt x="10707" y="37583"/>
                  </a:lnTo>
                  <a:lnTo>
                    <a:pt x="11571" y="38005"/>
                  </a:lnTo>
                  <a:lnTo>
                    <a:pt x="12475" y="38387"/>
                  </a:lnTo>
                  <a:lnTo>
                    <a:pt x="13379" y="38728"/>
                  </a:lnTo>
                  <a:lnTo>
                    <a:pt x="13841" y="38889"/>
                  </a:lnTo>
                  <a:lnTo>
                    <a:pt x="14303" y="39030"/>
                  </a:lnTo>
                  <a:lnTo>
                    <a:pt x="14785" y="39150"/>
                  </a:lnTo>
                  <a:lnTo>
                    <a:pt x="15267" y="39271"/>
                  </a:lnTo>
                  <a:lnTo>
                    <a:pt x="15729" y="39391"/>
                  </a:lnTo>
                  <a:lnTo>
                    <a:pt x="16231" y="39471"/>
                  </a:lnTo>
                  <a:lnTo>
                    <a:pt x="16713" y="39572"/>
                  </a:lnTo>
                  <a:lnTo>
                    <a:pt x="17216" y="39632"/>
                  </a:lnTo>
                  <a:lnTo>
                    <a:pt x="17698" y="39692"/>
                  </a:lnTo>
                  <a:lnTo>
                    <a:pt x="18200" y="39753"/>
                  </a:lnTo>
                  <a:lnTo>
                    <a:pt x="18702" y="39773"/>
                  </a:lnTo>
                  <a:lnTo>
                    <a:pt x="19224" y="39813"/>
                  </a:lnTo>
                  <a:lnTo>
                    <a:pt x="20249" y="39813"/>
                  </a:lnTo>
                  <a:lnTo>
                    <a:pt x="20771" y="39793"/>
                  </a:lnTo>
                  <a:lnTo>
                    <a:pt x="21273" y="39773"/>
                  </a:lnTo>
                  <a:lnTo>
                    <a:pt x="30393" y="46683"/>
                  </a:lnTo>
                  <a:lnTo>
                    <a:pt x="26636" y="38628"/>
                  </a:lnTo>
                  <a:lnTo>
                    <a:pt x="27360" y="38367"/>
                  </a:lnTo>
                  <a:lnTo>
                    <a:pt x="28083" y="38065"/>
                  </a:lnTo>
                  <a:lnTo>
                    <a:pt x="28766" y="37724"/>
                  </a:lnTo>
                  <a:lnTo>
                    <a:pt x="29449" y="37362"/>
                  </a:lnTo>
                  <a:lnTo>
                    <a:pt x="30112" y="36981"/>
                  </a:lnTo>
                  <a:lnTo>
                    <a:pt x="30754" y="36579"/>
                  </a:lnTo>
                  <a:lnTo>
                    <a:pt x="31397" y="36157"/>
                  </a:lnTo>
                  <a:lnTo>
                    <a:pt x="32000" y="35695"/>
                  </a:lnTo>
                  <a:lnTo>
                    <a:pt x="32602" y="35233"/>
                  </a:lnTo>
                  <a:lnTo>
                    <a:pt x="33185" y="34731"/>
                  </a:lnTo>
                  <a:lnTo>
                    <a:pt x="33727" y="34209"/>
                  </a:lnTo>
                  <a:lnTo>
                    <a:pt x="34270" y="33666"/>
                  </a:lnTo>
                  <a:lnTo>
                    <a:pt x="34792" y="33124"/>
                  </a:lnTo>
                  <a:lnTo>
                    <a:pt x="35274" y="32541"/>
                  </a:lnTo>
                  <a:lnTo>
                    <a:pt x="35756" y="31939"/>
                  </a:lnTo>
                  <a:lnTo>
                    <a:pt x="36198" y="31336"/>
                  </a:lnTo>
                  <a:lnTo>
                    <a:pt x="36620" y="30693"/>
                  </a:lnTo>
                  <a:lnTo>
                    <a:pt x="37022" y="30051"/>
                  </a:lnTo>
                  <a:lnTo>
                    <a:pt x="37403" y="29388"/>
                  </a:lnTo>
                  <a:lnTo>
                    <a:pt x="37765" y="28705"/>
                  </a:lnTo>
                  <a:lnTo>
                    <a:pt x="38086" y="28002"/>
                  </a:lnTo>
                  <a:lnTo>
                    <a:pt x="38387" y="27299"/>
                  </a:lnTo>
                  <a:lnTo>
                    <a:pt x="38649" y="26575"/>
                  </a:lnTo>
                  <a:lnTo>
                    <a:pt x="38910" y="25832"/>
                  </a:lnTo>
                  <a:lnTo>
                    <a:pt x="39111" y="25089"/>
                  </a:lnTo>
                  <a:lnTo>
                    <a:pt x="39311" y="24326"/>
                  </a:lnTo>
                  <a:lnTo>
                    <a:pt x="39472" y="23562"/>
                  </a:lnTo>
                  <a:lnTo>
                    <a:pt x="39593" y="22779"/>
                  </a:lnTo>
                  <a:lnTo>
                    <a:pt x="39693" y="21996"/>
                  </a:lnTo>
                  <a:lnTo>
                    <a:pt x="39753" y="21192"/>
                  </a:lnTo>
                  <a:lnTo>
                    <a:pt x="39794" y="20389"/>
                  </a:lnTo>
                  <a:lnTo>
                    <a:pt x="39794" y="19565"/>
                  </a:lnTo>
                  <a:lnTo>
                    <a:pt x="39773" y="19043"/>
                  </a:lnTo>
                  <a:lnTo>
                    <a:pt x="39753" y="18541"/>
                  </a:lnTo>
                  <a:lnTo>
                    <a:pt x="39713" y="18038"/>
                  </a:lnTo>
                  <a:lnTo>
                    <a:pt x="39653" y="17536"/>
                  </a:lnTo>
                  <a:lnTo>
                    <a:pt x="39593" y="17034"/>
                  </a:lnTo>
                  <a:lnTo>
                    <a:pt x="39512" y="16532"/>
                  </a:lnTo>
                  <a:lnTo>
                    <a:pt x="39432" y="16050"/>
                  </a:lnTo>
                  <a:lnTo>
                    <a:pt x="39332" y="15568"/>
                  </a:lnTo>
                  <a:lnTo>
                    <a:pt x="39211" y="15086"/>
                  </a:lnTo>
                  <a:lnTo>
                    <a:pt x="39091" y="14603"/>
                  </a:lnTo>
                  <a:lnTo>
                    <a:pt x="38950" y="14121"/>
                  </a:lnTo>
                  <a:lnTo>
                    <a:pt x="38809" y="13659"/>
                  </a:lnTo>
                  <a:lnTo>
                    <a:pt x="38649" y="13197"/>
                  </a:lnTo>
                  <a:lnTo>
                    <a:pt x="38468" y="12735"/>
                  </a:lnTo>
                  <a:lnTo>
                    <a:pt x="38106" y="11852"/>
                  </a:lnTo>
                  <a:lnTo>
                    <a:pt x="37684" y="10968"/>
                  </a:lnTo>
                  <a:lnTo>
                    <a:pt x="37222" y="10124"/>
                  </a:lnTo>
                  <a:lnTo>
                    <a:pt x="36740" y="9300"/>
                  </a:lnTo>
                  <a:lnTo>
                    <a:pt x="36198" y="8497"/>
                  </a:lnTo>
                  <a:lnTo>
                    <a:pt x="35636" y="7734"/>
                  </a:lnTo>
                  <a:lnTo>
                    <a:pt x="35033" y="6990"/>
                  </a:lnTo>
                  <a:lnTo>
                    <a:pt x="34390" y="6267"/>
                  </a:lnTo>
                  <a:lnTo>
                    <a:pt x="33727" y="5584"/>
                  </a:lnTo>
                  <a:lnTo>
                    <a:pt x="33024" y="4942"/>
                  </a:lnTo>
                  <a:lnTo>
                    <a:pt x="32281" y="4339"/>
                  </a:lnTo>
                  <a:lnTo>
                    <a:pt x="31518" y="3756"/>
                  </a:lnTo>
                  <a:lnTo>
                    <a:pt x="30734" y="3214"/>
                  </a:lnTo>
                  <a:lnTo>
                    <a:pt x="29911" y="2712"/>
                  </a:lnTo>
                  <a:lnTo>
                    <a:pt x="29067" y="2250"/>
                  </a:lnTo>
                  <a:lnTo>
                    <a:pt x="28203" y="1828"/>
                  </a:lnTo>
                  <a:lnTo>
                    <a:pt x="27319" y="1446"/>
                  </a:lnTo>
                  <a:lnTo>
                    <a:pt x="26415" y="1105"/>
                  </a:lnTo>
                  <a:lnTo>
                    <a:pt x="25953" y="944"/>
                  </a:lnTo>
                  <a:lnTo>
                    <a:pt x="25491" y="804"/>
                  </a:lnTo>
                  <a:lnTo>
                    <a:pt x="25009" y="663"/>
                  </a:lnTo>
                  <a:lnTo>
                    <a:pt x="24527" y="542"/>
                  </a:lnTo>
                  <a:lnTo>
                    <a:pt x="24045" y="442"/>
                  </a:lnTo>
                  <a:lnTo>
                    <a:pt x="23563" y="342"/>
                  </a:lnTo>
                  <a:lnTo>
                    <a:pt x="23081" y="261"/>
                  </a:lnTo>
                  <a:lnTo>
                    <a:pt x="22579" y="181"/>
                  </a:lnTo>
                  <a:lnTo>
                    <a:pt x="22077" y="121"/>
                  </a:lnTo>
                  <a:lnTo>
                    <a:pt x="21595" y="80"/>
                  </a:lnTo>
                  <a:lnTo>
                    <a:pt x="21072" y="40"/>
                  </a:lnTo>
                  <a:lnTo>
                    <a:pt x="20570" y="20"/>
                  </a:lnTo>
                  <a:lnTo>
                    <a:pt x="20068"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8509575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38" presetClass="path" presetSubtype="0" accel="50000" decel="50000" fill="hold" nodeType="afterEffect">
                                  <p:stCondLst>
                                    <p:cond delay="0"/>
                                  </p:stCondLst>
                                  <p:childTnLst>
                                    <p:animMotion origin="layout" path="M -0.00091 0.05208 L 0.01094 0.08056 L 0.01758 0.04745 L 0.02956 0.07593 L 0.03659 0.04282 L 0.04805 0.0713 L 0.05521 0.0382 L 0.06667 0.06667 L 0.07396 0.03357 L 0.08581 0.06181 L 0.09232 0.02894 L 0.1043 0.05718 L 0.11094 0.02431 L 0.12253 0.05278 L 0.12995 0.01945 L 0.14141 0.04792 L 0.1487 0.01482 " pathEditMode="relative" rAng="21120000" ptsTypes="AAAAAAAAAAAAAAAAA">
                                      <p:cBhvr>
                                        <p:cTn id="10" dur="3000" fill="hold"/>
                                        <p:tgtEl>
                                          <p:spTgt spid="18"/>
                                        </p:tgtEl>
                                        <p:attrNameLst>
                                          <p:attrName>ppt_x</p:attrName>
                                          <p:attrName>ppt_y</p:attrName>
                                        </p:attrNameLst>
                                      </p:cBhvr>
                                      <p:rCtr x="7604" y="-324"/>
                                    </p:animMotion>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147590"/>
            <a:ext cx="12190413" cy="855706"/>
            <a:chOff x="0" y="520607"/>
            <a:chExt cx="12190413" cy="855706"/>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316024" y="520607"/>
              <a:ext cx="98243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Yêu</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cầu</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đối</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với</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kiểu</a:t>
              </a:r>
              <a:r>
                <a:rPr kumimoji="0" lang="en-US" altLang="zh-CN"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kumimoji="0" lang="en-US" altLang="zh-CN" sz="4400" b="1" i="0" u="none" strike="noStrike" kern="1200" cap="none" spc="0" normalizeH="0" baseline="0" noProof="0" dirty="0" err="1">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bài</a:t>
              </a:r>
              <a:endParaRPr kumimoji="0" lang="zh-CN" altLang="en-US" sz="44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pic>
        <p:nvPicPr>
          <p:cNvPr id="36" name="图片 4">
            <a:extLst>
              <a:ext uri="{FF2B5EF4-FFF2-40B4-BE49-F238E27FC236}">
                <a16:creationId xmlns:a16="http://schemas.microsoft.com/office/drawing/2014/main" xmlns="" id="{5BC025C4-15F6-4B3D-9600-4EC9DEE45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8859" y="2534529"/>
            <a:ext cx="4495800" cy="3800475"/>
          </a:xfrm>
          <a:prstGeom prst="rect">
            <a:avLst/>
          </a:prstGeom>
        </p:spPr>
      </p:pic>
      <p:pic>
        <p:nvPicPr>
          <p:cNvPr id="37" name="PA_图片 4">
            <a:extLst>
              <a:ext uri="{FF2B5EF4-FFF2-40B4-BE49-F238E27FC236}">
                <a16:creationId xmlns:a16="http://schemas.microsoft.com/office/drawing/2014/main" xmlns="" id="{050610C8-96E5-448F-AA02-047AC807B857}"/>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466552" y="1003297"/>
            <a:ext cx="5608459" cy="3934464"/>
          </a:xfrm>
          <a:prstGeom prst="rect">
            <a:avLst/>
          </a:prstGeom>
        </p:spPr>
      </p:pic>
      <p:sp>
        <p:nvSpPr>
          <p:cNvPr id="38" name="文本框 5">
            <a:extLst>
              <a:ext uri="{FF2B5EF4-FFF2-40B4-BE49-F238E27FC236}">
                <a16:creationId xmlns:a16="http://schemas.microsoft.com/office/drawing/2014/main" xmlns="" id="{87FB2E06-3732-46EB-B5B4-9D3377543D0A}"/>
              </a:ext>
            </a:extLst>
          </p:cNvPr>
          <p:cNvSpPr txBox="1"/>
          <p:nvPr/>
        </p:nvSpPr>
        <p:spPr>
          <a:xfrm>
            <a:off x="7137643" y="2033355"/>
            <a:ext cx="4323911" cy="2554545"/>
          </a:xfrm>
          <a:prstGeom prst="rect">
            <a:avLst/>
          </a:prstGeom>
          <a:noFill/>
        </p:spPr>
        <p:txBody>
          <a:bodyPr wrap="square" rtlCol="0">
            <a:spAutoFit/>
          </a:bodyPr>
          <a:lstStyle/>
          <a:p>
            <a:pPr lvl="0" algn="just"/>
            <a:r>
              <a:rPr lang="vi-VN" sz="3200" i="1" dirty="0">
                <a:solidFill>
                  <a:srgbClr val="000000"/>
                </a:solidFill>
                <a:latin typeface="Times New Roman" panose="02020603050405020304" pitchFamily="18" charset="0"/>
                <a:cs typeface="Times New Roman" panose="02020603050405020304" pitchFamily="18" charset="0"/>
              </a:rPr>
              <a:t>Em hãy cho biết khi viết bài văn biểu cảm về con người và sự việc cần phải đảm bảo những yêu cầu nào?</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111024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ppt_x</p:attrName>
                                        </p:attrNameLst>
                                      </p:cBhvr>
                                      <p:tavLst>
                                        <p:tav tm="0">
                                          <p:val>
                                            <p:strVal val="#ppt_x"/>
                                          </p:val>
                                        </p:tav>
                                        <p:tav tm="100000">
                                          <p:val>
                                            <p:strVal val="#ppt_x"/>
                                          </p:val>
                                        </p:tav>
                                      </p:tavLst>
                                    </p:anim>
                                    <p:anim calcmode="lin" valueType="num">
                                      <p:cBhvr>
                                        <p:cTn id="9" dur="2000" fill="hold"/>
                                        <p:tgtEl>
                                          <p:spTgt spid="36"/>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strVal val="#ppt_w*0.70"/>
                                          </p:val>
                                        </p:tav>
                                        <p:tav tm="100000">
                                          <p:val>
                                            <p:strVal val="#ppt_w"/>
                                          </p:val>
                                        </p:tav>
                                      </p:tavLst>
                                    </p:anim>
                                    <p:anim calcmode="lin" valueType="num">
                                      <p:cBhvr>
                                        <p:cTn id="25" dur="1000" fill="hold"/>
                                        <p:tgtEl>
                                          <p:spTgt spid="38"/>
                                        </p:tgtEl>
                                        <p:attrNameLst>
                                          <p:attrName>ppt_h</p:attrName>
                                        </p:attrNameLst>
                                      </p:cBhvr>
                                      <p:tavLst>
                                        <p:tav tm="0">
                                          <p:val>
                                            <p:strVal val="#ppt_h"/>
                                          </p:val>
                                        </p:tav>
                                        <p:tav tm="100000">
                                          <p:val>
                                            <p:strVal val="#ppt_h"/>
                                          </p:val>
                                        </p:tav>
                                      </p:tavLst>
                                    </p:anim>
                                    <p:animEffect transition="in" filter="fade">
                                      <p:cBhvr>
                                        <p:cTn id="2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507661"/>
            <a:ext cx="12190413" cy="467500"/>
            <a:chOff x="0" y="908813"/>
            <a:chExt cx="12190413" cy="467500"/>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133523" y="908813"/>
              <a:ext cx="88682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I. </a:t>
              </a:r>
              <a:r>
                <a:rPr lang="en-US" altLang="zh-CN" sz="2800" b="1" dirty="0" err="1">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Yêu</a:t>
              </a: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 </a:t>
              </a:r>
              <a:r>
                <a:rPr lang="en-US" altLang="zh-CN" sz="2800" b="1" dirty="0" err="1">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cầu</a:t>
              </a: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 </a:t>
              </a:r>
              <a:r>
                <a:rPr lang="en-US" altLang="zh-CN" sz="2800" b="1" dirty="0" err="1">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đối</a:t>
              </a: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 </a:t>
              </a:r>
              <a:r>
                <a:rPr lang="en-US" altLang="zh-CN" sz="2800" b="1" dirty="0" err="1">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với</a:t>
              </a: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 </a:t>
              </a:r>
              <a:r>
                <a:rPr lang="en-US" altLang="zh-CN" sz="2800" b="1" dirty="0" err="1">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kiểu</a:t>
              </a: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 </a:t>
              </a:r>
              <a:r>
                <a:rPr lang="en-US" altLang="zh-CN" sz="2800" b="1" dirty="0" err="1">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bài</a:t>
              </a:r>
              <a:r>
                <a:rPr lang="en-US" altLang="zh-CN" sz="2800" b="1" dirty="0">
                  <a:solidFill>
                    <a:srgbClr val="163B72"/>
                  </a:solidFill>
                  <a:latin typeface="Times New Roman" panose="02020603050405020304" pitchFamily="18" charset="0"/>
                  <a:ea typeface="包图简圆体" panose="02010601030101010101" pitchFamily="2" charset="-122"/>
                  <a:cs typeface="Times New Roman" panose="02020603050405020304" pitchFamily="18" charset="0"/>
                </a:rPr>
                <a:t> </a:t>
              </a:r>
              <a:endParaRPr lang="zh-CN" altLang="en-US" sz="2800" b="1" dirty="0">
                <a:solidFill>
                  <a:srgbClr val="366896"/>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grpSp>
        <p:nvGrpSpPr>
          <p:cNvPr id="5" name="组合 7">
            <a:extLst>
              <a:ext uri="{FF2B5EF4-FFF2-40B4-BE49-F238E27FC236}">
                <a16:creationId xmlns:a16="http://schemas.microsoft.com/office/drawing/2014/main" xmlns="" id="{5C575D00-1C58-4B15-84E7-3F38A0052520}"/>
              </a:ext>
            </a:extLst>
          </p:cNvPr>
          <p:cNvGrpSpPr/>
          <p:nvPr/>
        </p:nvGrpSpPr>
        <p:grpSpPr>
          <a:xfrm>
            <a:off x="0" y="2352768"/>
            <a:ext cx="3752849" cy="2513701"/>
            <a:chOff x="1104901" y="1744692"/>
            <a:chExt cx="3752849" cy="2513701"/>
          </a:xfrm>
        </p:grpSpPr>
        <p:pic>
          <p:nvPicPr>
            <p:cNvPr id="6" name="图片 4">
              <a:extLst>
                <a:ext uri="{FF2B5EF4-FFF2-40B4-BE49-F238E27FC236}">
                  <a16:creationId xmlns:a16="http://schemas.microsoft.com/office/drawing/2014/main" xmlns="" id="{7CA45B1D-8FFB-4113-A6B7-5662E7C672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4" t="11667" r="8334" b="9444"/>
            <a:stretch/>
          </p:blipFill>
          <p:spPr>
            <a:xfrm>
              <a:off x="1104901" y="1744692"/>
              <a:ext cx="3752849" cy="2513701"/>
            </a:xfrm>
            <a:prstGeom prst="rect">
              <a:avLst/>
            </a:prstGeom>
          </p:spPr>
        </p:pic>
        <p:sp>
          <p:nvSpPr>
            <p:cNvPr id="7" name="文本框 6">
              <a:extLst>
                <a:ext uri="{FF2B5EF4-FFF2-40B4-BE49-F238E27FC236}">
                  <a16:creationId xmlns:a16="http://schemas.microsoft.com/office/drawing/2014/main" xmlns="" id="{F2B31253-814C-408F-8358-F1A73E75AB39}"/>
                </a:ext>
              </a:extLst>
            </p:cNvPr>
            <p:cNvSpPr txBox="1"/>
            <p:nvPr/>
          </p:nvSpPr>
          <p:spPr>
            <a:xfrm>
              <a:off x="1762783" y="2604708"/>
              <a:ext cx="2457450" cy="707886"/>
            </a:xfrm>
            <a:prstGeom prst="rect">
              <a:avLst/>
            </a:prstGeom>
            <a:noFill/>
          </p:spPr>
          <p:txBody>
            <a:bodyPr wrap="square" rtlCol="0">
              <a:spAutoFit/>
            </a:bodyPr>
            <a:lstStyle/>
            <a:p>
              <a:pPr algn="ctr"/>
              <a:r>
                <a:rPr lang="en-US" altLang="zh-CN" sz="4000" b="1" dirty="0" err="1">
                  <a:solidFill>
                    <a:srgbClr val="D47222"/>
                  </a:solidFill>
                  <a:latin typeface="Times New Roman" panose="02020603050405020304" pitchFamily="18" charset="0"/>
                  <a:ea typeface="字魂27号-布丁体" panose="00000505000000000000" pitchFamily="2" charset="-122"/>
                  <a:cs typeface="Times New Roman" panose="02020603050405020304" pitchFamily="18" charset="0"/>
                </a:rPr>
                <a:t>Yêu</a:t>
              </a:r>
              <a:r>
                <a:rPr lang="en-US" altLang="zh-CN" sz="4000" b="1" dirty="0">
                  <a:solidFill>
                    <a:srgbClr val="D47222"/>
                  </a:solidFill>
                  <a:latin typeface="Times New Roman" panose="02020603050405020304" pitchFamily="18" charset="0"/>
                  <a:ea typeface="字魂27号-布丁体" panose="00000505000000000000" pitchFamily="2" charset="-122"/>
                  <a:cs typeface="Times New Roman" panose="02020603050405020304" pitchFamily="18" charset="0"/>
                </a:rPr>
                <a:t> </a:t>
              </a:r>
              <a:r>
                <a:rPr lang="en-US" altLang="zh-CN" sz="4000" b="1" dirty="0" err="1">
                  <a:solidFill>
                    <a:srgbClr val="D47222"/>
                  </a:solidFill>
                  <a:latin typeface="Times New Roman" panose="02020603050405020304" pitchFamily="18" charset="0"/>
                  <a:ea typeface="字魂27号-布丁体" panose="00000505000000000000" pitchFamily="2" charset="-122"/>
                  <a:cs typeface="Times New Roman" panose="02020603050405020304" pitchFamily="18" charset="0"/>
                </a:rPr>
                <a:t>cầu</a:t>
              </a:r>
              <a:endParaRPr lang="zh-CN" altLang="en-US" sz="4000" b="1" dirty="0">
                <a:solidFill>
                  <a:srgbClr val="D47222"/>
                </a:solidFill>
                <a:latin typeface="Times New Roman" panose="02020603050405020304" pitchFamily="18" charset="0"/>
                <a:ea typeface="字魂27号-布丁体" panose="00000505000000000000" pitchFamily="2" charset="-122"/>
                <a:cs typeface="Times New Roman" panose="02020603050405020304" pitchFamily="18" charset="0"/>
              </a:endParaRPr>
            </a:p>
          </p:txBody>
        </p:sp>
      </p:grpSp>
      <p:grpSp>
        <p:nvGrpSpPr>
          <p:cNvPr id="14" name="Google Shape;1049;p33">
            <a:extLst>
              <a:ext uri="{FF2B5EF4-FFF2-40B4-BE49-F238E27FC236}">
                <a16:creationId xmlns:a16="http://schemas.microsoft.com/office/drawing/2014/main" xmlns="" id="{C4B60FF8-A9F0-5962-CD65-9DCF555C927A}"/>
              </a:ext>
            </a:extLst>
          </p:cNvPr>
          <p:cNvGrpSpPr/>
          <p:nvPr/>
        </p:nvGrpSpPr>
        <p:grpSpPr>
          <a:xfrm flipH="1">
            <a:off x="4589546" y="1828105"/>
            <a:ext cx="552268" cy="552356"/>
            <a:chOff x="1193406" y="1795290"/>
            <a:chExt cx="888176" cy="888176"/>
          </a:xfrm>
        </p:grpSpPr>
        <p:grpSp>
          <p:nvGrpSpPr>
            <p:cNvPr id="18" name="Google Shape;1050;p33">
              <a:extLst>
                <a:ext uri="{FF2B5EF4-FFF2-40B4-BE49-F238E27FC236}">
                  <a16:creationId xmlns:a16="http://schemas.microsoft.com/office/drawing/2014/main" xmlns="" id="{E5508BE1-4366-440E-5D5F-3C67173F9F5B}"/>
                </a:ext>
              </a:extLst>
            </p:cNvPr>
            <p:cNvGrpSpPr/>
            <p:nvPr/>
          </p:nvGrpSpPr>
          <p:grpSpPr>
            <a:xfrm>
              <a:off x="1193406" y="1795290"/>
              <a:ext cx="888176" cy="888176"/>
              <a:chOff x="1075225" y="1618700"/>
              <a:chExt cx="1124700" cy="1124700"/>
            </a:xfrm>
          </p:grpSpPr>
          <p:sp>
            <p:nvSpPr>
              <p:cNvPr id="20" name="Google Shape;1051;p33">
                <a:extLst>
                  <a:ext uri="{FF2B5EF4-FFF2-40B4-BE49-F238E27FC236}">
                    <a16:creationId xmlns:a16="http://schemas.microsoft.com/office/drawing/2014/main" xmlns="" id="{DDA904FA-0213-6492-D0FE-E69ADBC97B73}"/>
                  </a:ext>
                </a:extLst>
              </p:cNvPr>
              <p:cNvSpPr/>
              <p:nvPr/>
            </p:nvSpPr>
            <p:spPr>
              <a:xfrm>
                <a:off x="1075225" y="1618700"/>
                <a:ext cx="1124700" cy="1124700"/>
              </a:xfrm>
              <a:prstGeom prst="ellipse">
                <a:avLst/>
              </a:prstGeom>
              <a:solidFill>
                <a:srgbClr val="B173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52;p33">
                <a:extLst>
                  <a:ext uri="{FF2B5EF4-FFF2-40B4-BE49-F238E27FC236}">
                    <a16:creationId xmlns:a16="http://schemas.microsoft.com/office/drawing/2014/main" xmlns="" id="{B6F2F933-29D3-E610-4CF8-127FA50FD89A}"/>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sp>
        </p:grpSp>
        <p:sp>
          <p:nvSpPr>
            <p:cNvPr id="19" name="Google Shape;1053;p33">
              <a:extLst>
                <a:ext uri="{FF2B5EF4-FFF2-40B4-BE49-F238E27FC236}">
                  <a16:creationId xmlns:a16="http://schemas.microsoft.com/office/drawing/2014/main" xmlns="" id="{7FDFCA31-ADD8-D7AF-EB14-C9B5FCAA2921}"/>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sp>
      </p:grpSp>
      <p:grpSp>
        <p:nvGrpSpPr>
          <p:cNvPr id="22" name="Google Shape;1054;p33">
            <a:extLst>
              <a:ext uri="{FF2B5EF4-FFF2-40B4-BE49-F238E27FC236}">
                <a16:creationId xmlns:a16="http://schemas.microsoft.com/office/drawing/2014/main" xmlns="" id="{D80E8E43-FAC2-615A-D942-2AC760F0D08B}"/>
              </a:ext>
            </a:extLst>
          </p:cNvPr>
          <p:cNvGrpSpPr/>
          <p:nvPr/>
        </p:nvGrpSpPr>
        <p:grpSpPr>
          <a:xfrm>
            <a:off x="4589546" y="2809353"/>
            <a:ext cx="552268" cy="552356"/>
            <a:chOff x="1193406" y="1795290"/>
            <a:chExt cx="888176" cy="888176"/>
          </a:xfrm>
        </p:grpSpPr>
        <p:grpSp>
          <p:nvGrpSpPr>
            <p:cNvPr id="23" name="Google Shape;1055;p33">
              <a:extLst>
                <a:ext uri="{FF2B5EF4-FFF2-40B4-BE49-F238E27FC236}">
                  <a16:creationId xmlns:a16="http://schemas.microsoft.com/office/drawing/2014/main" xmlns="" id="{951E3250-0F5F-6ED4-0A99-01CDCF7694B8}"/>
                </a:ext>
              </a:extLst>
            </p:cNvPr>
            <p:cNvGrpSpPr/>
            <p:nvPr/>
          </p:nvGrpSpPr>
          <p:grpSpPr>
            <a:xfrm>
              <a:off x="1193406" y="1795290"/>
              <a:ext cx="888176" cy="888176"/>
              <a:chOff x="1075225" y="1618700"/>
              <a:chExt cx="1124700" cy="1124700"/>
            </a:xfrm>
          </p:grpSpPr>
          <p:sp>
            <p:nvSpPr>
              <p:cNvPr id="25" name="Google Shape;1056;p33">
                <a:extLst>
                  <a:ext uri="{FF2B5EF4-FFF2-40B4-BE49-F238E27FC236}">
                    <a16:creationId xmlns:a16="http://schemas.microsoft.com/office/drawing/2014/main" xmlns="" id="{772B6B6F-4A98-4F47-456A-29E9068FC80E}"/>
                  </a:ext>
                </a:extLst>
              </p:cNvPr>
              <p:cNvSpPr/>
              <p:nvPr/>
            </p:nvSpPr>
            <p:spPr>
              <a:xfrm>
                <a:off x="1075225" y="1618700"/>
                <a:ext cx="1124700" cy="1124700"/>
              </a:xfrm>
              <a:prstGeom prst="ellipse">
                <a:avLst/>
              </a:prstGeom>
              <a:solidFill>
                <a:srgbClr val="E17B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57;p33">
                <a:extLst>
                  <a:ext uri="{FF2B5EF4-FFF2-40B4-BE49-F238E27FC236}">
                    <a16:creationId xmlns:a16="http://schemas.microsoft.com/office/drawing/2014/main" xmlns="" id="{14A8620E-930C-7C1E-73B4-C031D9E5A40C}"/>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sp>
        </p:grpSp>
        <p:sp>
          <p:nvSpPr>
            <p:cNvPr id="24" name="Google Shape;1058;p33">
              <a:extLst>
                <a:ext uri="{FF2B5EF4-FFF2-40B4-BE49-F238E27FC236}">
                  <a16:creationId xmlns:a16="http://schemas.microsoft.com/office/drawing/2014/main" xmlns="" id="{6B28785A-6E62-775B-DC60-214BF809D54B}"/>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sp>
      </p:grpSp>
      <p:grpSp>
        <p:nvGrpSpPr>
          <p:cNvPr id="27" name="Google Shape;1059;p33">
            <a:extLst>
              <a:ext uri="{FF2B5EF4-FFF2-40B4-BE49-F238E27FC236}">
                <a16:creationId xmlns:a16="http://schemas.microsoft.com/office/drawing/2014/main" xmlns="" id="{A4050E7F-3DD1-6A4B-2B28-424B9C5633E1}"/>
              </a:ext>
            </a:extLst>
          </p:cNvPr>
          <p:cNvGrpSpPr/>
          <p:nvPr/>
        </p:nvGrpSpPr>
        <p:grpSpPr>
          <a:xfrm flipH="1">
            <a:off x="4589546" y="3790601"/>
            <a:ext cx="552268" cy="552356"/>
            <a:chOff x="1193406" y="1795290"/>
            <a:chExt cx="888176" cy="888176"/>
          </a:xfrm>
        </p:grpSpPr>
        <p:grpSp>
          <p:nvGrpSpPr>
            <p:cNvPr id="28" name="Google Shape;1060;p33">
              <a:extLst>
                <a:ext uri="{FF2B5EF4-FFF2-40B4-BE49-F238E27FC236}">
                  <a16:creationId xmlns:a16="http://schemas.microsoft.com/office/drawing/2014/main" xmlns="" id="{DCA775E4-98E6-F645-8C0E-5448E6FECF32}"/>
                </a:ext>
              </a:extLst>
            </p:cNvPr>
            <p:cNvGrpSpPr/>
            <p:nvPr/>
          </p:nvGrpSpPr>
          <p:grpSpPr>
            <a:xfrm>
              <a:off x="1193406" y="1795290"/>
              <a:ext cx="888176" cy="888176"/>
              <a:chOff x="1075225" y="1618700"/>
              <a:chExt cx="1124700" cy="1124700"/>
            </a:xfrm>
          </p:grpSpPr>
          <p:sp>
            <p:nvSpPr>
              <p:cNvPr id="30" name="Google Shape;1061;p33">
                <a:extLst>
                  <a:ext uri="{FF2B5EF4-FFF2-40B4-BE49-F238E27FC236}">
                    <a16:creationId xmlns:a16="http://schemas.microsoft.com/office/drawing/2014/main" xmlns="" id="{24AE1CD0-2C30-F07D-D38C-5224F3A1B62A}"/>
                  </a:ext>
                </a:extLst>
              </p:cNvPr>
              <p:cNvSpPr/>
              <p:nvPr/>
            </p:nvSpPr>
            <p:spPr>
              <a:xfrm>
                <a:off x="1075225" y="1618700"/>
                <a:ext cx="1124700" cy="1124700"/>
              </a:xfrm>
              <a:prstGeom prst="ellipse">
                <a:avLst/>
              </a:prstGeom>
              <a:solidFill>
                <a:srgbClr val="52AF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62;p33">
                <a:extLst>
                  <a:ext uri="{FF2B5EF4-FFF2-40B4-BE49-F238E27FC236}">
                    <a16:creationId xmlns:a16="http://schemas.microsoft.com/office/drawing/2014/main" xmlns="" id="{BBAA6E17-9D4C-071C-1923-96036355AFD5}"/>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sp>
        </p:grpSp>
        <p:sp>
          <p:nvSpPr>
            <p:cNvPr id="29" name="Google Shape;1063;p33">
              <a:extLst>
                <a:ext uri="{FF2B5EF4-FFF2-40B4-BE49-F238E27FC236}">
                  <a16:creationId xmlns:a16="http://schemas.microsoft.com/office/drawing/2014/main" xmlns="" id="{5BDA9B6C-42A4-29DB-A9B2-54A300F93210}"/>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sp>
      </p:grpSp>
      <p:grpSp>
        <p:nvGrpSpPr>
          <p:cNvPr id="32" name="Google Shape;1064;p33">
            <a:extLst>
              <a:ext uri="{FF2B5EF4-FFF2-40B4-BE49-F238E27FC236}">
                <a16:creationId xmlns:a16="http://schemas.microsoft.com/office/drawing/2014/main" xmlns="" id="{A4321625-7C58-A125-D381-BA121B595815}"/>
              </a:ext>
            </a:extLst>
          </p:cNvPr>
          <p:cNvGrpSpPr/>
          <p:nvPr/>
        </p:nvGrpSpPr>
        <p:grpSpPr>
          <a:xfrm>
            <a:off x="4589546" y="4659306"/>
            <a:ext cx="552268" cy="552356"/>
            <a:chOff x="1193406" y="1795290"/>
            <a:chExt cx="888176" cy="888176"/>
          </a:xfrm>
        </p:grpSpPr>
        <p:grpSp>
          <p:nvGrpSpPr>
            <p:cNvPr id="33" name="Google Shape;1065;p33">
              <a:extLst>
                <a:ext uri="{FF2B5EF4-FFF2-40B4-BE49-F238E27FC236}">
                  <a16:creationId xmlns:a16="http://schemas.microsoft.com/office/drawing/2014/main" xmlns="" id="{2AC57AD1-5FF4-A92E-FB3C-1E91D8C1AFB4}"/>
                </a:ext>
              </a:extLst>
            </p:cNvPr>
            <p:cNvGrpSpPr/>
            <p:nvPr/>
          </p:nvGrpSpPr>
          <p:grpSpPr>
            <a:xfrm>
              <a:off x="1193406" y="1795290"/>
              <a:ext cx="888176" cy="888176"/>
              <a:chOff x="1075225" y="1618700"/>
              <a:chExt cx="1124700" cy="1124700"/>
            </a:xfrm>
          </p:grpSpPr>
          <p:sp>
            <p:nvSpPr>
              <p:cNvPr id="35" name="Google Shape;1066;p33">
                <a:extLst>
                  <a:ext uri="{FF2B5EF4-FFF2-40B4-BE49-F238E27FC236}">
                    <a16:creationId xmlns:a16="http://schemas.microsoft.com/office/drawing/2014/main" xmlns="" id="{08DBE21C-7042-E045-6C4C-01E793212A0C}"/>
                  </a:ext>
                </a:extLst>
              </p:cNvPr>
              <p:cNvSpPr/>
              <p:nvPr/>
            </p:nvSpPr>
            <p:spPr>
              <a:xfrm>
                <a:off x="1075225" y="1618700"/>
                <a:ext cx="1124700" cy="1124700"/>
              </a:xfrm>
              <a:prstGeom prst="ellipse">
                <a:avLst/>
              </a:prstGeom>
              <a:solidFill>
                <a:srgbClr val="EC9B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67;p33">
                <a:extLst>
                  <a:ext uri="{FF2B5EF4-FFF2-40B4-BE49-F238E27FC236}">
                    <a16:creationId xmlns:a16="http://schemas.microsoft.com/office/drawing/2014/main" xmlns="" id="{221AD645-0F11-20E8-CF48-F3F7ACA00E85}"/>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sp>
        </p:grpSp>
        <p:sp>
          <p:nvSpPr>
            <p:cNvPr id="34" name="Google Shape;1068;p33">
              <a:extLst>
                <a:ext uri="{FF2B5EF4-FFF2-40B4-BE49-F238E27FC236}">
                  <a16:creationId xmlns:a16="http://schemas.microsoft.com/office/drawing/2014/main" xmlns="" id="{B89F2C9A-0318-1CF6-52CA-D3641BB980BE}"/>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sp>
      </p:grpSp>
      <p:grpSp>
        <p:nvGrpSpPr>
          <p:cNvPr id="42" name="Google Shape;1074;p33">
            <a:extLst>
              <a:ext uri="{FF2B5EF4-FFF2-40B4-BE49-F238E27FC236}">
                <a16:creationId xmlns:a16="http://schemas.microsoft.com/office/drawing/2014/main" xmlns="" id="{FEF72D5F-885F-EF4E-9B6D-19695F7F0022}"/>
              </a:ext>
            </a:extLst>
          </p:cNvPr>
          <p:cNvGrpSpPr/>
          <p:nvPr/>
        </p:nvGrpSpPr>
        <p:grpSpPr>
          <a:xfrm>
            <a:off x="4721262" y="1960627"/>
            <a:ext cx="288835" cy="287311"/>
            <a:chOff x="-6329100" y="3632100"/>
            <a:chExt cx="293025" cy="291450"/>
          </a:xfrm>
        </p:grpSpPr>
        <p:sp>
          <p:nvSpPr>
            <p:cNvPr id="43" name="Google Shape;1075;p33">
              <a:extLst>
                <a:ext uri="{FF2B5EF4-FFF2-40B4-BE49-F238E27FC236}">
                  <a16:creationId xmlns:a16="http://schemas.microsoft.com/office/drawing/2014/main" xmlns="" id="{AE18EE04-D707-37C0-D80F-B597A38B0373}"/>
                </a:ext>
              </a:extLst>
            </p:cNvPr>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76;p33">
              <a:extLst>
                <a:ext uri="{FF2B5EF4-FFF2-40B4-BE49-F238E27FC236}">
                  <a16:creationId xmlns:a16="http://schemas.microsoft.com/office/drawing/2014/main" xmlns="" id="{28041413-4FA2-D5E4-F6FB-58FB4A7FAC6B}"/>
                </a:ext>
              </a:extLst>
            </p:cNvPr>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77;p33">
              <a:extLst>
                <a:ext uri="{FF2B5EF4-FFF2-40B4-BE49-F238E27FC236}">
                  <a16:creationId xmlns:a16="http://schemas.microsoft.com/office/drawing/2014/main" xmlns="" id="{90D440F2-52B7-D7A9-F567-B0462958AA81}"/>
                </a:ext>
              </a:extLst>
            </p:cNvPr>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1078;p33">
            <a:extLst>
              <a:ext uri="{FF2B5EF4-FFF2-40B4-BE49-F238E27FC236}">
                <a16:creationId xmlns:a16="http://schemas.microsoft.com/office/drawing/2014/main" xmlns="" id="{D0509B1B-1042-A287-B67D-AE74D7C9E468}"/>
              </a:ext>
            </a:extLst>
          </p:cNvPr>
          <p:cNvGrpSpPr/>
          <p:nvPr/>
        </p:nvGrpSpPr>
        <p:grpSpPr>
          <a:xfrm>
            <a:off x="4720881" y="3923517"/>
            <a:ext cx="289597" cy="286524"/>
            <a:chOff x="-1182750" y="3962900"/>
            <a:chExt cx="294575" cy="291450"/>
          </a:xfrm>
        </p:grpSpPr>
        <p:sp>
          <p:nvSpPr>
            <p:cNvPr id="47" name="Google Shape;1079;p33">
              <a:extLst>
                <a:ext uri="{FF2B5EF4-FFF2-40B4-BE49-F238E27FC236}">
                  <a16:creationId xmlns:a16="http://schemas.microsoft.com/office/drawing/2014/main" xmlns="" id="{E7D9803B-415C-3577-DBDC-D068E77ADEDA}"/>
                </a:ext>
              </a:extLst>
            </p:cNvPr>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80;p33">
              <a:extLst>
                <a:ext uri="{FF2B5EF4-FFF2-40B4-BE49-F238E27FC236}">
                  <a16:creationId xmlns:a16="http://schemas.microsoft.com/office/drawing/2014/main" xmlns="" id="{35FD4C4E-F027-D8C5-1842-D34B3BE213B0}"/>
                </a:ext>
              </a:extLst>
            </p:cNvPr>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81;p33">
              <a:extLst>
                <a:ext uri="{FF2B5EF4-FFF2-40B4-BE49-F238E27FC236}">
                  <a16:creationId xmlns:a16="http://schemas.microsoft.com/office/drawing/2014/main" xmlns="" id="{AFF615D1-126C-451E-C495-FF58EE2BAEFE}"/>
                </a:ext>
              </a:extLst>
            </p:cNvPr>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82;p33">
              <a:extLst>
                <a:ext uri="{FF2B5EF4-FFF2-40B4-BE49-F238E27FC236}">
                  <a16:creationId xmlns:a16="http://schemas.microsoft.com/office/drawing/2014/main" xmlns="" id="{80405BAA-4ABA-D5D7-2FED-282DFAA1D9FC}"/>
                </a:ext>
              </a:extLst>
            </p:cNvPr>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83;p33">
              <a:extLst>
                <a:ext uri="{FF2B5EF4-FFF2-40B4-BE49-F238E27FC236}">
                  <a16:creationId xmlns:a16="http://schemas.microsoft.com/office/drawing/2014/main" xmlns="" id="{A4890C84-55DB-ABEC-82B2-223637FB6575}"/>
                </a:ext>
              </a:extLst>
            </p:cNvPr>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84;p33">
              <a:extLst>
                <a:ext uri="{FF2B5EF4-FFF2-40B4-BE49-F238E27FC236}">
                  <a16:creationId xmlns:a16="http://schemas.microsoft.com/office/drawing/2014/main" xmlns="" id="{05370652-233C-EF16-1A6C-64722F8347C1}"/>
                </a:ext>
              </a:extLst>
            </p:cNvPr>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085;p33">
              <a:extLst>
                <a:ext uri="{FF2B5EF4-FFF2-40B4-BE49-F238E27FC236}">
                  <a16:creationId xmlns:a16="http://schemas.microsoft.com/office/drawing/2014/main" xmlns="" id="{8178E6F9-1835-BF84-8C20-0EDFC3B5F3DA}"/>
                </a:ext>
              </a:extLst>
            </p:cNvPr>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1089;p33">
            <a:extLst>
              <a:ext uri="{FF2B5EF4-FFF2-40B4-BE49-F238E27FC236}">
                <a16:creationId xmlns:a16="http://schemas.microsoft.com/office/drawing/2014/main" xmlns="" id="{EEC936FF-6841-262D-7731-0ADF86A8F3BD}"/>
              </a:ext>
            </a:extLst>
          </p:cNvPr>
          <p:cNvGrpSpPr/>
          <p:nvPr/>
        </p:nvGrpSpPr>
        <p:grpSpPr>
          <a:xfrm>
            <a:off x="4720886" y="2942847"/>
            <a:ext cx="289586" cy="285368"/>
            <a:chOff x="-5254775" y="3631325"/>
            <a:chExt cx="296950" cy="292625"/>
          </a:xfrm>
        </p:grpSpPr>
        <p:sp>
          <p:nvSpPr>
            <p:cNvPr id="58" name="Google Shape;1090;p33">
              <a:extLst>
                <a:ext uri="{FF2B5EF4-FFF2-40B4-BE49-F238E27FC236}">
                  <a16:creationId xmlns:a16="http://schemas.microsoft.com/office/drawing/2014/main" xmlns="" id="{C18F386D-EE5A-A735-E851-6DFB7F2FED50}"/>
                </a:ext>
              </a:extLst>
            </p:cNvPr>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91;p33">
              <a:extLst>
                <a:ext uri="{FF2B5EF4-FFF2-40B4-BE49-F238E27FC236}">
                  <a16:creationId xmlns:a16="http://schemas.microsoft.com/office/drawing/2014/main" xmlns="" id="{CA6B3A4B-C24A-956B-BB3C-096629BD5E0F}"/>
                </a:ext>
              </a:extLst>
            </p:cNvPr>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92;p33">
              <a:extLst>
                <a:ext uri="{FF2B5EF4-FFF2-40B4-BE49-F238E27FC236}">
                  <a16:creationId xmlns:a16="http://schemas.microsoft.com/office/drawing/2014/main" xmlns="" id="{BCD43550-C7EC-5800-BA4F-F8CD39D618B6}"/>
                </a:ext>
              </a:extLst>
            </p:cNvPr>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93;p33">
              <a:extLst>
                <a:ext uri="{FF2B5EF4-FFF2-40B4-BE49-F238E27FC236}">
                  <a16:creationId xmlns:a16="http://schemas.microsoft.com/office/drawing/2014/main" xmlns="" id="{169E5A10-4294-09A1-2DF5-B549853BA7F2}"/>
                </a:ext>
              </a:extLst>
            </p:cNvPr>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94;p33">
              <a:extLst>
                <a:ext uri="{FF2B5EF4-FFF2-40B4-BE49-F238E27FC236}">
                  <a16:creationId xmlns:a16="http://schemas.microsoft.com/office/drawing/2014/main" xmlns="" id="{F3AB4B81-29A2-1949-AEDB-1C1453B341B5}"/>
                </a:ext>
              </a:extLst>
            </p:cNvPr>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95;p33">
              <a:extLst>
                <a:ext uri="{FF2B5EF4-FFF2-40B4-BE49-F238E27FC236}">
                  <a16:creationId xmlns:a16="http://schemas.microsoft.com/office/drawing/2014/main" xmlns="" id="{DAA9C3D7-A1D9-FBA5-004E-419435B81E14}"/>
                </a:ext>
              </a:extLst>
            </p:cNvPr>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96;p33">
              <a:extLst>
                <a:ext uri="{FF2B5EF4-FFF2-40B4-BE49-F238E27FC236}">
                  <a16:creationId xmlns:a16="http://schemas.microsoft.com/office/drawing/2014/main" xmlns="" id="{A189B38F-B1A8-8183-381B-3A26C44D6260}"/>
                </a:ext>
              </a:extLst>
            </p:cNvPr>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 name="Google Shape;1097;p33">
            <a:extLst>
              <a:ext uri="{FF2B5EF4-FFF2-40B4-BE49-F238E27FC236}">
                <a16:creationId xmlns:a16="http://schemas.microsoft.com/office/drawing/2014/main" xmlns="" id="{63F186FD-2559-E30A-F2FD-C2897FE90C84}"/>
              </a:ext>
            </a:extLst>
          </p:cNvPr>
          <p:cNvGrpSpPr/>
          <p:nvPr/>
        </p:nvGrpSpPr>
        <p:grpSpPr>
          <a:xfrm>
            <a:off x="4734788" y="4786508"/>
            <a:ext cx="261782" cy="297953"/>
            <a:chOff x="-778700" y="3612425"/>
            <a:chExt cx="256775" cy="292225"/>
          </a:xfrm>
        </p:grpSpPr>
        <p:sp>
          <p:nvSpPr>
            <p:cNvPr id="66" name="Google Shape;1098;p33">
              <a:extLst>
                <a:ext uri="{FF2B5EF4-FFF2-40B4-BE49-F238E27FC236}">
                  <a16:creationId xmlns:a16="http://schemas.microsoft.com/office/drawing/2014/main" xmlns="" id="{49C33E9D-3A29-A2B3-1797-0F2B93997EB6}"/>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99;p33">
              <a:extLst>
                <a:ext uri="{FF2B5EF4-FFF2-40B4-BE49-F238E27FC236}">
                  <a16:creationId xmlns:a16="http://schemas.microsoft.com/office/drawing/2014/main" xmlns="" id="{798E8551-8CFF-AF25-1584-79B452D2F10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00;p33">
              <a:extLst>
                <a:ext uri="{FF2B5EF4-FFF2-40B4-BE49-F238E27FC236}">
                  <a16:creationId xmlns:a16="http://schemas.microsoft.com/office/drawing/2014/main" xmlns="" id="{F1503E5E-8A59-98AA-3EB6-5D35144CFFC2}"/>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01;p33">
              <a:extLst>
                <a:ext uri="{FF2B5EF4-FFF2-40B4-BE49-F238E27FC236}">
                  <a16:creationId xmlns:a16="http://schemas.microsoft.com/office/drawing/2014/main" xmlns="" id="{6A643848-B25E-C1AF-25B0-FC914FFD24D9}"/>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02;p33">
              <a:extLst>
                <a:ext uri="{FF2B5EF4-FFF2-40B4-BE49-F238E27FC236}">
                  <a16:creationId xmlns:a16="http://schemas.microsoft.com/office/drawing/2014/main" xmlns="" id="{6BF90A2F-9E07-5C75-4079-EE109C8F9BB1}"/>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03;p33">
              <a:extLst>
                <a:ext uri="{FF2B5EF4-FFF2-40B4-BE49-F238E27FC236}">
                  <a16:creationId xmlns:a16="http://schemas.microsoft.com/office/drawing/2014/main" xmlns="" id="{AD305CE3-58F5-65AE-7919-C2420704842F}"/>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Box 71">
            <a:extLst>
              <a:ext uri="{FF2B5EF4-FFF2-40B4-BE49-F238E27FC236}">
                <a16:creationId xmlns:a16="http://schemas.microsoft.com/office/drawing/2014/main" xmlns="" id="{DE22F872-8E47-82F5-70C6-0306266F12C8}"/>
              </a:ext>
            </a:extLst>
          </p:cNvPr>
          <p:cNvSpPr txBox="1"/>
          <p:nvPr/>
        </p:nvSpPr>
        <p:spPr>
          <a:xfrm>
            <a:off x="5483299" y="1801071"/>
            <a:ext cx="6098344" cy="830997"/>
          </a:xfrm>
          <a:prstGeom prst="rect">
            <a:avLst/>
          </a:prstGeom>
          <a:noFill/>
        </p:spPr>
        <p:txBody>
          <a:bodyPr wrap="square">
            <a:spAutoFit/>
          </a:bodyPr>
          <a:lstStyle/>
          <a:p>
            <a:pPr algn="just"/>
            <a:r>
              <a:rPr lang="vi-VN" sz="2400">
                <a:latin typeface="Times New Roman" panose="02020603050405020304" pitchFamily="18" charset="0"/>
                <a:ea typeface="Times New Roman" panose="02020603050405020304" pitchFamily="18" charset="0"/>
                <a:cs typeface="Times New Roman" panose="02020603050405020304" pitchFamily="18" charset="0"/>
              </a:rPr>
              <a:t>Tình cảm trong bài văn phải chân thực, trong sáng. </a:t>
            </a:r>
            <a:endParaRPr lang="en-US" sz="2000" dirty="0">
              <a:effectLst/>
              <a:latin typeface=".VnTime"/>
              <a:ea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xmlns="" id="{1C8C57A5-F049-8F39-7078-9D30A590F085}"/>
              </a:ext>
            </a:extLst>
          </p:cNvPr>
          <p:cNvSpPr txBox="1"/>
          <p:nvPr/>
        </p:nvSpPr>
        <p:spPr>
          <a:xfrm>
            <a:off x="5367498" y="2748282"/>
            <a:ext cx="6098344" cy="461665"/>
          </a:xfrm>
          <a:prstGeom prst="rect">
            <a:avLst/>
          </a:prstGeom>
          <a:noFill/>
        </p:spPr>
        <p:txBody>
          <a:bodyPr wrap="square">
            <a:spAutoFit/>
          </a:bodyPr>
          <a:lstStyle/>
          <a:p>
            <a:pPr algn="just"/>
            <a:r>
              <a:rPr lang="vi-VN" sz="2400">
                <a:latin typeface="Times New Roman" panose="02020603050405020304" pitchFamily="18" charset="0"/>
                <a:ea typeface="Times New Roman" panose="02020603050405020304" pitchFamily="18" charset="0"/>
                <a:cs typeface="Times New Roman" panose="02020603050405020304" pitchFamily="18" charset="0"/>
              </a:rPr>
              <a:t>Sử dụng ngôi thứ nhất để chia sẻ cảm xúc. </a:t>
            </a:r>
            <a:endParaRPr lang="en-US" sz="2000" dirty="0">
              <a:effectLst/>
              <a:latin typeface=".VnTime"/>
              <a:ea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xmlns="" id="{67D861F9-788B-ABDD-55B3-401300BD3339}"/>
              </a:ext>
            </a:extLst>
          </p:cNvPr>
          <p:cNvSpPr txBox="1"/>
          <p:nvPr/>
        </p:nvSpPr>
        <p:spPr>
          <a:xfrm>
            <a:off x="5360161" y="3659809"/>
            <a:ext cx="6098344" cy="830997"/>
          </a:xfrm>
          <a:prstGeom prst="rect">
            <a:avLst/>
          </a:prstGeom>
          <a:noFill/>
        </p:spPr>
        <p:txBody>
          <a:bodyPr wrap="square">
            <a:spAutoFit/>
          </a:bodyPr>
          <a:lstStyle/>
          <a:p>
            <a:pPr algn="just"/>
            <a:r>
              <a:rPr lang="vi-VN" sz="2400">
                <a:latin typeface="Times New Roman" panose="02020603050405020304" pitchFamily="18" charset="0"/>
                <a:ea typeface="Times New Roman" panose="02020603050405020304" pitchFamily="18" charset="0"/>
                <a:cs typeface="Times New Roman" panose="02020603050405020304" pitchFamily="18" charset="0"/>
              </a:rPr>
              <a:t>Kết hợp với miêu tả và tự sự nhằm hỗ trợ cho việc biểu lộ cảm xúc. </a:t>
            </a:r>
            <a:endParaRPr lang="en-US" sz="2000" dirty="0">
              <a:effectLst/>
              <a:latin typeface=".VnTime"/>
              <a:ea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xmlns="" id="{BCEAE295-2A4B-DAD1-382C-E6B1C0B5A149}"/>
              </a:ext>
            </a:extLst>
          </p:cNvPr>
          <p:cNvSpPr txBox="1"/>
          <p:nvPr/>
        </p:nvSpPr>
        <p:spPr>
          <a:xfrm>
            <a:off x="5367498" y="4771349"/>
            <a:ext cx="6098344" cy="461665"/>
          </a:xfrm>
          <a:prstGeom prst="rect">
            <a:avLst/>
          </a:prstGeom>
          <a:noFill/>
        </p:spPr>
        <p:txBody>
          <a:bodyPr wrap="square">
            <a:spAutoFit/>
          </a:bodyPr>
          <a:lstStyle/>
          <a:p>
            <a:pPr algn="just"/>
            <a:r>
              <a:rPr lang="vi-VN" sz="2400">
                <a:latin typeface="Times New Roman" panose="02020603050405020304" pitchFamily="18" charset="0"/>
                <a:ea typeface="Times New Roman" panose="02020603050405020304" pitchFamily="18" charset="0"/>
                <a:cs typeface="Times New Roman" panose="02020603050405020304" pitchFamily="18" charset="0"/>
              </a:rPr>
              <a:t>Bố cục bài viết gồm ba phần</a:t>
            </a:r>
            <a:endParaRPr lang="en-US"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9105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4"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par>
                                <p:cTn id="30" presetID="22" presetClass="entr" presetSubtype="4"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par>
                                <p:cTn id="33" presetID="22" presetClass="entr" presetSubtype="4"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par>
                                <p:cTn id="36" presetID="22" presetClass="entr" presetSubtype="4"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par>
                                <p:cTn id="39" presetID="22" presetClass="entr" presetSubtype="4"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down)">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additive="base">
                                        <p:cTn id="46" dur="500" fill="hold"/>
                                        <p:tgtEl>
                                          <p:spTgt spid="72"/>
                                        </p:tgtEl>
                                        <p:attrNameLst>
                                          <p:attrName>ppt_x</p:attrName>
                                        </p:attrNameLst>
                                      </p:cBhvr>
                                      <p:tavLst>
                                        <p:tav tm="0">
                                          <p:val>
                                            <p:strVal val="#ppt_x"/>
                                          </p:val>
                                        </p:tav>
                                        <p:tav tm="100000">
                                          <p:val>
                                            <p:strVal val="#ppt_x"/>
                                          </p:val>
                                        </p:tav>
                                      </p:tavLst>
                                    </p:anim>
                                    <p:anim calcmode="lin" valueType="num">
                                      <p:cBhvr additive="base">
                                        <p:cTn id="47"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500" fill="hold"/>
                                        <p:tgtEl>
                                          <p:spTgt spid="73"/>
                                        </p:tgtEl>
                                        <p:attrNameLst>
                                          <p:attrName>ppt_x</p:attrName>
                                        </p:attrNameLst>
                                      </p:cBhvr>
                                      <p:tavLst>
                                        <p:tav tm="0">
                                          <p:val>
                                            <p:strVal val="#ppt_x"/>
                                          </p:val>
                                        </p:tav>
                                        <p:tav tm="100000">
                                          <p:val>
                                            <p:strVal val="#ppt_x"/>
                                          </p:val>
                                        </p:tav>
                                      </p:tavLst>
                                    </p:anim>
                                    <p:anim calcmode="lin" valueType="num">
                                      <p:cBhvr additive="base">
                                        <p:cTn id="53"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 calcmode="lin" valueType="num">
                                      <p:cBhvr additive="base">
                                        <p:cTn id="58" dur="500" fill="hold"/>
                                        <p:tgtEl>
                                          <p:spTgt spid="74"/>
                                        </p:tgtEl>
                                        <p:attrNameLst>
                                          <p:attrName>ppt_x</p:attrName>
                                        </p:attrNameLst>
                                      </p:cBhvr>
                                      <p:tavLst>
                                        <p:tav tm="0">
                                          <p:val>
                                            <p:strVal val="#ppt_x"/>
                                          </p:val>
                                        </p:tav>
                                        <p:tav tm="100000">
                                          <p:val>
                                            <p:strVal val="#ppt_x"/>
                                          </p:val>
                                        </p:tav>
                                      </p:tavLst>
                                    </p:anim>
                                    <p:anim calcmode="lin" valueType="num">
                                      <p:cBhvr additive="base">
                                        <p:cTn id="5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75"/>
                                        </p:tgtEl>
                                        <p:attrNameLst>
                                          <p:attrName>style.visibility</p:attrName>
                                        </p:attrNameLst>
                                      </p:cBhvr>
                                      <p:to>
                                        <p:strVal val="visible"/>
                                      </p:to>
                                    </p:set>
                                    <p:anim calcmode="lin" valueType="num">
                                      <p:cBhvr additive="base">
                                        <p:cTn id="64" dur="500" fill="hold"/>
                                        <p:tgtEl>
                                          <p:spTgt spid="75"/>
                                        </p:tgtEl>
                                        <p:attrNameLst>
                                          <p:attrName>ppt_x</p:attrName>
                                        </p:attrNameLst>
                                      </p:cBhvr>
                                      <p:tavLst>
                                        <p:tav tm="0">
                                          <p:val>
                                            <p:strVal val="#ppt_x"/>
                                          </p:val>
                                        </p:tav>
                                        <p:tav tm="100000">
                                          <p:val>
                                            <p:strVal val="#ppt_x"/>
                                          </p:val>
                                        </p:tav>
                                      </p:tavLst>
                                    </p:anim>
                                    <p:anim calcmode="lin" valueType="num">
                                      <p:cBhvr additive="base">
                                        <p:cTn id="6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0" y="264524"/>
            <a:ext cx="12190413" cy="738772"/>
            <a:chOff x="0" y="637541"/>
            <a:chExt cx="12190413" cy="738772"/>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30594"/>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1980958" y="637541"/>
              <a:ext cx="82284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BỐ CỤC</a:t>
              </a:r>
              <a:endParaRPr kumimoji="0" lang="zh-CN" altLang="en-US" sz="3200" b="1" i="0" u="none" strike="noStrike" kern="1200" cap="none" spc="0" normalizeH="0" baseline="0" noProof="0" dirty="0">
                <a:ln>
                  <a:noFill/>
                </a:ln>
                <a:solidFill>
                  <a:srgbClr val="366896"/>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grpSp>
      <p:pic>
        <p:nvPicPr>
          <p:cNvPr id="9" name="图形 7">
            <a:extLst>
              <a:ext uri="{FF2B5EF4-FFF2-40B4-BE49-F238E27FC236}">
                <a16:creationId xmlns:a16="http://schemas.microsoft.com/office/drawing/2014/main" xmlns="" id="{5DB27CFF-28AA-4C82-90F1-E2EA8ADE4A8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30337" y="5695412"/>
            <a:ext cx="590550" cy="676275"/>
          </a:xfrm>
          <a:prstGeom prst="rect">
            <a:avLst/>
          </a:prstGeom>
        </p:spPr>
      </p:pic>
      <p:sp>
        <p:nvSpPr>
          <p:cNvPr id="10" name="任意多边形 116">
            <a:extLst>
              <a:ext uri="{FF2B5EF4-FFF2-40B4-BE49-F238E27FC236}">
                <a16:creationId xmlns:a16="http://schemas.microsoft.com/office/drawing/2014/main" xmlns="" id="{5804283B-B2E8-49A1-990E-2CFC121969CD}"/>
              </a:ext>
            </a:extLst>
          </p:cNvPr>
          <p:cNvSpPr>
            <a:spLocks/>
          </p:cNvSpPr>
          <p:nvPr/>
        </p:nvSpPr>
        <p:spPr bwMode="auto">
          <a:xfrm>
            <a:off x="4974376" y="1668114"/>
            <a:ext cx="1120830"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01</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3" name="矩形 10">
            <a:extLst>
              <a:ext uri="{FF2B5EF4-FFF2-40B4-BE49-F238E27FC236}">
                <a16:creationId xmlns:a16="http://schemas.microsoft.com/office/drawing/2014/main" xmlns="" id="{74F38ADD-4728-4CF6-AAA1-29270995ECC0}"/>
              </a:ext>
            </a:extLst>
          </p:cNvPr>
          <p:cNvSpPr/>
          <p:nvPr/>
        </p:nvSpPr>
        <p:spPr>
          <a:xfrm>
            <a:off x="6117614" y="1583400"/>
            <a:ext cx="609520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Mở bài: giới thiệu đối tượng biểu cảm, biểu đạt cảm xúc chung về đối tượng.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任意多边形 121">
            <a:extLst>
              <a:ext uri="{FF2B5EF4-FFF2-40B4-BE49-F238E27FC236}">
                <a16:creationId xmlns:a16="http://schemas.microsoft.com/office/drawing/2014/main" xmlns="" id="{2DB48FFC-5804-4AAF-BEA5-59D84AC86002}"/>
              </a:ext>
            </a:extLst>
          </p:cNvPr>
          <p:cNvSpPr>
            <a:spLocks/>
          </p:cNvSpPr>
          <p:nvPr/>
        </p:nvSpPr>
        <p:spPr bwMode="auto">
          <a:xfrm>
            <a:off x="4925915" y="3206094"/>
            <a:ext cx="1120830"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02</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5" name="矩形 12">
            <a:extLst>
              <a:ext uri="{FF2B5EF4-FFF2-40B4-BE49-F238E27FC236}">
                <a16:creationId xmlns:a16="http://schemas.microsoft.com/office/drawing/2014/main" xmlns="" id="{1C8AFEB9-0F6E-439B-AFD3-E2AF9F2B8D22}"/>
              </a:ext>
            </a:extLst>
          </p:cNvPr>
          <p:cNvSpPr/>
          <p:nvPr/>
        </p:nvSpPr>
        <p:spPr>
          <a:xfrm>
            <a:off x="6095205" y="3221514"/>
            <a:ext cx="593893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Thân bài: Biểu lộ cảm xúc, suy nghĩ cụ thể một cách sâu sắc về đối tượng.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 name="任意多边形 124">
            <a:extLst>
              <a:ext uri="{FF2B5EF4-FFF2-40B4-BE49-F238E27FC236}">
                <a16:creationId xmlns:a16="http://schemas.microsoft.com/office/drawing/2014/main" xmlns="" id="{0F54EDD6-C830-46F7-B161-0FCDF8AC6500}"/>
              </a:ext>
            </a:extLst>
          </p:cNvPr>
          <p:cNvSpPr>
            <a:spLocks/>
          </p:cNvSpPr>
          <p:nvPr/>
        </p:nvSpPr>
        <p:spPr bwMode="auto">
          <a:xfrm>
            <a:off x="4951970" y="4764698"/>
            <a:ext cx="1120830"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03</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7" name="矩形 14">
            <a:extLst>
              <a:ext uri="{FF2B5EF4-FFF2-40B4-BE49-F238E27FC236}">
                <a16:creationId xmlns:a16="http://schemas.microsoft.com/office/drawing/2014/main" xmlns="" id="{4B3F8A3F-3FBD-4BBA-BBF3-DF76DB2FB9A6}"/>
              </a:ext>
            </a:extLst>
          </p:cNvPr>
          <p:cNvSpPr/>
          <p:nvPr/>
        </p:nvSpPr>
        <p:spPr>
          <a:xfrm>
            <a:off x="6117614" y="5094280"/>
            <a:ext cx="551897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Kết bài: khẳng định lại tình cảm, cảm xúc về đối tượng; rút ra điều đáng nhớ đối với bản thân.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9" name="图片 12">
            <a:extLst>
              <a:ext uri="{FF2B5EF4-FFF2-40B4-BE49-F238E27FC236}">
                <a16:creationId xmlns:a16="http://schemas.microsoft.com/office/drawing/2014/main" xmlns="" id="{3A3367FD-E3D0-49A5-9406-71C93CE7D0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21" y="718503"/>
            <a:ext cx="6096012" cy="6096012"/>
          </a:xfrm>
          <a:prstGeom prst="rect">
            <a:avLst/>
          </a:prstGeom>
        </p:spPr>
      </p:pic>
    </p:spTree>
    <p:extLst>
      <p:ext uri="{BB962C8B-B14F-4D97-AF65-F5344CB8AC3E}">
        <p14:creationId xmlns:p14="http://schemas.microsoft.com/office/powerpoint/2010/main" val="21735595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75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750" fill="hold"/>
                                        <p:tgtEl>
                                          <p:spTgt spid="14"/>
                                        </p:tgtEl>
                                        <p:attrNameLst>
                                          <p:attrName>ppt_w</p:attrName>
                                        </p:attrNameLst>
                                      </p:cBhvr>
                                      <p:tavLst>
                                        <p:tav tm="0">
                                          <p:val>
                                            <p:fltVal val="0"/>
                                          </p:val>
                                        </p:tav>
                                        <p:tav tm="100000">
                                          <p:val>
                                            <p:strVal val="#ppt_w"/>
                                          </p:val>
                                        </p:tav>
                                      </p:tavLst>
                                    </p:anim>
                                    <p:anim calcmode="lin" valueType="num">
                                      <p:cBhvr>
                                        <p:cTn id="30" dur="750" fill="hold"/>
                                        <p:tgtEl>
                                          <p:spTgt spid="14"/>
                                        </p:tgtEl>
                                        <p:attrNameLst>
                                          <p:attrName>ppt_h</p:attrName>
                                        </p:attrNameLst>
                                      </p:cBhvr>
                                      <p:tavLst>
                                        <p:tav tm="0">
                                          <p:val>
                                            <p:fltVal val="0"/>
                                          </p:val>
                                        </p:tav>
                                        <p:tav tm="100000">
                                          <p:val>
                                            <p:strVal val="#ppt_h"/>
                                          </p:val>
                                        </p:tav>
                                      </p:tavLst>
                                    </p:anim>
                                    <p:animEffect transition="in" filter="fade">
                                      <p:cBhvr>
                                        <p:cTn id="31" dur="75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750"/>
                                        <p:tgtEl>
                                          <p:spTgt spid="15"/>
                                        </p:tgtEl>
                                      </p:cBhvr>
                                    </p:animEffect>
                                  </p:childTnLst>
                                </p:cTn>
                              </p:par>
                            </p:childTnLst>
                          </p:cTn>
                        </p:par>
                        <p:par>
                          <p:cTn id="37" fill="hold">
                            <p:stCondLst>
                              <p:cond delay="75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animBg="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5.0.2"/>
</p:tagLst>
</file>

<file path=ppt/tags/tag3.xml><?xml version="1.0" encoding="utf-8"?>
<p:tagLst xmlns:a="http://schemas.openxmlformats.org/drawingml/2006/main" xmlns:r="http://schemas.openxmlformats.org/officeDocument/2006/relationships" xmlns:p="http://schemas.openxmlformats.org/presentationml/2006/main">
  <p:tag name="PA" val="v5.0.2"/>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5.0.2"/>
</p:tagLst>
</file>

<file path=ppt/tags/tag6.xml><?xml version="1.0" encoding="utf-8"?>
<p:tagLst xmlns:a="http://schemas.openxmlformats.org/drawingml/2006/main" xmlns:r="http://schemas.openxmlformats.org/officeDocument/2006/relationships" xmlns:p="http://schemas.openxmlformats.org/presentationml/2006/main">
  <p:tag name="PA" val="v5.0.2"/>
</p:tagLst>
</file>

<file path=ppt/tags/tag7.xml><?xml version="1.0" encoding="utf-8"?>
<p:tagLst xmlns:a="http://schemas.openxmlformats.org/drawingml/2006/main" xmlns:r="http://schemas.openxmlformats.org/officeDocument/2006/relationships" xmlns:p="http://schemas.openxmlformats.org/presentationml/2006/main">
  <p:tag name="PA" val="v5.0.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T9,10 Viết</Template>
  <TotalTime>41</TotalTime>
  <Words>797</Words>
  <Application>Microsoft Office PowerPoint</Application>
  <PresentationFormat>Custom</PresentationFormat>
  <Paragraphs>145</Paragraphs>
  <Slides>22</Slides>
  <Notes>19</Notes>
  <HiddenSlides>0</HiddenSlides>
  <MMClips>0</MMClips>
  <ScaleCrop>false</ScaleCrop>
  <HeadingPairs>
    <vt:vector size="6" baseType="variant">
      <vt:variant>
        <vt:lpstr>Fonts Used</vt:lpstr>
      </vt:variant>
      <vt:variant>
        <vt:i4>20</vt:i4>
      </vt:variant>
      <vt:variant>
        <vt:lpstr>Theme</vt:lpstr>
      </vt:variant>
      <vt:variant>
        <vt:i4>10</vt:i4>
      </vt:variant>
      <vt:variant>
        <vt:lpstr>Slide Titles</vt:lpstr>
      </vt:variant>
      <vt:variant>
        <vt:i4>22</vt:i4>
      </vt:variant>
    </vt:vector>
  </HeadingPairs>
  <TitlesOfParts>
    <vt:vector size="52" baseType="lpstr">
      <vt:lpstr>宋体</vt:lpstr>
      <vt:lpstr>.VnTime</vt:lpstr>
      <vt:lpstr>Arial</vt:lpstr>
      <vt:lpstr>Calibri</vt:lpstr>
      <vt:lpstr>Impact</vt:lpstr>
      <vt:lpstr>ITC Avant Garde Std Bk</vt:lpstr>
      <vt:lpstr>LiHei Pro</vt:lpstr>
      <vt:lpstr>Open Sans Extrabold</vt:lpstr>
      <vt:lpstr>Signika</vt:lpstr>
      <vt:lpstr>华文新魏</vt:lpstr>
      <vt:lpstr>Times New Roman</vt:lpstr>
      <vt:lpstr>仓耳羽辰体-谷力 W04</vt:lpstr>
      <vt:lpstr>包图简圆体</vt:lpstr>
      <vt:lpstr>字魂27号-布丁体</vt:lpstr>
      <vt:lpstr>字魂59号-创粗黑</vt:lpstr>
      <vt:lpstr>字魂70号-灵悦黑体</vt:lpstr>
      <vt:lpstr>小考拉体</vt:lpstr>
      <vt:lpstr>等线</vt:lpstr>
      <vt:lpstr>等线 Light</vt:lpstr>
      <vt:lpstr>迷你简汉真广标</vt:lpstr>
      <vt:lpstr>1_Office Theme</vt:lpstr>
      <vt:lpstr>2_Office Theme</vt:lpstr>
      <vt:lpstr>3_Office Theme</vt:lpstr>
      <vt:lpstr>4_Office Theme</vt:lpstr>
      <vt:lpstr>5_Office Theme</vt:lpstr>
      <vt:lpstr>6_Office Theme</vt:lpstr>
      <vt:lpstr>7_Office Theme</vt:lpstr>
      <vt:lpstr>8_Office Theme</vt:lpstr>
      <vt:lpstr>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LapTop</cp:lastModifiedBy>
  <cp:revision>16</cp:revision>
  <dcterms:created xsi:type="dcterms:W3CDTF">2022-10-08T15:24:53Z</dcterms:created>
  <dcterms:modified xsi:type="dcterms:W3CDTF">2023-11-26T12:34:37Z</dcterms:modified>
</cp:coreProperties>
</file>