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tags/tag2.xml" ContentType="application/vnd.openxmlformats-officedocument.presentationml.tags+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tags/tag3.xml" ContentType="application/vnd.openxmlformats-officedocument.presentationml.tags+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tags/tag4.xml" ContentType="application/vnd.openxmlformats-officedocument.presentationml.tags+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8.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260" r:id="rId4"/>
    <p:sldId id="256" r:id="rId5"/>
    <p:sldId id="265" r:id="rId6"/>
    <p:sldId id="282" r:id="rId7"/>
    <p:sldId id="300" r:id="rId8"/>
    <p:sldId id="285" r:id="rId9"/>
    <p:sldId id="289" r:id="rId10"/>
    <p:sldId id="291" r:id="rId11"/>
    <p:sldId id="266" r:id="rId12"/>
    <p:sldId id="292" r:id="rId13"/>
    <p:sldId id="293" r:id="rId14"/>
    <p:sldId id="294" r:id="rId15"/>
    <p:sldId id="295" r:id="rId16"/>
    <p:sldId id="290" r:id="rId17"/>
    <p:sldId id="296" r:id="rId18"/>
    <p:sldId id="297" r:id="rId19"/>
    <p:sldId id="298" r:id="rId20"/>
    <p:sldId id="299" r:id="rId21"/>
    <p:sldId id="261" r:id="rId22"/>
    <p:sldId id="301" r:id="rId23"/>
    <p:sldId id="257" r:id="rId24"/>
    <p:sldId id="770" r:id="rId25"/>
    <p:sldId id="771" r:id="rId26"/>
    <p:sldId id="278" r:id="rId27"/>
    <p:sldId id="772" r:id="rId28"/>
    <p:sldId id="277"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251"/>
    <a:srgbClr val="FDE5BF"/>
    <a:srgbClr val="AE851E"/>
    <a:srgbClr val="FE9143"/>
    <a:srgbClr val="FD73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4249" autoAdjust="0"/>
  </p:normalViewPr>
  <p:slideViewPr>
    <p:cSldViewPr snapToGrid="0" showGuides="1">
      <p:cViewPr varScale="1">
        <p:scale>
          <a:sx n="70" d="100"/>
          <a:sy n="70" d="100"/>
        </p:scale>
        <p:origin x="7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179ECD8D-1C80-4CCA-9001-FE41FF416ABB}" type="datetimeFigureOut">
              <a:rPr lang="zh-CN" altLang="en-US" smtClean="0"/>
              <a:pPr/>
              <a:t>2023/11/24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DBDE3832-079D-4A4D-8924-FD46EE0170E6}" type="slidenum">
              <a:rPr lang="zh-CN" altLang="en-US" smtClean="0"/>
              <a:pPr/>
              <a:t>‹#›</a:t>
            </a:fld>
            <a:endParaRPr lang="zh-CN" altLang="en-US" dirty="0"/>
          </a:p>
        </p:txBody>
      </p:sp>
    </p:spTree>
    <p:extLst>
      <p:ext uri="{BB962C8B-B14F-4D97-AF65-F5344CB8AC3E}">
        <p14:creationId xmlns:p14="http://schemas.microsoft.com/office/powerpoint/2010/main" val="1149514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a:t>
            </a:fld>
            <a:endParaRPr lang="zh-CN" altLang="en-US"/>
          </a:p>
        </p:txBody>
      </p:sp>
    </p:spTree>
    <p:extLst>
      <p:ext uri="{BB962C8B-B14F-4D97-AF65-F5344CB8AC3E}">
        <p14:creationId xmlns:p14="http://schemas.microsoft.com/office/powerpoint/2010/main" val="426911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10</a:t>
            </a:fld>
            <a:endParaRPr lang="zh-CN" altLang="en-US"/>
          </a:p>
        </p:txBody>
      </p:sp>
    </p:spTree>
    <p:extLst>
      <p:ext uri="{BB962C8B-B14F-4D97-AF65-F5344CB8AC3E}">
        <p14:creationId xmlns:p14="http://schemas.microsoft.com/office/powerpoint/2010/main" val="340073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11</a:t>
            </a:fld>
            <a:endParaRPr lang="zh-CN" altLang="en-US"/>
          </a:p>
        </p:txBody>
      </p:sp>
    </p:spTree>
    <p:extLst>
      <p:ext uri="{BB962C8B-B14F-4D97-AF65-F5344CB8AC3E}">
        <p14:creationId xmlns:p14="http://schemas.microsoft.com/office/powerpoint/2010/main" val="247749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12</a:t>
            </a:fld>
            <a:endParaRPr lang="zh-CN" altLang="en-US"/>
          </a:p>
        </p:txBody>
      </p:sp>
    </p:spTree>
    <p:extLst>
      <p:ext uri="{BB962C8B-B14F-4D97-AF65-F5344CB8AC3E}">
        <p14:creationId xmlns:p14="http://schemas.microsoft.com/office/powerpoint/2010/main" val="410148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900" baseline="0" dirty="0" smtClean="0">
                <a:solidFill>
                  <a:schemeClr val="tx1"/>
                </a:solidFill>
                <a:latin typeface=".VnTime" panose="020B7200000000000000" pitchFamily="34" charset="0"/>
                <a:ea typeface="Times New Roman" panose="02020603050405020304" pitchFamily="18" charset="0"/>
                <a:cs typeface="Times New Roman" panose="02020603050405020304" pitchFamily="18" charset="0"/>
              </a:rPr>
              <a:t> </a:t>
            </a:r>
            <a:r>
              <a:rPr lang="en-US"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smtClean="0">
              <a:effectLst/>
              <a:latin typeface=".VnTime" panose="020B7200000000000000" pitchFamily="34"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BDE3832-079D-4A4D-8924-FD46EE0170E6}" type="slidenum">
              <a:rPr lang="zh-CN" altLang="en-US" smtClean="0"/>
              <a:t>13</a:t>
            </a:fld>
            <a:endParaRPr lang="zh-CN" altLang="en-US"/>
          </a:p>
        </p:txBody>
      </p:sp>
    </p:spTree>
    <p:extLst>
      <p:ext uri="{BB962C8B-B14F-4D97-AF65-F5344CB8AC3E}">
        <p14:creationId xmlns:p14="http://schemas.microsoft.com/office/powerpoint/2010/main" val="335190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14</a:t>
            </a:fld>
            <a:endParaRPr lang="zh-CN" altLang="en-US"/>
          </a:p>
        </p:txBody>
      </p:sp>
    </p:spTree>
    <p:extLst>
      <p:ext uri="{BB962C8B-B14F-4D97-AF65-F5344CB8AC3E}">
        <p14:creationId xmlns:p14="http://schemas.microsoft.com/office/powerpoint/2010/main" val="3990933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15</a:t>
            </a:fld>
            <a:endParaRPr lang="zh-CN" altLang="en-US"/>
          </a:p>
        </p:txBody>
      </p:sp>
    </p:spTree>
    <p:extLst>
      <p:ext uri="{BB962C8B-B14F-4D97-AF65-F5344CB8AC3E}">
        <p14:creationId xmlns:p14="http://schemas.microsoft.com/office/powerpoint/2010/main" val="2818528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16</a:t>
            </a:fld>
            <a:endParaRPr lang="zh-CN" altLang="en-US"/>
          </a:p>
        </p:txBody>
      </p:sp>
    </p:spTree>
    <p:extLst>
      <p:ext uri="{BB962C8B-B14F-4D97-AF65-F5344CB8AC3E}">
        <p14:creationId xmlns:p14="http://schemas.microsoft.com/office/powerpoint/2010/main" val="406328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17</a:t>
            </a:fld>
            <a:endParaRPr lang="zh-CN" altLang="en-US"/>
          </a:p>
        </p:txBody>
      </p:sp>
    </p:spTree>
    <p:extLst>
      <p:ext uri="{BB962C8B-B14F-4D97-AF65-F5344CB8AC3E}">
        <p14:creationId xmlns:p14="http://schemas.microsoft.com/office/powerpoint/2010/main" val="371060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18</a:t>
            </a:fld>
            <a:endParaRPr lang="zh-CN" altLang="en-US"/>
          </a:p>
        </p:txBody>
      </p:sp>
    </p:spTree>
    <p:extLst>
      <p:ext uri="{BB962C8B-B14F-4D97-AF65-F5344CB8AC3E}">
        <p14:creationId xmlns:p14="http://schemas.microsoft.com/office/powerpoint/2010/main" val="1650637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19</a:t>
            </a:fld>
            <a:endParaRPr lang="zh-CN" altLang="en-US"/>
          </a:p>
        </p:txBody>
      </p:sp>
    </p:spTree>
    <p:extLst>
      <p:ext uri="{BB962C8B-B14F-4D97-AF65-F5344CB8AC3E}">
        <p14:creationId xmlns:p14="http://schemas.microsoft.com/office/powerpoint/2010/main" val="317277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2</a:t>
            </a:fld>
            <a:endParaRPr lang="zh-CN" altLang="en-US"/>
          </a:p>
        </p:txBody>
      </p:sp>
    </p:spTree>
    <p:extLst>
      <p:ext uri="{BB962C8B-B14F-4D97-AF65-F5344CB8AC3E}">
        <p14:creationId xmlns:p14="http://schemas.microsoft.com/office/powerpoint/2010/main" val="58509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20</a:t>
            </a:fld>
            <a:endParaRPr lang="zh-CN" altLang="en-US"/>
          </a:p>
        </p:txBody>
      </p:sp>
    </p:spTree>
    <p:extLst>
      <p:ext uri="{BB962C8B-B14F-4D97-AF65-F5344CB8AC3E}">
        <p14:creationId xmlns:p14="http://schemas.microsoft.com/office/powerpoint/2010/main" val="113623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3</a:t>
            </a:fld>
            <a:endParaRPr lang="zh-CN" altLang="en-US"/>
          </a:p>
        </p:txBody>
      </p:sp>
    </p:spTree>
    <p:extLst>
      <p:ext uri="{BB962C8B-B14F-4D97-AF65-F5344CB8AC3E}">
        <p14:creationId xmlns:p14="http://schemas.microsoft.com/office/powerpoint/2010/main" val="56311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9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dirty="0" smtClean="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DBDE3832-079D-4A4D-8924-FD46EE0170E6}" type="slidenum">
              <a:rPr lang="zh-CN" altLang="en-US" smtClean="0"/>
              <a:t>4</a:t>
            </a:fld>
            <a:endParaRPr lang="zh-CN" altLang="en-US"/>
          </a:p>
        </p:txBody>
      </p:sp>
    </p:spTree>
    <p:extLst>
      <p:ext uri="{BB962C8B-B14F-4D97-AF65-F5344CB8AC3E}">
        <p14:creationId xmlns:p14="http://schemas.microsoft.com/office/powerpoint/2010/main" val="54933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5</a:t>
            </a:fld>
            <a:endParaRPr lang="zh-CN" altLang="en-US"/>
          </a:p>
        </p:txBody>
      </p:sp>
    </p:spTree>
    <p:extLst>
      <p:ext uri="{BB962C8B-B14F-4D97-AF65-F5344CB8AC3E}">
        <p14:creationId xmlns:p14="http://schemas.microsoft.com/office/powerpoint/2010/main" val="339984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6</a:t>
            </a:fld>
            <a:endParaRPr lang="zh-CN" altLang="en-US"/>
          </a:p>
        </p:txBody>
      </p:sp>
    </p:spTree>
    <p:extLst>
      <p:ext uri="{BB962C8B-B14F-4D97-AF65-F5344CB8AC3E}">
        <p14:creationId xmlns:p14="http://schemas.microsoft.com/office/powerpoint/2010/main" val="70875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7</a:t>
            </a:fld>
            <a:endParaRPr lang="zh-CN" altLang="en-US"/>
          </a:p>
        </p:txBody>
      </p:sp>
    </p:spTree>
    <p:extLst>
      <p:ext uri="{BB962C8B-B14F-4D97-AF65-F5344CB8AC3E}">
        <p14:creationId xmlns:p14="http://schemas.microsoft.com/office/powerpoint/2010/main" val="128813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BDE3832-079D-4A4D-8924-FD46EE0170E6}" type="slidenum">
              <a:rPr lang="zh-CN" altLang="en-US" smtClean="0"/>
              <a:t>8</a:t>
            </a:fld>
            <a:endParaRPr lang="zh-CN" altLang="en-US"/>
          </a:p>
        </p:txBody>
      </p:sp>
    </p:spTree>
    <p:extLst>
      <p:ext uri="{BB962C8B-B14F-4D97-AF65-F5344CB8AC3E}">
        <p14:creationId xmlns:p14="http://schemas.microsoft.com/office/powerpoint/2010/main" val="1794245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900" dirty="0" smtClean="0">
              <a:latin typeface=".VnTime" panose="020B7200000000000000" pitchFamily="34" charset="0"/>
              <a:ea typeface="Times New Roman" panose="02020603050405020304" pitchFamily="18" charset="0"/>
              <a:cs typeface="Times New Roman" panose="02020603050405020304" pitchFamily="18" charset="0"/>
            </a:endParaRPr>
          </a:p>
          <a:p>
            <a:pPr algn="ct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900" dirty="0" smtClean="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DBDE3832-079D-4A4D-8924-FD46EE0170E6}" type="slidenum">
              <a:rPr lang="zh-CN" altLang="en-US" smtClean="0"/>
              <a:t>9</a:t>
            </a:fld>
            <a:endParaRPr lang="zh-CN" altLang="en-US"/>
          </a:p>
        </p:txBody>
      </p:sp>
    </p:spTree>
    <p:extLst>
      <p:ext uri="{BB962C8B-B14F-4D97-AF65-F5344CB8AC3E}">
        <p14:creationId xmlns:p14="http://schemas.microsoft.com/office/powerpoint/2010/main" val="2075322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字魂59号-创粗黑" panose="00000500000000000000" pitchFamily="2" charset="-122"/>
                <a:ea typeface="字魂59号-创粗黑"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1295072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2603030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366925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67169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28165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80550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80654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5844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14667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90254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4355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280721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56479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80011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876186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58352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545543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8972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016950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858985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249382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60987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字魂59号-创粗黑" panose="00000500000000000000" pitchFamily="2" charset="-122"/>
                <a:ea typeface="字魂59号-创粗黑" panose="00000500000000000000"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20414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014078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118002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769998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25748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1045816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字魂59号-创粗黑" panose="00000500000000000000" pitchFamily="2" charset="-122"/>
                <a:ea typeface="字魂59号-创粗黑"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字魂59号-创粗黑" panose="00000500000000000000" pitchFamily="2" charset="-122"/>
                <a:ea typeface="字魂59号-创粗黑"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vl2pPr>
              <a:defRPr>
                <a:latin typeface="字魂59号-创粗黑" panose="00000500000000000000" pitchFamily="2" charset="-122"/>
                <a:ea typeface="字魂59号-创粗黑" panose="00000500000000000000" pitchFamily="2" charset="-122"/>
              </a:defRPr>
            </a:lvl2pPr>
            <a:lvl3pPr>
              <a:defRPr>
                <a:latin typeface="字魂59号-创粗黑" panose="00000500000000000000" pitchFamily="2" charset="-122"/>
                <a:ea typeface="字魂59号-创粗黑" panose="00000500000000000000" pitchFamily="2" charset="-122"/>
              </a:defRPr>
            </a:lvl3pPr>
            <a:lvl4pPr>
              <a:defRPr>
                <a:latin typeface="字魂59号-创粗黑" panose="00000500000000000000" pitchFamily="2" charset="-122"/>
                <a:ea typeface="字魂59号-创粗黑" panose="00000500000000000000" pitchFamily="2" charset="-122"/>
              </a:defRPr>
            </a:lvl4pPr>
            <a:lvl5pPr>
              <a:defRPr>
                <a:latin typeface="字魂59号-创粗黑" panose="00000500000000000000" pitchFamily="2" charset="-122"/>
                <a:ea typeface="字魂59号-创粗黑"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296828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2546014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284274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字魂59号-创粗黑" panose="00000500000000000000" pitchFamily="2" charset="-122"/>
                <a:ea typeface="字魂59号-创粗黑" panose="00000500000000000000" pitchFamily="2" charset="-122"/>
              </a:defRPr>
            </a:lvl1pPr>
            <a:lvl2pPr>
              <a:defRPr sz="2800">
                <a:latin typeface="字魂59号-创粗黑" panose="00000500000000000000" pitchFamily="2" charset="-122"/>
                <a:ea typeface="字魂59号-创粗黑" panose="00000500000000000000" pitchFamily="2" charset="-122"/>
              </a:defRPr>
            </a:lvl2pPr>
            <a:lvl3pPr>
              <a:defRPr sz="2400">
                <a:latin typeface="字魂59号-创粗黑" panose="00000500000000000000" pitchFamily="2" charset="-122"/>
                <a:ea typeface="字魂59号-创粗黑" panose="00000500000000000000" pitchFamily="2" charset="-122"/>
              </a:defRPr>
            </a:lvl3pPr>
            <a:lvl4pPr>
              <a:defRPr sz="2000">
                <a:latin typeface="字魂59号-创粗黑" panose="00000500000000000000" pitchFamily="2" charset="-122"/>
                <a:ea typeface="字魂59号-创粗黑" panose="00000500000000000000" pitchFamily="2" charset="-122"/>
              </a:defRPr>
            </a:lvl4pPr>
            <a:lvl5pPr>
              <a:defRPr sz="2000">
                <a:latin typeface="字魂59号-创粗黑" panose="00000500000000000000" pitchFamily="2" charset="-122"/>
                <a:ea typeface="字魂59号-创粗黑"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字魂59号-创粗黑" panose="00000500000000000000" pitchFamily="2" charset="-122"/>
                <a:ea typeface="字魂59号-创粗黑"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3314866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字魂36号-正文宋楷" panose="02000000000000000000" pitchFamily="2" charset="-122"/>
                <a:ea typeface="字魂36号-正文宋楷" panose="020000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字魂59号-创粗黑" panose="00000500000000000000" pitchFamily="2" charset="-122"/>
                <a:ea typeface="字魂59号-创粗黑"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字魂59号-创粗黑" panose="00000500000000000000" pitchFamily="2" charset="-122"/>
                <a:ea typeface="字魂59号-创粗黑"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8744EFA-F908-484B-A73C-D2569BE27CD6}" type="datetimeFigureOut">
              <a:rPr lang="zh-CN" altLang="en-US" smtClean="0"/>
              <a:pPr/>
              <a:t>2023/11/24</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字魂59号-创粗黑" panose="00000500000000000000" pitchFamily="2" charset="-122"/>
                <a:ea typeface="字魂59号-创粗黑" panose="00000500000000000000" pitchFamily="2" charset="-122"/>
              </a:defRPr>
            </a:lvl1pPr>
          </a:lstStyle>
          <a:p>
            <a:fld id="{A9C15B84-11E9-438D-9769-02461BD3DA81}" type="slidenum">
              <a:rPr lang="zh-CN" altLang="en-US" smtClean="0"/>
              <a:pPr/>
              <a:t>‹#›</a:t>
            </a:fld>
            <a:endParaRPr lang="zh-CN" altLang="en-US" dirty="0"/>
          </a:p>
        </p:txBody>
      </p:sp>
    </p:spTree>
    <p:extLst>
      <p:ext uri="{BB962C8B-B14F-4D97-AF65-F5344CB8AC3E}">
        <p14:creationId xmlns:p14="http://schemas.microsoft.com/office/powerpoint/2010/main" val="3857845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a:lnSpc>
                <a:spcPct val="200000"/>
              </a:lnSpc>
            </a:pPr>
            <a:r>
              <a:rPr lang="zh-CN" altLang="en-US"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1873827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11/24/2023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431232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24/11/2023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100299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2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hemeOverride" Target="../theme/themeOverride13.xml"/><Relationship Id="rId6" Type="http://schemas.openxmlformats.org/officeDocument/2006/relationships/image" Target="../media/image3.gif"/><Relationship Id="rId5" Type="http://schemas.openxmlformats.org/officeDocument/2006/relationships/image" Target="../media/image1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hemeOverride" Target="../theme/themeOverride15.xml"/><Relationship Id="rId6" Type="http://schemas.openxmlformats.org/officeDocument/2006/relationships/image" Target="../media/image28.jpg"/><Relationship Id="rId5" Type="http://schemas.openxmlformats.org/officeDocument/2006/relationships/image" Target="../media/image1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2.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jp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3.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37.png"/><Relationship Id="rId1" Type="http://schemas.openxmlformats.org/officeDocument/2006/relationships/slideLayout" Target="../slideLayouts/slideLayout23.xml"/><Relationship Id="rId6" Type="http://schemas.openxmlformats.org/officeDocument/2006/relationships/image" Target="../media/image46.png"/><Relationship Id="rId11" Type="http://schemas.microsoft.com/office/2007/relationships/hdphoto" Target="../media/hdphoto5.wdp"/><Relationship Id="rId5" Type="http://schemas.openxmlformats.org/officeDocument/2006/relationships/image" Target="../media/image41.png"/><Relationship Id="rId15" Type="http://schemas.openxmlformats.org/officeDocument/2006/relationships/image" Target="../media/image38.png"/><Relationship Id="rId10" Type="http://schemas.openxmlformats.org/officeDocument/2006/relationships/image" Target="../media/image48.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tags" Target="../tags/tag2.xml"/><Relationship Id="rId1" Type="http://schemas.openxmlformats.org/officeDocument/2006/relationships/themeOverride" Target="../theme/themeOverride8.xml"/><Relationship Id="rId6" Type="http://schemas.openxmlformats.org/officeDocument/2006/relationships/image" Target="../media/image3.gif"/><Relationship Id="rId11" Type="http://schemas.openxmlformats.org/officeDocument/2006/relationships/image" Target="../media/image20.png"/><Relationship Id="rId5" Type="http://schemas.openxmlformats.org/officeDocument/2006/relationships/image" Target="../media/image16.jpg"/><Relationship Id="rId10" Type="http://schemas.openxmlformats.org/officeDocument/2006/relationships/image" Target="../media/image19.png"/><Relationship Id="rId4" Type="http://schemas.openxmlformats.org/officeDocument/2006/relationships/notesSlide" Target="../notesSlides/notesSlide9.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xmlns="" id="{FFADB26D-B946-1607-3FEE-3A158E618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17516"/>
            <a:ext cx="6705601" cy="6705601"/>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21902" y="0"/>
            <a:ext cx="4165600" cy="4165600"/>
          </a:xfrm>
          <a:prstGeom prst="rect">
            <a:avLst/>
          </a:prstGeom>
        </p:spPr>
      </p:pic>
      <p:sp useBgFill="1">
        <p:nvSpPr>
          <p:cNvPr id="29" name="任意多边形 28"/>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55" name="图片 54"/>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t="7097" r="74160" b="58924"/>
          <a:stretch>
            <a:fillRect/>
          </a:stretch>
        </p:blipFill>
        <p:spPr>
          <a:xfrm flipH="1">
            <a:off x="10841025" y="4432250"/>
            <a:ext cx="1327355" cy="2618366"/>
          </a:xfrm>
          <a:prstGeom prst="rect">
            <a:avLst/>
          </a:prstGeom>
        </p:spPr>
      </p:pic>
      <p:pic>
        <p:nvPicPr>
          <p:cNvPr id="5" name="图片 9">
            <a:extLst>
              <a:ext uri="{FF2B5EF4-FFF2-40B4-BE49-F238E27FC236}">
                <a16:creationId xmlns:a16="http://schemas.microsoft.com/office/drawing/2014/main" xmlns="" id="{62672E1C-4CB3-F08A-208E-B708A70B5AB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0320" y="743738"/>
            <a:ext cx="6306878" cy="6306878"/>
          </a:xfrm>
          <a:prstGeom prst="rect">
            <a:avLst/>
          </a:prstGeom>
        </p:spPr>
      </p:pic>
      <p:sp>
        <p:nvSpPr>
          <p:cNvPr id="10" name="文本框 24">
            <a:extLst>
              <a:ext uri="{FF2B5EF4-FFF2-40B4-BE49-F238E27FC236}">
                <a16:creationId xmlns:a16="http://schemas.microsoft.com/office/drawing/2014/main" xmlns="" id="{651FABFD-AABA-2A56-BF80-61BE740F913C}"/>
              </a:ext>
            </a:extLst>
          </p:cNvPr>
          <p:cNvSpPr txBox="1"/>
          <p:nvPr/>
        </p:nvSpPr>
        <p:spPr>
          <a:xfrm>
            <a:off x="3593865" y="554249"/>
            <a:ext cx="7803494" cy="2455915"/>
          </a:xfrm>
          <a:prstGeom prst="rect">
            <a:avLst/>
          </a:prstGeom>
          <a:noFill/>
        </p:spPr>
        <p:txBody>
          <a:bodyPr wrap="square" rtlCol="0">
            <a:spAutoFit/>
          </a:bodyPr>
          <a:lstStyle/>
          <a:p>
            <a:pPr algn="ctr">
              <a:lnSpc>
                <a:spcPct val="80000"/>
              </a:lnSpc>
            </a:pPr>
            <a:r>
              <a:rPr lang="en-US" altLang="zh-CN" sz="9600" b="1" dirty="0" err="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Mùa</a:t>
            </a:r>
            <a:r>
              <a:rPr lang="en-US" altLang="zh-CN" sz="96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 </a:t>
            </a:r>
            <a:r>
              <a:rPr lang="en-US" altLang="zh-CN" sz="9600" b="1" dirty="0" err="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phơi</a:t>
            </a:r>
            <a:r>
              <a:rPr lang="en-US" altLang="zh-CN" sz="96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 </a:t>
            </a:r>
            <a:r>
              <a:rPr lang="en-US" altLang="zh-CN" sz="9600" b="1" dirty="0" err="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trước</a:t>
            </a:r>
            <a:r>
              <a:rPr lang="en-US" altLang="zh-CN" sz="96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 </a:t>
            </a:r>
            <a:r>
              <a:rPr lang="en-US" altLang="zh-CN" sz="9600" b="1" dirty="0" err="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sân</a:t>
            </a:r>
            <a:r>
              <a:rPr lang="en-US" altLang="zh-CN" sz="96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 </a:t>
            </a:r>
            <a:endParaRPr lang="zh-CN" altLang="en-US" sz="96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pic>
        <p:nvPicPr>
          <p:cNvPr id="15" name="图片 4">
            <a:extLst>
              <a:ext uri="{FF2B5EF4-FFF2-40B4-BE49-F238E27FC236}">
                <a16:creationId xmlns:a16="http://schemas.microsoft.com/office/drawing/2014/main" xmlns="" id="{24D6219A-DC6A-FF20-D266-E814AAA0E25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5623933" flipH="1">
            <a:off x="5138476" y="3742596"/>
            <a:ext cx="2336802" cy="4270260"/>
          </a:xfrm>
          <a:prstGeom prst="rect">
            <a:avLst/>
          </a:prstGeom>
        </p:spPr>
      </p:pic>
      <p:pic>
        <p:nvPicPr>
          <p:cNvPr id="16" name="图片 4">
            <a:extLst>
              <a:ext uri="{FF2B5EF4-FFF2-40B4-BE49-F238E27FC236}">
                <a16:creationId xmlns:a16="http://schemas.microsoft.com/office/drawing/2014/main" xmlns="" id="{F73DF9AC-C8FE-5F7D-6A6B-926138105E02}"/>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rot="21123714" flipH="1">
            <a:off x="7872027" y="3255372"/>
            <a:ext cx="2336802" cy="4270260"/>
          </a:xfrm>
          <a:prstGeom prst="rect">
            <a:avLst/>
          </a:prstGeom>
        </p:spPr>
      </p:pic>
    </p:spTree>
    <p:extLst>
      <p:ext uri="{BB962C8B-B14F-4D97-AF65-F5344CB8AC3E}">
        <p14:creationId xmlns:p14="http://schemas.microsoft.com/office/powerpoint/2010/main" val="681196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2. Câu 2</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Google Shape;1486;p46">
            <a:extLst>
              <a:ext uri="{FF2B5EF4-FFF2-40B4-BE49-F238E27FC236}">
                <a16:creationId xmlns:a16="http://schemas.microsoft.com/office/drawing/2014/main" xmlns="" id="{09CE19EB-0115-DE4A-FBBB-77D325E10AC0}"/>
              </a:ext>
            </a:extLst>
          </p:cNvPr>
          <p:cNvSpPr/>
          <p:nvPr/>
        </p:nvSpPr>
        <p:spPr>
          <a:xfrm flipH="1">
            <a:off x="1183570" y="1928070"/>
            <a:ext cx="6767414" cy="334622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a:defRPr/>
            </a:pPr>
            <a:endParaRPr kern="0">
              <a:solidFill>
                <a:srgbClr val="000000"/>
              </a:solidFill>
              <a:latin typeface="Arial"/>
              <a:ea typeface="微软雅黑"/>
            </a:endParaRPr>
          </a:p>
        </p:txBody>
      </p:sp>
      <p:sp>
        <p:nvSpPr>
          <p:cNvPr id="8" name="TextBox 7">
            <a:extLst>
              <a:ext uri="{FF2B5EF4-FFF2-40B4-BE49-F238E27FC236}">
                <a16:creationId xmlns:a16="http://schemas.microsoft.com/office/drawing/2014/main" xmlns="" id="{4F1DBD8F-DFCB-4DF0-2479-6D84321AA4E3}"/>
              </a:ext>
            </a:extLst>
          </p:cNvPr>
          <p:cNvSpPr txBox="1"/>
          <p:nvPr/>
        </p:nvSpPr>
        <p:spPr>
          <a:xfrm>
            <a:off x="1628007" y="2500144"/>
            <a:ext cx="5028670" cy="1569660"/>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Toàn bộ tác phẩm được kể theo dòng hồi tưởng của nhân vật tôi với những tình cảm, cảm xúc, tâm trạng khác nhau.</a:t>
            </a:r>
          </a:p>
        </p:txBody>
      </p:sp>
      <p:pic>
        <p:nvPicPr>
          <p:cNvPr id="14" name="Picture 13">
            <a:extLst>
              <a:ext uri="{FF2B5EF4-FFF2-40B4-BE49-F238E27FC236}">
                <a16:creationId xmlns:a16="http://schemas.microsoft.com/office/drawing/2014/main" xmlns="" id="{8A828FED-67C2-9F91-DF81-375DDFEE5EDE}"/>
              </a:ext>
            </a:extLst>
          </p:cNvPr>
          <p:cNvPicPr>
            <a:picLocks noChangeAspect="1"/>
          </p:cNvPicPr>
          <p:nvPr/>
        </p:nvPicPr>
        <p:blipFill>
          <a:blip r:embed="rId4"/>
          <a:stretch>
            <a:fillRect/>
          </a:stretch>
        </p:blipFill>
        <p:spPr>
          <a:xfrm>
            <a:off x="6219192" y="1730992"/>
            <a:ext cx="5214615" cy="4215148"/>
          </a:xfrm>
          <a:prstGeom prst="rect">
            <a:avLst/>
          </a:prstGeom>
        </p:spPr>
      </p:pic>
    </p:spTree>
    <p:extLst>
      <p:ext uri="{BB962C8B-B14F-4D97-AF65-F5344CB8AC3E}">
        <p14:creationId xmlns:p14="http://schemas.microsoft.com/office/powerpoint/2010/main" val="35455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2. Câu 2</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图片 8">
            <a:extLst>
              <a:ext uri="{FF2B5EF4-FFF2-40B4-BE49-F238E27FC236}">
                <a16:creationId xmlns:a16="http://schemas.microsoft.com/office/drawing/2014/main" xmlns="" id="{86BA3BC3-6330-8102-6FE3-3B57F3093B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27107" y="2435860"/>
            <a:ext cx="4470406" cy="3830320"/>
          </a:xfrm>
          <a:prstGeom prst="rect">
            <a:avLst/>
          </a:prstGeom>
        </p:spPr>
      </p:pic>
      <p:grpSp>
        <p:nvGrpSpPr>
          <p:cNvPr id="3" name="组合 9">
            <a:extLst>
              <a:ext uri="{FF2B5EF4-FFF2-40B4-BE49-F238E27FC236}">
                <a16:creationId xmlns:a16="http://schemas.microsoft.com/office/drawing/2014/main" xmlns="" id="{1FC61493-70D2-8ADD-C9F7-2C28A9CB30DC}"/>
              </a:ext>
            </a:extLst>
          </p:cNvPr>
          <p:cNvGrpSpPr/>
          <p:nvPr/>
        </p:nvGrpSpPr>
        <p:grpSpPr>
          <a:xfrm>
            <a:off x="1076962" y="2319156"/>
            <a:ext cx="3253737" cy="1716939"/>
            <a:chOff x="1431677" y="4582272"/>
            <a:chExt cx="3253737" cy="1716939"/>
          </a:xfrm>
        </p:grpSpPr>
        <p:sp>
          <p:nvSpPr>
            <p:cNvPr id="4" name="矩形 10">
              <a:extLst>
                <a:ext uri="{FF2B5EF4-FFF2-40B4-BE49-F238E27FC236}">
                  <a16:creationId xmlns:a16="http://schemas.microsoft.com/office/drawing/2014/main" xmlns="" id="{9B4F1C9D-C4C4-91A5-2829-53C9D98183F2}"/>
                </a:ext>
              </a:extLst>
            </p:cNvPr>
            <p:cNvSpPr/>
            <p:nvPr/>
          </p:nvSpPr>
          <p:spPr>
            <a:xfrm>
              <a:off x="1440951" y="5098882"/>
              <a:ext cx="3244463" cy="1200329"/>
            </a:xfrm>
            <a:prstGeom prst="rect">
              <a:avLst/>
            </a:prstGeom>
          </p:spPr>
          <p:txBody>
            <a:bodyPr vert="horz" wrap="square">
              <a:spAutoFit/>
            </a:bodyPr>
            <a:lstStyle/>
            <a:p>
              <a:pPr marL="0" marR="0" lvl="0" indent="0" algn="l" defTabSz="914400" rtl="0" eaLnBrk="1" fontAlgn="auto" latinLnBrk="0" hangingPunct="1">
                <a:spcBef>
                  <a:spcPts val="0"/>
                </a:spcBef>
                <a:spcAft>
                  <a:spcPts val="0"/>
                </a:spcAft>
                <a:buClrTx/>
                <a:buSzTx/>
                <a:buFontTx/>
                <a:buNone/>
                <a:tabLst/>
                <a:defRPr/>
              </a:pPr>
              <a:r>
                <a:rPr lang="en-US" sz="2400">
                  <a:effectLst/>
                  <a:latin typeface="Times New Roman" panose="02020603050405020304" pitchFamily="18" charset="0"/>
                  <a:ea typeface="Times New Roman" panose="02020603050405020304" pitchFamily="18" charset="0"/>
                </a:rPr>
                <a:t>Mở đầu văn bản là là khung cảnh thiên nhiên quanh con đường quê. </a:t>
              </a:r>
              <a:endParaRPr kumimoji="0" lang="zh-CN" altLang="en-US" sz="1600" b="0" i="0" u="none" strike="noStrike" kern="1200" cap="none" spc="0" normalizeH="0" baseline="0" noProof="0">
                <a:ln>
                  <a:noFill/>
                </a:ln>
                <a:solidFill>
                  <a:srgbClr val="683726"/>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8" name="文本框 11">
              <a:extLst>
                <a:ext uri="{FF2B5EF4-FFF2-40B4-BE49-F238E27FC236}">
                  <a16:creationId xmlns:a16="http://schemas.microsoft.com/office/drawing/2014/main" xmlns="" id="{B3E698C9-BBE7-8EAF-5887-BBC9D5B3CB48}"/>
                </a:ext>
              </a:extLst>
            </p:cNvPr>
            <p:cNvSpPr txBox="1"/>
            <p:nvPr/>
          </p:nvSpPr>
          <p:spPr>
            <a:xfrm>
              <a:off x="1431677" y="4582272"/>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rPr>
                <a:t>01</a:t>
              </a:r>
              <a:endParaRPr kumimoji="0" lang="zh-CN" altLang="en-US"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endParaRPr>
            </a:p>
          </p:txBody>
        </p:sp>
      </p:grpSp>
      <p:grpSp>
        <p:nvGrpSpPr>
          <p:cNvPr id="9" name="组合 12">
            <a:extLst>
              <a:ext uri="{FF2B5EF4-FFF2-40B4-BE49-F238E27FC236}">
                <a16:creationId xmlns:a16="http://schemas.microsoft.com/office/drawing/2014/main" xmlns="" id="{7C67444E-6200-E06B-B71F-6A34C8CEBF2C}"/>
              </a:ext>
            </a:extLst>
          </p:cNvPr>
          <p:cNvGrpSpPr/>
          <p:nvPr/>
        </p:nvGrpSpPr>
        <p:grpSpPr>
          <a:xfrm>
            <a:off x="8392162" y="2319156"/>
            <a:ext cx="2650145" cy="1477328"/>
            <a:chOff x="1431677" y="4582272"/>
            <a:chExt cx="2650145" cy="1477328"/>
          </a:xfrm>
        </p:grpSpPr>
        <p:sp>
          <p:nvSpPr>
            <p:cNvPr id="11" name="矩形 13">
              <a:extLst>
                <a:ext uri="{FF2B5EF4-FFF2-40B4-BE49-F238E27FC236}">
                  <a16:creationId xmlns:a16="http://schemas.microsoft.com/office/drawing/2014/main" xmlns="" id="{037C73DF-6BB2-0688-B40A-6A502FC8CC43}"/>
                </a:ext>
              </a:extLst>
            </p:cNvPr>
            <p:cNvSpPr/>
            <p:nvPr/>
          </p:nvSpPr>
          <p:spPr>
            <a:xfrm>
              <a:off x="1440952" y="4982382"/>
              <a:ext cx="2640870" cy="1077218"/>
            </a:xfrm>
            <a:prstGeom prst="rect">
              <a:avLst/>
            </a:prstGeom>
          </p:spPr>
          <p:txBody>
            <a:bodyPr vert="horz" wrap="square">
              <a:spAutoFit/>
            </a:bodyPr>
            <a:lstStyle/>
            <a:p>
              <a:pPr>
                <a:defRPr/>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Khung cảnh giàn phơi, ép chuối,....</a:t>
              </a:r>
              <a:endParaRPr lang="en-US" sz="24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683726"/>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2" name="文本框 14">
              <a:extLst>
                <a:ext uri="{FF2B5EF4-FFF2-40B4-BE49-F238E27FC236}">
                  <a16:creationId xmlns:a16="http://schemas.microsoft.com/office/drawing/2014/main" xmlns="" id="{72FC05F6-06DF-EDBC-2795-768537AC27B1}"/>
                </a:ext>
              </a:extLst>
            </p:cNvPr>
            <p:cNvSpPr txBox="1"/>
            <p:nvPr/>
          </p:nvSpPr>
          <p:spPr>
            <a:xfrm>
              <a:off x="1431677" y="4582272"/>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rPr>
                <a:t>03</a:t>
              </a:r>
              <a:endParaRPr kumimoji="0" lang="zh-CN" altLang="en-US"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endParaRPr>
            </a:p>
          </p:txBody>
        </p:sp>
      </p:grpSp>
      <p:grpSp>
        <p:nvGrpSpPr>
          <p:cNvPr id="13" name="组合 15">
            <a:extLst>
              <a:ext uri="{FF2B5EF4-FFF2-40B4-BE49-F238E27FC236}">
                <a16:creationId xmlns:a16="http://schemas.microsoft.com/office/drawing/2014/main" xmlns="" id="{90166C6B-85D4-47A0-C093-F43367FDD32E}"/>
              </a:ext>
            </a:extLst>
          </p:cNvPr>
          <p:cNvGrpSpPr/>
          <p:nvPr/>
        </p:nvGrpSpPr>
        <p:grpSpPr>
          <a:xfrm>
            <a:off x="1076962" y="4525510"/>
            <a:ext cx="2961637" cy="1477328"/>
            <a:chOff x="1431677" y="4582272"/>
            <a:chExt cx="2961637" cy="1477328"/>
          </a:xfrm>
        </p:grpSpPr>
        <p:sp>
          <p:nvSpPr>
            <p:cNvPr id="14" name="矩形 16">
              <a:extLst>
                <a:ext uri="{FF2B5EF4-FFF2-40B4-BE49-F238E27FC236}">
                  <a16:creationId xmlns:a16="http://schemas.microsoft.com/office/drawing/2014/main" xmlns="" id="{6187A002-B7B6-4B52-CFA2-C6A1E32D1087}"/>
                </a:ext>
              </a:extLst>
            </p:cNvPr>
            <p:cNvSpPr/>
            <p:nvPr/>
          </p:nvSpPr>
          <p:spPr>
            <a:xfrm>
              <a:off x="1440951" y="4982382"/>
              <a:ext cx="2952363" cy="1077218"/>
            </a:xfrm>
            <a:prstGeom prst="rect">
              <a:avLst/>
            </a:prstGeom>
          </p:spPr>
          <p:txBody>
            <a:bodyPr vert="horz" wrap="square">
              <a:spAutoFit/>
            </a:bodyPr>
            <a:lstStyle/>
            <a:p>
              <a:pPr>
                <a:defRPr/>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Khung cảnh thiên nhiên của Mùa Chạp.</a:t>
              </a:r>
              <a:endParaRPr lang="en-US" sz="2400">
                <a:effectLst/>
                <a:latin typeface=".VnTime"/>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683726"/>
                </a:solidFill>
                <a:effectLst/>
                <a:uLnTx/>
                <a:uFillTx/>
                <a:latin typeface="思源黑体 CN Regular" panose="020B0500000000000000" pitchFamily="34" charset="-122"/>
                <a:ea typeface="思源黑体 CN Regular" panose="020B0500000000000000" pitchFamily="34" charset="-122"/>
                <a:cs typeface="+mn-cs"/>
              </a:endParaRPr>
            </a:p>
          </p:txBody>
        </p:sp>
        <p:sp>
          <p:nvSpPr>
            <p:cNvPr id="15" name="文本框 17">
              <a:extLst>
                <a:ext uri="{FF2B5EF4-FFF2-40B4-BE49-F238E27FC236}">
                  <a16:creationId xmlns:a16="http://schemas.microsoft.com/office/drawing/2014/main" xmlns="" id="{DA03506B-AA48-56AA-8A33-1DBCDA39185B}"/>
                </a:ext>
              </a:extLst>
            </p:cNvPr>
            <p:cNvSpPr txBox="1"/>
            <p:nvPr/>
          </p:nvSpPr>
          <p:spPr>
            <a:xfrm>
              <a:off x="1431677" y="4582272"/>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rPr>
                <a:t>02</a:t>
              </a:r>
              <a:endParaRPr kumimoji="0" lang="zh-CN" altLang="en-US"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endParaRPr>
            </a:p>
          </p:txBody>
        </p:sp>
      </p:grpSp>
      <p:grpSp>
        <p:nvGrpSpPr>
          <p:cNvPr id="16" name="组合 18">
            <a:extLst>
              <a:ext uri="{FF2B5EF4-FFF2-40B4-BE49-F238E27FC236}">
                <a16:creationId xmlns:a16="http://schemas.microsoft.com/office/drawing/2014/main" xmlns="" id="{FB3C05EB-1ACA-35DE-6C56-AE5B64426A65}"/>
              </a:ext>
            </a:extLst>
          </p:cNvPr>
          <p:cNvGrpSpPr/>
          <p:nvPr/>
        </p:nvGrpSpPr>
        <p:grpSpPr>
          <a:xfrm>
            <a:off x="8392162" y="4525510"/>
            <a:ext cx="2872737" cy="1231107"/>
            <a:chOff x="1431677" y="4582272"/>
            <a:chExt cx="2872737" cy="1231107"/>
          </a:xfrm>
        </p:grpSpPr>
        <p:sp>
          <p:nvSpPr>
            <p:cNvPr id="17" name="矩形 19">
              <a:extLst>
                <a:ext uri="{FF2B5EF4-FFF2-40B4-BE49-F238E27FC236}">
                  <a16:creationId xmlns:a16="http://schemas.microsoft.com/office/drawing/2014/main" xmlns="" id="{000BF421-DA85-2DF5-EDA9-35A1034E2DAB}"/>
                </a:ext>
              </a:extLst>
            </p:cNvPr>
            <p:cNvSpPr/>
            <p:nvPr/>
          </p:nvSpPr>
          <p:spPr>
            <a:xfrm>
              <a:off x="1440951" y="4982382"/>
              <a:ext cx="2863463" cy="830997"/>
            </a:xfrm>
            <a:prstGeom prst="rect">
              <a:avLst/>
            </a:prstGeom>
          </p:spPr>
          <p:txBody>
            <a:bodyPr vert="horz"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Khung cảnh nhớ lại những món ăn ngon.</a:t>
              </a:r>
              <a:endParaRPr lang="en-US" sz="2400">
                <a:effectLst/>
                <a:latin typeface=".VnTime"/>
                <a:ea typeface="Times New Roman" panose="02020603050405020304" pitchFamily="18" charset="0"/>
                <a:cs typeface="Times New Roman" panose="02020603050405020304" pitchFamily="18" charset="0"/>
              </a:endParaRPr>
            </a:p>
          </p:txBody>
        </p:sp>
        <p:sp>
          <p:nvSpPr>
            <p:cNvPr id="18" name="文本框 20">
              <a:extLst>
                <a:ext uri="{FF2B5EF4-FFF2-40B4-BE49-F238E27FC236}">
                  <a16:creationId xmlns:a16="http://schemas.microsoft.com/office/drawing/2014/main" xmlns="" id="{40491D49-BC62-7DC7-29D8-509D9BAF8D69}"/>
                </a:ext>
              </a:extLst>
            </p:cNvPr>
            <p:cNvSpPr txBox="1"/>
            <p:nvPr/>
          </p:nvSpPr>
          <p:spPr>
            <a:xfrm>
              <a:off x="1431677" y="4582272"/>
              <a:ext cx="6270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a:solidFill>
                    <a:srgbClr val="F27637"/>
                  </a:solidFill>
                  <a:latin typeface="思源黑体 CN Regular" panose="020B0500000000000000" pitchFamily="34" charset="-122"/>
                  <a:ea typeface="思源黑体 CN Regular" panose="020B0500000000000000" pitchFamily="34" charset="-122"/>
                </a:rPr>
                <a:t>04</a:t>
              </a:r>
              <a:endParaRPr kumimoji="0" lang="zh-CN" altLang="en-US" sz="2800" b="1" i="0" u="none" strike="noStrike" kern="1200" cap="none" spc="0" normalizeH="0" baseline="0" noProof="0">
                <a:ln>
                  <a:noFill/>
                </a:ln>
                <a:solidFill>
                  <a:srgbClr val="F27637"/>
                </a:solidFill>
                <a:effectLst/>
                <a:uLnTx/>
                <a:uFillTx/>
                <a:latin typeface="思源黑体 CN Regular" panose="020B0500000000000000" pitchFamily="34" charset="-122"/>
                <a:ea typeface="思源黑体 CN Regular" panose="020B0500000000000000" pitchFamily="34" charset="-122"/>
                <a:cs typeface="+mn-cs"/>
              </a:endParaRPr>
            </a:p>
          </p:txBody>
        </p:sp>
      </p:grpSp>
      <p:cxnSp>
        <p:nvCxnSpPr>
          <p:cNvPr id="20" name="直接连接符 23">
            <a:extLst>
              <a:ext uri="{FF2B5EF4-FFF2-40B4-BE49-F238E27FC236}">
                <a16:creationId xmlns:a16="http://schemas.microsoft.com/office/drawing/2014/main" xmlns="" id="{AA361E08-907D-D900-9FCE-13B1EB5317FC}"/>
              </a:ext>
            </a:extLst>
          </p:cNvPr>
          <p:cNvCxnSpPr>
            <a:cxnSpLocks/>
          </p:cNvCxnSpPr>
          <p:nvPr/>
        </p:nvCxnSpPr>
        <p:spPr>
          <a:xfrm>
            <a:off x="1198880" y="4172198"/>
            <a:ext cx="2600960" cy="0"/>
          </a:xfrm>
          <a:prstGeom prst="line">
            <a:avLst/>
          </a:prstGeom>
          <a:ln w="19050">
            <a:solidFill>
              <a:srgbClr val="683726"/>
            </a:solidFill>
          </a:ln>
        </p:spPr>
        <p:style>
          <a:lnRef idx="1">
            <a:schemeClr val="accent1"/>
          </a:lnRef>
          <a:fillRef idx="0">
            <a:schemeClr val="accent1"/>
          </a:fillRef>
          <a:effectRef idx="0">
            <a:schemeClr val="accent1"/>
          </a:effectRef>
          <a:fontRef idx="minor">
            <a:schemeClr val="tx1"/>
          </a:fontRef>
        </p:style>
      </p:cxnSp>
      <p:cxnSp>
        <p:nvCxnSpPr>
          <p:cNvPr id="21" name="直接连接符 25">
            <a:extLst>
              <a:ext uri="{FF2B5EF4-FFF2-40B4-BE49-F238E27FC236}">
                <a16:creationId xmlns:a16="http://schemas.microsoft.com/office/drawing/2014/main" xmlns="" id="{B90913DD-E6E6-69ED-5C59-E7E14C19E82C}"/>
              </a:ext>
            </a:extLst>
          </p:cNvPr>
          <p:cNvCxnSpPr>
            <a:cxnSpLocks/>
          </p:cNvCxnSpPr>
          <p:nvPr/>
        </p:nvCxnSpPr>
        <p:spPr>
          <a:xfrm>
            <a:off x="8517530" y="4172198"/>
            <a:ext cx="2600960" cy="0"/>
          </a:xfrm>
          <a:prstGeom prst="line">
            <a:avLst/>
          </a:prstGeom>
          <a:ln w="19050">
            <a:solidFill>
              <a:srgbClr val="683726"/>
            </a:solidFill>
          </a:ln>
        </p:spPr>
        <p:style>
          <a:lnRef idx="1">
            <a:schemeClr val="accent1"/>
          </a:lnRef>
          <a:fillRef idx="0">
            <a:schemeClr val="accent1"/>
          </a:fillRef>
          <a:effectRef idx="0">
            <a:schemeClr val="accent1"/>
          </a:effectRef>
          <a:fontRef idx="minor">
            <a:schemeClr val="tx1"/>
          </a:fontRef>
        </p:style>
      </p:cxnSp>
      <p:grpSp>
        <p:nvGrpSpPr>
          <p:cNvPr id="24" name="组 19">
            <a:extLst>
              <a:ext uri="{FF2B5EF4-FFF2-40B4-BE49-F238E27FC236}">
                <a16:creationId xmlns:a16="http://schemas.microsoft.com/office/drawing/2014/main" xmlns="" id="{0BF438F1-95D4-B6E7-0382-489EFDEBB421}"/>
              </a:ext>
            </a:extLst>
          </p:cNvPr>
          <p:cNvGrpSpPr/>
          <p:nvPr/>
        </p:nvGrpSpPr>
        <p:grpSpPr>
          <a:xfrm>
            <a:off x="3790564" y="584633"/>
            <a:ext cx="5638938" cy="2434806"/>
            <a:chOff x="4340955" y="-82832"/>
            <a:chExt cx="5638938" cy="2434806"/>
          </a:xfrm>
        </p:grpSpPr>
        <p:pic>
          <p:nvPicPr>
            <p:cNvPr id="25" name="图片 20">
              <a:extLst>
                <a:ext uri="{FF2B5EF4-FFF2-40B4-BE49-F238E27FC236}">
                  <a16:creationId xmlns:a16="http://schemas.microsoft.com/office/drawing/2014/main" xmlns="" id="{D5B92650-278B-39D2-0F29-050162BA2400}"/>
                </a:ext>
              </a:extLst>
            </p:cNvPr>
            <p:cNvPicPr>
              <a:picLocks noChangeAspect="1"/>
            </p:cNvPicPr>
            <p:nvPr/>
          </p:nvPicPr>
          <p:blipFill>
            <a:blip r:embed="rId5"/>
            <a:stretch>
              <a:fillRect/>
            </a:stretch>
          </p:blipFill>
          <p:spPr>
            <a:xfrm>
              <a:off x="4340955" y="-82832"/>
              <a:ext cx="5638938" cy="2434806"/>
            </a:xfrm>
            <a:prstGeom prst="rect">
              <a:avLst/>
            </a:prstGeom>
          </p:spPr>
        </p:pic>
        <p:sp>
          <p:nvSpPr>
            <p:cNvPr id="26" name="文本框 21">
              <a:extLst>
                <a:ext uri="{FF2B5EF4-FFF2-40B4-BE49-F238E27FC236}">
                  <a16:creationId xmlns:a16="http://schemas.microsoft.com/office/drawing/2014/main" xmlns="" id="{A9D6B5D9-24D2-6522-32FA-30D013A89190}"/>
                </a:ext>
              </a:extLst>
            </p:cNvPr>
            <p:cNvSpPr txBox="1"/>
            <p:nvPr/>
          </p:nvSpPr>
          <p:spPr>
            <a:xfrm rot="21237856">
              <a:off x="5205692" y="798760"/>
              <a:ext cx="387720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effectLst/>
                  <a:latin typeface="Times New Roman" panose="02020603050405020304" pitchFamily="18" charset="0"/>
                  <a:ea typeface="Times New Roman" panose="02020603050405020304" pitchFamily="18" charset="0"/>
                </a:rPr>
                <a:t>Khung cảnh thiên nhiên và cảnh vật trong kỷ niệm về mùa phơi sân trước</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26047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2. Câu 2</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19" name="组合 8">
            <a:extLst>
              <a:ext uri="{FF2B5EF4-FFF2-40B4-BE49-F238E27FC236}">
                <a16:creationId xmlns:a16="http://schemas.microsoft.com/office/drawing/2014/main" xmlns="" id="{0923AE06-F1FF-7CCB-746E-B417F5985A01}"/>
              </a:ext>
            </a:extLst>
          </p:cNvPr>
          <p:cNvGrpSpPr/>
          <p:nvPr/>
        </p:nvGrpSpPr>
        <p:grpSpPr>
          <a:xfrm>
            <a:off x="1856342" y="4377172"/>
            <a:ext cx="5681416" cy="1433710"/>
            <a:chOff x="6012179" y="1868290"/>
            <a:chExt cx="5681416" cy="1433710"/>
          </a:xfrm>
        </p:grpSpPr>
        <p:sp>
          <p:nvSpPr>
            <p:cNvPr id="22" name="矩形 9">
              <a:extLst>
                <a:ext uri="{FF2B5EF4-FFF2-40B4-BE49-F238E27FC236}">
                  <a16:creationId xmlns:a16="http://schemas.microsoft.com/office/drawing/2014/main" xmlns="" id="{22BDA7CD-05A9-B4B0-247C-DACFD3292C46}"/>
                </a:ext>
              </a:extLst>
            </p:cNvPr>
            <p:cNvSpPr/>
            <p:nvPr/>
          </p:nvSpPr>
          <p:spPr>
            <a:xfrm>
              <a:off x="6012179" y="1868290"/>
              <a:ext cx="5681416" cy="1433710"/>
            </a:xfrm>
            <a:prstGeom prst="rect">
              <a:avLst/>
            </a:prstGeom>
            <a:solidFill>
              <a:srgbClr val="FEC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10">
              <a:extLst>
                <a:ext uri="{FF2B5EF4-FFF2-40B4-BE49-F238E27FC236}">
                  <a16:creationId xmlns:a16="http://schemas.microsoft.com/office/drawing/2014/main" xmlns="" id="{F98F2618-B75E-FF6D-AA6A-81B3FB0E50F6}"/>
                </a:ext>
              </a:extLst>
            </p:cNvPr>
            <p:cNvSpPr/>
            <p:nvPr/>
          </p:nvSpPr>
          <p:spPr>
            <a:xfrm>
              <a:off x="6164442" y="1935447"/>
              <a:ext cx="5202586" cy="1200329"/>
            </a:xfrm>
            <a:prstGeom prst="rect">
              <a:avLst/>
            </a:prstGeom>
          </p:spPr>
          <p:txBody>
            <a:bodyPr vert="horz" wrap="square">
              <a:spAutoFit/>
            </a:bodyPr>
            <a:lstStyle/>
            <a:p>
              <a:pPr algn="just"/>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Chất trữ tình được thể hiện rõ qua những cảm xúc, suy nghĩ nhân văn của tác giả kết hợp với những hình ảnh miêu tả chân thực, mộc mạc song vẫn đầy chất thơ đối với quê hương</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27" name="组合 19">
            <a:extLst>
              <a:ext uri="{FF2B5EF4-FFF2-40B4-BE49-F238E27FC236}">
                <a16:creationId xmlns:a16="http://schemas.microsoft.com/office/drawing/2014/main" xmlns="" id="{AEF7274E-0002-59B8-7557-DE2698684692}"/>
              </a:ext>
            </a:extLst>
          </p:cNvPr>
          <p:cNvGrpSpPr/>
          <p:nvPr/>
        </p:nvGrpSpPr>
        <p:grpSpPr>
          <a:xfrm>
            <a:off x="1249858" y="1846107"/>
            <a:ext cx="2916866" cy="1289071"/>
            <a:chOff x="1140462" y="4745084"/>
            <a:chExt cx="2916866" cy="1289071"/>
          </a:xfrm>
        </p:grpSpPr>
        <p:sp>
          <p:nvSpPr>
            <p:cNvPr id="28" name="矩形 12">
              <a:extLst>
                <a:ext uri="{FF2B5EF4-FFF2-40B4-BE49-F238E27FC236}">
                  <a16:creationId xmlns:a16="http://schemas.microsoft.com/office/drawing/2014/main" xmlns="" id="{865EF5A2-5B68-614A-4F49-CB88B6A52FC9}"/>
                </a:ext>
              </a:extLst>
            </p:cNvPr>
            <p:cNvSpPr/>
            <p:nvPr/>
          </p:nvSpPr>
          <p:spPr>
            <a:xfrm>
              <a:off x="1630105" y="4745084"/>
              <a:ext cx="2427223" cy="1289071"/>
            </a:xfrm>
            <a:prstGeom prst="rect">
              <a:avLst/>
            </a:prstGeom>
          </p:spPr>
          <p:txBody>
            <a:bodyPr vert="horz" wrap="square">
              <a:spAutoFit/>
            </a:bodyPr>
            <a:lstStyle/>
            <a:p>
              <a:pPr algn="just">
                <a:lnSpc>
                  <a:spcPct val="15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Con người được đặt trong mối quan hệ bình dị, thân thương, đẹp đẽ. </a:t>
              </a:r>
              <a:endParaRPr lang="en-US" sz="1800">
                <a:effectLst/>
                <a:latin typeface=".VnTime"/>
                <a:ea typeface="Times New Roman" panose="02020603050405020304" pitchFamily="18" charset="0"/>
                <a:cs typeface="Times New Roman" panose="02020603050405020304" pitchFamily="18" charset="0"/>
              </a:endParaRPr>
            </a:p>
          </p:txBody>
        </p:sp>
        <p:sp>
          <p:nvSpPr>
            <p:cNvPr id="29" name="椭圆 13">
              <a:extLst>
                <a:ext uri="{FF2B5EF4-FFF2-40B4-BE49-F238E27FC236}">
                  <a16:creationId xmlns:a16="http://schemas.microsoft.com/office/drawing/2014/main" xmlns="" id="{93286306-4541-48A7-A4C3-E398E54F314E}"/>
                </a:ext>
              </a:extLst>
            </p:cNvPr>
            <p:cNvSpPr/>
            <p:nvPr/>
          </p:nvSpPr>
          <p:spPr>
            <a:xfrm>
              <a:off x="1153337" y="4791563"/>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p>
          </p:txBody>
        </p:sp>
        <p:sp>
          <p:nvSpPr>
            <p:cNvPr id="30" name="文本框 14">
              <a:extLst>
                <a:ext uri="{FF2B5EF4-FFF2-40B4-BE49-F238E27FC236}">
                  <a16:creationId xmlns:a16="http://schemas.microsoft.com/office/drawing/2014/main" xmlns="" id="{43A39C23-E0C0-1B14-838D-CB877D91EE5B}"/>
                </a:ext>
              </a:extLst>
            </p:cNvPr>
            <p:cNvSpPr txBox="1"/>
            <p:nvPr/>
          </p:nvSpPr>
          <p:spPr>
            <a:xfrm>
              <a:off x="1140462" y="4810813"/>
              <a:ext cx="546945" cy="461665"/>
            </a:xfrm>
            <a:prstGeom prst="rect">
              <a:avLst/>
            </a:prstGeom>
            <a:noFill/>
          </p:spPr>
          <p:txBody>
            <a:bodyPr wrap="none" rtlCol="0">
              <a:spAutoFit/>
            </a:bodyPr>
            <a:lstStyle/>
            <a:p>
              <a:pPr algn="just"/>
              <a:r>
                <a:rPr lang="en-US" altLang="zh-CN" sz="2400">
                  <a:solidFill>
                    <a:srgbClr val="683726"/>
                  </a:solidFill>
                  <a:latin typeface="思源宋体 Heavy" panose="02020900000000000000" pitchFamily="18" charset="-122"/>
                  <a:ea typeface="思源宋体 Heavy" panose="02020900000000000000" pitchFamily="18" charset="-122"/>
                </a:rPr>
                <a:t>01</a:t>
              </a:r>
              <a:endParaRPr lang="zh-CN" altLang="en-US" sz="2400">
                <a:solidFill>
                  <a:srgbClr val="683726"/>
                </a:solidFill>
                <a:latin typeface="思源宋体 Heavy" panose="02020900000000000000" pitchFamily="18" charset="-122"/>
                <a:ea typeface="思源宋体 Heavy" panose="02020900000000000000" pitchFamily="18" charset="-122"/>
              </a:endParaRPr>
            </a:p>
          </p:txBody>
        </p:sp>
      </p:grpSp>
      <p:grpSp>
        <p:nvGrpSpPr>
          <p:cNvPr id="31" name="组合 21">
            <a:extLst>
              <a:ext uri="{FF2B5EF4-FFF2-40B4-BE49-F238E27FC236}">
                <a16:creationId xmlns:a16="http://schemas.microsoft.com/office/drawing/2014/main" xmlns="" id="{380814F0-BE23-4F49-629E-6B99C0AD3A65}"/>
              </a:ext>
            </a:extLst>
          </p:cNvPr>
          <p:cNvGrpSpPr/>
          <p:nvPr/>
        </p:nvGrpSpPr>
        <p:grpSpPr>
          <a:xfrm>
            <a:off x="4696965" y="1811587"/>
            <a:ext cx="3167028" cy="1704569"/>
            <a:chOff x="4225998" y="4745084"/>
            <a:chExt cx="3167028" cy="1704569"/>
          </a:xfrm>
        </p:grpSpPr>
        <p:sp>
          <p:nvSpPr>
            <p:cNvPr id="32" name="矩形 15">
              <a:extLst>
                <a:ext uri="{FF2B5EF4-FFF2-40B4-BE49-F238E27FC236}">
                  <a16:creationId xmlns:a16="http://schemas.microsoft.com/office/drawing/2014/main" xmlns="" id="{FE74E4C2-48AA-2F2C-12D7-FA4CC5F17148}"/>
                </a:ext>
              </a:extLst>
            </p:cNvPr>
            <p:cNvSpPr/>
            <p:nvPr/>
          </p:nvSpPr>
          <p:spPr>
            <a:xfrm>
              <a:off x="4715642" y="4745084"/>
              <a:ext cx="2677384" cy="1704569"/>
            </a:xfrm>
            <a:prstGeom prst="rect">
              <a:avLst/>
            </a:prstGeom>
          </p:spPr>
          <p:txBody>
            <a:bodyPr vert="horz" wrap="square">
              <a:spAutoFit/>
            </a:bodyPr>
            <a:lstStyle/>
            <a:p>
              <a:pPr algn="just">
                <a:lnSpc>
                  <a:spcPct val="150000"/>
                </a:lnSpc>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Ngôn từ giàu cảm xúc, giàu tính tạo hình kết hợp cùng giọng điệu tâm tình, thủ thỉ</a:t>
              </a:r>
              <a:endParaRPr lang="en-US" sz="1800">
                <a:effectLst/>
                <a:latin typeface=".VnTime"/>
                <a:ea typeface="Times New Roman" panose="02020603050405020304" pitchFamily="18" charset="0"/>
                <a:cs typeface="Times New Roman" panose="02020603050405020304" pitchFamily="18" charset="0"/>
              </a:endParaRPr>
            </a:p>
          </p:txBody>
        </p:sp>
        <p:sp>
          <p:nvSpPr>
            <p:cNvPr id="33" name="椭圆 16">
              <a:extLst>
                <a:ext uri="{FF2B5EF4-FFF2-40B4-BE49-F238E27FC236}">
                  <a16:creationId xmlns:a16="http://schemas.microsoft.com/office/drawing/2014/main" xmlns="" id="{FA2588D2-FAC2-73F7-3B76-D138822A276E}"/>
                </a:ext>
              </a:extLst>
            </p:cNvPr>
            <p:cNvSpPr/>
            <p:nvPr/>
          </p:nvSpPr>
          <p:spPr>
            <a:xfrm>
              <a:off x="4238873" y="4791563"/>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p>
          </p:txBody>
        </p:sp>
        <p:sp>
          <p:nvSpPr>
            <p:cNvPr id="34" name="文本框 17">
              <a:extLst>
                <a:ext uri="{FF2B5EF4-FFF2-40B4-BE49-F238E27FC236}">
                  <a16:creationId xmlns:a16="http://schemas.microsoft.com/office/drawing/2014/main" xmlns="" id="{1030DB7F-AC36-8FAC-7AEB-F9A2F987A194}"/>
                </a:ext>
              </a:extLst>
            </p:cNvPr>
            <p:cNvSpPr txBox="1"/>
            <p:nvPr/>
          </p:nvSpPr>
          <p:spPr>
            <a:xfrm>
              <a:off x="4225998" y="4810813"/>
              <a:ext cx="546945" cy="461665"/>
            </a:xfrm>
            <a:prstGeom prst="rect">
              <a:avLst/>
            </a:prstGeom>
            <a:noFill/>
          </p:spPr>
          <p:txBody>
            <a:bodyPr wrap="none" rtlCol="0">
              <a:spAutoFit/>
            </a:bodyPr>
            <a:lstStyle/>
            <a:p>
              <a:pPr algn="just"/>
              <a:r>
                <a:rPr lang="en-US" altLang="zh-CN" sz="2400">
                  <a:solidFill>
                    <a:srgbClr val="683726"/>
                  </a:solidFill>
                  <a:latin typeface="思源宋体 Heavy" panose="02020900000000000000" pitchFamily="18" charset="-122"/>
                  <a:ea typeface="思源宋体 Heavy" panose="02020900000000000000" pitchFamily="18" charset="-122"/>
                </a:rPr>
                <a:t>02</a:t>
              </a:r>
              <a:endParaRPr lang="zh-CN" altLang="en-US" sz="2400">
                <a:solidFill>
                  <a:srgbClr val="683726"/>
                </a:solidFill>
                <a:latin typeface="思源宋体 Heavy" panose="02020900000000000000" pitchFamily="18" charset="-122"/>
                <a:ea typeface="思源宋体 Heavy" panose="02020900000000000000" pitchFamily="18" charset="-122"/>
              </a:endParaRPr>
            </a:p>
          </p:txBody>
        </p:sp>
      </p:grpSp>
      <p:pic>
        <p:nvPicPr>
          <p:cNvPr id="37" name="图片 11">
            <a:extLst>
              <a:ext uri="{FF2B5EF4-FFF2-40B4-BE49-F238E27FC236}">
                <a16:creationId xmlns:a16="http://schemas.microsoft.com/office/drawing/2014/main" xmlns="" id="{A03AD58D-C2B4-8715-51A2-BFDFB525C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8728" y="1359441"/>
            <a:ext cx="4135232" cy="5214610"/>
          </a:xfrm>
          <a:prstGeom prst="rect">
            <a:avLst/>
          </a:prstGeom>
        </p:spPr>
      </p:pic>
    </p:spTree>
    <p:extLst>
      <p:ext uri="{BB962C8B-B14F-4D97-AF65-F5344CB8AC3E}">
        <p14:creationId xmlns:p14="http://schemas.microsoft.com/office/powerpoint/2010/main" val="2978154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3. Câu 3</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xmlns="" id="{41804391-038D-78A9-7B78-8A492CE2BD5C}"/>
              </a:ext>
            </a:extLst>
          </p:cNvPr>
          <p:cNvPicPr>
            <a:picLocks noChangeAspect="1"/>
          </p:cNvPicPr>
          <p:nvPr/>
        </p:nvPicPr>
        <p:blipFill>
          <a:blip r:embed="rId4"/>
          <a:stretch>
            <a:fillRect/>
          </a:stretch>
        </p:blipFill>
        <p:spPr>
          <a:xfrm>
            <a:off x="439553" y="1236397"/>
            <a:ext cx="5208077" cy="5215270"/>
          </a:xfrm>
          <a:prstGeom prst="rect">
            <a:avLst/>
          </a:prstGeom>
        </p:spPr>
      </p:pic>
      <p:grpSp>
        <p:nvGrpSpPr>
          <p:cNvPr id="3" name="组合 143">
            <a:extLst>
              <a:ext uri="{FF2B5EF4-FFF2-40B4-BE49-F238E27FC236}">
                <a16:creationId xmlns:a16="http://schemas.microsoft.com/office/drawing/2014/main" xmlns="" id="{691726AE-F393-15A9-8607-96D8128F250B}"/>
              </a:ext>
            </a:extLst>
          </p:cNvPr>
          <p:cNvGrpSpPr/>
          <p:nvPr/>
        </p:nvGrpSpPr>
        <p:grpSpPr>
          <a:xfrm>
            <a:off x="5955731" y="1566597"/>
            <a:ext cx="5029835" cy="923290"/>
            <a:chOff x="9469" y="1715"/>
            <a:chExt cx="7921" cy="1454"/>
          </a:xfrm>
        </p:grpSpPr>
        <p:grpSp>
          <p:nvGrpSpPr>
            <p:cNvPr id="4" name="组合 144">
              <a:extLst>
                <a:ext uri="{FF2B5EF4-FFF2-40B4-BE49-F238E27FC236}">
                  <a16:creationId xmlns:a16="http://schemas.microsoft.com/office/drawing/2014/main" xmlns="" id="{A2B9A2FD-B125-AFD9-896D-79EB92AA0F91}"/>
                </a:ext>
              </a:extLst>
            </p:cNvPr>
            <p:cNvGrpSpPr/>
            <p:nvPr/>
          </p:nvGrpSpPr>
          <p:grpSpPr>
            <a:xfrm>
              <a:off x="9469" y="1715"/>
              <a:ext cx="1138" cy="1138"/>
              <a:chOff x="9826" y="719"/>
              <a:chExt cx="1424" cy="1424"/>
            </a:xfrm>
          </p:grpSpPr>
          <p:sp>
            <p:nvSpPr>
              <p:cNvPr id="9" name="椭圆 145">
                <a:extLst>
                  <a:ext uri="{FF2B5EF4-FFF2-40B4-BE49-F238E27FC236}">
                    <a16:creationId xmlns:a16="http://schemas.microsoft.com/office/drawing/2014/main" xmlns="" id="{DB37C034-D0B6-BECC-6EB2-F09034B00118}"/>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思源黑体 CN Medium" panose="020B0600000000000000" charset="-122"/>
                  <a:ea typeface="思源黑体 CN Medium" panose="020B0600000000000000" charset="-122"/>
                  <a:cs typeface="+mn-ea"/>
                  <a:sym typeface="+mn-lt"/>
                </a:endParaRPr>
              </a:p>
            </p:txBody>
          </p:sp>
          <p:sp>
            <p:nvSpPr>
              <p:cNvPr id="11" name="椭圆 146">
                <a:extLst>
                  <a:ext uri="{FF2B5EF4-FFF2-40B4-BE49-F238E27FC236}">
                    <a16:creationId xmlns:a16="http://schemas.microsoft.com/office/drawing/2014/main" xmlns="" id="{7A527705-D041-815B-67CE-B37C7987DF32}"/>
                  </a:ext>
                </a:extLst>
              </p:cNvPr>
              <p:cNvSpPr/>
              <p:nvPr/>
            </p:nvSpPr>
            <p:spPr>
              <a:xfrm>
                <a:off x="9925" y="818"/>
                <a:ext cx="1225" cy="1225"/>
              </a:xfrm>
              <a:prstGeom prst="ellips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solidFill>
                        <a:srgbClr val="994B46"/>
                      </a:solidFill>
                    </a:ln>
                    <a:solidFill>
                      <a:srgbClr val="FFE7C1"/>
                    </a:solidFill>
                    <a:effectLst/>
                    <a:uLnTx/>
                    <a:uFillTx/>
                    <a:latin typeface="字魂189号-星岩乐黑体" panose="00000500000000000000" charset="-122"/>
                    <a:ea typeface="字魂189号-星岩乐黑体" panose="00000500000000000000" charset="-122"/>
                    <a:cs typeface="+mn-ea"/>
                    <a:sym typeface="+mn-lt"/>
                  </a:rPr>
                  <a:t>1</a:t>
                </a:r>
              </a:p>
            </p:txBody>
          </p:sp>
        </p:grpSp>
        <p:sp>
          <p:nvSpPr>
            <p:cNvPr id="8" name="文本框 148">
              <a:extLst>
                <a:ext uri="{FF2B5EF4-FFF2-40B4-BE49-F238E27FC236}">
                  <a16:creationId xmlns:a16="http://schemas.microsoft.com/office/drawing/2014/main" xmlns="" id="{97F1D809-F3C2-53B3-FBA3-496102521DC9}"/>
                </a:ext>
              </a:extLst>
            </p:cNvPr>
            <p:cNvSpPr txBox="1"/>
            <p:nvPr/>
          </p:nvSpPr>
          <p:spPr>
            <a:xfrm>
              <a:off x="10867" y="1715"/>
              <a:ext cx="6523" cy="1454"/>
            </a:xfrm>
            <a:prstGeom prst="rect">
              <a:avLst/>
            </a:prstGeom>
            <a:noFill/>
          </p:spPr>
          <p:txBody>
            <a:bodyPr wrap="square" rtlCol="0">
              <a:spAutoFit/>
            </a:bodyPr>
            <a:lstStyle/>
            <a:p>
              <a:pPr algn="just">
                <a:spcAft>
                  <a:spcPts val="800"/>
                </a:spcAft>
              </a:pPr>
              <a:r>
                <a:rPr lang="en-US" sz="1800">
                  <a:effectLst/>
                  <a:latin typeface="Times New Roman" panose="02020603050405020304" pitchFamily="18" charset="0"/>
                  <a:ea typeface="Times New Roman" panose="02020603050405020304" pitchFamily="18" charset="0"/>
                </a:rPr>
                <a:t>Cách tác giả xưng "mình", gợi "người ta", một cách xưng hô thân tình, giúp thể hiện được sự thương mến, đồng cảm</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12" name="组合 150">
            <a:extLst>
              <a:ext uri="{FF2B5EF4-FFF2-40B4-BE49-F238E27FC236}">
                <a16:creationId xmlns:a16="http://schemas.microsoft.com/office/drawing/2014/main" xmlns="" id="{2BF683BB-4764-1CC4-8DA7-9D518A1D1BE6}"/>
              </a:ext>
            </a:extLst>
          </p:cNvPr>
          <p:cNvGrpSpPr/>
          <p:nvPr/>
        </p:nvGrpSpPr>
        <p:grpSpPr>
          <a:xfrm>
            <a:off x="5802851" y="3047800"/>
            <a:ext cx="5794375" cy="1200150"/>
            <a:chOff x="9469" y="1715"/>
            <a:chExt cx="9125" cy="1890"/>
          </a:xfrm>
        </p:grpSpPr>
        <p:grpSp>
          <p:nvGrpSpPr>
            <p:cNvPr id="13" name="组合 151">
              <a:extLst>
                <a:ext uri="{FF2B5EF4-FFF2-40B4-BE49-F238E27FC236}">
                  <a16:creationId xmlns:a16="http://schemas.microsoft.com/office/drawing/2014/main" xmlns="" id="{1CDC6CA4-E466-19FD-13FE-01E263F9CE0F}"/>
                </a:ext>
              </a:extLst>
            </p:cNvPr>
            <p:cNvGrpSpPr/>
            <p:nvPr/>
          </p:nvGrpSpPr>
          <p:grpSpPr>
            <a:xfrm>
              <a:off x="9469" y="1715"/>
              <a:ext cx="1138" cy="1138"/>
              <a:chOff x="9826" y="719"/>
              <a:chExt cx="1424" cy="1424"/>
            </a:xfrm>
          </p:grpSpPr>
          <p:sp>
            <p:nvSpPr>
              <p:cNvPr id="15" name="椭圆 152">
                <a:extLst>
                  <a:ext uri="{FF2B5EF4-FFF2-40B4-BE49-F238E27FC236}">
                    <a16:creationId xmlns:a16="http://schemas.microsoft.com/office/drawing/2014/main" xmlns="" id="{7C0BBC53-6B0C-EE06-5B29-1942C32C797F}"/>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思源黑体 CN Medium" panose="020B0600000000000000" charset="-122"/>
                  <a:ea typeface="思源黑体 CN Medium" panose="020B0600000000000000" charset="-122"/>
                  <a:cs typeface="+mn-ea"/>
                  <a:sym typeface="+mn-lt"/>
                </a:endParaRPr>
              </a:p>
            </p:txBody>
          </p:sp>
          <p:sp>
            <p:nvSpPr>
              <p:cNvPr id="16" name="椭圆 153">
                <a:extLst>
                  <a:ext uri="{FF2B5EF4-FFF2-40B4-BE49-F238E27FC236}">
                    <a16:creationId xmlns:a16="http://schemas.microsoft.com/office/drawing/2014/main" xmlns="" id="{AFEE3466-9DF2-9BBA-B954-D66BBC1F9BF7}"/>
                  </a:ext>
                </a:extLst>
              </p:cNvPr>
              <p:cNvSpPr/>
              <p:nvPr/>
            </p:nvSpPr>
            <p:spPr>
              <a:xfrm>
                <a:off x="9925" y="818"/>
                <a:ext cx="1225" cy="1225"/>
              </a:xfrm>
              <a:prstGeom prst="ellipse">
                <a:avLst/>
              </a:prstGeom>
              <a:solidFill>
                <a:srgbClr val="9B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solidFill>
                        <a:srgbClr val="994B46"/>
                      </a:solidFill>
                    </a:ln>
                    <a:solidFill>
                      <a:srgbClr val="FFE7C1"/>
                    </a:solidFill>
                    <a:effectLst/>
                    <a:uLnTx/>
                    <a:uFillTx/>
                    <a:latin typeface="字魂189号-星岩乐黑体" panose="00000500000000000000" charset="-122"/>
                    <a:ea typeface="字魂189号-星岩乐黑体" panose="00000500000000000000" charset="-122"/>
                    <a:cs typeface="+mn-ea"/>
                    <a:sym typeface="+mn-lt"/>
                  </a:rPr>
                  <a:t>2</a:t>
                </a:r>
                <a:endParaRPr kumimoji="0" lang="en-US" altLang="zh-CN" sz="3200" b="1" i="0" u="none" strike="noStrike" kern="1200" cap="none" spc="0" normalizeH="0" baseline="0" noProof="0" dirty="0">
                  <a:ln>
                    <a:noFill/>
                  </a:ln>
                  <a:solidFill>
                    <a:srgbClr val="FFE7C1"/>
                  </a:solidFill>
                  <a:effectLst/>
                  <a:uLnTx/>
                  <a:uFillTx/>
                  <a:latin typeface="思源黑体 CN Medium" panose="020B0600000000000000" charset="-122"/>
                  <a:ea typeface="思源黑体 CN Medium" panose="020B0600000000000000" charset="-122"/>
                  <a:cs typeface="+mn-ea"/>
                  <a:sym typeface="+mn-lt"/>
                </a:endParaRPr>
              </a:p>
            </p:txBody>
          </p:sp>
        </p:grpSp>
        <p:sp>
          <p:nvSpPr>
            <p:cNvPr id="14" name="文本框 155">
              <a:extLst>
                <a:ext uri="{FF2B5EF4-FFF2-40B4-BE49-F238E27FC236}">
                  <a16:creationId xmlns:a16="http://schemas.microsoft.com/office/drawing/2014/main" xmlns="" id="{6B16C40F-78F4-7290-EECB-6CE14C9E3960}"/>
                </a:ext>
              </a:extLst>
            </p:cNvPr>
            <p:cNvSpPr txBox="1"/>
            <p:nvPr/>
          </p:nvSpPr>
          <p:spPr>
            <a:xfrm>
              <a:off x="10867" y="1715"/>
              <a:ext cx="7727" cy="1890"/>
            </a:xfrm>
            <a:prstGeom prst="rect">
              <a:avLst/>
            </a:prstGeom>
            <a:noFill/>
          </p:spPr>
          <p:txBody>
            <a:bodyPr wrap="square" rtlCol="0">
              <a:spAutoFit/>
            </a:bodyPr>
            <a:lstStyle/>
            <a:p>
              <a:pPr algn="just"/>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Thể hiện cảm xúc thấm đẫm trong từng sự việc mà tác giả quan sát (như quết bánh phồng tôm, làm kiệu, phơi chuối,...) và thể hiện trong nỗi xót xa cho những phận nghèo</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17" name="组合 143">
            <a:extLst>
              <a:ext uri="{FF2B5EF4-FFF2-40B4-BE49-F238E27FC236}">
                <a16:creationId xmlns:a16="http://schemas.microsoft.com/office/drawing/2014/main" xmlns="" id="{3F5974F3-9819-5188-ECAC-806FE65E5A9B}"/>
              </a:ext>
            </a:extLst>
          </p:cNvPr>
          <p:cNvGrpSpPr/>
          <p:nvPr/>
        </p:nvGrpSpPr>
        <p:grpSpPr>
          <a:xfrm>
            <a:off x="5358070" y="4778123"/>
            <a:ext cx="4661535" cy="722630"/>
            <a:chOff x="9469" y="1715"/>
            <a:chExt cx="7341" cy="1138"/>
          </a:xfrm>
        </p:grpSpPr>
        <p:grpSp>
          <p:nvGrpSpPr>
            <p:cNvPr id="18" name="组合 144">
              <a:extLst>
                <a:ext uri="{FF2B5EF4-FFF2-40B4-BE49-F238E27FC236}">
                  <a16:creationId xmlns:a16="http://schemas.microsoft.com/office/drawing/2014/main" xmlns="" id="{8F0D177A-12EF-5CCE-27FD-847128DD6E3A}"/>
                </a:ext>
              </a:extLst>
            </p:cNvPr>
            <p:cNvGrpSpPr/>
            <p:nvPr/>
          </p:nvGrpSpPr>
          <p:grpSpPr>
            <a:xfrm>
              <a:off x="9469" y="1715"/>
              <a:ext cx="1138" cy="1138"/>
              <a:chOff x="9826" y="719"/>
              <a:chExt cx="1424" cy="1424"/>
            </a:xfrm>
          </p:grpSpPr>
          <p:sp>
            <p:nvSpPr>
              <p:cNvPr id="20" name="椭圆 145">
                <a:extLst>
                  <a:ext uri="{FF2B5EF4-FFF2-40B4-BE49-F238E27FC236}">
                    <a16:creationId xmlns:a16="http://schemas.microsoft.com/office/drawing/2014/main" xmlns="" id="{FA861772-D362-1030-5C28-1E1C7B1DE319}"/>
                  </a:ext>
                </a:extLst>
              </p:cNvPr>
              <p:cNvSpPr/>
              <p:nvPr/>
            </p:nvSpPr>
            <p:spPr>
              <a:xfrm>
                <a:off x="9826" y="719"/>
                <a:ext cx="1424" cy="1424"/>
              </a:xfrm>
              <a:prstGeom prst="ellipse">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prstClr val="black"/>
                  </a:solidFill>
                  <a:effectLst/>
                  <a:uLnTx/>
                  <a:uFillTx/>
                  <a:latin typeface="思源黑体 CN Medium" panose="020B0600000000000000" charset="-122"/>
                  <a:ea typeface="思源黑体 CN Medium" panose="020B0600000000000000" charset="-122"/>
                  <a:cs typeface="+mn-ea"/>
                  <a:sym typeface="+mn-lt"/>
                </a:endParaRPr>
              </a:p>
            </p:txBody>
          </p:sp>
          <p:sp>
            <p:nvSpPr>
              <p:cNvPr id="21" name="椭圆 146">
                <a:extLst>
                  <a:ext uri="{FF2B5EF4-FFF2-40B4-BE49-F238E27FC236}">
                    <a16:creationId xmlns:a16="http://schemas.microsoft.com/office/drawing/2014/main" xmlns="" id="{53C9BEDB-5397-9F8D-3E45-10A488DA22AC}"/>
                  </a:ext>
                </a:extLst>
              </p:cNvPr>
              <p:cNvSpPr/>
              <p:nvPr/>
            </p:nvSpPr>
            <p:spPr>
              <a:xfrm>
                <a:off x="9925" y="818"/>
                <a:ext cx="1225" cy="1225"/>
              </a:xfrm>
              <a:prstGeom prst="ellips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a:ln>
                      <a:solidFill>
                        <a:srgbClr val="994B46"/>
                      </a:solidFill>
                    </a:ln>
                    <a:solidFill>
                      <a:srgbClr val="FFE7C1"/>
                    </a:solidFill>
                    <a:latin typeface="字魂189号-星岩乐黑体" panose="00000500000000000000" charset="-122"/>
                    <a:ea typeface="字魂189号-星岩乐黑体" panose="00000500000000000000" charset="-122"/>
                    <a:cs typeface="+mn-ea"/>
                    <a:sym typeface="+mn-lt"/>
                  </a:rPr>
                  <a:t>3</a:t>
                </a:r>
                <a:endParaRPr kumimoji="0" lang="en-US" altLang="zh-CN" sz="3200" b="1" i="0" u="none" strike="noStrike" kern="1200" cap="none" spc="0" normalizeH="0" baseline="0" noProof="0" dirty="0">
                  <a:ln>
                    <a:solidFill>
                      <a:srgbClr val="994B46"/>
                    </a:solidFill>
                  </a:ln>
                  <a:solidFill>
                    <a:srgbClr val="FFE7C1"/>
                  </a:solidFill>
                  <a:effectLst/>
                  <a:uLnTx/>
                  <a:uFillTx/>
                  <a:latin typeface="字魂189号-星岩乐黑体" panose="00000500000000000000" charset="-122"/>
                  <a:ea typeface="字魂189号-星岩乐黑体" panose="00000500000000000000" charset="-122"/>
                  <a:cs typeface="+mn-ea"/>
                  <a:sym typeface="+mn-lt"/>
                </a:endParaRPr>
              </a:p>
            </p:txBody>
          </p:sp>
        </p:grpSp>
        <p:sp>
          <p:nvSpPr>
            <p:cNvPr id="19" name="文本框 148">
              <a:extLst>
                <a:ext uri="{FF2B5EF4-FFF2-40B4-BE49-F238E27FC236}">
                  <a16:creationId xmlns:a16="http://schemas.microsoft.com/office/drawing/2014/main" xmlns="" id="{80CCDF2F-2B90-D848-3F9E-797F062EB73D}"/>
                </a:ext>
              </a:extLst>
            </p:cNvPr>
            <p:cNvSpPr txBox="1"/>
            <p:nvPr/>
          </p:nvSpPr>
          <p:spPr>
            <a:xfrm>
              <a:off x="10980" y="1715"/>
              <a:ext cx="5830" cy="1018"/>
            </a:xfrm>
            <a:prstGeom prst="rect">
              <a:avLst/>
            </a:prstGeom>
            <a:noFill/>
          </p:spPr>
          <p:txBody>
            <a:bodyPr wrap="square" rtlCol="0">
              <a:spAutoFit/>
            </a:bodyPr>
            <a:lstStyle/>
            <a:p>
              <a:pPr algn="just"/>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Cái "tôi" của tác giả rất chân thực, nhẹ nhàng mà sâu lắng</a:t>
              </a:r>
              <a:endParaRPr lang="en-US" sz="1800">
                <a:effectLst/>
                <a:latin typeface=".VnTime"/>
                <a:ea typeface="Times New Roman" panose="02020603050405020304" pitchFamily="18" charset="0"/>
                <a:cs typeface="Times New Roman" panose="02020603050405020304" pitchFamily="18" charset="0"/>
              </a:endParaRPr>
            </a:p>
          </p:txBody>
        </p:sp>
      </p:grpSp>
      <p:grpSp>
        <p:nvGrpSpPr>
          <p:cNvPr id="22" name="组 19">
            <a:extLst>
              <a:ext uri="{FF2B5EF4-FFF2-40B4-BE49-F238E27FC236}">
                <a16:creationId xmlns:a16="http://schemas.microsoft.com/office/drawing/2014/main" xmlns="" id="{2C67FAB9-D792-7FE8-7CEA-7F47B21F969E}"/>
              </a:ext>
            </a:extLst>
          </p:cNvPr>
          <p:cNvGrpSpPr/>
          <p:nvPr/>
        </p:nvGrpSpPr>
        <p:grpSpPr>
          <a:xfrm>
            <a:off x="1108829" y="906580"/>
            <a:ext cx="2900017" cy="2434806"/>
            <a:chOff x="4340955" y="-82832"/>
            <a:chExt cx="5638938" cy="2434806"/>
          </a:xfrm>
        </p:grpSpPr>
        <p:pic>
          <p:nvPicPr>
            <p:cNvPr id="23" name="图片 20">
              <a:extLst>
                <a:ext uri="{FF2B5EF4-FFF2-40B4-BE49-F238E27FC236}">
                  <a16:creationId xmlns:a16="http://schemas.microsoft.com/office/drawing/2014/main" xmlns="" id="{08E8F062-5738-AA01-60D7-9177AAE7BA94}"/>
                </a:ext>
              </a:extLst>
            </p:cNvPr>
            <p:cNvPicPr>
              <a:picLocks noChangeAspect="1"/>
            </p:cNvPicPr>
            <p:nvPr/>
          </p:nvPicPr>
          <p:blipFill>
            <a:blip r:embed="rId5"/>
            <a:stretch>
              <a:fillRect/>
            </a:stretch>
          </p:blipFill>
          <p:spPr>
            <a:xfrm>
              <a:off x="4340955" y="-82832"/>
              <a:ext cx="5638938" cy="2434806"/>
            </a:xfrm>
            <a:prstGeom prst="rect">
              <a:avLst/>
            </a:prstGeom>
          </p:spPr>
        </p:pic>
        <p:sp>
          <p:nvSpPr>
            <p:cNvPr id="24" name="文本框 21">
              <a:extLst>
                <a:ext uri="{FF2B5EF4-FFF2-40B4-BE49-F238E27FC236}">
                  <a16:creationId xmlns:a16="http://schemas.microsoft.com/office/drawing/2014/main" xmlns="" id="{BC3C73D2-BBBF-2EAE-4092-AD4C98E20672}"/>
                </a:ext>
              </a:extLst>
            </p:cNvPr>
            <p:cNvSpPr txBox="1"/>
            <p:nvPr/>
          </p:nvSpPr>
          <p:spPr>
            <a:xfrm rot="21237856">
              <a:off x="5205692" y="937259"/>
              <a:ext cx="387720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a:effectLst/>
                  <a:latin typeface="Times New Roman" panose="02020603050405020304" pitchFamily="18" charset="0"/>
                  <a:ea typeface="Times New Roman" panose="02020603050405020304" pitchFamily="18" charset="0"/>
                </a:rPr>
                <a:t>Cái tôi tác giả</a:t>
              </a:r>
              <a:endParaRPr kumimoji="1" lang="zh-CN" altLang="en-US" sz="24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807168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nvGrpSpPr>
          <p:cNvPr id="46" name="0f8097bf-bb36-4a3e-9c29-5780517a809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20320" y="-2145"/>
            <a:ext cx="12192000" cy="6143625"/>
            <a:chOff x="0" y="0"/>
            <a:chExt cx="12192000" cy="6143625"/>
          </a:xfrm>
        </p:grpSpPr>
        <p:sp>
          <p:nvSpPr>
            <p:cNvPr id="47" name="ïṡḷîďe"/>
            <p:cNvSpPr/>
            <p:nvPr/>
          </p:nvSpPr>
          <p:spPr>
            <a:xfrm>
              <a:off x="0" y="0"/>
              <a:ext cx="12192000" cy="2408409"/>
            </a:xfrm>
            <a:prstGeom prst="rect">
              <a:avLst/>
            </a:prstGeom>
            <a:blipFill dpi="0" rotWithShape="1">
              <a:blip r:embed="rId5"/>
              <a:srcRect/>
              <a:tile tx="0" ty="0" sx="100000" sy="100000" flip="none" algn="r"/>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sym typeface="MF LiHei (Noncommercial)"/>
              </a:endParaRPr>
            </a:p>
          </p:txBody>
        </p:sp>
        <p:sp>
          <p:nvSpPr>
            <p:cNvPr id="48" name="ï$ľîde"/>
            <p:cNvSpPr/>
            <p:nvPr/>
          </p:nvSpPr>
          <p:spPr>
            <a:xfrm>
              <a:off x="0" y="1241364"/>
              <a:ext cx="12192000" cy="1167046"/>
            </a:xfrm>
            <a:prstGeom prst="rect">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altLang="zh-CN" sz="8000" b="1" spc="60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MF LiHei (Noncommercial)"/>
                </a:rPr>
                <a:t>Câu 4</a:t>
              </a:r>
              <a:endParaRPr lang="zh-CN" altLang="en-US" sz="8000" b="1" spc="6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MF LiHei (Noncommercial)"/>
              </a:endParaRPr>
            </a:p>
          </p:txBody>
        </p:sp>
        <p:cxnSp>
          <p:nvCxnSpPr>
            <p:cNvPr id="52" name="直接连接符 51">
              <a:extLst>
                <a:ext uri="{FF2B5EF4-FFF2-40B4-BE49-F238E27FC236}">
                  <a16:creationId xmlns:a16="http://schemas.microsoft.com/office/drawing/2014/main" xmlns="" id="{15275BFA-0975-4262-8A7F-84B896BC3E85}"/>
                </a:ext>
              </a:extLst>
            </p:cNvPr>
            <p:cNvCxnSpPr/>
            <p:nvPr/>
          </p:nvCxnSpPr>
          <p:spPr>
            <a:xfrm>
              <a:off x="6456000" y="2649715"/>
              <a:ext cx="0" cy="349391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图片 8">
            <a:extLst>
              <a:ext uri="{FF2B5EF4-FFF2-40B4-BE49-F238E27FC236}">
                <a16:creationId xmlns:a16="http://schemas.microsoft.com/office/drawing/2014/main" xmlns="" id="{C698A1A4-F2A9-53AD-BCA9-FD34EAD790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 y="17517"/>
            <a:ext cx="3995684" cy="3995684"/>
          </a:xfrm>
          <a:prstGeom prst="rect">
            <a:avLst/>
          </a:prstGeom>
        </p:spPr>
      </p:pic>
      <p:pic>
        <p:nvPicPr>
          <p:cNvPr id="3" name="图片 9">
            <a:extLst>
              <a:ext uri="{FF2B5EF4-FFF2-40B4-BE49-F238E27FC236}">
                <a16:creationId xmlns:a16="http://schemas.microsoft.com/office/drawing/2014/main" xmlns="" id="{EF40D08F-CB7D-2135-109B-60A06BA3E7B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7631" y="1691947"/>
            <a:ext cx="5142425" cy="5142425"/>
          </a:xfrm>
          <a:prstGeom prst="rect">
            <a:avLst/>
          </a:prstGeom>
        </p:spPr>
      </p:pic>
      <p:sp>
        <p:nvSpPr>
          <p:cNvPr id="13" name="TextBox 12">
            <a:extLst>
              <a:ext uri="{FF2B5EF4-FFF2-40B4-BE49-F238E27FC236}">
                <a16:creationId xmlns:a16="http://schemas.microsoft.com/office/drawing/2014/main" xmlns="" id="{7C4AA03E-E535-3CD3-A337-1C46E10D557A}"/>
              </a:ext>
            </a:extLst>
          </p:cNvPr>
          <p:cNvSpPr txBox="1"/>
          <p:nvPr/>
        </p:nvSpPr>
        <p:spPr>
          <a:xfrm>
            <a:off x="7060455" y="3005000"/>
            <a:ext cx="3921593" cy="2951064"/>
          </a:xfrm>
          <a:custGeom>
            <a:avLst/>
            <a:gdLst>
              <a:gd name="connsiteX0" fmla="*/ 0 w 3921593"/>
              <a:gd name="connsiteY0" fmla="*/ 0 h 2951064"/>
              <a:gd name="connsiteX1" fmla="*/ 521012 w 3921593"/>
              <a:gd name="connsiteY1" fmla="*/ 0 h 2951064"/>
              <a:gd name="connsiteX2" fmla="*/ 963591 w 3921593"/>
              <a:gd name="connsiteY2" fmla="*/ 0 h 2951064"/>
              <a:gd name="connsiteX3" fmla="*/ 1602251 w 3921593"/>
              <a:gd name="connsiteY3" fmla="*/ 0 h 2951064"/>
              <a:gd name="connsiteX4" fmla="*/ 2123262 w 3921593"/>
              <a:gd name="connsiteY4" fmla="*/ 0 h 2951064"/>
              <a:gd name="connsiteX5" fmla="*/ 2644274 w 3921593"/>
              <a:gd name="connsiteY5" fmla="*/ 0 h 2951064"/>
              <a:gd name="connsiteX6" fmla="*/ 3282934 w 3921593"/>
              <a:gd name="connsiteY6" fmla="*/ 0 h 2951064"/>
              <a:gd name="connsiteX7" fmla="*/ 3921593 w 3921593"/>
              <a:gd name="connsiteY7" fmla="*/ 0 h 2951064"/>
              <a:gd name="connsiteX8" fmla="*/ 3921593 w 3921593"/>
              <a:gd name="connsiteY8" fmla="*/ 649234 h 2951064"/>
              <a:gd name="connsiteX9" fmla="*/ 3921593 w 3921593"/>
              <a:gd name="connsiteY9" fmla="*/ 1180426 h 2951064"/>
              <a:gd name="connsiteX10" fmla="*/ 3921593 w 3921593"/>
              <a:gd name="connsiteY10" fmla="*/ 1711617 h 2951064"/>
              <a:gd name="connsiteX11" fmla="*/ 3921593 w 3921593"/>
              <a:gd name="connsiteY11" fmla="*/ 2301830 h 2951064"/>
              <a:gd name="connsiteX12" fmla="*/ 3921593 w 3921593"/>
              <a:gd name="connsiteY12" fmla="*/ 2951064 h 2951064"/>
              <a:gd name="connsiteX13" fmla="*/ 3479013 w 3921593"/>
              <a:gd name="connsiteY13" fmla="*/ 2951064 h 2951064"/>
              <a:gd name="connsiteX14" fmla="*/ 2840354 w 3921593"/>
              <a:gd name="connsiteY14" fmla="*/ 2951064 h 2951064"/>
              <a:gd name="connsiteX15" fmla="*/ 2358558 w 3921593"/>
              <a:gd name="connsiteY15" fmla="*/ 2951064 h 2951064"/>
              <a:gd name="connsiteX16" fmla="*/ 1798331 w 3921593"/>
              <a:gd name="connsiteY16" fmla="*/ 2951064 h 2951064"/>
              <a:gd name="connsiteX17" fmla="*/ 1159671 w 3921593"/>
              <a:gd name="connsiteY17" fmla="*/ 2951064 h 2951064"/>
              <a:gd name="connsiteX18" fmla="*/ 599444 w 3921593"/>
              <a:gd name="connsiteY18" fmla="*/ 2951064 h 2951064"/>
              <a:gd name="connsiteX19" fmla="*/ 0 w 3921593"/>
              <a:gd name="connsiteY19" fmla="*/ 2951064 h 2951064"/>
              <a:gd name="connsiteX20" fmla="*/ 0 w 3921593"/>
              <a:gd name="connsiteY20" fmla="*/ 2419872 h 2951064"/>
              <a:gd name="connsiteX21" fmla="*/ 0 w 3921593"/>
              <a:gd name="connsiteY21" fmla="*/ 1859170 h 2951064"/>
              <a:gd name="connsiteX22" fmla="*/ 0 w 3921593"/>
              <a:gd name="connsiteY22" fmla="*/ 1209936 h 2951064"/>
              <a:gd name="connsiteX23" fmla="*/ 0 w 3921593"/>
              <a:gd name="connsiteY23" fmla="*/ 619723 h 2951064"/>
              <a:gd name="connsiteX24" fmla="*/ 0 w 3921593"/>
              <a:gd name="connsiteY24" fmla="*/ 0 h 295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1593" h="2951064" extrusionOk="0">
                <a:moveTo>
                  <a:pt x="0" y="0"/>
                </a:moveTo>
                <a:cubicBezTo>
                  <a:pt x="229530" y="-12955"/>
                  <a:pt x="384994" y="21484"/>
                  <a:pt x="521012" y="0"/>
                </a:cubicBezTo>
                <a:cubicBezTo>
                  <a:pt x="657030" y="-21484"/>
                  <a:pt x="806152" y="20522"/>
                  <a:pt x="963591" y="0"/>
                </a:cubicBezTo>
                <a:cubicBezTo>
                  <a:pt x="1121030" y="-20522"/>
                  <a:pt x="1313910" y="73779"/>
                  <a:pt x="1602251" y="0"/>
                </a:cubicBezTo>
                <a:cubicBezTo>
                  <a:pt x="1890592" y="-73779"/>
                  <a:pt x="1890762" y="61189"/>
                  <a:pt x="2123262" y="0"/>
                </a:cubicBezTo>
                <a:cubicBezTo>
                  <a:pt x="2355762" y="-61189"/>
                  <a:pt x="2467032" y="58194"/>
                  <a:pt x="2644274" y="0"/>
                </a:cubicBezTo>
                <a:cubicBezTo>
                  <a:pt x="2821516" y="-58194"/>
                  <a:pt x="2972972" y="14390"/>
                  <a:pt x="3282934" y="0"/>
                </a:cubicBezTo>
                <a:cubicBezTo>
                  <a:pt x="3592896" y="-14390"/>
                  <a:pt x="3725007" y="7666"/>
                  <a:pt x="3921593" y="0"/>
                </a:cubicBezTo>
                <a:cubicBezTo>
                  <a:pt x="3961332" y="194913"/>
                  <a:pt x="3853979" y="504042"/>
                  <a:pt x="3921593" y="649234"/>
                </a:cubicBezTo>
                <a:cubicBezTo>
                  <a:pt x="3989207" y="794426"/>
                  <a:pt x="3884598" y="982638"/>
                  <a:pt x="3921593" y="1180426"/>
                </a:cubicBezTo>
                <a:cubicBezTo>
                  <a:pt x="3958588" y="1378214"/>
                  <a:pt x="3883523" y="1564601"/>
                  <a:pt x="3921593" y="1711617"/>
                </a:cubicBezTo>
                <a:cubicBezTo>
                  <a:pt x="3959663" y="1858633"/>
                  <a:pt x="3899378" y="2015953"/>
                  <a:pt x="3921593" y="2301830"/>
                </a:cubicBezTo>
                <a:cubicBezTo>
                  <a:pt x="3943808" y="2587707"/>
                  <a:pt x="3913308" y="2746036"/>
                  <a:pt x="3921593" y="2951064"/>
                </a:cubicBezTo>
                <a:cubicBezTo>
                  <a:pt x="3802559" y="2958492"/>
                  <a:pt x="3576783" y="2943743"/>
                  <a:pt x="3479013" y="2951064"/>
                </a:cubicBezTo>
                <a:cubicBezTo>
                  <a:pt x="3381243" y="2958385"/>
                  <a:pt x="3116135" y="2941583"/>
                  <a:pt x="2840354" y="2951064"/>
                </a:cubicBezTo>
                <a:cubicBezTo>
                  <a:pt x="2564573" y="2960545"/>
                  <a:pt x="2552693" y="2921814"/>
                  <a:pt x="2358558" y="2951064"/>
                </a:cubicBezTo>
                <a:cubicBezTo>
                  <a:pt x="2164423" y="2980314"/>
                  <a:pt x="1993525" y="2908092"/>
                  <a:pt x="1798331" y="2951064"/>
                </a:cubicBezTo>
                <a:cubicBezTo>
                  <a:pt x="1603137" y="2994036"/>
                  <a:pt x="1471074" y="2934347"/>
                  <a:pt x="1159671" y="2951064"/>
                </a:cubicBezTo>
                <a:cubicBezTo>
                  <a:pt x="848268" y="2967781"/>
                  <a:pt x="767639" y="2938644"/>
                  <a:pt x="599444" y="2951064"/>
                </a:cubicBezTo>
                <a:cubicBezTo>
                  <a:pt x="431249" y="2963484"/>
                  <a:pt x="171407" y="2898965"/>
                  <a:pt x="0" y="2951064"/>
                </a:cubicBezTo>
                <a:cubicBezTo>
                  <a:pt x="-28167" y="2718005"/>
                  <a:pt x="44433" y="2572096"/>
                  <a:pt x="0" y="2419872"/>
                </a:cubicBezTo>
                <a:cubicBezTo>
                  <a:pt x="-44433" y="2267648"/>
                  <a:pt x="16748" y="2077750"/>
                  <a:pt x="0" y="1859170"/>
                </a:cubicBezTo>
                <a:cubicBezTo>
                  <a:pt x="-16748" y="1640590"/>
                  <a:pt x="7208" y="1460602"/>
                  <a:pt x="0" y="1209936"/>
                </a:cubicBezTo>
                <a:cubicBezTo>
                  <a:pt x="-7208" y="959270"/>
                  <a:pt x="26574" y="790129"/>
                  <a:pt x="0" y="619723"/>
                </a:cubicBezTo>
                <a:cubicBezTo>
                  <a:pt x="-26574" y="449317"/>
                  <a:pt x="3585" y="170292"/>
                  <a:pt x="0" y="0"/>
                </a:cubicBezTo>
                <a:close/>
              </a:path>
            </a:pathLst>
          </a:custGeom>
          <a:noFill/>
          <a:ln w="38100">
            <a:solidFill>
              <a:srgbClr val="FDA251"/>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a:spAutoFit/>
          </a:bodyPr>
          <a:lstStyle/>
          <a:p>
            <a:pPr algn="just">
              <a:lnSpc>
                <a:spcPct val="150000"/>
              </a:lnSpc>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Chủ đề văn bản</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Tác phẩm Mùa phơi sân trước đã đưa đến hình ảnh giàn phơi đặc biệt phong phú vào tháng Chạp của một miền quê nghèo ở Nam Bộ, qua đó tác giả thể hiện tình yêu thương sâu sắc đối với cảnh vật quê hương và thân phận con người</a:t>
            </a:r>
            <a:endParaRPr lang="en-US" sz="16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507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500"/>
                                        <p:tgtEl>
                                          <p:spTgt spid="46"/>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86150" y="303199"/>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4. Câu 4</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22" name="组 19">
            <a:extLst>
              <a:ext uri="{FF2B5EF4-FFF2-40B4-BE49-F238E27FC236}">
                <a16:creationId xmlns:a16="http://schemas.microsoft.com/office/drawing/2014/main" xmlns="" id="{2C67FAB9-D792-7FE8-7CEA-7F47B21F969E}"/>
              </a:ext>
            </a:extLst>
          </p:cNvPr>
          <p:cNvGrpSpPr/>
          <p:nvPr/>
        </p:nvGrpSpPr>
        <p:grpSpPr>
          <a:xfrm>
            <a:off x="4645991" y="763276"/>
            <a:ext cx="2900017" cy="2434806"/>
            <a:chOff x="4340955" y="-82832"/>
            <a:chExt cx="5638938" cy="2434806"/>
          </a:xfrm>
        </p:grpSpPr>
        <p:pic>
          <p:nvPicPr>
            <p:cNvPr id="23" name="图片 20">
              <a:extLst>
                <a:ext uri="{FF2B5EF4-FFF2-40B4-BE49-F238E27FC236}">
                  <a16:creationId xmlns:a16="http://schemas.microsoft.com/office/drawing/2014/main" xmlns="" id="{08E8F062-5738-AA01-60D7-9177AAE7BA94}"/>
                </a:ext>
              </a:extLst>
            </p:cNvPr>
            <p:cNvPicPr>
              <a:picLocks noChangeAspect="1"/>
            </p:cNvPicPr>
            <p:nvPr/>
          </p:nvPicPr>
          <p:blipFill>
            <a:blip r:embed="rId4"/>
            <a:stretch>
              <a:fillRect/>
            </a:stretch>
          </p:blipFill>
          <p:spPr>
            <a:xfrm>
              <a:off x="4340955" y="-82832"/>
              <a:ext cx="5638938" cy="2434806"/>
            </a:xfrm>
            <a:prstGeom prst="rect">
              <a:avLst/>
            </a:prstGeom>
          </p:spPr>
        </p:pic>
        <p:sp>
          <p:nvSpPr>
            <p:cNvPr id="24" name="文本框 21">
              <a:extLst>
                <a:ext uri="{FF2B5EF4-FFF2-40B4-BE49-F238E27FC236}">
                  <a16:creationId xmlns:a16="http://schemas.microsoft.com/office/drawing/2014/main" xmlns="" id="{BC3C73D2-BBBF-2EAE-4092-AD4C98E20672}"/>
                </a:ext>
              </a:extLst>
            </p:cNvPr>
            <p:cNvSpPr txBox="1"/>
            <p:nvPr/>
          </p:nvSpPr>
          <p:spPr>
            <a:xfrm rot="21237856">
              <a:off x="5236592" y="879477"/>
              <a:ext cx="4274377"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effectLst/>
                  <a:latin typeface="Times New Roman" panose="02020603050405020304" pitchFamily="18" charset="0"/>
                  <a:ea typeface="Times New Roman" panose="02020603050405020304" pitchFamily="18" charset="0"/>
                </a:rPr>
                <a:t>Cách xác định</a:t>
              </a:r>
              <a:endParaRPr kumimoji="1" lang="zh-CN" altLang="en-US" sz="32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pic>
        <p:nvPicPr>
          <p:cNvPr id="25" name="图片 10">
            <a:extLst>
              <a:ext uri="{FF2B5EF4-FFF2-40B4-BE49-F238E27FC236}">
                <a16:creationId xmlns:a16="http://schemas.microsoft.com/office/drawing/2014/main" xmlns="" id="{8BD2B8E1-4040-0433-9C8E-155EF025C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259" y="2409784"/>
            <a:ext cx="3263479" cy="4616243"/>
          </a:xfrm>
          <a:prstGeom prst="rect">
            <a:avLst/>
          </a:prstGeom>
        </p:spPr>
      </p:pic>
      <p:pic>
        <p:nvPicPr>
          <p:cNvPr id="26" name="图片 24">
            <a:extLst>
              <a:ext uri="{FF2B5EF4-FFF2-40B4-BE49-F238E27FC236}">
                <a16:creationId xmlns:a16="http://schemas.microsoft.com/office/drawing/2014/main" xmlns="" id="{61246667-B3C2-CE19-9E58-2598B38AD5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8266" y="1317807"/>
            <a:ext cx="4061922" cy="3795144"/>
          </a:xfrm>
          <a:prstGeom prst="rect">
            <a:avLst/>
          </a:prstGeom>
        </p:spPr>
      </p:pic>
      <p:sp>
        <p:nvSpPr>
          <p:cNvPr id="27" name="TextBox 23">
            <a:extLst>
              <a:ext uri="{FF2B5EF4-FFF2-40B4-BE49-F238E27FC236}">
                <a16:creationId xmlns:a16="http://schemas.microsoft.com/office/drawing/2014/main" xmlns="" id="{7B37C63B-90CD-9F52-0241-D71C9F219B79}"/>
              </a:ext>
            </a:extLst>
          </p:cNvPr>
          <p:cNvSpPr txBox="1"/>
          <p:nvPr/>
        </p:nvSpPr>
        <p:spPr>
          <a:xfrm>
            <a:off x="8439460" y="2527628"/>
            <a:ext cx="2493543"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latin typeface="Times New Roman" panose="02020603050405020304" pitchFamily="18" charset="0"/>
                <a:cs typeface="Times New Roman" panose="02020603050405020304" pitchFamily="18" charset="0"/>
              </a:rPr>
              <a:t>Từ ngữ, hình ảnh trong văn bản.</a:t>
            </a:r>
            <a:endParaRPr lang="en-US" sz="3600">
              <a:latin typeface="Times New Roman" panose="02020603050405020304" pitchFamily="18" charset="0"/>
              <a:cs typeface="Times New Roman" panose="02020603050405020304" pitchFamily="18" charset="0"/>
            </a:endParaRPr>
          </a:p>
        </p:txBody>
      </p:sp>
      <p:pic>
        <p:nvPicPr>
          <p:cNvPr id="28" name="图片 24">
            <a:extLst>
              <a:ext uri="{FF2B5EF4-FFF2-40B4-BE49-F238E27FC236}">
                <a16:creationId xmlns:a16="http://schemas.microsoft.com/office/drawing/2014/main" xmlns="" id="{82FC61B4-7C99-9CA8-5B7C-C97A36D20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599" y="904391"/>
            <a:ext cx="3686798" cy="3444657"/>
          </a:xfrm>
          <a:prstGeom prst="rect">
            <a:avLst/>
          </a:prstGeom>
        </p:spPr>
      </p:pic>
      <p:sp>
        <p:nvSpPr>
          <p:cNvPr id="29" name="TextBox 23">
            <a:extLst>
              <a:ext uri="{FF2B5EF4-FFF2-40B4-BE49-F238E27FC236}">
                <a16:creationId xmlns:a16="http://schemas.microsoft.com/office/drawing/2014/main" xmlns="" id="{A33B5872-0007-F24E-730F-0031E5BFE030}"/>
              </a:ext>
            </a:extLst>
          </p:cNvPr>
          <p:cNvSpPr txBox="1"/>
          <p:nvPr/>
        </p:nvSpPr>
        <p:spPr>
          <a:xfrm>
            <a:off x="1230804" y="2261272"/>
            <a:ext cx="2216214" cy="95410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latin typeface="Times New Roman" panose="02020603050405020304" pitchFamily="18" charset="0"/>
                <a:cs typeface="Times New Roman" panose="02020603050405020304" pitchFamily="18" charset="0"/>
              </a:rPr>
              <a:t>Nhan đề văn bản</a:t>
            </a:r>
            <a:endParaRPr lang="en-US"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58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504144" y="261630"/>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 Bố cục văn bản</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2" name="6afbe390-788d-4861-b34c-364e6251665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xmlns="" id="{23B2B3FE-C310-993D-95DC-A3C5E4627CA1}"/>
              </a:ext>
            </a:extLst>
          </p:cNvPr>
          <p:cNvGrpSpPr>
            <a:grpSpLocks noChangeAspect="1"/>
          </p:cNvGrpSpPr>
          <p:nvPr>
            <p:custDataLst>
              <p:tags r:id="rId2"/>
            </p:custDataLst>
          </p:nvPr>
        </p:nvGrpSpPr>
        <p:grpSpPr>
          <a:xfrm>
            <a:off x="1389131" y="1683893"/>
            <a:ext cx="9413738" cy="3767758"/>
            <a:chOff x="1389131" y="2348880"/>
            <a:chExt cx="9413738" cy="3767758"/>
          </a:xfrm>
        </p:grpSpPr>
        <p:cxnSp>
          <p:nvCxnSpPr>
            <p:cNvPr id="3" name="直接箭头连接符 8">
              <a:extLst>
                <a:ext uri="{FF2B5EF4-FFF2-40B4-BE49-F238E27FC236}">
                  <a16:creationId xmlns:a16="http://schemas.microsoft.com/office/drawing/2014/main" xmlns="" id="{BAD20662-DF14-0B3F-7EE9-0732545FC896}"/>
                </a:ext>
              </a:extLst>
            </p:cNvPr>
            <p:cNvCxnSpPr>
              <a:cxnSpLocks/>
            </p:cNvCxnSpPr>
            <p:nvPr/>
          </p:nvCxnSpPr>
          <p:spPr>
            <a:xfrm>
              <a:off x="1389131" y="3212976"/>
              <a:ext cx="9413738" cy="0"/>
            </a:xfrm>
            <a:prstGeom prst="straightConnector1">
              <a:avLst/>
            </a:prstGeom>
            <a:ln w="152400" cap="rnd">
              <a:solidFill>
                <a:schemeClr val="bg1">
                  <a:lumMod val="75000"/>
                </a:schemeClr>
              </a:solidFill>
              <a:round/>
              <a:headEnd type="none"/>
              <a:tailEnd type="arrow"/>
            </a:ln>
          </p:spPr>
          <p:style>
            <a:lnRef idx="1">
              <a:schemeClr val="accent1"/>
            </a:lnRef>
            <a:fillRef idx="0">
              <a:schemeClr val="accent1"/>
            </a:fillRef>
            <a:effectRef idx="0">
              <a:schemeClr val="accent1"/>
            </a:effectRef>
            <a:fontRef idx="minor">
              <a:schemeClr val="tx1"/>
            </a:fontRef>
          </p:style>
        </p:cxnSp>
        <p:sp>
          <p:nvSpPr>
            <p:cNvPr id="4" name="iṥḷíḑê">
              <a:extLst>
                <a:ext uri="{FF2B5EF4-FFF2-40B4-BE49-F238E27FC236}">
                  <a16:creationId xmlns:a16="http://schemas.microsoft.com/office/drawing/2014/main" xmlns="" id="{FD9709B0-EEE4-C2ED-DCAC-4033CA783BCB}"/>
                </a:ext>
              </a:extLst>
            </p:cNvPr>
            <p:cNvSpPr/>
            <p:nvPr/>
          </p:nvSpPr>
          <p:spPr>
            <a:xfrm>
              <a:off x="5447928" y="2348880"/>
              <a:ext cx="1296144" cy="1728192"/>
            </a:xfrm>
            <a:prstGeom prst="diamond">
              <a:avLst/>
            </a:prstGeom>
            <a:blipFill dpi="0" rotWithShape="1">
              <a:blip r:embed="rId5"/>
              <a:srcRect/>
              <a:tile tx="-107950" ty="501650" sx="100000" sy="100000" flip="none" algn="ctr"/>
            </a:blipFill>
            <a:ln w="76200" cap="flat" cmpd="sng" algn="ctr">
              <a:solidFill>
                <a:schemeClr val="accent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cxnSp>
          <p:nvCxnSpPr>
            <p:cNvPr id="8" name="直接箭头连接符 11">
              <a:extLst>
                <a:ext uri="{FF2B5EF4-FFF2-40B4-BE49-F238E27FC236}">
                  <a16:creationId xmlns:a16="http://schemas.microsoft.com/office/drawing/2014/main" xmlns="" id="{2A2FC117-BD91-3C0F-81B3-5C55ED020E05}"/>
                </a:ext>
              </a:extLst>
            </p:cNvPr>
            <p:cNvCxnSpPr>
              <a:cxnSpLocks/>
            </p:cNvCxnSpPr>
            <p:nvPr/>
          </p:nvCxnSpPr>
          <p:spPr>
            <a:xfrm>
              <a:off x="6109847" y="3212976"/>
              <a:ext cx="1268450" cy="0"/>
            </a:xfrm>
            <a:prstGeom prst="straightConnector1">
              <a:avLst/>
            </a:prstGeom>
            <a:ln w="15240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ïṡľîďe">
              <a:extLst>
                <a:ext uri="{FF2B5EF4-FFF2-40B4-BE49-F238E27FC236}">
                  <a16:creationId xmlns:a16="http://schemas.microsoft.com/office/drawing/2014/main" xmlns="" id="{29720C0E-9E68-726C-DC9B-025C9DC83D13}"/>
                </a:ext>
              </a:extLst>
            </p:cNvPr>
            <p:cNvSpPr/>
            <p:nvPr/>
          </p:nvSpPr>
          <p:spPr>
            <a:xfrm>
              <a:off x="2333582" y="2348880"/>
              <a:ext cx="1296144" cy="1728192"/>
            </a:xfrm>
            <a:prstGeom prst="diamond">
              <a:avLst/>
            </a:prstGeom>
            <a:blipFill dpi="0" rotWithShape="1">
              <a:blip r:embed="rId6"/>
              <a:srcRect/>
              <a:tile tx="-107950" ty="501650" sx="100000" sy="100000" flip="none" algn="l"/>
            </a:blipFill>
            <a:ln w="762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sp>
          <p:nvSpPr>
            <p:cNvPr id="11" name="íṥľíḋe">
              <a:extLst>
                <a:ext uri="{FF2B5EF4-FFF2-40B4-BE49-F238E27FC236}">
                  <a16:creationId xmlns:a16="http://schemas.microsoft.com/office/drawing/2014/main" xmlns="" id="{118FCC17-A36A-0747-7822-CEF86B7897F0}"/>
                </a:ext>
              </a:extLst>
            </p:cNvPr>
            <p:cNvSpPr/>
            <p:nvPr/>
          </p:nvSpPr>
          <p:spPr>
            <a:xfrm>
              <a:off x="8562274" y="2348880"/>
              <a:ext cx="1296144" cy="1728192"/>
            </a:xfrm>
            <a:prstGeom prst="diamond">
              <a:avLst/>
            </a:prstGeom>
            <a:blipFill dpi="0" rotWithShape="1">
              <a:blip r:embed="rId6"/>
              <a:srcRect/>
              <a:tile tx="-107950" ty="501650" sx="100000" sy="100000" flip="none" algn="l"/>
            </a:blipFill>
            <a:ln w="762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cxnSp>
          <p:nvCxnSpPr>
            <p:cNvPr id="12" name="直接箭头连接符 14">
              <a:extLst>
                <a:ext uri="{FF2B5EF4-FFF2-40B4-BE49-F238E27FC236}">
                  <a16:creationId xmlns:a16="http://schemas.microsoft.com/office/drawing/2014/main" xmlns="" id="{1F58A23F-4318-E856-10A0-4AB3059BED25}"/>
                </a:ext>
              </a:extLst>
            </p:cNvPr>
            <p:cNvCxnSpPr>
              <a:cxnSpLocks/>
            </p:cNvCxnSpPr>
            <p:nvPr/>
          </p:nvCxnSpPr>
          <p:spPr>
            <a:xfrm>
              <a:off x="9336360" y="3212976"/>
              <a:ext cx="648072" cy="0"/>
            </a:xfrm>
            <a:prstGeom prst="straightConnector1">
              <a:avLst/>
            </a:prstGeom>
            <a:ln w="15240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直接箭头连接符 15">
              <a:extLst>
                <a:ext uri="{FF2B5EF4-FFF2-40B4-BE49-F238E27FC236}">
                  <a16:creationId xmlns:a16="http://schemas.microsoft.com/office/drawing/2014/main" xmlns="" id="{FB67973D-F09D-4F78-2384-B4162E7F0C28}"/>
                </a:ext>
              </a:extLst>
            </p:cNvPr>
            <p:cNvCxnSpPr>
              <a:cxnSpLocks/>
            </p:cNvCxnSpPr>
            <p:nvPr/>
          </p:nvCxnSpPr>
          <p:spPr>
            <a:xfrm>
              <a:off x="3071664" y="3212976"/>
              <a:ext cx="1268450" cy="0"/>
            </a:xfrm>
            <a:prstGeom prst="straightConnector1">
              <a:avLst/>
            </a:prstGeom>
            <a:ln w="152400" cap="flat">
              <a:solidFill>
                <a:schemeClr val="bg1">
                  <a:lumMod val="75000"/>
                </a:schemeClr>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肘形连接符 16">
              <a:extLst>
                <a:ext uri="{FF2B5EF4-FFF2-40B4-BE49-F238E27FC236}">
                  <a16:creationId xmlns:a16="http://schemas.microsoft.com/office/drawing/2014/main" xmlns="" id="{5F2825B8-7C06-083C-815E-3F28E4E9702A}"/>
                </a:ext>
              </a:extLst>
            </p:cNvPr>
            <p:cNvCxnSpPr>
              <a:stCxn id="9" idx="2"/>
            </p:cNvCxnSpPr>
            <p:nvPr/>
          </p:nvCxnSpPr>
          <p:spPr>
            <a:xfrm rot="5400000">
              <a:off x="2281543" y="4255125"/>
              <a:ext cx="878164" cy="522058"/>
            </a:xfrm>
            <a:prstGeom prst="bentConnector3">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肘形连接符 17">
              <a:extLst>
                <a:ext uri="{FF2B5EF4-FFF2-40B4-BE49-F238E27FC236}">
                  <a16:creationId xmlns:a16="http://schemas.microsoft.com/office/drawing/2014/main" xmlns="" id="{4C5130D3-0C26-A6B4-3253-E55DEC4800B0}"/>
                </a:ext>
              </a:extLst>
            </p:cNvPr>
            <p:cNvCxnSpPr>
              <a:cxnSpLocks/>
              <a:endCxn id="11" idx="2"/>
            </p:cNvCxnSpPr>
            <p:nvPr/>
          </p:nvCxnSpPr>
          <p:spPr>
            <a:xfrm rot="16200000" flipV="1">
              <a:off x="9032293" y="4255125"/>
              <a:ext cx="878164" cy="522058"/>
            </a:xfrm>
            <a:prstGeom prst="bentConnector3">
              <a:avLst>
                <a:gd name="adj1" fmla="val 50000"/>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8">
              <a:extLst>
                <a:ext uri="{FF2B5EF4-FFF2-40B4-BE49-F238E27FC236}">
                  <a16:creationId xmlns:a16="http://schemas.microsoft.com/office/drawing/2014/main" xmlns="" id="{22F28FBE-8D10-684C-57BB-C09CC22FD893}"/>
                </a:ext>
              </a:extLst>
            </p:cNvPr>
            <p:cNvCxnSpPr>
              <a:stCxn id="4" idx="2"/>
            </p:cNvCxnSpPr>
            <p:nvPr/>
          </p:nvCxnSpPr>
          <p:spPr>
            <a:xfrm>
              <a:off x="6096000" y="4077072"/>
              <a:ext cx="0" cy="899331"/>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iṩ1ïďe">
              <a:extLst>
                <a:ext uri="{FF2B5EF4-FFF2-40B4-BE49-F238E27FC236}">
                  <a16:creationId xmlns:a16="http://schemas.microsoft.com/office/drawing/2014/main" xmlns="" id="{C673C5A2-0A2D-8631-2B17-36BE2AD6C392}"/>
                </a:ext>
              </a:extLst>
            </p:cNvPr>
            <p:cNvGrpSpPr/>
            <p:nvPr/>
          </p:nvGrpSpPr>
          <p:grpSpPr>
            <a:xfrm>
              <a:off x="2252035" y="4353967"/>
              <a:ext cx="396156" cy="396156"/>
              <a:chOff x="4792557" y="2249137"/>
              <a:chExt cx="648072" cy="648072"/>
            </a:xfrm>
          </p:grpSpPr>
          <p:sp>
            <p:nvSpPr>
              <p:cNvPr id="43" name="iŝlíḓe">
                <a:extLst>
                  <a:ext uri="{FF2B5EF4-FFF2-40B4-BE49-F238E27FC236}">
                    <a16:creationId xmlns:a16="http://schemas.microsoft.com/office/drawing/2014/main" xmlns="" id="{1263C513-7479-DE2A-0CE2-CC7FB22560BF}"/>
                  </a:ext>
                </a:extLst>
              </p:cNvPr>
              <p:cNvSpPr/>
              <p:nvPr/>
            </p:nvSpPr>
            <p:spPr>
              <a:xfrm>
                <a:off x="4792557" y="2249137"/>
                <a:ext cx="648072" cy="648072"/>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sp>
            <p:nvSpPr>
              <p:cNvPr id="44" name="îšľïḋé">
                <a:extLst>
                  <a:ext uri="{FF2B5EF4-FFF2-40B4-BE49-F238E27FC236}">
                    <a16:creationId xmlns:a16="http://schemas.microsoft.com/office/drawing/2014/main" xmlns="" id="{9092E8F1-B4F1-98FD-5150-F709864DF7D5}"/>
                  </a:ext>
                </a:extLst>
              </p:cNvPr>
              <p:cNvSpPr/>
              <p:nvPr/>
            </p:nvSpPr>
            <p:spPr bwMode="auto">
              <a:xfrm>
                <a:off x="4926447" y="2390028"/>
                <a:ext cx="380293" cy="366291"/>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grpSp>
        <p:grpSp>
          <p:nvGrpSpPr>
            <p:cNvPr id="18" name="íṧlïḋè">
              <a:extLst>
                <a:ext uri="{FF2B5EF4-FFF2-40B4-BE49-F238E27FC236}">
                  <a16:creationId xmlns:a16="http://schemas.microsoft.com/office/drawing/2014/main" xmlns="" id="{9B9FACED-7BDE-8847-22A6-8AE1601A9747}"/>
                </a:ext>
              </a:extLst>
            </p:cNvPr>
            <p:cNvGrpSpPr/>
            <p:nvPr/>
          </p:nvGrpSpPr>
          <p:grpSpPr>
            <a:xfrm>
              <a:off x="5897921" y="4353967"/>
              <a:ext cx="396156" cy="396156"/>
              <a:chOff x="3909160" y="2249137"/>
              <a:chExt cx="648072" cy="648072"/>
            </a:xfrm>
          </p:grpSpPr>
          <p:sp>
            <p:nvSpPr>
              <p:cNvPr id="41" name="ï$lïdè">
                <a:extLst>
                  <a:ext uri="{FF2B5EF4-FFF2-40B4-BE49-F238E27FC236}">
                    <a16:creationId xmlns:a16="http://schemas.microsoft.com/office/drawing/2014/main" xmlns="" id="{C8809151-3382-1C50-175C-310E79AA0093}"/>
                  </a:ext>
                </a:extLst>
              </p:cNvPr>
              <p:cNvSpPr/>
              <p:nvPr/>
            </p:nvSpPr>
            <p:spPr>
              <a:xfrm>
                <a:off x="3909160" y="2249137"/>
                <a:ext cx="648072" cy="64807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sp>
            <p:nvSpPr>
              <p:cNvPr id="42" name="îşľïḋe">
                <a:extLst>
                  <a:ext uri="{FF2B5EF4-FFF2-40B4-BE49-F238E27FC236}">
                    <a16:creationId xmlns:a16="http://schemas.microsoft.com/office/drawing/2014/main" xmlns="" id="{7B6CD724-3B81-C094-0563-46FBFEF69CD5}"/>
                  </a:ext>
                </a:extLst>
              </p:cNvPr>
              <p:cNvSpPr/>
              <p:nvPr/>
            </p:nvSpPr>
            <p:spPr bwMode="auto">
              <a:xfrm>
                <a:off x="4043050" y="2390028"/>
                <a:ext cx="380293" cy="366291"/>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chemeClr val="bg1"/>
              </a:solidFill>
              <a:ln>
                <a:noFill/>
              </a:ln>
            </p:spPr>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grpSp>
        <p:grpSp>
          <p:nvGrpSpPr>
            <p:cNvPr id="19" name="îŝļîḑè">
              <a:extLst>
                <a:ext uri="{FF2B5EF4-FFF2-40B4-BE49-F238E27FC236}">
                  <a16:creationId xmlns:a16="http://schemas.microsoft.com/office/drawing/2014/main" xmlns="" id="{70E60AD1-75E6-D521-F849-E91A84B5E7D8}"/>
                </a:ext>
              </a:extLst>
            </p:cNvPr>
            <p:cNvGrpSpPr>
              <a:grpSpLocks/>
            </p:cNvGrpSpPr>
            <p:nvPr/>
          </p:nvGrpSpPr>
          <p:grpSpPr>
            <a:xfrm>
              <a:off x="9543809" y="4353967"/>
              <a:ext cx="396156" cy="396156"/>
              <a:chOff x="5675954" y="2249137"/>
              <a:chExt cx="648072" cy="648072"/>
            </a:xfrm>
          </p:grpSpPr>
          <p:sp>
            <p:nvSpPr>
              <p:cNvPr id="39" name="ïŝḻïḓé">
                <a:extLst>
                  <a:ext uri="{FF2B5EF4-FFF2-40B4-BE49-F238E27FC236}">
                    <a16:creationId xmlns:a16="http://schemas.microsoft.com/office/drawing/2014/main" xmlns="" id="{A5C76EC0-6048-3800-77E6-6AFD4E9235B9}"/>
                  </a:ext>
                </a:extLst>
              </p:cNvPr>
              <p:cNvSpPr/>
              <p:nvPr/>
            </p:nvSpPr>
            <p:spPr>
              <a:xfrm>
                <a:off x="5675954" y="2249137"/>
                <a:ext cx="648072" cy="6480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sp>
            <p:nvSpPr>
              <p:cNvPr id="40" name="îṧlîḑê">
                <a:extLst>
                  <a:ext uri="{FF2B5EF4-FFF2-40B4-BE49-F238E27FC236}">
                    <a16:creationId xmlns:a16="http://schemas.microsoft.com/office/drawing/2014/main" xmlns="" id="{D236F03B-432E-AE95-323A-0BD5007E0D81}"/>
                  </a:ext>
                </a:extLst>
              </p:cNvPr>
              <p:cNvSpPr/>
              <p:nvPr/>
            </p:nvSpPr>
            <p:spPr bwMode="auto">
              <a:xfrm>
                <a:off x="5809844" y="2390028"/>
                <a:ext cx="380293" cy="366291"/>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anchor="ctr"/>
              <a:lstStyle/>
              <a:p>
                <a:pPr algn="ctr"/>
                <a:endParaRPr dirty="0">
                  <a:solidFill>
                    <a:schemeClr val="tx1">
                      <a:lumMod val="75000"/>
                      <a:lumOff val="25000"/>
                    </a:schemeClr>
                  </a:solidFill>
                  <a:latin typeface="字魂59号-创粗黑" panose="00000500000000000000" pitchFamily="2" charset="-122"/>
                  <a:ea typeface="字魂59号-创粗黑" panose="00000500000000000000" pitchFamily="2" charset="-122"/>
                  <a:sym typeface="MF LiHei (Noncommercial)"/>
                </a:endParaRPr>
              </a:p>
            </p:txBody>
          </p:sp>
        </p:grpSp>
        <p:cxnSp>
          <p:nvCxnSpPr>
            <p:cNvPr id="20" name="直接连接符 22">
              <a:extLst>
                <a:ext uri="{FF2B5EF4-FFF2-40B4-BE49-F238E27FC236}">
                  <a16:creationId xmlns:a16="http://schemas.microsoft.com/office/drawing/2014/main" xmlns="" id="{BA4B5F7D-2441-5DEC-39E5-F0FCB5C135AD}"/>
                </a:ext>
              </a:extLst>
            </p:cNvPr>
            <p:cNvCxnSpPr/>
            <p:nvPr/>
          </p:nvCxnSpPr>
          <p:spPr>
            <a:xfrm>
              <a:off x="4274490" y="4750123"/>
              <a:ext cx="0" cy="136651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3">
              <a:extLst>
                <a:ext uri="{FF2B5EF4-FFF2-40B4-BE49-F238E27FC236}">
                  <a16:creationId xmlns:a16="http://schemas.microsoft.com/office/drawing/2014/main" xmlns="" id="{3E8EEC80-8EFE-AF5F-538C-2140C330EAC2}"/>
                </a:ext>
              </a:extLst>
            </p:cNvPr>
            <p:cNvCxnSpPr/>
            <p:nvPr/>
          </p:nvCxnSpPr>
          <p:spPr>
            <a:xfrm>
              <a:off x="7923245" y="4750123"/>
              <a:ext cx="0" cy="136651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xmlns="" id="{FA7B6FB1-425B-EBDF-C837-CBDB36883C1F}"/>
              </a:ext>
            </a:extLst>
          </p:cNvPr>
          <p:cNvSpPr txBox="1"/>
          <p:nvPr/>
        </p:nvSpPr>
        <p:spPr>
          <a:xfrm>
            <a:off x="1272340" y="4376373"/>
            <a:ext cx="2631664" cy="1569660"/>
          </a:xfrm>
          <a:prstGeom prst="rect">
            <a:avLst/>
          </a:prstGeom>
          <a:noFill/>
        </p:spPr>
        <p:txBody>
          <a:bodyPr wrap="square">
            <a:spAutoFit/>
          </a:bodyPr>
          <a:lstStyle/>
          <a:p>
            <a:pPr algn="just"/>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1</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Từ đầu …. trên những giàn phơi: giới thiệu mùa gió chướng</a:t>
            </a:r>
            <a:endParaRPr lang="en-US" sz="2000">
              <a:effectLst/>
              <a:latin typeface=".VnTime"/>
              <a:ea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xmlns="" id="{D41301F4-5737-9254-0D53-091F3D3610BC}"/>
              </a:ext>
            </a:extLst>
          </p:cNvPr>
          <p:cNvSpPr txBox="1"/>
          <p:nvPr/>
        </p:nvSpPr>
        <p:spPr>
          <a:xfrm>
            <a:off x="4649474" y="4350472"/>
            <a:ext cx="2728823" cy="1938992"/>
          </a:xfrm>
          <a:prstGeom prst="rect">
            <a:avLst/>
          </a:prstGeom>
          <a:noFill/>
        </p:spPr>
        <p:txBody>
          <a:bodyPr wrap="square">
            <a:spAutoFit/>
          </a:bodyPr>
          <a:lstStyle/>
          <a:p>
            <a:pPr algn="just"/>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2: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Tiếp theo….phải có cái mà người ta có: giàn phơi và kỷ niệm của tác giả</a:t>
            </a:r>
            <a:endParaRPr lang="en-US" sz="2000">
              <a:effectLst/>
              <a:latin typeface=".VnTime"/>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xmlns="" id="{34389261-89D0-09DF-035F-B4EE78F9908D}"/>
              </a:ext>
            </a:extLst>
          </p:cNvPr>
          <p:cNvSpPr txBox="1"/>
          <p:nvPr/>
        </p:nvSpPr>
        <p:spPr>
          <a:xfrm>
            <a:off x="8485063" y="4400025"/>
            <a:ext cx="2087685" cy="1569660"/>
          </a:xfrm>
          <a:prstGeom prst="rect">
            <a:avLst/>
          </a:prstGeom>
          <a:noFill/>
        </p:spPr>
        <p:txBody>
          <a:bodyPr wrap="square">
            <a:spAutoFit/>
          </a:bodyPr>
          <a:lstStyle/>
          <a:p>
            <a:pPr algn="just"/>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3</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Còn lại : cảm xúc tác giả về mùa phơi</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94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additive="base">
                                        <p:cTn id="18" dur="500" fill="hold"/>
                                        <p:tgtEl>
                                          <p:spTgt spid="48"/>
                                        </p:tgtEl>
                                        <p:attrNameLst>
                                          <p:attrName>ppt_x</p:attrName>
                                        </p:attrNameLst>
                                      </p:cBhvr>
                                      <p:tavLst>
                                        <p:tav tm="0">
                                          <p:val>
                                            <p:strVal val="#ppt_x"/>
                                          </p:val>
                                        </p:tav>
                                        <p:tav tm="100000">
                                          <p:val>
                                            <p:strVal val="#ppt_x"/>
                                          </p:val>
                                        </p:tav>
                                      </p:tavLst>
                                    </p:anim>
                                    <p:anim calcmode="lin" valueType="num">
                                      <p:cBhvr additive="base">
                                        <p:cTn id="1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86150" y="303199"/>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5. Câu 5</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矩形 10">
            <a:extLst>
              <a:ext uri="{FF2B5EF4-FFF2-40B4-BE49-F238E27FC236}">
                <a16:creationId xmlns:a16="http://schemas.microsoft.com/office/drawing/2014/main" xmlns="" id="{9AE95CED-24A3-74EE-6DB5-97210FAF79AE}"/>
              </a:ext>
            </a:extLst>
          </p:cNvPr>
          <p:cNvSpPr/>
          <p:nvPr/>
        </p:nvSpPr>
        <p:spPr>
          <a:xfrm>
            <a:off x="8514978" y="1990533"/>
            <a:ext cx="2623877" cy="2514864"/>
          </a:xfrm>
          <a:prstGeom prst="rect">
            <a:avLst/>
          </a:prstGeom>
          <a:solidFill>
            <a:srgbClr val="FEC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0">
            <a:extLst>
              <a:ext uri="{FF2B5EF4-FFF2-40B4-BE49-F238E27FC236}">
                <a16:creationId xmlns:a16="http://schemas.microsoft.com/office/drawing/2014/main" xmlns="" id="{AA9CCA9E-CD2F-C2DF-459C-0FE05DF998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26672" y="1124472"/>
            <a:ext cx="1609346" cy="1411023"/>
          </a:xfrm>
          <a:prstGeom prst="rect">
            <a:avLst/>
          </a:prstGeom>
        </p:spPr>
      </p:pic>
      <p:sp>
        <p:nvSpPr>
          <p:cNvPr id="4" name="矩形 10">
            <a:extLst>
              <a:ext uri="{FF2B5EF4-FFF2-40B4-BE49-F238E27FC236}">
                <a16:creationId xmlns:a16="http://schemas.microsoft.com/office/drawing/2014/main" xmlns="" id="{347D1806-1978-047B-3AF3-220C22382F53}"/>
              </a:ext>
            </a:extLst>
          </p:cNvPr>
          <p:cNvSpPr/>
          <p:nvPr/>
        </p:nvSpPr>
        <p:spPr>
          <a:xfrm>
            <a:off x="1196175" y="2124241"/>
            <a:ext cx="2623877" cy="3125633"/>
          </a:xfrm>
          <a:prstGeom prst="rect">
            <a:avLst/>
          </a:prstGeom>
          <a:solidFill>
            <a:srgbClr val="FEC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20">
            <a:extLst>
              <a:ext uri="{FF2B5EF4-FFF2-40B4-BE49-F238E27FC236}">
                <a16:creationId xmlns:a16="http://schemas.microsoft.com/office/drawing/2014/main" xmlns="" id="{9D80114B-0940-B5EC-73C3-74AC5605C1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7015" y="1094232"/>
            <a:ext cx="1609346" cy="1411023"/>
          </a:xfrm>
          <a:prstGeom prst="rect">
            <a:avLst/>
          </a:prstGeom>
        </p:spPr>
      </p:pic>
      <p:sp>
        <p:nvSpPr>
          <p:cNvPr id="9" name="TextBox 8">
            <a:extLst>
              <a:ext uri="{FF2B5EF4-FFF2-40B4-BE49-F238E27FC236}">
                <a16:creationId xmlns:a16="http://schemas.microsoft.com/office/drawing/2014/main" xmlns="" id="{D1ADEC95-45FB-CDA6-C837-678FCC3FC663}"/>
              </a:ext>
            </a:extLst>
          </p:cNvPr>
          <p:cNvSpPr txBox="1"/>
          <p:nvPr/>
        </p:nvSpPr>
        <p:spPr>
          <a:xfrm>
            <a:off x="1139926" y="2152501"/>
            <a:ext cx="2776945"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effectLst/>
                <a:latin typeface="Times New Roman" panose="02020603050405020304" pitchFamily="18" charset="0"/>
                <a:ea typeface="Times New Roman" panose="02020603050405020304" pitchFamily="18" charset="0"/>
              </a:rPr>
              <a:t>Văn bản là một văn bản văn xuôi ngắn gọn, mang tính trữ tình, tự sự, miêu tả sâu sắc về những kỉ niệm đẹp đẽ của tác giả trước mùa phơi sân trước</a:t>
            </a:r>
            <a:endParaRPr kumimoji="0" lang="en-US" sz="4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xmlns="" id="{8A3CE13F-5CE2-2A73-1549-5A8BA83753F7}"/>
              </a:ext>
            </a:extLst>
          </p:cNvPr>
          <p:cNvSpPr txBox="1"/>
          <p:nvPr/>
        </p:nvSpPr>
        <p:spPr>
          <a:xfrm>
            <a:off x="8659424" y="2379257"/>
            <a:ext cx="247943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effectLst/>
                <a:latin typeface="Times New Roman" panose="02020603050405020304" pitchFamily="18" charset="0"/>
                <a:ea typeface="Times New Roman" panose="02020603050405020304" pitchFamily="18" charset="0"/>
              </a:rPr>
              <a:t>Tác giả bộc lộ trực tiếp tình cảm yêu mến, suy nghĩ vấn vương về những kỉ niệm nơi đây. </a:t>
            </a:r>
            <a:endParaRPr kumimoji="0" lang="en-US" sz="44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2" name="图片 18">
            <a:extLst>
              <a:ext uri="{FF2B5EF4-FFF2-40B4-BE49-F238E27FC236}">
                <a16:creationId xmlns:a16="http://schemas.microsoft.com/office/drawing/2014/main" xmlns="" id="{59AE7B72-7BA0-5DEA-DA8D-663E82CD05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5663" y="2912444"/>
            <a:ext cx="4736923" cy="3877152"/>
          </a:xfrm>
          <a:prstGeom prst="rect">
            <a:avLst/>
          </a:prstGeom>
        </p:spPr>
      </p:pic>
    </p:spTree>
    <p:extLst>
      <p:ext uri="{BB962C8B-B14F-4D97-AF65-F5344CB8AC3E}">
        <p14:creationId xmlns:p14="http://schemas.microsoft.com/office/powerpoint/2010/main" val="3515775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86150" y="303199"/>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5. Câu 5</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nvGrpSpPr>
          <p:cNvPr id="13" name="组合 10">
            <a:extLst>
              <a:ext uri="{FF2B5EF4-FFF2-40B4-BE49-F238E27FC236}">
                <a16:creationId xmlns:a16="http://schemas.microsoft.com/office/drawing/2014/main" xmlns="" id="{DA1AF588-8567-8A61-329B-30F54316DF19}"/>
              </a:ext>
            </a:extLst>
          </p:cNvPr>
          <p:cNvGrpSpPr/>
          <p:nvPr/>
        </p:nvGrpSpPr>
        <p:grpSpPr>
          <a:xfrm>
            <a:off x="556918" y="3724576"/>
            <a:ext cx="3806208" cy="2677656"/>
            <a:chOff x="1263881" y="5158398"/>
            <a:chExt cx="3806208" cy="2677656"/>
          </a:xfrm>
        </p:grpSpPr>
        <p:sp>
          <p:nvSpPr>
            <p:cNvPr id="14" name="矩形 13">
              <a:extLst>
                <a:ext uri="{FF2B5EF4-FFF2-40B4-BE49-F238E27FC236}">
                  <a16:creationId xmlns:a16="http://schemas.microsoft.com/office/drawing/2014/main" xmlns="" id="{92E04018-E18E-534D-1DF2-38FEEA2EAB69}"/>
                </a:ext>
              </a:extLst>
            </p:cNvPr>
            <p:cNvSpPr/>
            <p:nvPr/>
          </p:nvSpPr>
          <p:spPr>
            <a:xfrm>
              <a:off x="1753525" y="5158398"/>
              <a:ext cx="3316564" cy="2677656"/>
            </a:xfrm>
            <a:prstGeom prst="rect">
              <a:avLst/>
            </a:prstGeom>
          </p:spPr>
          <p:txBody>
            <a:bodyPr vert="horz"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Chất trữ tình: được tạo nên từ chính hình ảnh thiên nhiên cùng những cảm xúc, suy nghĩ sâu sắc =&gt; tạo nên rung động, hình dung cho bạn đọc về mọi vật nơi đây. </a:t>
              </a:r>
              <a:endParaRPr lang="en-US" sz="2400">
                <a:effectLst/>
                <a:latin typeface=".VnTime"/>
                <a:ea typeface="Times New Roman" panose="02020603050405020304" pitchFamily="18" charset="0"/>
                <a:cs typeface="Times New Roman" panose="02020603050405020304" pitchFamily="18" charset="0"/>
              </a:endParaRPr>
            </a:p>
          </p:txBody>
        </p:sp>
        <p:sp>
          <p:nvSpPr>
            <p:cNvPr id="15" name="椭圆 14">
              <a:extLst>
                <a:ext uri="{FF2B5EF4-FFF2-40B4-BE49-F238E27FC236}">
                  <a16:creationId xmlns:a16="http://schemas.microsoft.com/office/drawing/2014/main" xmlns="" id="{C1C0FD61-7BEA-529F-7603-0AB9585409A9}"/>
                </a:ext>
              </a:extLst>
            </p:cNvPr>
            <p:cNvSpPr/>
            <p:nvPr/>
          </p:nvSpPr>
          <p:spPr>
            <a:xfrm>
              <a:off x="1276756" y="5204877"/>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xmlns="" id="{19FF7A4B-EE39-C3D8-A5BF-1A5C995F4CC6}"/>
                </a:ext>
              </a:extLst>
            </p:cNvPr>
            <p:cNvSpPr txBox="1"/>
            <p:nvPr/>
          </p:nvSpPr>
          <p:spPr>
            <a:xfrm>
              <a:off x="1263881" y="5224127"/>
              <a:ext cx="495649" cy="400110"/>
            </a:xfrm>
            <a:prstGeom prst="rect">
              <a:avLst/>
            </a:prstGeom>
            <a:noFill/>
          </p:spPr>
          <p:txBody>
            <a:bodyPr wrap="none" rtlCol="0">
              <a:spAutoFit/>
            </a:bodyPr>
            <a:lstStyle/>
            <a:p>
              <a:r>
                <a:rPr lang="en-US" altLang="zh-CN" sz="2000">
                  <a:solidFill>
                    <a:srgbClr val="683726"/>
                  </a:solidFill>
                  <a:latin typeface="思源宋体 Heavy" panose="02020900000000000000" pitchFamily="18" charset="-122"/>
                  <a:ea typeface="思源宋体 Heavy" panose="02020900000000000000" pitchFamily="18" charset="-122"/>
                </a:rPr>
                <a:t>01</a:t>
              </a:r>
              <a:endParaRPr lang="zh-CN" altLang="en-US" sz="2000">
                <a:solidFill>
                  <a:srgbClr val="683726"/>
                </a:solidFill>
                <a:latin typeface="思源宋体 Heavy" panose="02020900000000000000" pitchFamily="18" charset="-122"/>
                <a:ea typeface="思源宋体 Heavy" panose="02020900000000000000" pitchFamily="18" charset="-122"/>
              </a:endParaRPr>
            </a:p>
          </p:txBody>
        </p:sp>
      </p:grpSp>
      <p:grpSp>
        <p:nvGrpSpPr>
          <p:cNvPr id="17" name="组合 11">
            <a:extLst>
              <a:ext uri="{FF2B5EF4-FFF2-40B4-BE49-F238E27FC236}">
                <a16:creationId xmlns:a16="http://schemas.microsoft.com/office/drawing/2014/main" xmlns="" id="{9EA1880A-445B-AE60-629D-AEED53F96C62}"/>
              </a:ext>
            </a:extLst>
          </p:cNvPr>
          <p:cNvGrpSpPr/>
          <p:nvPr/>
        </p:nvGrpSpPr>
        <p:grpSpPr>
          <a:xfrm>
            <a:off x="4627645" y="3696791"/>
            <a:ext cx="3072560" cy="1200329"/>
            <a:chOff x="4711987" y="5130613"/>
            <a:chExt cx="3072560" cy="1200329"/>
          </a:xfrm>
        </p:grpSpPr>
        <p:sp>
          <p:nvSpPr>
            <p:cNvPr id="18" name="矩形 17">
              <a:extLst>
                <a:ext uri="{FF2B5EF4-FFF2-40B4-BE49-F238E27FC236}">
                  <a16:creationId xmlns:a16="http://schemas.microsoft.com/office/drawing/2014/main" xmlns="" id="{9D8E6F9A-77EF-8228-69A5-5056DBD93281}"/>
                </a:ext>
              </a:extLst>
            </p:cNvPr>
            <p:cNvSpPr/>
            <p:nvPr/>
          </p:nvSpPr>
          <p:spPr>
            <a:xfrm>
              <a:off x="5386584" y="5130613"/>
              <a:ext cx="2397963" cy="1200329"/>
            </a:xfrm>
            <a:prstGeom prst="rect">
              <a:avLst/>
            </a:prstGeom>
          </p:spPr>
          <p:txBody>
            <a:bodyPr vert="horz" wrap="square">
              <a:spAutoFit/>
            </a:bodyPr>
            <a:lstStyle/>
            <a:p>
              <a:pPr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Cái tôi nhà văn thì vô cùng tinh tế, nhạy cảm.</a:t>
              </a:r>
              <a:endParaRPr lang="en-US" sz="2400">
                <a:effectLst/>
                <a:latin typeface=".VnTime"/>
                <a:ea typeface="Times New Roman" panose="02020603050405020304" pitchFamily="18" charset="0"/>
                <a:cs typeface="Times New Roman" panose="02020603050405020304" pitchFamily="18" charset="0"/>
              </a:endParaRPr>
            </a:p>
          </p:txBody>
        </p:sp>
        <p:sp>
          <p:nvSpPr>
            <p:cNvPr id="19" name="椭圆 18">
              <a:extLst>
                <a:ext uri="{FF2B5EF4-FFF2-40B4-BE49-F238E27FC236}">
                  <a16:creationId xmlns:a16="http://schemas.microsoft.com/office/drawing/2014/main" xmlns="" id="{6E71594D-AE1D-AD06-E673-4B2B9B8623E4}"/>
                </a:ext>
              </a:extLst>
            </p:cNvPr>
            <p:cNvSpPr/>
            <p:nvPr/>
          </p:nvSpPr>
          <p:spPr>
            <a:xfrm>
              <a:off x="4724862" y="5204877"/>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xmlns="" id="{270671A8-5FB4-7ABE-988F-1BEBDBC49BC6}"/>
                </a:ext>
              </a:extLst>
            </p:cNvPr>
            <p:cNvSpPr txBox="1"/>
            <p:nvPr/>
          </p:nvSpPr>
          <p:spPr>
            <a:xfrm>
              <a:off x="4711987" y="5224127"/>
              <a:ext cx="495649" cy="400110"/>
            </a:xfrm>
            <a:prstGeom prst="rect">
              <a:avLst/>
            </a:prstGeom>
            <a:noFill/>
          </p:spPr>
          <p:txBody>
            <a:bodyPr wrap="none" rtlCol="0">
              <a:spAutoFit/>
            </a:bodyPr>
            <a:lstStyle/>
            <a:p>
              <a:r>
                <a:rPr lang="en-US" altLang="zh-CN" sz="2000">
                  <a:solidFill>
                    <a:srgbClr val="683726"/>
                  </a:solidFill>
                  <a:latin typeface="思源宋体 Heavy" panose="02020900000000000000" pitchFamily="18" charset="-122"/>
                  <a:ea typeface="思源宋体 Heavy" panose="02020900000000000000" pitchFamily="18" charset="-122"/>
                </a:rPr>
                <a:t>02</a:t>
              </a:r>
              <a:endParaRPr lang="zh-CN" altLang="en-US" sz="2000">
                <a:solidFill>
                  <a:srgbClr val="683726"/>
                </a:solidFill>
                <a:latin typeface="思源宋体 Heavy" panose="02020900000000000000" pitchFamily="18" charset="-122"/>
                <a:ea typeface="思源宋体 Heavy" panose="02020900000000000000" pitchFamily="18" charset="-122"/>
              </a:endParaRPr>
            </a:p>
          </p:txBody>
        </p:sp>
      </p:grpSp>
      <p:grpSp>
        <p:nvGrpSpPr>
          <p:cNvPr id="21" name="组合 12">
            <a:extLst>
              <a:ext uri="{FF2B5EF4-FFF2-40B4-BE49-F238E27FC236}">
                <a16:creationId xmlns:a16="http://schemas.microsoft.com/office/drawing/2014/main" xmlns="" id="{3F907CB2-C852-2E53-0D15-9E528CF88472}"/>
              </a:ext>
            </a:extLst>
          </p:cNvPr>
          <p:cNvGrpSpPr/>
          <p:nvPr/>
        </p:nvGrpSpPr>
        <p:grpSpPr>
          <a:xfrm>
            <a:off x="8173702" y="3732252"/>
            <a:ext cx="3070284" cy="2308324"/>
            <a:chOff x="8058606" y="5158398"/>
            <a:chExt cx="3070284" cy="2308324"/>
          </a:xfrm>
        </p:grpSpPr>
        <p:sp>
          <p:nvSpPr>
            <p:cNvPr id="22" name="矩形 21">
              <a:extLst>
                <a:ext uri="{FF2B5EF4-FFF2-40B4-BE49-F238E27FC236}">
                  <a16:creationId xmlns:a16="http://schemas.microsoft.com/office/drawing/2014/main" xmlns="" id="{DD60B16A-43B5-883D-053F-37DEA053290D}"/>
                </a:ext>
              </a:extLst>
            </p:cNvPr>
            <p:cNvSpPr/>
            <p:nvPr/>
          </p:nvSpPr>
          <p:spPr>
            <a:xfrm>
              <a:off x="8548250" y="5158398"/>
              <a:ext cx="2580640" cy="2308324"/>
            </a:xfrm>
            <a:prstGeom prst="rect">
              <a:avLst/>
            </a:prstGeom>
          </p:spPr>
          <p:txBody>
            <a:bodyPr vert="horz" wrap="square">
              <a:spAutoFit/>
            </a:bodyPr>
            <a:lstStyle/>
            <a:p>
              <a:pPr algn="just"/>
              <a:r>
                <a:rPr lang="en-US" sz="2400">
                  <a:effectLst/>
                  <a:latin typeface="Times New Roman" panose="02020603050405020304" pitchFamily="18" charset="0"/>
                  <a:ea typeface="Times New Roman" panose="02020603050405020304" pitchFamily="18" charset="0"/>
                </a:rPr>
                <a:t>Ngôn ngữ trong văn bản vô cùng giản dị, quen thuộc, sinh động và mang hơi hướng trữ tình.</a:t>
              </a:r>
              <a:endParaRPr lang="zh-CN" altLang="en-US" sz="2400">
                <a:solidFill>
                  <a:srgbClr val="683726"/>
                </a:solidFill>
                <a:latin typeface="思源黑体 CN Regular" panose="020B0500000000000000" pitchFamily="34" charset="-122"/>
                <a:ea typeface="思源黑体 CN Regular" panose="020B0500000000000000" pitchFamily="34" charset="-122"/>
              </a:endParaRPr>
            </a:p>
          </p:txBody>
        </p:sp>
        <p:sp>
          <p:nvSpPr>
            <p:cNvPr id="23" name="椭圆 22">
              <a:extLst>
                <a:ext uri="{FF2B5EF4-FFF2-40B4-BE49-F238E27FC236}">
                  <a16:creationId xmlns:a16="http://schemas.microsoft.com/office/drawing/2014/main" xmlns="" id="{2C67C395-31DB-788D-1855-4C5FE099F8E6}"/>
                </a:ext>
              </a:extLst>
            </p:cNvPr>
            <p:cNvSpPr/>
            <p:nvPr/>
          </p:nvSpPr>
          <p:spPr>
            <a:xfrm>
              <a:off x="8071481" y="5204877"/>
              <a:ext cx="469900" cy="469900"/>
            </a:xfrm>
            <a:prstGeom prst="ellipse">
              <a:avLst/>
            </a:prstGeom>
            <a:solidFill>
              <a:srgbClr val="FEC5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xmlns="" id="{80F61CB0-4CAB-1D81-30D7-22687B9CE88E}"/>
                </a:ext>
              </a:extLst>
            </p:cNvPr>
            <p:cNvSpPr txBox="1"/>
            <p:nvPr/>
          </p:nvSpPr>
          <p:spPr>
            <a:xfrm>
              <a:off x="8058606" y="5224127"/>
              <a:ext cx="495649" cy="400110"/>
            </a:xfrm>
            <a:prstGeom prst="rect">
              <a:avLst/>
            </a:prstGeom>
            <a:noFill/>
          </p:spPr>
          <p:txBody>
            <a:bodyPr wrap="none" rtlCol="0">
              <a:spAutoFit/>
            </a:bodyPr>
            <a:lstStyle/>
            <a:p>
              <a:r>
                <a:rPr lang="en-US" altLang="zh-CN" sz="2000">
                  <a:solidFill>
                    <a:srgbClr val="683726"/>
                  </a:solidFill>
                  <a:latin typeface="思源宋体 Heavy" panose="02020900000000000000" pitchFamily="18" charset="-122"/>
                  <a:ea typeface="思源宋体 Heavy" panose="02020900000000000000" pitchFamily="18" charset="-122"/>
                </a:rPr>
                <a:t>03</a:t>
              </a:r>
              <a:endParaRPr lang="zh-CN" altLang="en-US" sz="2000">
                <a:solidFill>
                  <a:srgbClr val="683726"/>
                </a:solidFill>
                <a:latin typeface="思源宋体 Heavy" panose="02020900000000000000" pitchFamily="18" charset="-122"/>
                <a:ea typeface="思源宋体 Heavy" panose="02020900000000000000" pitchFamily="18" charset="-122"/>
              </a:endParaRPr>
            </a:p>
          </p:txBody>
        </p:sp>
      </p:grpSp>
      <p:grpSp>
        <p:nvGrpSpPr>
          <p:cNvPr id="25" name="组合 7">
            <a:extLst>
              <a:ext uri="{FF2B5EF4-FFF2-40B4-BE49-F238E27FC236}">
                <a16:creationId xmlns:a16="http://schemas.microsoft.com/office/drawing/2014/main" xmlns="" id="{3D9CEED7-7BF6-66FE-8DE7-A807235FA29C}"/>
              </a:ext>
            </a:extLst>
          </p:cNvPr>
          <p:cNvGrpSpPr/>
          <p:nvPr/>
        </p:nvGrpSpPr>
        <p:grpSpPr>
          <a:xfrm>
            <a:off x="1244149" y="1461305"/>
            <a:ext cx="2936710" cy="2064172"/>
            <a:chOff x="1142549" y="2718550"/>
            <a:chExt cx="2936710" cy="2064172"/>
          </a:xfrm>
        </p:grpSpPr>
        <p:pic>
          <p:nvPicPr>
            <p:cNvPr id="26" name="图片 28">
              <a:extLst>
                <a:ext uri="{FF2B5EF4-FFF2-40B4-BE49-F238E27FC236}">
                  <a16:creationId xmlns:a16="http://schemas.microsoft.com/office/drawing/2014/main" xmlns="" id="{FCA3039F-77F1-BF5D-36E4-FB379EEA038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5086" y="2823536"/>
              <a:ext cx="2641612" cy="1854200"/>
            </a:xfrm>
            <a:custGeom>
              <a:avLst/>
              <a:gdLst>
                <a:gd name="connsiteX0" fmla="*/ 0 w 2641612"/>
                <a:gd name="connsiteY0" fmla="*/ 0 h 1854200"/>
                <a:gd name="connsiteX1" fmla="*/ 2641612 w 2641612"/>
                <a:gd name="connsiteY1" fmla="*/ 0 h 1854200"/>
                <a:gd name="connsiteX2" fmla="*/ 2641612 w 2641612"/>
                <a:gd name="connsiteY2" fmla="*/ 1854200 h 1854200"/>
                <a:gd name="connsiteX3" fmla="*/ 0 w 2641612"/>
                <a:gd name="connsiteY3" fmla="*/ 1854200 h 1854200"/>
                <a:gd name="connsiteX4" fmla="*/ 0 w 2641612"/>
                <a:gd name="connsiteY4" fmla="*/ 0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12" h="1854200">
                  <a:moveTo>
                    <a:pt x="0" y="0"/>
                  </a:moveTo>
                  <a:lnTo>
                    <a:pt x="2641612" y="0"/>
                  </a:lnTo>
                  <a:lnTo>
                    <a:pt x="2641612" y="1854200"/>
                  </a:lnTo>
                  <a:lnTo>
                    <a:pt x="0" y="1854200"/>
                  </a:lnTo>
                  <a:lnTo>
                    <a:pt x="0" y="0"/>
                  </a:lnTo>
                  <a:close/>
                </a:path>
              </a:pathLst>
            </a:custGeom>
          </p:spPr>
        </p:pic>
        <p:sp>
          <p:nvSpPr>
            <p:cNvPr id="27" name="矩形 40">
              <a:extLst>
                <a:ext uri="{FF2B5EF4-FFF2-40B4-BE49-F238E27FC236}">
                  <a16:creationId xmlns:a16="http://schemas.microsoft.com/office/drawing/2014/main" xmlns="" id="{97CE983D-02A9-FBD5-6666-F4DB85DB3493}"/>
                </a:ext>
              </a:extLst>
            </p:cNvPr>
            <p:cNvSpPr/>
            <p:nvPr/>
          </p:nvSpPr>
          <p:spPr>
            <a:xfrm>
              <a:off x="1142549" y="2718550"/>
              <a:ext cx="2936710" cy="2064172"/>
            </a:xfrm>
            <a:prstGeom prst="rect">
              <a:avLst/>
            </a:prstGeom>
            <a:noFill/>
            <a:ln w="28575">
              <a:solidFill>
                <a:srgbClr val="FEC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8">
            <a:extLst>
              <a:ext uri="{FF2B5EF4-FFF2-40B4-BE49-F238E27FC236}">
                <a16:creationId xmlns:a16="http://schemas.microsoft.com/office/drawing/2014/main" xmlns="" id="{8F584B31-E00C-9B75-A5C3-3F40C6D4D658}"/>
              </a:ext>
            </a:extLst>
          </p:cNvPr>
          <p:cNvGrpSpPr/>
          <p:nvPr/>
        </p:nvGrpSpPr>
        <p:grpSpPr>
          <a:xfrm>
            <a:off x="4627645" y="1461305"/>
            <a:ext cx="2936710" cy="2064172"/>
            <a:chOff x="4526045" y="2718550"/>
            <a:chExt cx="2936710" cy="2064172"/>
          </a:xfrm>
        </p:grpSpPr>
        <p:pic>
          <p:nvPicPr>
            <p:cNvPr id="29" name="图片 32">
              <a:extLst>
                <a:ext uri="{FF2B5EF4-FFF2-40B4-BE49-F238E27FC236}">
                  <a16:creationId xmlns:a16="http://schemas.microsoft.com/office/drawing/2014/main" xmlns="" id="{DB5ED419-3870-14CC-38CC-C38B5487B3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73594" y="2823536"/>
              <a:ext cx="2641612" cy="1854200"/>
            </a:xfrm>
            <a:custGeom>
              <a:avLst/>
              <a:gdLst>
                <a:gd name="connsiteX0" fmla="*/ 0 w 2641612"/>
                <a:gd name="connsiteY0" fmla="*/ 0 h 1854200"/>
                <a:gd name="connsiteX1" fmla="*/ 2641612 w 2641612"/>
                <a:gd name="connsiteY1" fmla="*/ 0 h 1854200"/>
                <a:gd name="connsiteX2" fmla="*/ 2641612 w 2641612"/>
                <a:gd name="connsiteY2" fmla="*/ 1854200 h 1854200"/>
                <a:gd name="connsiteX3" fmla="*/ 0 w 2641612"/>
                <a:gd name="connsiteY3" fmla="*/ 1854200 h 1854200"/>
                <a:gd name="connsiteX4" fmla="*/ 0 w 2641612"/>
                <a:gd name="connsiteY4" fmla="*/ 0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12" h="1854200">
                  <a:moveTo>
                    <a:pt x="0" y="0"/>
                  </a:moveTo>
                  <a:lnTo>
                    <a:pt x="2641612" y="0"/>
                  </a:lnTo>
                  <a:lnTo>
                    <a:pt x="2641612" y="1854200"/>
                  </a:lnTo>
                  <a:lnTo>
                    <a:pt x="0" y="1854200"/>
                  </a:lnTo>
                  <a:lnTo>
                    <a:pt x="0" y="0"/>
                  </a:lnTo>
                  <a:close/>
                </a:path>
              </a:pathLst>
            </a:custGeom>
          </p:spPr>
        </p:pic>
        <p:sp>
          <p:nvSpPr>
            <p:cNvPr id="30" name="矩形 41">
              <a:extLst>
                <a:ext uri="{FF2B5EF4-FFF2-40B4-BE49-F238E27FC236}">
                  <a16:creationId xmlns:a16="http://schemas.microsoft.com/office/drawing/2014/main" xmlns="" id="{62B823A3-989B-A391-95CE-73FB988E996A}"/>
                </a:ext>
              </a:extLst>
            </p:cNvPr>
            <p:cNvSpPr/>
            <p:nvPr/>
          </p:nvSpPr>
          <p:spPr>
            <a:xfrm>
              <a:off x="4526045" y="2718550"/>
              <a:ext cx="2936710" cy="2064172"/>
            </a:xfrm>
            <a:prstGeom prst="rect">
              <a:avLst/>
            </a:prstGeom>
            <a:noFill/>
            <a:ln w="28575">
              <a:solidFill>
                <a:srgbClr val="FEC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9">
            <a:extLst>
              <a:ext uri="{FF2B5EF4-FFF2-40B4-BE49-F238E27FC236}">
                <a16:creationId xmlns:a16="http://schemas.microsoft.com/office/drawing/2014/main" xmlns="" id="{ABA0686F-6E48-04D0-B806-5C0B91FDF794}"/>
              </a:ext>
            </a:extLst>
          </p:cNvPr>
          <p:cNvGrpSpPr/>
          <p:nvPr/>
        </p:nvGrpSpPr>
        <p:grpSpPr>
          <a:xfrm>
            <a:off x="8026153" y="1461305"/>
            <a:ext cx="2936710" cy="2064172"/>
            <a:chOff x="7924553" y="2718550"/>
            <a:chExt cx="2936710" cy="2064172"/>
          </a:xfrm>
        </p:grpSpPr>
        <p:pic>
          <p:nvPicPr>
            <p:cNvPr id="32" name="图片 36">
              <a:extLst>
                <a:ext uri="{FF2B5EF4-FFF2-40B4-BE49-F238E27FC236}">
                  <a16:creationId xmlns:a16="http://schemas.microsoft.com/office/drawing/2014/main" xmlns="" id="{CD820B3B-CFED-57BF-C23F-430CA2304CF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072102" y="2823536"/>
              <a:ext cx="2641612" cy="1854200"/>
            </a:xfrm>
            <a:custGeom>
              <a:avLst/>
              <a:gdLst>
                <a:gd name="connsiteX0" fmla="*/ 0 w 2641612"/>
                <a:gd name="connsiteY0" fmla="*/ 0 h 1854200"/>
                <a:gd name="connsiteX1" fmla="*/ 2641612 w 2641612"/>
                <a:gd name="connsiteY1" fmla="*/ 0 h 1854200"/>
                <a:gd name="connsiteX2" fmla="*/ 2641612 w 2641612"/>
                <a:gd name="connsiteY2" fmla="*/ 1854200 h 1854200"/>
                <a:gd name="connsiteX3" fmla="*/ 0 w 2641612"/>
                <a:gd name="connsiteY3" fmla="*/ 1854200 h 1854200"/>
                <a:gd name="connsiteX4" fmla="*/ 0 w 2641612"/>
                <a:gd name="connsiteY4" fmla="*/ 0 h 185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612" h="1854200">
                  <a:moveTo>
                    <a:pt x="0" y="0"/>
                  </a:moveTo>
                  <a:lnTo>
                    <a:pt x="2641612" y="0"/>
                  </a:lnTo>
                  <a:lnTo>
                    <a:pt x="2641612" y="1854200"/>
                  </a:lnTo>
                  <a:lnTo>
                    <a:pt x="0" y="1854200"/>
                  </a:lnTo>
                  <a:lnTo>
                    <a:pt x="0" y="0"/>
                  </a:lnTo>
                  <a:close/>
                </a:path>
              </a:pathLst>
            </a:custGeom>
          </p:spPr>
        </p:pic>
        <p:sp>
          <p:nvSpPr>
            <p:cNvPr id="33" name="矩形 42">
              <a:extLst>
                <a:ext uri="{FF2B5EF4-FFF2-40B4-BE49-F238E27FC236}">
                  <a16:creationId xmlns:a16="http://schemas.microsoft.com/office/drawing/2014/main" xmlns="" id="{5F2C0BA0-B5EA-F77B-EBE6-2E76B1394BDB}"/>
                </a:ext>
              </a:extLst>
            </p:cNvPr>
            <p:cNvSpPr/>
            <p:nvPr/>
          </p:nvSpPr>
          <p:spPr>
            <a:xfrm>
              <a:off x="7924553" y="2718550"/>
              <a:ext cx="2936710" cy="2064172"/>
            </a:xfrm>
            <a:prstGeom prst="rect">
              <a:avLst/>
            </a:prstGeom>
            <a:noFill/>
            <a:ln w="28575">
              <a:solidFill>
                <a:srgbClr val="FEC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835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3" name="组合 82"/>
          <p:cNvGrpSpPr/>
          <p:nvPr/>
        </p:nvGrpSpPr>
        <p:grpSpPr>
          <a:xfrm>
            <a:off x="619760" y="558800"/>
            <a:ext cx="10962640" cy="5750560"/>
            <a:chOff x="619760" y="558800"/>
            <a:chExt cx="10962640" cy="5750560"/>
          </a:xfrm>
        </p:grpSpPr>
        <p:sp>
          <p:nvSpPr>
            <p:cNvPr id="78" name="矩形 77"/>
            <p:cNvSpPr/>
            <p:nvPr/>
          </p:nvSpPr>
          <p:spPr>
            <a:xfrm>
              <a:off x="619760" y="558800"/>
              <a:ext cx="10962640" cy="5750560"/>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 name="矩形 1"/>
            <p:cNvSpPr/>
            <p:nvPr/>
          </p:nvSpPr>
          <p:spPr>
            <a:xfrm>
              <a:off x="670561" y="609600"/>
              <a:ext cx="3043812" cy="5648960"/>
            </a:xfrm>
            <a:prstGeom prst="rect">
              <a:avLst/>
            </a:prstGeom>
            <a:solidFill>
              <a:schemeClr val="accent4">
                <a:lumMod val="40000"/>
                <a:lumOff val="60000"/>
              </a:schemeClr>
            </a:solidFill>
            <a:ln w="44450">
              <a:solidFill>
                <a:srgbClr val="FDE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43" name="矩形 42"/>
          <p:cNvSpPr/>
          <p:nvPr/>
        </p:nvSpPr>
        <p:spPr>
          <a:xfrm>
            <a:off x="3708401" y="1935480"/>
            <a:ext cx="7853680" cy="2987040"/>
          </a:xfrm>
          <a:prstGeom prst="rect">
            <a:avLst/>
          </a:prstGeom>
          <a:solidFill>
            <a:schemeClr val="accent3">
              <a:lumMod val="60000"/>
              <a:lumOff val="40000"/>
            </a:schemeClr>
          </a:solidFill>
          <a:ln>
            <a:noFill/>
          </a:ln>
          <a:effectLst>
            <a:outerShdw blurRad="177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75" name="任意多边形 74"/>
          <p:cNvSpPr/>
          <p:nvPr/>
        </p:nvSpPr>
        <p:spPr bwMode="white">
          <a:xfrm>
            <a:off x="3708400" y="1656080"/>
            <a:ext cx="1706880" cy="3525520"/>
          </a:xfrm>
          <a:custGeom>
            <a:avLst/>
            <a:gdLst>
              <a:gd name="connsiteX0" fmla="*/ 30480 w 1706880"/>
              <a:gd name="connsiteY0" fmla="*/ 284480 h 3535680"/>
              <a:gd name="connsiteX1" fmla="*/ 528320 w 1706880"/>
              <a:gd name="connsiteY1" fmla="*/ 274320 h 3535680"/>
              <a:gd name="connsiteX2" fmla="*/ 1026160 w 1706880"/>
              <a:gd name="connsiteY2" fmla="*/ 680720 h 3535680"/>
              <a:gd name="connsiteX3" fmla="*/ 1371600 w 1706880"/>
              <a:gd name="connsiteY3" fmla="*/ 1137920 h 3535680"/>
              <a:gd name="connsiteX4" fmla="*/ 1554480 w 1706880"/>
              <a:gd name="connsiteY4" fmla="*/ 1432560 h 3535680"/>
              <a:gd name="connsiteX5" fmla="*/ 1706880 w 1706880"/>
              <a:gd name="connsiteY5" fmla="*/ 1737360 h 3535680"/>
              <a:gd name="connsiteX6" fmla="*/ 1656080 w 1706880"/>
              <a:gd name="connsiteY6" fmla="*/ 2062480 h 3535680"/>
              <a:gd name="connsiteX7" fmla="*/ 1381760 w 1706880"/>
              <a:gd name="connsiteY7" fmla="*/ 2479040 h 3535680"/>
              <a:gd name="connsiteX8" fmla="*/ 924560 w 1706880"/>
              <a:gd name="connsiteY8" fmla="*/ 2997200 h 3535680"/>
              <a:gd name="connsiteX9" fmla="*/ 599440 w 1706880"/>
              <a:gd name="connsiteY9" fmla="*/ 3251200 h 3535680"/>
              <a:gd name="connsiteX10" fmla="*/ 386080 w 1706880"/>
              <a:gd name="connsiteY10" fmla="*/ 3362960 h 3535680"/>
              <a:gd name="connsiteX11" fmla="*/ 81280 w 1706880"/>
              <a:gd name="connsiteY11" fmla="*/ 3495040 h 3535680"/>
              <a:gd name="connsiteX12" fmla="*/ 0 w 1706880"/>
              <a:gd name="connsiteY12" fmla="*/ 3535680 h 3535680"/>
              <a:gd name="connsiteX13" fmla="*/ 10160 w 1706880"/>
              <a:gd name="connsiteY13" fmla="*/ 10160 h 3535680"/>
              <a:gd name="connsiteX14" fmla="*/ 40640 w 1706880"/>
              <a:gd name="connsiteY14" fmla="*/ 0 h 3535680"/>
              <a:gd name="connsiteX0" fmla="*/ 132080 w 1706880"/>
              <a:gd name="connsiteY0" fmla="*/ 81280 h 3535680"/>
              <a:gd name="connsiteX1" fmla="*/ 528320 w 1706880"/>
              <a:gd name="connsiteY1" fmla="*/ 274320 h 3535680"/>
              <a:gd name="connsiteX2" fmla="*/ 1026160 w 1706880"/>
              <a:gd name="connsiteY2" fmla="*/ 680720 h 3535680"/>
              <a:gd name="connsiteX3" fmla="*/ 1371600 w 1706880"/>
              <a:gd name="connsiteY3" fmla="*/ 1137920 h 3535680"/>
              <a:gd name="connsiteX4" fmla="*/ 1554480 w 1706880"/>
              <a:gd name="connsiteY4" fmla="*/ 1432560 h 3535680"/>
              <a:gd name="connsiteX5" fmla="*/ 1706880 w 1706880"/>
              <a:gd name="connsiteY5" fmla="*/ 1737360 h 3535680"/>
              <a:gd name="connsiteX6" fmla="*/ 1656080 w 1706880"/>
              <a:gd name="connsiteY6" fmla="*/ 2062480 h 3535680"/>
              <a:gd name="connsiteX7" fmla="*/ 1381760 w 1706880"/>
              <a:gd name="connsiteY7" fmla="*/ 2479040 h 3535680"/>
              <a:gd name="connsiteX8" fmla="*/ 924560 w 1706880"/>
              <a:gd name="connsiteY8" fmla="*/ 2997200 h 3535680"/>
              <a:gd name="connsiteX9" fmla="*/ 599440 w 1706880"/>
              <a:gd name="connsiteY9" fmla="*/ 3251200 h 3535680"/>
              <a:gd name="connsiteX10" fmla="*/ 386080 w 1706880"/>
              <a:gd name="connsiteY10" fmla="*/ 3362960 h 3535680"/>
              <a:gd name="connsiteX11" fmla="*/ 81280 w 1706880"/>
              <a:gd name="connsiteY11" fmla="*/ 3495040 h 3535680"/>
              <a:gd name="connsiteX12" fmla="*/ 0 w 1706880"/>
              <a:gd name="connsiteY12" fmla="*/ 3535680 h 3535680"/>
              <a:gd name="connsiteX13" fmla="*/ 10160 w 1706880"/>
              <a:gd name="connsiteY13" fmla="*/ 10160 h 3535680"/>
              <a:gd name="connsiteX14" fmla="*/ 40640 w 1706880"/>
              <a:gd name="connsiteY14" fmla="*/ 0 h 3535680"/>
              <a:gd name="connsiteX0" fmla="*/ 60960 w 1706880"/>
              <a:gd name="connsiteY0" fmla="*/ 0 h 3545840"/>
              <a:gd name="connsiteX1" fmla="*/ 528320 w 1706880"/>
              <a:gd name="connsiteY1" fmla="*/ 284480 h 3545840"/>
              <a:gd name="connsiteX2" fmla="*/ 1026160 w 1706880"/>
              <a:gd name="connsiteY2" fmla="*/ 690880 h 3545840"/>
              <a:gd name="connsiteX3" fmla="*/ 1371600 w 1706880"/>
              <a:gd name="connsiteY3" fmla="*/ 1148080 h 3545840"/>
              <a:gd name="connsiteX4" fmla="*/ 1554480 w 1706880"/>
              <a:gd name="connsiteY4" fmla="*/ 1442720 h 3545840"/>
              <a:gd name="connsiteX5" fmla="*/ 1706880 w 1706880"/>
              <a:gd name="connsiteY5" fmla="*/ 1747520 h 3545840"/>
              <a:gd name="connsiteX6" fmla="*/ 1656080 w 1706880"/>
              <a:gd name="connsiteY6" fmla="*/ 2072640 h 3545840"/>
              <a:gd name="connsiteX7" fmla="*/ 1381760 w 1706880"/>
              <a:gd name="connsiteY7" fmla="*/ 2489200 h 3545840"/>
              <a:gd name="connsiteX8" fmla="*/ 924560 w 1706880"/>
              <a:gd name="connsiteY8" fmla="*/ 3007360 h 3545840"/>
              <a:gd name="connsiteX9" fmla="*/ 599440 w 1706880"/>
              <a:gd name="connsiteY9" fmla="*/ 3261360 h 3545840"/>
              <a:gd name="connsiteX10" fmla="*/ 386080 w 1706880"/>
              <a:gd name="connsiteY10" fmla="*/ 3373120 h 3545840"/>
              <a:gd name="connsiteX11" fmla="*/ 81280 w 1706880"/>
              <a:gd name="connsiteY11" fmla="*/ 3505200 h 3545840"/>
              <a:gd name="connsiteX12" fmla="*/ 0 w 1706880"/>
              <a:gd name="connsiteY12" fmla="*/ 3545840 h 3545840"/>
              <a:gd name="connsiteX13" fmla="*/ 10160 w 1706880"/>
              <a:gd name="connsiteY13" fmla="*/ 20320 h 3545840"/>
              <a:gd name="connsiteX14" fmla="*/ 40640 w 1706880"/>
              <a:gd name="connsiteY14" fmla="*/ 10160 h 3545840"/>
              <a:gd name="connsiteX0" fmla="*/ 60960 w 1706880"/>
              <a:gd name="connsiteY0" fmla="*/ 0 h 3545840"/>
              <a:gd name="connsiteX1" fmla="*/ 528320 w 1706880"/>
              <a:gd name="connsiteY1" fmla="*/ 284480 h 3545840"/>
              <a:gd name="connsiteX2" fmla="*/ 1026160 w 1706880"/>
              <a:gd name="connsiteY2" fmla="*/ 690880 h 3545840"/>
              <a:gd name="connsiteX3" fmla="*/ 1371600 w 1706880"/>
              <a:gd name="connsiteY3" fmla="*/ 1148080 h 3545840"/>
              <a:gd name="connsiteX4" fmla="*/ 1554480 w 1706880"/>
              <a:gd name="connsiteY4" fmla="*/ 1442720 h 3545840"/>
              <a:gd name="connsiteX5" fmla="*/ 1706880 w 1706880"/>
              <a:gd name="connsiteY5" fmla="*/ 1747520 h 3545840"/>
              <a:gd name="connsiteX6" fmla="*/ 1656080 w 1706880"/>
              <a:gd name="connsiteY6" fmla="*/ 2072640 h 3545840"/>
              <a:gd name="connsiteX7" fmla="*/ 1381760 w 1706880"/>
              <a:gd name="connsiteY7" fmla="*/ 2489200 h 3545840"/>
              <a:gd name="connsiteX8" fmla="*/ 924560 w 1706880"/>
              <a:gd name="connsiteY8" fmla="*/ 3007360 h 3545840"/>
              <a:gd name="connsiteX9" fmla="*/ 599440 w 1706880"/>
              <a:gd name="connsiteY9" fmla="*/ 3261360 h 3545840"/>
              <a:gd name="connsiteX10" fmla="*/ 386080 w 1706880"/>
              <a:gd name="connsiteY10" fmla="*/ 3373120 h 3545840"/>
              <a:gd name="connsiteX11" fmla="*/ 81280 w 1706880"/>
              <a:gd name="connsiteY11" fmla="*/ 3505200 h 3545840"/>
              <a:gd name="connsiteX12" fmla="*/ 0 w 1706880"/>
              <a:gd name="connsiteY12" fmla="*/ 3545840 h 3545840"/>
              <a:gd name="connsiteX13" fmla="*/ 10160 w 1706880"/>
              <a:gd name="connsiteY13" fmla="*/ 20320 h 3545840"/>
              <a:gd name="connsiteX14" fmla="*/ 20320 w 1706880"/>
              <a:gd name="connsiteY14" fmla="*/ 91440 h 3545840"/>
              <a:gd name="connsiteX0" fmla="*/ 30480 w 1706880"/>
              <a:gd name="connsiteY0" fmla="*/ 50800 h 3525520"/>
              <a:gd name="connsiteX1" fmla="*/ 528320 w 1706880"/>
              <a:gd name="connsiteY1" fmla="*/ 264160 h 3525520"/>
              <a:gd name="connsiteX2" fmla="*/ 1026160 w 1706880"/>
              <a:gd name="connsiteY2" fmla="*/ 670560 h 3525520"/>
              <a:gd name="connsiteX3" fmla="*/ 1371600 w 1706880"/>
              <a:gd name="connsiteY3" fmla="*/ 1127760 h 3525520"/>
              <a:gd name="connsiteX4" fmla="*/ 1554480 w 1706880"/>
              <a:gd name="connsiteY4" fmla="*/ 1422400 h 3525520"/>
              <a:gd name="connsiteX5" fmla="*/ 1706880 w 1706880"/>
              <a:gd name="connsiteY5" fmla="*/ 1727200 h 3525520"/>
              <a:gd name="connsiteX6" fmla="*/ 1656080 w 1706880"/>
              <a:gd name="connsiteY6" fmla="*/ 2052320 h 3525520"/>
              <a:gd name="connsiteX7" fmla="*/ 1381760 w 1706880"/>
              <a:gd name="connsiteY7" fmla="*/ 2468880 h 3525520"/>
              <a:gd name="connsiteX8" fmla="*/ 924560 w 1706880"/>
              <a:gd name="connsiteY8" fmla="*/ 2987040 h 3525520"/>
              <a:gd name="connsiteX9" fmla="*/ 599440 w 1706880"/>
              <a:gd name="connsiteY9" fmla="*/ 3241040 h 3525520"/>
              <a:gd name="connsiteX10" fmla="*/ 386080 w 1706880"/>
              <a:gd name="connsiteY10" fmla="*/ 3352800 h 3525520"/>
              <a:gd name="connsiteX11" fmla="*/ 81280 w 1706880"/>
              <a:gd name="connsiteY11" fmla="*/ 3484880 h 3525520"/>
              <a:gd name="connsiteX12" fmla="*/ 0 w 1706880"/>
              <a:gd name="connsiteY12" fmla="*/ 3525520 h 3525520"/>
              <a:gd name="connsiteX13" fmla="*/ 10160 w 1706880"/>
              <a:gd name="connsiteY13" fmla="*/ 0 h 3525520"/>
              <a:gd name="connsiteX14" fmla="*/ 20320 w 1706880"/>
              <a:gd name="connsiteY14" fmla="*/ 71120 h 352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6880" h="3525520">
                <a:moveTo>
                  <a:pt x="30480" y="50800"/>
                </a:moveTo>
                <a:lnTo>
                  <a:pt x="528320" y="264160"/>
                </a:lnTo>
                <a:lnTo>
                  <a:pt x="1026160" y="670560"/>
                </a:lnTo>
                <a:lnTo>
                  <a:pt x="1371600" y="1127760"/>
                </a:lnTo>
                <a:lnTo>
                  <a:pt x="1554480" y="1422400"/>
                </a:lnTo>
                <a:lnTo>
                  <a:pt x="1706880" y="1727200"/>
                </a:lnTo>
                <a:lnTo>
                  <a:pt x="1656080" y="2052320"/>
                </a:lnTo>
                <a:lnTo>
                  <a:pt x="1381760" y="2468880"/>
                </a:lnTo>
                <a:lnTo>
                  <a:pt x="924560" y="2987040"/>
                </a:lnTo>
                <a:lnTo>
                  <a:pt x="599440" y="3241040"/>
                </a:lnTo>
                <a:lnTo>
                  <a:pt x="386080" y="3352800"/>
                </a:lnTo>
                <a:lnTo>
                  <a:pt x="81280" y="3484880"/>
                </a:lnTo>
                <a:lnTo>
                  <a:pt x="0" y="3525520"/>
                </a:lnTo>
                <a:cubicBezTo>
                  <a:pt x="3387" y="2350347"/>
                  <a:pt x="6773" y="1175173"/>
                  <a:pt x="10160" y="0"/>
                </a:cubicBezTo>
                <a:lnTo>
                  <a:pt x="20320" y="71120"/>
                </a:lnTo>
              </a:path>
            </a:pathLst>
          </a:custGeom>
          <a:blipFill dpi="0" rotWithShape="0">
            <a:blip r:embed="rId3">
              <a:lum/>
            </a:blip>
            <a:srcRect/>
            <a:stretch>
              <a:fillRect l="-217262" t="-46132" r="-397024" b="-472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nvGrpSpPr>
          <p:cNvPr id="84" name="组合 83"/>
          <p:cNvGrpSpPr/>
          <p:nvPr/>
        </p:nvGrpSpPr>
        <p:grpSpPr>
          <a:xfrm>
            <a:off x="1035714" y="1158240"/>
            <a:ext cx="6497277" cy="4541520"/>
            <a:chOff x="1479772" y="1452879"/>
            <a:chExt cx="5817605" cy="3952241"/>
          </a:xfrm>
        </p:grpSpPr>
        <p:grpSp>
          <p:nvGrpSpPr>
            <p:cNvPr id="4" name="组合 3"/>
            <p:cNvGrpSpPr/>
            <p:nvPr/>
          </p:nvGrpSpPr>
          <p:grpSpPr>
            <a:xfrm>
              <a:off x="1479772" y="1452879"/>
              <a:ext cx="4497896" cy="3952241"/>
              <a:chOff x="1639552" y="-1158240"/>
              <a:chExt cx="8926414" cy="784352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1072" y="2682241"/>
                <a:ext cx="4454894" cy="400304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42785" y="2682241"/>
                <a:ext cx="4454894" cy="4003040"/>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6094446" y="-1158240"/>
                <a:ext cx="4454894" cy="400304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639552" y="-1158240"/>
                <a:ext cx="4454894" cy="4003040"/>
              </a:xfrm>
              <a:prstGeom prst="rect">
                <a:avLst/>
              </a:prstGeom>
            </p:spPr>
          </p:pic>
        </p:grpSp>
        <p:sp>
          <p:nvSpPr>
            <p:cNvPr id="76" name="文本框 75"/>
            <p:cNvSpPr txBox="1"/>
            <p:nvPr/>
          </p:nvSpPr>
          <p:spPr>
            <a:xfrm>
              <a:off x="5427937" y="2757120"/>
              <a:ext cx="1869440" cy="1151718"/>
            </a:xfrm>
            <a:prstGeom prst="rect">
              <a:avLst/>
            </a:prstGeom>
            <a:noFill/>
          </p:spPr>
          <p:txBody>
            <a:bodyPr wrap="square" rtlCol="0">
              <a:spAutoFit/>
            </a:bodyPr>
            <a:lstStyle/>
            <a:p>
              <a:pPr algn="ctr"/>
              <a:r>
                <a:rPr lang="en-US" altLang="zh-CN" sz="8000" b="1">
                  <a:solidFill>
                    <a:schemeClr val="tx2"/>
                  </a:solidFill>
                  <a:latin typeface="Times New Roman" panose="02020603050405020304" pitchFamily="18" charset="0"/>
                  <a:ea typeface="字魂59号-创粗黑" panose="00000500000000000000" pitchFamily="2" charset="-122"/>
                  <a:cs typeface="Times New Roman" panose="02020603050405020304" pitchFamily="18" charset="0"/>
                </a:rPr>
                <a:t>III.</a:t>
              </a:r>
              <a:endParaRPr lang="zh-CN" altLang="en-US" sz="8000" b="1" dirty="0">
                <a:solidFill>
                  <a:schemeClr val="tx2"/>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grpSp>
        <p:nvGrpSpPr>
          <p:cNvPr id="14" name="组合 13"/>
          <p:cNvGrpSpPr/>
          <p:nvPr/>
        </p:nvGrpSpPr>
        <p:grpSpPr>
          <a:xfrm>
            <a:off x="5207561" y="5212080"/>
            <a:ext cx="3332480" cy="1564640"/>
            <a:chOff x="4429760" y="1793240"/>
            <a:chExt cx="3332480" cy="1564640"/>
          </a:xfrm>
          <a:solidFill>
            <a:schemeClr val="bg1">
              <a:lumMod val="95000"/>
            </a:schemeClr>
          </a:solidFill>
        </p:grpSpPr>
        <p:grpSp>
          <p:nvGrpSpPr>
            <p:cNvPr id="16" name="组合 15"/>
            <p:cNvGrpSpPr/>
            <p:nvPr/>
          </p:nvGrpSpPr>
          <p:grpSpPr>
            <a:xfrm>
              <a:off x="4429760" y="1793240"/>
              <a:ext cx="3332480" cy="254000"/>
              <a:chOff x="4490720" y="1270000"/>
              <a:chExt cx="3332480" cy="254000"/>
            </a:xfrm>
            <a:grpFill/>
          </p:grpSpPr>
          <p:sp>
            <p:nvSpPr>
              <p:cNvPr id="31" name="椭圆 30"/>
              <p:cNvSpPr/>
              <p:nvPr/>
            </p:nvSpPr>
            <p:spPr>
              <a:xfrm>
                <a:off x="449072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2" name="椭圆 31"/>
              <p:cNvSpPr/>
              <p:nvPr/>
            </p:nvSpPr>
            <p:spPr>
              <a:xfrm>
                <a:off x="5106416"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3" name="椭圆 32"/>
              <p:cNvSpPr/>
              <p:nvPr/>
            </p:nvSpPr>
            <p:spPr>
              <a:xfrm>
                <a:off x="6337808"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4" name="椭圆 33"/>
              <p:cNvSpPr/>
              <p:nvPr/>
            </p:nvSpPr>
            <p:spPr>
              <a:xfrm>
                <a:off x="756920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5" name="椭圆 34"/>
              <p:cNvSpPr/>
              <p:nvPr/>
            </p:nvSpPr>
            <p:spPr>
              <a:xfrm>
                <a:off x="6953504"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6" name="椭圆 35"/>
              <p:cNvSpPr/>
              <p:nvPr/>
            </p:nvSpPr>
            <p:spPr>
              <a:xfrm>
                <a:off x="5722112"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nvGrpSpPr>
            <p:cNvPr id="17" name="组合 16"/>
            <p:cNvGrpSpPr/>
            <p:nvPr/>
          </p:nvGrpSpPr>
          <p:grpSpPr>
            <a:xfrm>
              <a:off x="4429760" y="2448560"/>
              <a:ext cx="3332480" cy="254000"/>
              <a:chOff x="4490720" y="1270000"/>
              <a:chExt cx="3332480" cy="254000"/>
            </a:xfrm>
            <a:grpFill/>
          </p:grpSpPr>
          <p:sp>
            <p:nvSpPr>
              <p:cNvPr id="25" name="椭圆 24"/>
              <p:cNvSpPr/>
              <p:nvPr/>
            </p:nvSpPr>
            <p:spPr>
              <a:xfrm>
                <a:off x="449072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6" name="椭圆 25"/>
              <p:cNvSpPr/>
              <p:nvPr/>
            </p:nvSpPr>
            <p:spPr>
              <a:xfrm>
                <a:off x="5106416"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7" name="椭圆 26"/>
              <p:cNvSpPr/>
              <p:nvPr/>
            </p:nvSpPr>
            <p:spPr>
              <a:xfrm>
                <a:off x="6337808"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8" name="椭圆 27"/>
              <p:cNvSpPr/>
              <p:nvPr/>
            </p:nvSpPr>
            <p:spPr>
              <a:xfrm>
                <a:off x="756920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9" name="椭圆 28"/>
              <p:cNvSpPr/>
              <p:nvPr/>
            </p:nvSpPr>
            <p:spPr>
              <a:xfrm>
                <a:off x="6953504"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0" name="椭圆 29"/>
              <p:cNvSpPr/>
              <p:nvPr/>
            </p:nvSpPr>
            <p:spPr>
              <a:xfrm>
                <a:off x="5722112"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nvGrpSpPr>
            <p:cNvPr id="18" name="组合 17"/>
            <p:cNvGrpSpPr/>
            <p:nvPr/>
          </p:nvGrpSpPr>
          <p:grpSpPr>
            <a:xfrm>
              <a:off x="4429760" y="3103880"/>
              <a:ext cx="3332480" cy="254000"/>
              <a:chOff x="4490720" y="1270000"/>
              <a:chExt cx="3332480" cy="254000"/>
            </a:xfrm>
            <a:grpFill/>
          </p:grpSpPr>
          <p:sp>
            <p:nvSpPr>
              <p:cNvPr id="19" name="椭圆 18"/>
              <p:cNvSpPr/>
              <p:nvPr/>
            </p:nvSpPr>
            <p:spPr>
              <a:xfrm>
                <a:off x="449072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0" name="椭圆 19"/>
              <p:cNvSpPr/>
              <p:nvPr/>
            </p:nvSpPr>
            <p:spPr>
              <a:xfrm>
                <a:off x="5106416"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1" name="椭圆 20"/>
              <p:cNvSpPr/>
              <p:nvPr/>
            </p:nvSpPr>
            <p:spPr>
              <a:xfrm>
                <a:off x="6337808"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2" name="椭圆 21"/>
              <p:cNvSpPr/>
              <p:nvPr/>
            </p:nvSpPr>
            <p:spPr>
              <a:xfrm>
                <a:off x="756920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3" name="椭圆 22"/>
              <p:cNvSpPr/>
              <p:nvPr/>
            </p:nvSpPr>
            <p:spPr>
              <a:xfrm>
                <a:off x="6953504"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4" name="椭圆 23"/>
              <p:cNvSpPr/>
              <p:nvPr/>
            </p:nvSpPr>
            <p:spPr>
              <a:xfrm>
                <a:off x="5722112"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pic>
        <p:nvPicPr>
          <p:cNvPr id="3" name="图片 2">
            <a:extLst>
              <a:ext uri="{FF2B5EF4-FFF2-40B4-BE49-F238E27FC236}">
                <a16:creationId xmlns:a16="http://schemas.microsoft.com/office/drawing/2014/main" xmlns="" id="{C7E98C56-6B42-8960-7FE8-7E0D7252E0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1965" y="434728"/>
            <a:ext cx="5559672" cy="5559672"/>
          </a:xfrm>
          <a:prstGeom prst="rect">
            <a:avLst/>
          </a:prstGeom>
        </p:spPr>
      </p:pic>
      <p:sp>
        <p:nvSpPr>
          <p:cNvPr id="5" name="文本框 24">
            <a:extLst>
              <a:ext uri="{FF2B5EF4-FFF2-40B4-BE49-F238E27FC236}">
                <a16:creationId xmlns:a16="http://schemas.microsoft.com/office/drawing/2014/main" xmlns="" id="{E3E4E750-934F-2E93-9B4B-D410BD735576}"/>
              </a:ext>
            </a:extLst>
          </p:cNvPr>
          <p:cNvSpPr txBox="1"/>
          <p:nvPr/>
        </p:nvSpPr>
        <p:spPr>
          <a:xfrm>
            <a:off x="1820610" y="2856997"/>
            <a:ext cx="3403599" cy="923330"/>
          </a:xfrm>
          <a:prstGeom prst="rect">
            <a:avLst/>
          </a:prstGeom>
          <a:noFill/>
        </p:spPr>
        <p:txBody>
          <a:bodyPr wrap="square" rtlCol="0">
            <a:spAutoFit/>
          </a:bodyPr>
          <a:lstStyle/>
          <a:p>
            <a:pPr algn="ctr"/>
            <a:r>
              <a:rPr lang="en-US" altLang="zh-CN" sz="5400" b="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Tổng kết</a:t>
            </a:r>
            <a:endParaRPr lang="zh-CN" altLang="en-US" sz="54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pic>
        <p:nvPicPr>
          <p:cNvPr id="6" name="图片 8">
            <a:extLst>
              <a:ext uri="{FF2B5EF4-FFF2-40B4-BE49-F238E27FC236}">
                <a16:creationId xmlns:a16="http://schemas.microsoft.com/office/drawing/2014/main" xmlns="" id="{240FB868-19AE-7DCD-8669-8C19DCB5A8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 y="17517"/>
            <a:ext cx="3202367" cy="3202367"/>
          </a:xfrm>
          <a:prstGeom prst="rect">
            <a:avLst/>
          </a:prstGeom>
        </p:spPr>
      </p:pic>
    </p:spTree>
    <p:extLst>
      <p:ext uri="{BB962C8B-B14F-4D97-AF65-F5344CB8AC3E}">
        <p14:creationId xmlns:p14="http://schemas.microsoft.com/office/powerpoint/2010/main" val="3778837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ipe(left)">
                                      <p:cBhvr>
                                        <p:cTn id="11" dur="1000"/>
                                        <p:tgtEl>
                                          <p:spTgt spid="83"/>
                                        </p:tgtEl>
                                      </p:cBhvr>
                                    </p:animEffect>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circle(in)">
                                      <p:cBhvr>
                                        <p:cTn id="15" dur="1000"/>
                                        <p:tgtEl>
                                          <p:spTgt spid="8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500"/>
                                        <p:tgtEl>
                                          <p:spTgt spid="43"/>
                                        </p:tgtEl>
                                      </p:cBhvr>
                                    </p:animEffect>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12" presetClass="entr" presetSubtype="8"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righ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a:extLst>
              <a:ext uri="{FF2B5EF4-FFF2-40B4-BE49-F238E27FC236}">
                <a16:creationId xmlns:a16="http://schemas.microsoft.com/office/drawing/2014/main" xmlns="" id="{AFCECE01-BE5D-1B10-4BA2-672A4CDD8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17517"/>
            <a:ext cx="5037084" cy="5037084"/>
          </a:xfrm>
          <a:prstGeom prst="rect">
            <a:avLst/>
          </a:prstGeom>
        </p:spPr>
      </p:pic>
      <p:grpSp>
        <p:nvGrpSpPr>
          <p:cNvPr id="7" name="组合 6"/>
          <p:cNvGrpSpPr/>
          <p:nvPr/>
        </p:nvGrpSpPr>
        <p:grpSpPr>
          <a:xfrm>
            <a:off x="-20320" y="558800"/>
            <a:ext cx="11602720" cy="6309360"/>
            <a:chOff x="-20320" y="558800"/>
            <a:chExt cx="11602720" cy="6309360"/>
          </a:xfrm>
        </p:grpSpPr>
        <p:sp>
          <p:nvSpPr>
            <p:cNvPr id="5" name="矩形 4"/>
            <p:cNvSpPr/>
            <p:nvPr/>
          </p:nvSpPr>
          <p:spPr>
            <a:xfrm>
              <a:off x="619760" y="558800"/>
              <a:ext cx="10962640" cy="5750560"/>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4927600" y="243840"/>
            <a:ext cx="2336800" cy="629920"/>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spc="600">
                <a:latin typeface="Times New Roman" panose="02020603050405020304" pitchFamily="18" charset="0"/>
                <a:ea typeface="字魂59号-创粗黑" panose="00000500000000000000" pitchFamily="2" charset="-122"/>
                <a:cs typeface="Times New Roman" panose="02020603050405020304" pitchFamily="18" charset="0"/>
              </a:rPr>
              <a:t>A</a:t>
            </a:r>
            <a:endParaRPr lang="zh-CN" altLang="en-US" sz="6000" b="1" spc="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图片 18">
            <a:extLst>
              <a:ext uri="{FF2B5EF4-FFF2-40B4-BE49-F238E27FC236}">
                <a16:creationId xmlns:a16="http://schemas.microsoft.com/office/drawing/2014/main" xmlns="" id="{B39AB629-D8C5-7F87-04EA-D3A400318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34" y="1701910"/>
            <a:ext cx="7025766" cy="5750560"/>
          </a:xfrm>
          <a:prstGeom prst="rect">
            <a:avLst/>
          </a:prstGeom>
        </p:spPr>
      </p:pic>
      <p:sp>
        <p:nvSpPr>
          <p:cNvPr id="4" name="文本框 24">
            <a:extLst>
              <a:ext uri="{FF2B5EF4-FFF2-40B4-BE49-F238E27FC236}">
                <a16:creationId xmlns:a16="http://schemas.microsoft.com/office/drawing/2014/main" xmlns="" id="{2408BC6E-14F1-18BD-9EE2-C637CA2BD77C}"/>
              </a:ext>
            </a:extLst>
          </p:cNvPr>
          <p:cNvSpPr txBox="1"/>
          <p:nvPr/>
        </p:nvSpPr>
        <p:spPr>
          <a:xfrm>
            <a:off x="609600" y="1928500"/>
            <a:ext cx="5694775" cy="2554545"/>
          </a:xfrm>
          <a:prstGeom prst="rect">
            <a:avLst/>
          </a:prstGeom>
          <a:noFill/>
        </p:spPr>
        <p:txBody>
          <a:bodyPr wrap="square" rtlCol="0">
            <a:spAutoFit/>
          </a:bodyPr>
          <a:lstStyle/>
          <a:p>
            <a:pPr algn="ctr"/>
            <a:r>
              <a:rPr lang="en-US" altLang="zh-CN" sz="8000" b="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Hoạt động khởi động</a:t>
            </a:r>
            <a:endParaRPr lang="zh-CN" altLang="en-US" sz="80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31300" y="0"/>
            <a:ext cx="3289300" cy="2966720"/>
          </a:xfrm>
          <a:prstGeom prst="rect">
            <a:avLst/>
          </a:prstGeom>
        </p:spPr>
      </p:pic>
      <p:sp>
        <p:nvSpPr>
          <p:cNvPr id="11" name="文本框 24">
            <a:extLst>
              <a:ext uri="{FF2B5EF4-FFF2-40B4-BE49-F238E27FC236}">
                <a16:creationId xmlns:a16="http://schemas.microsoft.com/office/drawing/2014/main" xmlns="" id="{651FABFD-AABA-2A56-BF80-61BE740F913C}"/>
              </a:ext>
            </a:extLst>
          </p:cNvPr>
          <p:cNvSpPr txBox="1"/>
          <p:nvPr/>
        </p:nvSpPr>
        <p:spPr>
          <a:xfrm>
            <a:off x="8269080" y="2882351"/>
            <a:ext cx="2488280" cy="289310"/>
          </a:xfrm>
          <a:prstGeom prst="rect">
            <a:avLst/>
          </a:prstGeom>
          <a:noFill/>
        </p:spPr>
        <p:txBody>
          <a:bodyPr wrap="square" rtlCol="0">
            <a:spAutoFit/>
          </a:bodyPr>
          <a:lstStyle/>
          <a:p>
            <a:pPr algn="ctr">
              <a:lnSpc>
                <a:spcPct val="80000"/>
              </a:lnSpc>
            </a:pPr>
            <a:r>
              <a:rPr lang="en-US" altLang="zh-CN" sz="1600" b="1" dirty="0" err="1" smtClean="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Nhâm</a:t>
            </a:r>
            <a:r>
              <a:rPr lang="en-US" altLang="zh-CN" sz="1600" b="1" dirty="0" smtClean="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 98123</a:t>
            </a:r>
            <a:endParaRPr lang="zh-CN" altLang="en-US" sz="16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spTree>
    <p:extLst>
      <p:ext uri="{BB962C8B-B14F-4D97-AF65-F5344CB8AC3E}">
        <p14:creationId xmlns:p14="http://schemas.microsoft.com/office/powerpoint/2010/main" val="1510957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a:extLst>
              <a:ext uri="{FF2B5EF4-FFF2-40B4-BE49-F238E27FC236}">
                <a16:creationId xmlns:a16="http://schemas.microsoft.com/office/drawing/2014/main" xmlns="" id="{AFCECE01-BE5D-1B10-4BA2-672A4CDD8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17517"/>
            <a:ext cx="5037084" cy="5037084"/>
          </a:xfrm>
          <a:prstGeom prst="rect">
            <a:avLst/>
          </a:prstGeom>
        </p:spPr>
      </p:pic>
      <p:grpSp>
        <p:nvGrpSpPr>
          <p:cNvPr id="7" name="组合 6"/>
          <p:cNvGrpSpPr/>
          <p:nvPr/>
        </p:nvGrpSpPr>
        <p:grpSpPr>
          <a:xfrm>
            <a:off x="-20320" y="558800"/>
            <a:ext cx="11602720" cy="6309360"/>
            <a:chOff x="-20320" y="558800"/>
            <a:chExt cx="11602720" cy="6309360"/>
          </a:xfrm>
        </p:grpSpPr>
        <p:sp>
          <p:nvSpPr>
            <p:cNvPr id="5" name="矩形 4"/>
            <p:cNvSpPr/>
            <p:nvPr/>
          </p:nvSpPr>
          <p:spPr>
            <a:xfrm>
              <a:off x="619760" y="558800"/>
              <a:ext cx="10962640" cy="5750560"/>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4927600" y="243840"/>
            <a:ext cx="2336800" cy="629920"/>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spc="600">
                <a:latin typeface="Times New Roman" panose="02020603050405020304" pitchFamily="18" charset="0"/>
                <a:ea typeface="字魂59号-创粗黑" panose="00000500000000000000" pitchFamily="2" charset="-122"/>
                <a:cs typeface="Times New Roman" panose="02020603050405020304" pitchFamily="18" charset="0"/>
              </a:rPr>
              <a:t>C</a:t>
            </a:r>
            <a:endParaRPr lang="zh-CN" altLang="en-US" sz="6000" b="1" spc="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图片 18">
            <a:extLst>
              <a:ext uri="{FF2B5EF4-FFF2-40B4-BE49-F238E27FC236}">
                <a16:creationId xmlns:a16="http://schemas.microsoft.com/office/drawing/2014/main" xmlns="" id="{B39AB629-D8C5-7F87-04EA-D3A400318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34" y="1701910"/>
            <a:ext cx="7025766" cy="5750560"/>
          </a:xfrm>
          <a:prstGeom prst="rect">
            <a:avLst/>
          </a:prstGeom>
        </p:spPr>
      </p:pic>
      <p:sp>
        <p:nvSpPr>
          <p:cNvPr id="4" name="文本框 24">
            <a:extLst>
              <a:ext uri="{FF2B5EF4-FFF2-40B4-BE49-F238E27FC236}">
                <a16:creationId xmlns:a16="http://schemas.microsoft.com/office/drawing/2014/main" xmlns="" id="{2408BC6E-14F1-18BD-9EE2-C637CA2BD77C}"/>
              </a:ext>
            </a:extLst>
          </p:cNvPr>
          <p:cNvSpPr txBox="1"/>
          <p:nvPr/>
        </p:nvSpPr>
        <p:spPr>
          <a:xfrm>
            <a:off x="609600" y="1928500"/>
            <a:ext cx="5694775" cy="2554545"/>
          </a:xfrm>
          <a:prstGeom prst="rect">
            <a:avLst/>
          </a:prstGeom>
          <a:noFill/>
        </p:spPr>
        <p:txBody>
          <a:bodyPr wrap="square" rtlCol="0">
            <a:spAutoFit/>
          </a:bodyPr>
          <a:lstStyle/>
          <a:p>
            <a:pPr algn="ctr"/>
            <a:r>
              <a:rPr lang="en-US" altLang="zh-CN" sz="8000" b="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Hoạt động luyện tập</a:t>
            </a:r>
            <a:endParaRPr lang="zh-CN" altLang="en-US" sz="80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31300" y="0"/>
            <a:ext cx="3289300" cy="2966720"/>
          </a:xfrm>
          <a:prstGeom prst="rect">
            <a:avLst/>
          </a:prstGeom>
        </p:spPr>
      </p:pic>
    </p:spTree>
    <p:extLst>
      <p:ext uri="{BB962C8B-B14F-4D97-AF65-F5344CB8AC3E}">
        <p14:creationId xmlns:p14="http://schemas.microsoft.com/office/powerpoint/2010/main" val="2759252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1026" name="Picture 2" descr="C:\Users\ADMIN\Desktop\ TO ONG.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538" y1="15846" x2="38923" y2="26615"/>
                        <a14:foregroundMark x1="82615" y1="13385" x2="90923" y2="8462"/>
                      </a14:backgroundRemoval>
                    </a14:imgEffect>
                  </a14:imgLayer>
                </a14:imgProps>
              </a:ext>
              <a:ext uri="{28A0092B-C50C-407E-A947-70E740481C1C}">
                <a14:useLocalDpi xmlns:a14="http://schemas.microsoft.com/office/drawing/2010/main" val="0"/>
              </a:ext>
            </a:extLst>
          </a:blip>
          <a:srcRect/>
          <a:stretch>
            <a:fillRect/>
          </a:stretch>
        </p:blipFill>
        <p:spPr bwMode="auto">
          <a:xfrm rot="647586">
            <a:off x="3253010" y="-830555"/>
            <a:ext cx="533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2333">
            <a:off x="1025064" y="438216"/>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9193599" y="372379"/>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846660" y="2861154"/>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8011" flipH="1">
            <a:off x="3720527" y="588275"/>
            <a:ext cx="934883" cy="1310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0449" y="4041707"/>
            <a:ext cx="5029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ONG VỀ TỔ</a:t>
            </a:r>
          </a:p>
        </p:txBody>
      </p:sp>
      <p:sp>
        <p:nvSpPr>
          <p:cNvPr id="3" name="Pentagon 2">
            <a:hlinkClick r:id="" action="ppaction://noaction"/>
          </p:cNvPr>
          <p:cNvSpPr/>
          <p:nvPr/>
        </p:nvSpPr>
        <p:spPr>
          <a:xfrm>
            <a:off x="9313985" y="5999979"/>
            <a:ext cx="1654662" cy="609600"/>
          </a:xfrm>
          <a:prstGeom prst="homePlate">
            <a:avLst>
              <a:gd name="adj" fmla="val 85077"/>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Calibri"/>
                <a:ea typeface="+mn-ea"/>
                <a:cs typeface="+mn-cs"/>
              </a:rPr>
              <a:t>Chơi</a:t>
            </a:r>
            <a:endParaRPr kumimoji="0" lang="en-US" sz="36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descr="C:\Users\ADMIN\Desktop\2.png">
            <a:extLst>
              <a:ext uri="{FF2B5EF4-FFF2-40B4-BE49-F238E27FC236}">
                <a16:creationId xmlns:a16="http://schemas.microsoft.com/office/drawing/2014/main" xmlns="" id="{98A2DAAD-EC5F-4302-A5FE-BA58B3AC21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8632968" y="2617027"/>
            <a:ext cx="1174464" cy="1537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png">
            <a:extLst>
              <a:ext uri="{FF2B5EF4-FFF2-40B4-BE49-F238E27FC236}">
                <a16:creationId xmlns:a16="http://schemas.microsoft.com/office/drawing/2014/main" xmlns="" id="{8DB4E715-17B1-4D68-B98B-E31BF22437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66185">
            <a:off x="2730492" y="4828424"/>
            <a:ext cx="1045036" cy="13263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extLst>
              <a:ext uri="{FF2B5EF4-FFF2-40B4-BE49-F238E27FC236}">
                <a16:creationId xmlns:a16="http://schemas.microsoft.com/office/drawing/2014/main" xmlns="" id="{5B104887-4734-440B-AF82-3E417996735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93505">
            <a:off x="10628835" y="4132029"/>
            <a:ext cx="1174464" cy="16419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ADMIN\Desktop\2.png">
            <a:extLst>
              <a:ext uri="{FF2B5EF4-FFF2-40B4-BE49-F238E27FC236}">
                <a16:creationId xmlns:a16="http://schemas.microsoft.com/office/drawing/2014/main" xmlns="" id="{240607B9-43BC-4CB9-9A34-2CC2A3931D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68011" flipH="1">
            <a:off x="3151713" y="2676322"/>
            <a:ext cx="934883" cy="131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15" dur="5000" fill="hold"/>
                                        <p:tgtEl>
                                          <p:spTgt spid="1028"/>
                                        </p:tgtEl>
                                        <p:attrNameLst>
                                          <p:attrName>ppt_x</p:attrName>
                                          <p:attrName>ppt_y</p:attrName>
                                        </p:attrNameLst>
                                      </p:cBhvr>
                                      <p:rCtr x="1788" y="-370"/>
                                    </p:animMotion>
                                  </p:childTnLst>
                                </p:cTn>
                              </p:par>
                              <p:par>
                                <p:cTn id="16"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7" dur="5000" fill="hold"/>
                                        <p:tgtEl>
                                          <p:spTgt spid="1027"/>
                                        </p:tgtEl>
                                        <p:attrNameLst>
                                          <p:attrName>ppt_x</p:attrName>
                                          <p:attrName>ppt_y</p:attrName>
                                        </p:attrNameLst>
                                      </p:cBhvr>
                                      <p:rCtr x="-1510" y="-55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1" dur="5000" fill="hold"/>
                                        <p:tgtEl>
                                          <p:spTgt spid="20"/>
                                        </p:tgtEl>
                                        <p:attrNameLst>
                                          <p:attrName>ppt_x</p:attrName>
                                          <p:attrName>ppt_y</p:attrName>
                                        </p:attrNameLst>
                                      </p:cBhvr>
                                      <p:rCtr x="1788" y="-370"/>
                                    </p:animMotion>
                                  </p:childTnLst>
                                </p:cTn>
                              </p:par>
                              <p:par>
                                <p:cTn id="2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3" dur="5000" fill="hold"/>
                                        <p:tgtEl>
                                          <p:spTgt spid="11"/>
                                        </p:tgtEl>
                                        <p:attrNameLst>
                                          <p:attrName>ppt_x</p:attrName>
                                          <p:attrName>ppt_y</p:attrName>
                                        </p:attrNameLst>
                                      </p:cBhvr>
                                      <p:rCtr x="1788" y="-370"/>
                                    </p:animMotion>
                                  </p:childTnLst>
                                </p:cTn>
                              </p:par>
                              <p:par>
                                <p:cTn id="24"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25" dur="5000" fill="hold"/>
                                        <p:tgtEl>
                                          <p:spTgt spid="12"/>
                                        </p:tgtEl>
                                        <p:attrNameLst>
                                          <p:attrName>ppt_x</p:attrName>
                                          <p:attrName>ppt_y</p:attrName>
                                        </p:attrNameLst>
                                      </p:cBhvr>
                                      <p:rCtr x="-1510" y="-55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9" dur="5000" fill="hold"/>
                                        <p:tgtEl>
                                          <p:spTgt spid="14"/>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E5ADD6C-6BF9-45DF-BF71-F2B00CD0724A}"/>
              </a:ext>
            </a:extLst>
          </p:cNvPr>
          <p:cNvPicPr>
            <a:picLocks noChangeAspect="1"/>
          </p:cNvPicPr>
          <p:nvPr/>
        </p:nvPicPr>
        <p:blipFill>
          <a:blip r:embed="rId5"/>
          <a:stretch>
            <a:fillRect/>
          </a:stretch>
        </p:blipFill>
        <p:spPr>
          <a:xfrm>
            <a:off x="0" y="3347"/>
            <a:ext cx="12192000" cy="6854653"/>
          </a:xfrm>
          <a:prstGeom prst="rect">
            <a:avLst/>
          </a:prstGeom>
        </p:spPr>
      </p:pic>
      <p:sp>
        <p:nvSpPr>
          <p:cNvPr id="4" name="Snip Diagonal Corner Rectangle 3"/>
          <p:cNvSpPr/>
          <p:nvPr/>
        </p:nvSpPr>
        <p:spPr>
          <a:xfrm>
            <a:off x="1025023" y="279468"/>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rPr>
              <a:t>1. Văn bản </a:t>
            </a:r>
            <a:r>
              <a:rPr lang="en-US" sz="3200" b="1" i="1">
                <a:solidFill>
                  <a:schemeClr val="tx1"/>
                </a:solidFill>
              </a:rPr>
              <a:t>Mùa phơi sân trước</a:t>
            </a:r>
            <a:r>
              <a:rPr lang="en-US" sz="3200" b="1">
                <a:solidFill>
                  <a:schemeClr val="tx1"/>
                </a:solidFill>
              </a:rPr>
              <a:t> của tác giả nào?</a:t>
            </a:r>
            <a:endParaRPr lang="en-US" sz="32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Nguyễn</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Ngọc Tư</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Vũ</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Bằng</a:t>
            </a:r>
            <a:endParaRPr kumimoji="0" lang="en-US" sz="1867"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C.</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Y Phương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Thạch</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Lam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2" name="Thought Bubble: Cloud 1">
            <a:hlinkClick r:id="" action="ppaction://noaction"/>
            <a:extLst>
              <a:ext uri="{FF2B5EF4-FFF2-40B4-BE49-F238E27FC236}">
                <a16:creationId xmlns:a16="http://schemas.microsoft.com/office/drawing/2014/main" xmlns="" id="{9C29CD25-51F8-4449-A20E-19FF4AD15E0A}"/>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23DDED79-3EF1-4DF5-8377-B5E1E3661F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E4943FA5-DB47-4680-9915-237B6CC31F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8201" y="373548"/>
            <a:ext cx="10199214" cy="118292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rPr>
              <a:t>2. Văn bản </a:t>
            </a:r>
            <a:r>
              <a:rPr lang="en-US" sz="3200" b="1" i="1">
                <a:solidFill>
                  <a:schemeClr val="tx1"/>
                </a:solidFill>
              </a:rPr>
              <a:t>Mùa phơi sân trước</a:t>
            </a:r>
            <a:r>
              <a:rPr lang="en-US" sz="3200" b="1">
                <a:solidFill>
                  <a:schemeClr val="tx1"/>
                </a:solidFill>
              </a:rPr>
              <a:t> được viết theo thể loại nào?</a:t>
            </a:r>
            <a:r>
              <a:rPr lang="en-US" sz="3200">
                <a:solidFill>
                  <a:schemeClr val="tx1"/>
                </a:solidFill>
              </a:rPr>
              <a:t> </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Phóng</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sự</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49347"/>
            <a:ext cx="4906799"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văn</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Du kí</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Tùy</a:t>
            </a:r>
            <a:r>
              <a:rPr kumimoji="0" lang="en-US" sz="2400" b="0" i="0" u="none" strike="noStrike" kern="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bút</a:t>
            </a:r>
            <a:endPar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118"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3354" y="2026494"/>
            <a:ext cx="804743" cy="643793"/>
          </a:xfrm>
          <a:prstGeom prst="rect">
            <a:avLst/>
          </a:prstGeom>
        </p:spPr>
      </p:pic>
      <p:sp>
        <p:nvSpPr>
          <p:cNvPr id="20" name="Thought Bubble: Cloud 19">
            <a:hlinkClick r:id="" action="ppaction://noaction"/>
            <a:extLst>
              <a:ext uri="{FF2B5EF4-FFF2-40B4-BE49-F238E27FC236}">
                <a16:creationId xmlns:a16="http://schemas.microsoft.com/office/drawing/2014/main" xmlns="" id="{35FFB46E-2738-441B-A79C-FE444EDB4E98}"/>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7F9F1BFF-1564-41D8-B608-1BDBED04C69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C0B837C4-189C-4A09-B29A-DBA8D5AE84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2312C864-84B7-47B6-8E4F-A0499F0B63BF}"/>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72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72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endParaRPr lang="en-US" sz="3200" b="1">
              <a:solidFill>
                <a:schemeClr val="tx1"/>
              </a:solidFill>
            </a:endParaRPr>
          </a:p>
          <a:p>
            <a:endParaRPr lang="en-US" sz="3200" b="1">
              <a:solidFill>
                <a:schemeClr val="tx1"/>
              </a:solidFill>
            </a:endParaRPr>
          </a:p>
          <a:p>
            <a:r>
              <a:rPr lang="en-US" sz="3200" b="1">
                <a:solidFill>
                  <a:schemeClr val="tx1"/>
                </a:solidFill>
              </a:rPr>
              <a:t>3. Văn bản </a:t>
            </a:r>
            <a:r>
              <a:rPr lang="en-US" sz="3200" b="1" i="1">
                <a:solidFill>
                  <a:schemeClr val="tx1"/>
                </a:solidFill>
              </a:rPr>
              <a:t>Mùa phơi sân trước</a:t>
            </a:r>
            <a:r>
              <a:rPr lang="en-US" sz="3200" b="1">
                <a:solidFill>
                  <a:schemeClr val="tx1"/>
                </a:solidFill>
              </a:rPr>
              <a:t> sử dụng phương thức biểu đạt nào? </a:t>
            </a:r>
            <a:endParaRPr lang="en-US" sz="3200">
              <a:solidFill>
                <a:schemeClr val="tx1"/>
              </a:solidFill>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72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a:r>
            <a:br>
              <a:rPr kumimoji="0" lang="vi-VN" sz="72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br>
            <a:endParaRPr kumimoji="0" lang="vi-VN" sz="239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en-US" sz="2400">
                <a:solidFill>
                  <a:schemeClr val="tx1"/>
                </a:solidFill>
              </a:rPr>
              <a:t>Biểu cảm, tự sự, miêu tả.	</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lang="en-US" sz="2400">
                <a:solidFill>
                  <a:schemeClr val="tx1"/>
                </a:solidFill>
              </a:rPr>
              <a:t>Tự sự, thuyết minh, nghị luận. </a:t>
            </a: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25875" y="290803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en-US" sz="2400">
                <a:solidFill>
                  <a:schemeClr val="tx1"/>
                </a:solidFill>
              </a:rPr>
              <a:t>Miêu tả, tự sự, thuyết minh. 	</a:t>
            </a:r>
            <a:endParaRPr kumimoji="0" lang="vi-VN" sz="4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en-US" sz="2400">
                <a:solidFill>
                  <a:schemeClr val="tx1"/>
                </a:solidFill>
              </a:rPr>
              <a:t>Nghị luận, thuyết minh, biểu cảm</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20" name="Thought Bubble: Cloud 19">
            <a:hlinkClick r:id="" action="ppaction://noaction"/>
            <a:extLst>
              <a:ext uri="{FF2B5EF4-FFF2-40B4-BE49-F238E27FC236}">
                <a16:creationId xmlns:a16="http://schemas.microsoft.com/office/drawing/2014/main" xmlns="" id="{59A5C48A-5E6F-4EA8-846C-6B2C741A5FE1}"/>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2236294C-ED1E-4AE7-9C8D-CA3208BD180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094D0316-4578-4110-8D92-5AC6BD9AC7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5897F16B-454D-4E22-B703-B2C6361E097B}"/>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8"/>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r>
              <a:rPr lang="en-US" sz="2800" b="1">
                <a:solidFill>
                  <a:schemeClr val="tx1"/>
                </a:solidFill>
              </a:rPr>
              <a:t>4. </a:t>
            </a:r>
            <a:r>
              <a:rPr lang="en-US" sz="2800" b="1" i="1">
                <a:solidFill>
                  <a:schemeClr val="tx1"/>
                </a:solidFill>
              </a:rPr>
              <a:t>Đến Chạp</a:t>
            </a:r>
            <a:r>
              <a:rPr lang="en-US" sz="2800" b="1">
                <a:solidFill>
                  <a:schemeClr val="tx1"/>
                </a:solidFill>
              </a:rPr>
              <a:t> trong văn bản </a:t>
            </a:r>
            <a:r>
              <a:rPr lang="en-US" sz="2800" b="1" i="1">
                <a:solidFill>
                  <a:schemeClr val="tx1"/>
                </a:solidFill>
              </a:rPr>
              <a:t>Mùa phơi sân trước</a:t>
            </a:r>
            <a:r>
              <a:rPr lang="en-US" sz="2800" b="1">
                <a:solidFill>
                  <a:schemeClr val="tx1"/>
                </a:solidFill>
              </a:rPr>
              <a:t> là tháng mấy? </a:t>
            </a:r>
            <a:endParaRPr lang="en-US" sz="2800">
              <a:solidFill>
                <a:schemeClr val="tx1"/>
              </a:solidFil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6000" b="1"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chín</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mười</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949977"/>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mười hai</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98426" y="2987601"/>
            <a:ext cx="4906799" cy="8827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lang="en-US" sz="2400">
                <a:solidFill>
                  <a:prstClr val="black"/>
                </a:solidFill>
                <a:latin typeface="Times New Roman" panose="02020603050405020304" pitchFamily="18" charset="0"/>
                <a:cs typeface="Times New Roman" panose="02020603050405020304" pitchFamily="18" charset="0"/>
                <a:sym typeface="Arial"/>
              </a:rPr>
              <a:t>Tháng mười một</a:t>
            </a:r>
            <a:endParaRPr kumimoji="0" lang="en-US" sz="1867"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079" y="3107186"/>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20" name="Thought Bubble: Cloud 19">
            <a:hlinkClick r:id="" action="ppaction://noaction"/>
            <a:extLst>
              <a:ext uri="{FF2B5EF4-FFF2-40B4-BE49-F238E27FC236}">
                <a16:creationId xmlns:a16="http://schemas.microsoft.com/office/drawing/2014/main" xmlns="" id="{697D8B7A-C9CE-47C8-BB6A-DC5F9C7C226E}"/>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B871CC5C-3435-41CD-B269-5E42FCD3A9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E8441980-ED1E-4E8C-B05F-B7B79F60ED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31" dur="5000" fill="hold"/>
                                        <p:tgtEl>
                                          <p:spTgt spid="21"/>
                                        </p:tgtEl>
                                        <p:attrNameLst>
                                          <p:attrName>ppt_x</p:attrName>
                                          <p:attrName>ppt_y</p:attrName>
                                        </p:attrNameLst>
                                      </p:cBhvr>
                                      <p:rCtr x="-1510" y="-556"/>
                                    </p:animMotion>
                                  </p:childTnLst>
                                </p:cTn>
                              </p:par>
                              <p:par>
                                <p:cTn id="3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3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BDEBB6BD-C7F4-4680-B29A-EFD7010706E0}"/>
              </a:ext>
            </a:extLst>
          </p:cNvPr>
          <p:cNvPicPr>
            <a:picLocks noChangeAspect="1"/>
          </p:cNvPicPr>
          <p:nvPr/>
        </p:nvPicPr>
        <p:blipFill>
          <a:blip r:embed="rId5"/>
          <a:stretch>
            <a:fillRect/>
          </a:stretch>
        </p:blipFill>
        <p:spPr>
          <a:xfrm>
            <a:off x="0" y="1674"/>
            <a:ext cx="12192000" cy="6854653"/>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rPr>
              <a:t>5. </a:t>
            </a:r>
            <a:r>
              <a:rPr lang="en-US" sz="2800" b="1" i="1">
                <a:solidFill>
                  <a:schemeClr val="tx1"/>
                </a:solidFill>
              </a:rPr>
              <a:t>Cái giàn trước nhà, suốt sáu tháng mưa, sân chìm trong nước </a:t>
            </a:r>
            <a:r>
              <a:rPr lang="en-US" sz="2800" b="1">
                <a:solidFill>
                  <a:schemeClr val="tx1"/>
                </a:solidFill>
              </a:rPr>
              <a:t>dùng để phơi gì?</a:t>
            </a:r>
            <a:endParaRPr lang="en-US" sz="2800">
              <a:solidFill>
                <a:schemeClr val="tx1"/>
              </a:solidFill>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defTabSz="914377">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vi-VN" sz="2000">
                <a:solidFill>
                  <a:schemeClr val="tx1"/>
                </a:solidFill>
              </a:rPr>
              <a:t>Phơi cám mốc, bột gạo thừa, mỡ cơm nguội, dừa khô </a:t>
            </a:r>
            <a:r>
              <a:rPr lang="en-US" sz="2000">
                <a:solidFill>
                  <a:schemeClr val="tx1"/>
                </a:solidFill>
              </a:rPr>
              <a:t>dùng để nhen lửa…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en-US" sz="2400">
                <a:solidFill>
                  <a:schemeClr val="tx1"/>
                </a:solidFill>
              </a:rPr>
              <a:t>Phơi củi, hay gối, chiếu.</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876128"/>
            <a:ext cx="4906799" cy="11056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40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itchFamily="18" charset="0"/>
                <a:sym typeface="Arial"/>
              </a:rPr>
              <a:t> </a:t>
            </a:r>
            <a:r>
              <a:rPr lang="vi-VN" sz="2000">
                <a:solidFill>
                  <a:schemeClr val="tx1"/>
                </a:solidFill>
              </a:rPr>
              <a:t>Bánh ph</a:t>
            </a:r>
            <a:r>
              <a:rPr lang="en-US" sz="2000">
                <a:solidFill>
                  <a:schemeClr val="tx1"/>
                </a:solidFill>
              </a:rPr>
              <a:t>ồ</a:t>
            </a:r>
            <a:r>
              <a:rPr lang="vi-VN" sz="2000">
                <a:solidFill>
                  <a:schemeClr val="tx1"/>
                </a:solidFill>
              </a:rPr>
              <a:t>ng vừa quệt xong, củ kiệu mới tr</a:t>
            </a:r>
            <a:r>
              <a:rPr lang="en-US" sz="2000">
                <a:solidFill>
                  <a:schemeClr val="tx1"/>
                </a:solidFill>
              </a:rPr>
              <a:t>ộ</a:t>
            </a:r>
            <a:r>
              <a:rPr lang="vi-VN" sz="2000">
                <a:solidFill>
                  <a:schemeClr val="tx1"/>
                </a:solidFill>
              </a:rPr>
              <a:t>n đường xong, mứt gừng mới ngào nửa lửa.</a:t>
            </a:r>
            <a:endParaRPr lang="en-US" sz="20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vi-VN" sz="2000">
                <a:solidFill>
                  <a:schemeClr val="tx1"/>
                </a:solidFill>
              </a:rPr>
              <a:t>Chuối khô, chuối xiêm, cá khô,...</a:t>
            </a:r>
            <a:endParaRPr lang="en-US" sz="20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20" name="Thought Bubble: Cloud 19">
            <a:hlinkClick r:id="" action="ppaction://noaction"/>
            <a:extLst>
              <a:ext uri="{FF2B5EF4-FFF2-40B4-BE49-F238E27FC236}">
                <a16:creationId xmlns:a16="http://schemas.microsoft.com/office/drawing/2014/main" xmlns="" id="{253192BA-372B-4383-94DD-9327CCDAE34B}"/>
              </a:ext>
            </a:extLst>
          </p:cNvPr>
          <p:cNvSpPr/>
          <p:nvPr/>
        </p:nvSpPr>
        <p:spPr>
          <a:xfrm>
            <a:off x="6629400" y="4572000"/>
            <a:ext cx="1371600" cy="1024330"/>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Quay lại</a:t>
            </a:r>
          </a:p>
        </p:txBody>
      </p:sp>
      <p:pic>
        <p:nvPicPr>
          <p:cNvPr id="21" name="Picture 3" descr="C:\Users\ADMIN\Desktop\1.png">
            <a:extLst>
              <a:ext uri="{FF2B5EF4-FFF2-40B4-BE49-F238E27FC236}">
                <a16:creationId xmlns:a16="http://schemas.microsoft.com/office/drawing/2014/main" xmlns="" id="{8A3AE2D5-FAD1-4C49-8203-148536D1405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322962">
            <a:off x="2108695" y="4058511"/>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2.png">
            <a:extLst>
              <a:ext uri="{FF2B5EF4-FFF2-40B4-BE49-F238E27FC236}">
                <a16:creationId xmlns:a16="http://schemas.microsoft.com/office/drawing/2014/main" xmlns="" id="{5FAA0053-16C8-4A3B-A01A-F9A14270F5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993505">
            <a:off x="9096945" y="3728602"/>
            <a:ext cx="1174464" cy="15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41" dur="5000" fill="hold"/>
                                        <p:tgtEl>
                                          <p:spTgt spid="21"/>
                                        </p:tgtEl>
                                        <p:attrNameLst>
                                          <p:attrName>ppt_x</p:attrName>
                                          <p:attrName>ppt_y</p:attrName>
                                        </p:attrNameLst>
                                      </p:cBhvr>
                                      <p:rCtr x="-1510" y="-556"/>
                                    </p:animMotion>
                                  </p:childTnLst>
                                </p:cTn>
                              </p:par>
                              <p:par>
                                <p:cTn id="42"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43" dur="5000" fill="hold"/>
                                        <p:tgtEl>
                                          <p:spTgt spid="22"/>
                                        </p:tgtEl>
                                        <p:attrNameLst>
                                          <p:attrName>ppt_x</p:attrName>
                                          <p:attrName>ppt_y</p:attrName>
                                        </p:attrNameLst>
                                      </p:cBhvr>
                                      <p:rCtr x="1788"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835400" y="291964"/>
            <a:ext cx="48260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Hoạt động khởi động</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图片 16">
            <a:extLst>
              <a:ext uri="{FF2B5EF4-FFF2-40B4-BE49-F238E27FC236}">
                <a16:creationId xmlns:a16="http://schemas.microsoft.com/office/drawing/2014/main" xmlns="" id="{07A07E9F-EBA1-DA3A-EF0C-8F59EAE82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740" y="1271332"/>
            <a:ext cx="5725497" cy="341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xmlns="" id="{9EB31AE7-0B0A-D51F-7689-272B150F04B2}"/>
              </a:ext>
            </a:extLst>
          </p:cNvPr>
          <p:cNvSpPr txBox="1"/>
          <p:nvPr/>
        </p:nvSpPr>
        <p:spPr>
          <a:xfrm>
            <a:off x="7722535" y="2315141"/>
            <a:ext cx="2989724" cy="132343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latin typeface="Times New Roman" panose="02020603050405020304" pitchFamily="18" charset="0"/>
                <a:cs typeface="Times New Roman" panose="02020603050405020304" pitchFamily="18" charset="0"/>
              </a:rPr>
              <a:t>Kỉ niệm của em đáng nhớ nhất về quê hương là gì?Tại sao em lại yêu thích kỉ niệm đó.</a:t>
            </a:r>
            <a:endParaRPr lang="en-US" sz="2000">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xmlns="" id="{03EEE8C7-1FFA-DFBB-7AC7-3139FDD9D6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92" y="1309560"/>
            <a:ext cx="5569873" cy="5558600"/>
          </a:xfrm>
          <a:prstGeom prst="rect">
            <a:avLst/>
          </a:prstGeom>
        </p:spPr>
      </p:pic>
    </p:spTree>
    <p:extLst>
      <p:ext uri="{BB962C8B-B14F-4D97-AF65-F5344CB8AC3E}">
        <p14:creationId xmlns:p14="http://schemas.microsoft.com/office/powerpoint/2010/main" val="402080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a:extLst>
              <a:ext uri="{FF2B5EF4-FFF2-40B4-BE49-F238E27FC236}">
                <a16:creationId xmlns:a16="http://schemas.microsoft.com/office/drawing/2014/main" xmlns="" id="{AFCECE01-BE5D-1B10-4BA2-672A4CDD8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17517"/>
            <a:ext cx="5037084" cy="5037084"/>
          </a:xfrm>
          <a:prstGeom prst="rect">
            <a:avLst/>
          </a:prstGeom>
        </p:spPr>
      </p:pic>
      <p:grpSp>
        <p:nvGrpSpPr>
          <p:cNvPr id="7" name="组合 6"/>
          <p:cNvGrpSpPr/>
          <p:nvPr/>
        </p:nvGrpSpPr>
        <p:grpSpPr>
          <a:xfrm>
            <a:off x="-20320" y="558800"/>
            <a:ext cx="11602720" cy="6309360"/>
            <a:chOff x="-20320" y="558800"/>
            <a:chExt cx="11602720" cy="6309360"/>
          </a:xfrm>
        </p:grpSpPr>
        <p:sp>
          <p:nvSpPr>
            <p:cNvPr id="5" name="矩形 4"/>
            <p:cNvSpPr/>
            <p:nvPr/>
          </p:nvSpPr>
          <p:spPr>
            <a:xfrm>
              <a:off x="619760" y="558800"/>
              <a:ext cx="10962640" cy="5750560"/>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4927600" y="243840"/>
            <a:ext cx="2336800" cy="629920"/>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spc="600">
                <a:latin typeface="Times New Roman" panose="02020603050405020304" pitchFamily="18" charset="0"/>
                <a:ea typeface="字魂59号-创粗黑" panose="00000500000000000000" pitchFamily="2" charset="-122"/>
                <a:cs typeface="Times New Roman" panose="02020603050405020304" pitchFamily="18" charset="0"/>
              </a:rPr>
              <a:t>A</a:t>
            </a:r>
            <a:endParaRPr lang="zh-CN" altLang="en-US" sz="6000" b="1" spc="600" dirty="0">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2" name="图片 18">
            <a:extLst>
              <a:ext uri="{FF2B5EF4-FFF2-40B4-BE49-F238E27FC236}">
                <a16:creationId xmlns:a16="http://schemas.microsoft.com/office/drawing/2014/main" xmlns="" id="{B39AB629-D8C5-7F87-04EA-D3A400318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34" y="1701910"/>
            <a:ext cx="7025766" cy="5750560"/>
          </a:xfrm>
          <a:prstGeom prst="rect">
            <a:avLst/>
          </a:prstGeom>
        </p:spPr>
      </p:pic>
      <p:sp>
        <p:nvSpPr>
          <p:cNvPr id="4" name="文本框 24">
            <a:extLst>
              <a:ext uri="{FF2B5EF4-FFF2-40B4-BE49-F238E27FC236}">
                <a16:creationId xmlns:a16="http://schemas.microsoft.com/office/drawing/2014/main" xmlns="" id="{2408BC6E-14F1-18BD-9EE2-C637CA2BD77C}"/>
              </a:ext>
            </a:extLst>
          </p:cNvPr>
          <p:cNvSpPr txBox="1"/>
          <p:nvPr/>
        </p:nvSpPr>
        <p:spPr>
          <a:xfrm>
            <a:off x="609600" y="1928500"/>
            <a:ext cx="5694775" cy="2554545"/>
          </a:xfrm>
          <a:prstGeom prst="rect">
            <a:avLst/>
          </a:prstGeom>
          <a:noFill/>
        </p:spPr>
        <p:txBody>
          <a:bodyPr wrap="square" rtlCol="0">
            <a:spAutoFit/>
          </a:bodyPr>
          <a:lstStyle/>
          <a:p>
            <a:pPr algn="ctr"/>
            <a:r>
              <a:rPr lang="en-US" altLang="zh-CN" sz="8000" b="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Hình thành kiến thức</a:t>
            </a:r>
            <a:endParaRPr lang="zh-CN" altLang="en-US" sz="80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131300" y="0"/>
            <a:ext cx="3289300" cy="2966720"/>
          </a:xfrm>
          <a:prstGeom prst="rect">
            <a:avLst/>
          </a:prstGeom>
        </p:spPr>
      </p:pic>
    </p:spTree>
    <p:extLst>
      <p:ext uri="{BB962C8B-B14F-4D97-AF65-F5344CB8AC3E}">
        <p14:creationId xmlns:p14="http://schemas.microsoft.com/office/powerpoint/2010/main" val="106085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3" name="组合 82"/>
          <p:cNvGrpSpPr/>
          <p:nvPr/>
        </p:nvGrpSpPr>
        <p:grpSpPr>
          <a:xfrm>
            <a:off x="619760" y="558800"/>
            <a:ext cx="10962640" cy="5750560"/>
            <a:chOff x="619760" y="558800"/>
            <a:chExt cx="10962640" cy="5750560"/>
          </a:xfrm>
        </p:grpSpPr>
        <p:sp>
          <p:nvSpPr>
            <p:cNvPr id="78" name="矩形 77"/>
            <p:cNvSpPr/>
            <p:nvPr/>
          </p:nvSpPr>
          <p:spPr>
            <a:xfrm>
              <a:off x="619760" y="558800"/>
              <a:ext cx="10962640" cy="5750560"/>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 name="矩形 1"/>
            <p:cNvSpPr/>
            <p:nvPr/>
          </p:nvSpPr>
          <p:spPr>
            <a:xfrm>
              <a:off x="670561" y="609600"/>
              <a:ext cx="3043812" cy="5648960"/>
            </a:xfrm>
            <a:prstGeom prst="rect">
              <a:avLst/>
            </a:prstGeom>
            <a:solidFill>
              <a:schemeClr val="accent4">
                <a:lumMod val="40000"/>
                <a:lumOff val="60000"/>
              </a:schemeClr>
            </a:solidFill>
            <a:ln w="44450">
              <a:solidFill>
                <a:srgbClr val="FDE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43" name="矩形 42"/>
          <p:cNvSpPr/>
          <p:nvPr/>
        </p:nvSpPr>
        <p:spPr>
          <a:xfrm>
            <a:off x="3708401" y="1935480"/>
            <a:ext cx="7853680" cy="2987040"/>
          </a:xfrm>
          <a:prstGeom prst="rect">
            <a:avLst/>
          </a:prstGeom>
          <a:solidFill>
            <a:schemeClr val="accent3">
              <a:lumMod val="60000"/>
              <a:lumOff val="40000"/>
            </a:schemeClr>
          </a:solidFill>
          <a:ln>
            <a:noFill/>
          </a:ln>
          <a:effectLst>
            <a:outerShdw blurRad="177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75" name="任意多边形 74"/>
          <p:cNvSpPr/>
          <p:nvPr/>
        </p:nvSpPr>
        <p:spPr bwMode="white">
          <a:xfrm>
            <a:off x="3708400" y="1656080"/>
            <a:ext cx="1706880" cy="3525520"/>
          </a:xfrm>
          <a:custGeom>
            <a:avLst/>
            <a:gdLst>
              <a:gd name="connsiteX0" fmla="*/ 30480 w 1706880"/>
              <a:gd name="connsiteY0" fmla="*/ 284480 h 3535680"/>
              <a:gd name="connsiteX1" fmla="*/ 528320 w 1706880"/>
              <a:gd name="connsiteY1" fmla="*/ 274320 h 3535680"/>
              <a:gd name="connsiteX2" fmla="*/ 1026160 w 1706880"/>
              <a:gd name="connsiteY2" fmla="*/ 680720 h 3535680"/>
              <a:gd name="connsiteX3" fmla="*/ 1371600 w 1706880"/>
              <a:gd name="connsiteY3" fmla="*/ 1137920 h 3535680"/>
              <a:gd name="connsiteX4" fmla="*/ 1554480 w 1706880"/>
              <a:gd name="connsiteY4" fmla="*/ 1432560 h 3535680"/>
              <a:gd name="connsiteX5" fmla="*/ 1706880 w 1706880"/>
              <a:gd name="connsiteY5" fmla="*/ 1737360 h 3535680"/>
              <a:gd name="connsiteX6" fmla="*/ 1656080 w 1706880"/>
              <a:gd name="connsiteY6" fmla="*/ 2062480 h 3535680"/>
              <a:gd name="connsiteX7" fmla="*/ 1381760 w 1706880"/>
              <a:gd name="connsiteY7" fmla="*/ 2479040 h 3535680"/>
              <a:gd name="connsiteX8" fmla="*/ 924560 w 1706880"/>
              <a:gd name="connsiteY8" fmla="*/ 2997200 h 3535680"/>
              <a:gd name="connsiteX9" fmla="*/ 599440 w 1706880"/>
              <a:gd name="connsiteY9" fmla="*/ 3251200 h 3535680"/>
              <a:gd name="connsiteX10" fmla="*/ 386080 w 1706880"/>
              <a:gd name="connsiteY10" fmla="*/ 3362960 h 3535680"/>
              <a:gd name="connsiteX11" fmla="*/ 81280 w 1706880"/>
              <a:gd name="connsiteY11" fmla="*/ 3495040 h 3535680"/>
              <a:gd name="connsiteX12" fmla="*/ 0 w 1706880"/>
              <a:gd name="connsiteY12" fmla="*/ 3535680 h 3535680"/>
              <a:gd name="connsiteX13" fmla="*/ 10160 w 1706880"/>
              <a:gd name="connsiteY13" fmla="*/ 10160 h 3535680"/>
              <a:gd name="connsiteX14" fmla="*/ 40640 w 1706880"/>
              <a:gd name="connsiteY14" fmla="*/ 0 h 3535680"/>
              <a:gd name="connsiteX0" fmla="*/ 132080 w 1706880"/>
              <a:gd name="connsiteY0" fmla="*/ 81280 h 3535680"/>
              <a:gd name="connsiteX1" fmla="*/ 528320 w 1706880"/>
              <a:gd name="connsiteY1" fmla="*/ 274320 h 3535680"/>
              <a:gd name="connsiteX2" fmla="*/ 1026160 w 1706880"/>
              <a:gd name="connsiteY2" fmla="*/ 680720 h 3535680"/>
              <a:gd name="connsiteX3" fmla="*/ 1371600 w 1706880"/>
              <a:gd name="connsiteY3" fmla="*/ 1137920 h 3535680"/>
              <a:gd name="connsiteX4" fmla="*/ 1554480 w 1706880"/>
              <a:gd name="connsiteY4" fmla="*/ 1432560 h 3535680"/>
              <a:gd name="connsiteX5" fmla="*/ 1706880 w 1706880"/>
              <a:gd name="connsiteY5" fmla="*/ 1737360 h 3535680"/>
              <a:gd name="connsiteX6" fmla="*/ 1656080 w 1706880"/>
              <a:gd name="connsiteY6" fmla="*/ 2062480 h 3535680"/>
              <a:gd name="connsiteX7" fmla="*/ 1381760 w 1706880"/>
              <a:gd name="connsiteY7" fmla="*/ 2479040 h 3535680"/>
              <a:gd name="connsiteX8" fmla="*/ 924560 w 1706880"/>
              <a:gd name="connsiteY8" fmla="*/ 2997200 h 3535680"/>
              <a:gd name="connsiteX9" fmla="*/ 599440 w 1706880"/>
              <a:gd name="connsiteY9" fmla="*/ 3251200 h 3535680"/>
              <a:gd name="connsiteX10" fmla="*/ 386080 w 1706880"/>
              <a:gd name="connsiteY10" fmla="*/ 3362960 h 3535680"/>
              <a:gd name="connsiteX11" fmla="*/ 81280 w 1706880"/>
              <a:gd name="connsiteY11" fmla="*/ 3495040 h 3535680"/>
              <a:gd name="connsiteX12" fmla="*/ 0 w 1706880"/>
              <a:gd name="connsiteY12" fmla="*/ 3535680 h 3535680"/>
              <a:gd name="connsiteX13" fmla="*/ 10160 w 1706880"/>
              <a:gd name="connsiteY13" fmla="*/ 10160 h 3535680"/>
              <a:gd name="connsiteX14" fmla="*/ 40640 w 1706880"/>
              <a:gd name="connsiteY14" fmla="*/ 0 h 3535680"/>
              <a:gd name="connsiteX0" fmla="*/ 60960 w 1706880"/>
              <a:gd name="connsiteY0" fmla="*/ 0 h 3545840"/>
              <a:gd name="connsiteX1" fmla="*/ 528320 w 1706880"/>
              <a:gd name="connsiteY1" fmla="*/ 284480 h 3545840"/>
              <a:gd name="connsiteX2" fmla="*/ 1026160 w 1706880"/>
              <a:gd name="connsiteY2" fmla="*/ 690880 h 3545840"/>
              <a:gd name="connsiteX3" fmla="*/ 1371600 w 1706880"/>
              <a:gd name="connsiteY3" fmla="*/ 1148080 h 3545840"/>
              <a:gd name="connsiteX4" fmla="*/ 1554480 w 1706880"/>
              <a:gd name="connsiteY4" fmla="*/ 1442720 h 3545840"/>
              <a:gd name="connsiteX5" fmla="*/ 1706880 w 1706880"/>
              <a:gd name="connsiteY5" fmla="*/ 1747520 h 3545840"/>
              <a:gd name="connsiteX6" fmla="*/ 1656080 w 1706880"/>
              <a:gd name="connsiteY6" fmla="*/ 2072640 h 3545840"/>
              <a:gd name="connsiteX7" fmla="*/ 1381760 w 1706880"/>
              <a:gd name="connsiteY7" fmla="*/ 2489200 h 3545840"/>
              <a:gd name="connsiteX8" fmla="*/ 924560 w 1706880"/>
              <a:gd name="connsiteY8" fmla="*/ 3007360 h 3545840"/>
              <a:gd name="connsiteX9" fmla="*/ 599440 w 1706880"/>
              <a:gd name="connsiteY9" fmla="*/ 3261360 h 3545840"/>
              <a:gd name="connsiteX10" fmla="*/ 386080 w 1706880"/>
              <a:gd name="connsiteY10" fmla="*/ 3373120 h 3545840"/>
              <a:gd name="connsiteX11" fmla="*/ 81280 w 1706880"/>
              <a:gd name="connsiteY11" fmla="*/ 3505200 h 3545840"/>
              <a:gd name="connsiteX12" fmla="*/ 0 w 1706880"/>
              <a:gd name="connsiteY12" fmla="*/ 3545840 h 3545840"/>
              <a:gd name="connsiteX13" fmla="*/ 10160 w 1706880"/>
              <a:gd name="connsiteY13" fmla="*/ 20320 h 3545840"/>
              <a:gd name="connsiteX14" fmla="*/ 40640 w 1706880"/>
              <a:gd name="connsiteY14" fmla="*/ 10160 h 3545840"/>
              <a:gd name="connsiteX0" fmla="*/ 60960 w 1706880"/>
              <a:gd name="connsiteY0" fmla="*/ 0 h 3545840"/>
              <a:gd name="connsiteX1" fmla="*/ 528320 w 1706880"/>
              <a:gd name="connsiteY1" fmla="*/ 284480 h 3545840"/>
              <a:gd name="connsiteX2" fmla="*/ 1026160 w 1706880"/>
              <a:gd name="connsiteY2" fmla="*/ 690880 h 3545840"/>
              <a:gd name="connsiteX3" fmla="*/ 1371600 w 1706880"/>
              <a:gd name="connsiteY3" fmla="*/ 1148080 h 3545840"/>
              <a:gd name="connsiteX4" fmla="*/ 1554480 w 1706880"/>
              <a:gd name="connsiteY4" fmla="*/ 1442720 h 3545840"/>
              <a:gd name="connsiteX5" fmla="*/ 1706880 w 1706880"/>
              <a:gd name="connsiteY5" fmla="*/ 1747520 h 3545840"/>
              <a:gd name="connsiteX6" fmla="*/ 1656080 w 1706880"/>
              <a:gd name="connsiteY6" fmla="*/ 2072640 h 3545840"/>
              <a:gd name="connsiteX7" fmla="*/ 1381760 w 1706880"/>
              <a:gd name="connsiteY7" fmla="*/ 2489200 h 3545840"/>
              <a:gd name="connsiteX8" fmla="*/ 924560 w 1706880"/>
              <a:gd name="connsiteY8" fmla="*/ 3007360 h 3545840"/>
              <a:gd name="connsiteX9" fmla="*/ 599440 w 1706880"/>
              <a:gd name="connsiteY9" fmla="*/ 3261360 h 3545840"/>
              <a:gd name="connsiteX10" fmla="*/ 386080 w 1706880"/>
              <a:gd name="connsiteY10" fmla="*/ 3373120 h 3545840"/>
              <a:gd name="connsiteX11" fmla="*/ 81280 w 1706880"/>
              <a:gd name="connsiteY11" fmla="*/ 3505200 h 3545840"/>
              <a:gd name="connsiteX12" fmla="*/ 0 w 1706880"/>
              <a:gd name="connsiteY12" fmla="*/ 3545840 h 3545840"/>
              <a:gd name="connsiteX13" fmla="*/ 10160 w 1706880"/>
              <a:gd name="connsiteY13" fmla="*/ 20320 h 3545840"/>
              <a:gd name="connsiteX14" fmla="*/ 20320 w 1706880"/>
              <a:gd name="connsiteY14" fmla="*/ 91440 h 3545840"/>
              <a:gd name="connsiteX0" fmla="*/ 30480 w 1706880"/>
              <a:gd name="connsiteY0" fmla="*/ 50800 h 3525520"/>
              <a:gd name="connsiteX1" fmla="*/ 528320 w 1706880"/>
              <a:gd name="connsiteY1" fmla="*/ 264160 h 3525520"/>
              <a:gd name="connsiteX2" fmla="*/ 1026160 w 1706880"/>
              <a:gd name="connsiteY2" fmla="*/ 670560 h 3525520"/>
              <a:gd name="connsiteX3" fmla="*/ 1371600 w 1706880"/>
              <a:gd name="connsiteY3" fmla="*/ 1127760 h 3525520"/>
              <a:gd name="connsiteX4" fmla="*/ 1554480 w 1706880"/>
              <a:gd name="connsiteY4" fmla="*/ 1422400 h 3525520"/>
              <a:gd name="connsiteX5" fmla="*/ 1706880 w 1706880"/>
              <a:gd name="connsiteY5" fmla="*/ 1727200 h 3525520"/>
              <a:gd name="connsiteX6" fmla="*/ 1656080 w 1706880"/>
              <a:gd name="connsiteY6" fmla="*/ 2052320 h 3525520"/>
              <a:gd name="connsiteX7" fmla="*/ 1381760 w 1706880"/>
              <a:gd name="connsiteY7" fmla="*/ 2468880 h 3525520"/>
              <a:gd name="connsiteX8" fmla="*/ 924560 w 1706880"/>
              <a:gd name="connsiteY8" fmla="*/ 2987040 h 3525520"/>
              <a:gd name="connsiteX9" fmla="*/ 599440 w 1706880"/>
              <a:gd name="connsiteY9" fmla="*/ 3241040 h 3525520"/>
              <a:gd name="connsiteX10" fmla="*/ 386080 w 1706880"/>
              <a:gd name="connsiteY10" fmla="*/ 3352800 h 3525520"/>
              <a:gd name="connsiteX11" fmla="*/ 81280 w 1706880"/>
              <a:gd name="connsiteY11" fmla="*/ 3484880 h 3525520"/>
              <a:gd name="connsiteX12" fmla="*/ 0 w 1706880"/>
              <a:gd name="connsiteY12" fmla="*/ 3525520 h 3525520"/>
              <a:gd name="connsiteX13" fmla="*/ 10160 w 1706880"/>
              <a:gd name="connsiteY13" fmla="*/ 0 h 3525520"/>
              <a:gd name="connsiteX14" fmla="*/ 20320 w 1706880"/>
              <a:gd name="connsiteY14" fmla="*/ 71120 h 352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6880" h="3525520">
                <a:moveTo>
                  <a:pt x="30480" y="50800"/>
                </a:moveTo>
                <a:lnTo>
                  <a:pt x="528320" y="264160"/>
                </a:lnTo>
                <a:lnTo>
                  <a:pt x="1026160" y="670560"/>
                </a:lnTo>
                <a:lnTo>
                  <a:pt x="1371600" y="1127760"/>
                </a:lnTo>
                <a:lnTo>
                  <a:pt x="1554480" y="1422400"/>
                </a:lnTo>
                <a:lnTo>
                  <a:pt x="1706880" y="1727200"/>
                </a:lnTo>
                <a:lnTo>
                  <a:pt x="1656080" y="2052320"/>
                </a:lnTo>
                <a:lnTo>
                  <a:pt x="1381760" y="2468880"/>
                </a:lnTo>
                <a:lnTo>
                  <a:pt x="924560" y="2987040"/>
                </a:lnTo>
                <a:lnTo>
                  <a:pt x="599440" y="3241040"/>
                </a:lnTo>
                <a:lnTo>
                  <a:pt x="386080" y="3352800"/>
                </a:lnTo>
                <a:lnTo>
                  <a:pt x="81280" y="3484880"/>
                </a:lnTo>
                <a:lnTo>
                  <a:pt x="0" y="3525520"/>
                </a:lnTo>
                <a:cubicBezTo>
                  <a:pt x="3387" y="2350347"/>
                  <a:pt x="6773" y="1175173"/>
                  <a:pt x="10160" y="0"/>
                </a:cubicBezTo>
                <a:lnTo>
                  <a:pt x="20320" y="71120"/>
                </a:lnTo>
              </a:path>
            </a:pathLst>
          </a:custGeom>
          <a:blipFill dpi="0" rotWithShape="0">
            <a:blip r:embed="rId3">
              <a:lum/>
            </a:blip>
            <a:srcRect/>
            <a:stretch>
              <a:fillRect l="-217262" t="-46132" r="-397024" b="-472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nvGrpSpPr>
          <p:cNvPr id="4" name="组合 3"/>
          <p:cNvGrpSpPr/>
          <p:nvPr/>
        </p:nvGrpSpPr>
        <p:grpSpPr>
          <a:xfrm>
            <a:off x="1035714" y="1158240"/>
            <a:ext cx="5023386" cy="4541520"/>
            <a:chOff x="1639552" y="-1158240"/>
            <a:chExt cx="8926414" cy="7843521"/>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1072" y="2682241"/>
              <a:ext cx="4454894" cy="400304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42785" y="2682241"/>
              <a:ext cx="4454894" cy="4003040"/>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a:off x="6094446" y="-1158240"/>
              <a:ext cx="4454894" cy="400304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639552" y="-1158240"/>
              <a:ext cx="4454894" cy="4003040"/>
            </a:xfrm>
            <a:prstGeom prst="rect">
              <a:avLst/>
            </a:prstGeom>
          </p:spPr>
        </p:pic>
      </p:grpSp>
      <p:grpSp>
        <p:nvGrpSpPr>
          <p:cNvPr id="14" name="组合 13"/>
          <p:cNvGrpSpPr/>
          <p:nvPr/>
        </p:nvGrpSpPr>
        <p:grpSpPr>
          <a:xfrm>
            <a:off x="5207561" y="5212080"/>
            <a:ext cx="3332480" cy="1564640"/>
            <a:chOff x="4429760" y="1793240"/>
            <a:chExt cx="3332480" cy="1564640"/>
          </a:xfrm>
          <a:solidFill>
            <a:schemeClr val="bg1">
              <a:lumMod val="95000"/>
            </a:schemeClr>
          </a:solidFill>
        </p:grpSpPr>
        <p:grpSp>
          <p:nvGrpSpPr>
            <p:cNvPr id="16" name="组合 15"/>
            <p:cNvGrpSpPr/>
            <p:nvPr/>
          </p:nvGrpSpPr>
          <p:grpSpPr>
            <a:xfrm>
              <a:off x="4429760" y="1793240"/>
              <a:ext cx="3332480" cy="254000"/>
              <a:chOff x="4490720" y="1270000"/>
              <a:chExt cx="3332480" cy="254000"/>
            </a:xfrm>
            <a:grpFill/>
          </p:grpSpPr>
          <p:sp>
            <p:nvSpPr>
              <p:cNvPr id="31" name="椭圆 30"/>
              <p:cNvSpPr/>
              <p:nvPr/>
            </p:nvSpPr>
            <p:spPr>
              <a:xfrm>
                <a:off x="449072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2" name="椭圆 31"/>
              <p:cNvSpPr/>
              <p:nvPr/>
            </p:nvSpPr>
            <p:spPr>
              <a:xfrm>
                <a:off x="5106416"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3" name="椭圆 32"/>
              <p:cNvSpPr/>
              <p:nvPr/>
            </p:nvSpPr>
            <p:spPr>
              <a:xfrm>
                <a:off x="6337808"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4" name="椭圆 33"/>
              <p:cNvSpPr/>
              <p:nvPr/>
            </p:nvSpPr>
            <p:spPr>
              <a:xfrm>
                <a:off x="756920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5" name="椭圆 34"/>
              <p:cNvSpPr/>
              <p:nvPr/>
            </p:nvSpPr>
            <p:spPr>
              <a:xfrm>
                <a:off x="6953504"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6" name="椭圆 35"/>
              <p:cNvSpPr/>
              <p:nvPr/>
            </p:nvSpPr>
            <p:spPr>
              <a:xfrm>
                <a:off x="5722112"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nvGrpSpPr>
            <p:cNvPr id="17" name="组合 16"/>
            <p:cNvGrpSpPr/>
            <p:nvPr/>
          </p:nvGrpSpPr>
          <p:grpSpPr>
            <a:xfrm>
              <a:off x="4429760" y="2448560"/>
              <a:ext cx="3332480" cy="254000"/>
              <a:chOff x="4490720" y="1270000"/>
              <a:chExt cx="3332480" cy="254000"/>
            </a:xfrm>
            <a:grpFill/>
          </p:grpSpPr>
          <p:sp>
            <p:nvSpPr>
              <p:cNvPr id="25" name="椭圆 24"/>
              <p:cNvSpPr/>
              <p:nvPr/>
            </p:nvSpPr>
            <p:spPr>
              <a:xfrm>
                <a:off x="449072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6" name="椭圆 25"/>
              <p:cNvSpPr/>
              <p:nvPr/>
            </p:nvSpPr>
            <p:spPr>
              <a:xfrm>
                <a:off x="5106416"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7" name="椭圆 26"/>
              <p:cNvSpPr/>
              <p:nvPr/>
            </p:nvSpPr>
            <p:spPr>
              <a:xfrm>
                <a:off x="6337808"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8" name="椭圆 27"/>
              <p:cNvSpPr/>
              <p:nvPr/>
            </p:nvSpPr>
            <p:spPr>
              <a:xfrm>
                <a:off x="756920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9" name="椭圆 28"/>
              <p:cNvSpPr/>
              <p:nvPr/>
            </p:nvSpPr>
            <p:spPr>
              <a:xfrm>
                <a:off x="6953504"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30" name="椭圆 29"/>
              <p:cNvSpPr/>
              <p:nvPr/>
            </p:nvSpPr>
            <p:spPr>
              <a:xfrm>
                <a:off x="5722112"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nvGrpSpPr>
            <p:cNvPr id="18" name="组合 17"/>
            <p:cNvGrpSpPr/>
            <p:nvPr/>
          </p:nvGrpSpPr>
          <p:grpSpPr>
            <a:xfrm>
              <a:off x="4429760" y="3103880"/>
              <a:ext cx="3332480" cy="254000"/>
              <a:chOff x="4490720" y="1270000"/>
              <a:chExt cx="3332480" cy="254000"/>
            </a:xfrm>
            <a:grpFill/>
          </p:grpSpPr>
          <p:sp>
            <p:nvSpPr>
              <p:cNvPr id="19" name="椭圆 18"/>
              <p:cNvSpPr/>
              <p:nvPr/>
            </p:nvSpPr>
            <p:spPr>
              <a:xfrm>
                <a:off x="449072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0" name="椭圆 19"/>
              <p:cNvSpPr/>
              <p:nvPr/>
            </p:nvSpPr>
            <p:spPr>
              <a:xfrm>
                <a:off x="5106416"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1" name="椭圆 20"/>
              <p:cNvSpPr/>
              <p:nvPr/>
            </p:nvSpPr>
            <p:spPr>
              <a:xfrm>
                <a:off x="6337808"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2" name="椭圆 21"/>
              <p:cNvSpPr/>
              <p:nvPr/>
            </p:nvSpPr>
            <p:spPr>
              <a:xfrm>
                <a:off x="7569200"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3" name="椭圆 22"/>
              <p:cNvSpPr/>
              <p:nvPr/>
            </p:nvSpPr>
            <p:spPr>
              <a:xfrm>
                <a:off x="6953504"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4" name="椭圆 23"/>
              <p:cNvSpPr/>
              <p:nvPr/>
            </p:nvSpPr>
            <p:spPr>
              <a:xfrm>
                <a:off x="5722112" y="1270000"/>
                <a:ext cx="254000" cy="254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pic>
        <p:nvPicPr>
          <p:cNvPr id="3" name="图片 2">
            <a:extLst>
              <a:ext uri="{FF2B5EF4-FFF2-40B4-BE49-F238E27FC236}">
                <a16:creationId xmlns:a16="http://schemas.microsoft.com/office/drawing/2014/main" xmlns="" id="{C7E98C56-6B42-8960-7FE8-7E0D7252E0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1965" y="434728"/>
            <a:ext cx="5559672" cy="5559672"/>
          </a:xfrm>
          <a:prstGeom prst="rect">
            <a:avLst/>
          </a:prstGeom>
        </p:spPr>
      </p:pic>
      <p:sp>
        <p:nvSpPr>
          <p:cNvPr id="5" name="文本框 24">
            <a:extLst>
              <a:ext uri="{FF2B5EF4-FFF2-40B4-BE49-F238E27FC236}">
                <a16:creationId xmlns:a16="http://schemas.microsoft.com/office/drawing/2014/main" xmlns="" id="{E3E4E750-934F-2E93-9B4B-D410BD735576}"/>
              </a:ext>
            </a:extLst>
          </p:cNvPr>
          <p:cNvSpPr txBox="1"/>
          <p:nvPr/>
        </p:nvSpPr>
        <p:spPr>
          <a:xfrm>
            <a:off x="1860570" y="1676400"/>
            <a:ext cx="3403599" cy="3416320"/>
          </a:xfrm>
          <a:prstGeom prst="rect">
            <a:avLst/>
          </a:prstGeom>
          <a:noFill/>
        </p:spPr>
        <p:txBody>
          <a:bodyPr wrap="square" rtlCol="0">
            <a:spAutoFit/>
          </a:bodyPr>
          <a:lstStyle/>
          <a:p>
            <a:pPr algn="ctr"/>
            <a:r>
              <a:rPr lang="en-US" altLang="zh-CN" sz="5400" b="1">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rPr>
              <a:t>Trải nghiệm cùng văn bản</a:t>
            </a:r>
            <a:endParaRPr lang="zh-CN" altLang="en-US" sz="5400" b="1" dirty="0">
              <a:ln w="9525">
                <a:noFill/>
                <a:prstDash val="solid"/>
              </a:ln>
              <a:solidFill>
                <a:schemeClr val="accent3">
                  <a:lumMod val="50000"/>
                </a:schemeClr>
              </a:solidFill>
              <a:latin typeface="Times New Roman" panose="02020603050405020304" pitchFamily="18" charset="0"/>
              <a:ea typeface="仓耳小丸子" panose="02020400000000000000" charset="-122"/>
              <a:cs typeface="Times New Roman" panose="02020603050405020304" pitchFamily="18" charset="0"/>
              <a:sym typeface="+mn-lt"/>
            </a:endParaRPr>
          </a:p>
        </p:txBody>
      </p:sp>
      <p:pic>
        <p:nvPicPr>
          <p:cNvPr id="6" name="图片 8">
            <a:extLst>
              <a:ext uri="{FF2B5EF4-FFF2-40B4-BE49-F238E27FC236}">
                <a16:creationId xmlns:a16="http://schemas.microsoft.com/office/drawing/2014/main" xmlns="" id="{240FB868-19AE-7DCD-8669-8C19DCB5A8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 y="17517"/>
            <a:ext cx="3202367" cy="3202367"/>
          </a:xfrm>
          <a:prstGeom prst="rect">
            <a:avLst/>
          </a:prstGeom>
        </p:spPr>
      </p:pic>
    </p:spTree>
    <p:extLst>
      <p:ext uri="{BB962C8B-B14F-4D97-AF65-F5344CB8AC3E}">
        <p14:creationId xmlns:p14="http://schemas.microsoft.com/office/powerpoint/2010/main" val="70248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1000"/>
                                        <p:tgtEl>
                                          <p:spTgt spid="83"/>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ppt_x</p:attrName>
                                        </p:attrNameLst>
                                      </p:cBhvr>
                                      <p:tavLst>
                                        <p:tav tm="0">
                                          <p:val>
                                            <p:strVal val="#ppt_x-#ppt_w*1.125000"/>
                                          </p:val>
                                        </p:tav>
                                        <p:tav tm="100000">
                                          <p:val>
                                            <p:strVal val="#ppt_x"/>
                                          </p:val>
                                        </p:tav>
                                      </p:tavLst>
                                    </p:anim>
                                    <p:animEffect transition="in" filter="wipe(righ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I. Trải nghiệm cùng văn bản</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8" name="图片 19">
            <a:extLst>
              <a:ext uri="{FF2B5EF4-FFF2-40B4-BE49-F238E27FC236}">
                <a16:creationId xmlns:a16="http://schemas.microsoft.com/office/drawing/2014/main" xmlns="" id="{5FF99FC4-2F94-2A08-E606-AC62C653BF6E}"/>
              </a:ext>
            </a:extLst>
          </p:cNvPr>
          <p:cNvPicPr>
            <a:picLocks noChangeAspect="1"/>
          </p:cNvPicPr>
          <p:nvPr/>
        </p:nvPicPr>
        <p:blipFill>
          <a:blip r:embed="rId4" cstate="email"/>
          <a:stretch>
            <a:fillRect/>
          </a:stretch>
        </p:blipFill>
        <p:spPr>
          <a:xfrm>
            <a:off x="3179253" y="2024823"/>
            <a:ext cx="5744593" cy="5744593"/>
          </a:xfrm>
          <a:prstGeom prst="rect">
            <a:avLst/>
          </a:prstGeom>
        </p:spPr>
      </p:pic>
      <p:pic>
        <p:nvPicPr>
          <p:cNvPr id="9" name="图片 2">
            <a:extLst>
              <a:ext uri="{FF2B5EF4-FFF2-40B4-BE49-F238E27FC236}">
                <a16:creationId xmlns:a16="http://schemas.microsoft.com/office/drawing/2014/main" xmlns="" id="{F5C56950-FFE9-FA57-DF42-A54B93D6C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1400" y="1327650"/>
            <a:ext cx="2820820" cy="3219147"/>
          </a:xfrm>
          <a:prstGeom prst="rect">
            <a:avLst/>
          </a:prstGeom>
        </p:spPr>
      </p:pic>
      <p:pic>
        <p:nvPicPr>
          <p:cNvPr id="11" name="图片 6">
            <a:extLst>
              <a:ext uri="{FF2B5EF4-FFF2-40B4-BE49-F238E27FC236}">
                <a16:creationId xmlns:a16="http://schemas.microsoft.com/office/drawing/2014/main" xmlns="" id="{BB302FBD-86CB-C233-D85C-45BC38663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897" y="2312650"/>
            <a:ext cx="2662846" cy="3038866"/>
          </a:xfrm>
          <a:prstGeom prst="rect">
            <a:avLst/>
          </a:prstGeom>
        </p:spPr>
      </p:pic>
      <p:sp>
        <p:nvSpPr>
          <p:cNvPr id="13" name="TextBox 12">
            <a:extLst>
              <a:ext uri="{FF2B5EF4-FFF2-40B4-BE49-F238E27FC236}">
                <a16:creationId xmlns:a16="http://schemas.microsoft.com/office/drawing/2014/main" xmlns="" id="{62897BCC-4197-2A0E-32BD-25B24A57D4B6}"/>
              </a:ext>
            </a:extLst>
          </p:cNvPr>
          <p:cNvSpPr txBox="1"/>
          <p:nvPr/>
        </p:nvSpPr>
        <p:spPr>
          <a:xfrm>
            <a:off x="1675294" y="3693835"/>
            <a:ext cx="1660487" cy="1200329"/>
          </a:xfrm>
          <a:prstGeom prst="rect">
            <a:avLst/>
          </a:prstGeom>
          <a:noFill/>
        </p:spPr>
        <p:txBody>
          <a:bodyPr wrap="square">
            <a:spAutoFit/>
          </a:bodyPr>
          <a:lstStyle/>
          <a:p>
            <a:pPr algn="ctr"/>
            <a:r>
              <a:rPr lang="en-US" sz="2400" i="1">
                <a:solidFill>
                  <a:srgbClr val="000000"/>
                </a:solidFill>
                <a:effectLst/>
                <a:latin typeface="Times New Roman" panose="02020603050405020304" pitchFamily="18" charset="0"/>
                <a:ea typeface="MS Mincho" panose="02020609040205080304" pitchFamily="49" charset="-128"/>
              </a:rPr>
              <a:t>GV hướng dẫn cách đọc </a:t>
            </a:r>
            <a:endParaRPr lang="en-US" sz="2400"/>
          </a:p>
        </p:txBody>
      </p:sp>
      <p:sp>
        <p:nvSpPr>
          <p:cNvPr id="15" name="TextBox 14">
            <a:extLst>
              <a:ext uri="{FF2B5EF4-FFF2-40B4-BE49-F238E27FC236}">
                <a16:creationId xmlns:a16="http://schemas.microsoft.com/office/drawing/2014/main" xmlns="" id="{FC0010D6-1EC2-E2E0-8DA7-B249417C02FD}"/>
              </a:ext>
            </a:extLst>
          </p:cNvPr>
          <p:cNvSpPr txBox="1"/>
          <p:nvPr/>
        </p:nvSpPr>
        <p:spPr>
          <a:xfrm>
            <a:off x="9078035" y="2579247"/>
            <a:ext cx="1987550" cy="1200329"/>
          </a:xfrm>
          <a:prstGeom prst="rect">
            <a:avLst/>
          </a:prstGeom>
          <a:noFill/>
        </p:spPr>
        <p:txBody>
          <a:bodyPr wrap="square">
            <a:spAutoFit/>
          </a:bodyPr>
          <a:lstStyle/>
          <a:p>
            <a:pPr algn="ctr"/>
            <a:r>
              <a:rPr lang="en-US" sz="2400" i="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Giới thiệu vài nét về tác giả, tác phẩm?</a:t>
            </a:r>
            <a:endParaRPr lang="en-US" sz="20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95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îśľïḑé">
            <a:extLst>
              <a:ext uri="{FF2B5EF4-FFF2-40B4-BE49-F238E27FC236}">
                <a16:creationId xmlns:a16="http://schemas.microsoft.com/office/drawing/2014/main" xmlns="" id="{0BF7D7F5-4D6E-C92D-83F0-EE6804F3F377}"/>
              </a:ext>
            </a:extLst>
          </p:cNvPr>
          <p:cNvGrpSpPr/>
          <p:nvPr/>
        </p:nvGrpSpPr>
        <p:grpSpPr>
          <a:xfrm>
            <a:off x="2615500" y="1520255"/>
            <a:ext cx="4118370" cy="4165600"/>
            <a:chOff x="3916000" y="1427200"/>
            <a:chExt cx="4360000" cy="4410000"/>
          </a:xfrm>
        </p:grpSpPr>
        <p:sp>
          <p:nvSpPr>
            <p:cNvPr id="72" name="iṥ1íḋé">
              <a:extLst>
                <a:ext uri="{FF2B5EF4-FFF2-40B4-BE49-F238E27FC236}">
                  <a16:creationId xmlns:a16="http://schemas.microsoft.com/office/drawing/2014/main" xmlns="" id="{2EFE57A1-22F3-8AC5-4886-B5AB8386AFB4}"/>
                </a:ext>
              </a:extLst>
            </p:cNvPr>
            <p:cNvSpPr/>
            <p:nvPr/>
          </p:nvSpPr>
          <p:spPr bwMode="auto">
            <a:xfrm rot="4244657">
              <a:off x="4229195" y="1578341"/>
              <a:ext cx="3880032" cy="4213578"/>
            </a:xfrm>
            <a:custGeom>
              <a:avLst/>
              <a:gdLst>
                <a:gd name="T0" fmla="*/ 661 w 1707"/>
                <a:gd name="T1" fmla="*/ 275 h 1851"/>
                <a:gd name="T2" fmla="*/ 1615 w 1707"/>
                <a:gd name="T3" fmla="*/ 692 h 1851"/>
                <a:gd name="T4" fmla="*/ 1635 w 1707"/>
                <a:gd name="T5" fmla="*/ 870 h 1851"/>
                <a:gd name="T6" fmla="*/ 1655 w 1707"/>
                <a:gd name="T7" fmla="*/ 1048 h 1851"/>
                <a:gd name="T8" fmla="*/ 817 w 1707"/>
                <a:gd name="T9" fmla="*/ 1666 h 1851"/>
                <a:gd name="T10" fmla="*/ 653 w 1707"/>
                <a:gd name="T11" fmla="*/ 1594 h 1851"/>
                <a:gd name="T12" fmla="*/ 489 w 1707"/>
                <a:gd name="T13" fmla="*/ 1522 h 1851"/>
                <a:gd name="T14" fmla="*/ 373 w 1707"/>
                <a:gd name="T15" fmla="*/ 487 h 1851"/>
                <a:gd name="T16" fmla="*/ 517 w 1707"/>
                <a:gd name="T17" fmla="*/ 381 h 1851"/>
                <a:gd name="T18" fmla="*/ 661 w 1707"/>
                <a:gd name="T19" fmla="*/ 275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7" h="1851">
                  <a:moveTo>
                    <a:pt x="661" y="275"/>
                  </a:moveTo>
                  <a:cubicBezTo>
                    <a:pt x="1034" y="0"/>
                    <a:pt x="1564" y="232"/>
                    <a:pt x="1615" y="692"/>
                  </a:cubicBezTo>
                  <a:cubicBezTo>
                    <a:pt x="1635" y="870"/>
                    <a:pt x="1635" y="870"/>
                    <a:pt x="1635" y="870"/>
                  </a:cubicBezTo>
                  <a:cubicBezTo>
                    <a:pt x="1655" y="1048"/>
                    <a:pt x="1655" y="1048"/>
                    <a:pt x="1655" y="1048"/>
                  </a:cubicBezTo>
                  <a:cubicBezTo>
                    <a:pt x="1707" y="1508"/>
                    <a:pt x="1241" y="1851"/>
                    <a:pt x="817" y="1666"/>
                  </a:cubicBezTo>
                  <a:cubicBezTo>
                    <a:pt x="653" y="1594"/>
                    <a:pt x="653" y="1594"/>
                    <a:pt x="653" y="1594"/>
                  </a:cubicBezTo>
                  <a:cubicBezTo>
                    <a:pt x="489" y="1522"/>
                    <a:pt x="489" y="1522"/>
                    <a:pt x="489" y="1522"/>
                  </a:cubicBezTo>
                  <a:cubicBezTo>
                    <a:pt x="64" y="1337"/>
                    <a:pt x="0" y="762"/>
                    <a:pt x="373" y="487"/>
                  </a:cubicBezTo>
                  <a:cubicBezTo>
                    <a:pt x="517" y="381"/>
                    <a:pt x="517" y="381"/>
                    <a:pt x="517" y="381"/>
                  </a:cubicBezTo>
                  <a:lnTo>
                    <a:pt x="661" y="275"/>
                  </a:lnTo>
                  <a:close/>
                </a:path>
              </a:pathLst>
            </a:custGeom>
            <a:solidFill>
              <a:schemeClr val="accent1"/>
            </a:solidFill>
            <a:ln>
              <a:noFill/>
            </a:ln>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sym typeface="Segoe Script" panose="030B0504020000000003" pitchFamily="66" charset="0"/>
              </a:endParaRPr>
            </a:p>
          </p:txBody>
        </p:sp>
        <p:sp>
          <p:nvSpPr>
            <p:cNvPr id="74" name="îṣľiḑê">
              <a:extLst>
                <a:ext uri="{FF2B5EF4-FFF2-40B4-BE49-F238E27FC236}">
                  <a16:creationId xmlns:a16="http://schemas.microsoft.com/office/drawing/2014/main" xmlns="" id="{D967900C-01DE-9426-97BC-1E858A2902E9}"/>
                </a:ext>
              </a:extLst>
            </p:cNvPr>
            <p:cNvSpPr/>
            <p:nvPr/>
          </p:nvSpPr>
          <p:spPr bwMode="auto">
            <a:xfrm>
              <a:off x="3916000" y="1427200"/>
              <a:ext cx="4060904" cy="4410000"/>
            </a:xfrm>
            <a:custGeom>
              <a:avLst/>
              <a:gdLst>
                <a:gd name="T0" fmla="*/ 661 w 1707"/>
                <a:gd name="T1" fmla="*/ 275 h 1851"/>
                <a:gd name="T2" fmla="*/ 1615 w 1707"/>
                <a:gd name="T3" fmla="*/ 692 h 1851"/>
                <a:gd name="T4" fmla="*/ 1635 w 1707"/>
                <a:gd name="T5" fmla="*/ 870 h 1851"/>
                <a:gd name="T6" fmla="*/ 1655 w 1707"/>
                <a:gd name="T7" fmla="*/ 1048 h 1851"/>
                <a:gd name="T8" fmla="*/ 817 w 1707"/>
                <a:gd name="T9" fmla="*/ 1666 h 1851"/>
                <a:gd name="T10" fmla="*/ 653 w 1707"/>
                <a:gd name="T11" fmla="*/ 1594 h 1851"/>
                <a:gd name="T12" fmla="*/ 489 w 1707"/>
                <a:gd name="T13" fmla="*/ 1522 h 1851"/>
                <a:gd name="T14" fmla="*/ 373 w 1707"/>
                <a:gd name="T15" fmla="*/ 487 h 1851"/>
                <a:gd name="T16" fmla="*/ 517 w 1707"/>
                <a:gd name="T17" fmla="*/ 381 h 1851"/>
                <a:gd name="T18" fmla="*/ 661 w 1707"/>
                <a:gd name="T19" fmla="*/ 275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7" h="1851">
                  <a:moveTo>
                    <a:pt x="661" y="275"/>
                  </a:moveTo>
                  <a:cubicBezTo>
                    <a:pt x="1034" y="0"/>
                    <a:pt x="1564" y="232"/>
                    <a:pt x="1615" y="692"/>
                  </a:cubicBezTo>
                  <a:cubicBezTo>
                    <a:pt x="1635" y="870"/>
                    <a:pt x="1635" y="870"/>
                    <a:pt x="1635" y="870"/>
                  </a:cubicBezTo>
                  <a:cubicBezTo>
                    <a:pt x="1655" y="1048"/>
                    <a:pt x="1655" y="1048"/>
                    <a:pt x="1655" y="1048"/>
                  </a:cubicBezTo>
                  <a:cubicBezTo>
                    <a:pt x="1707" y="1508"/>
                    <a:pt x="1241" y="1851"/>
                    <a:pt x="817" y="1666"/>
                  </a:cubicBezTo>
                  <a:cubicBezTo>
                    <a:pt x="653" y="1594"/>
                    <a:pt x="653" y="1594"/>
                    <a:pt x="653" y="1594"/>
                  </a:cubicBezTo>
                  <a:cubicBezTo>
                    <a:pt x="489" y="1522"/>
                    <a:pt x="489" y="1522"/>
                    <a:pt x="489" y="1522"/>
                  </a:cubicBezTo>
                  <a:cubicBezTo>
                    <a:pt x="64" y="1337"/>
                    <a:pt x="0" y="762"/>
                    <a:pt x="373" y="487"/>
                  </a:cubicBezTo>
                  <a:cubicBezTo>
                    <a:pt x="517" y="381"/>
                    <a:pt x="517" y="381"/>
                    <a:pt x="517" y="381"/>
                  </a:cubicBezTo>
                  <a:lnTo>
                    <a:pt x="661" y="275"/>
                  </a:lnTo>
                  <a:close/>
                </a:path>
              </a:pathLst>
            </a:custGeom>
            <a:solidFill>
              <a:schemeClr val="bg1">
                <a:lumMod val="95000"/>
              </a:schemeClr>
            </a:solidFill>
            <a:ln>
              <a:noFill/>
            </a:ln>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sym typeface="Segoe Script" panose="030B0504020000000003" pitchFamily="66" charset="0"/>
              </a:endParaRPr>
            </a:p>
          </p:txBody>
        </p:sp>
      </p:grpSp>
      <p:sp>
        <p:nvSpPr>
          <p:cNvPr id="4" name="íŝḻiḍè">
            <a:extLst>
              <a:ext uri="{FF2B5EF4-FFF2-40B4-BE49-F238E27FC236}">
                <a16:creationId xmlns:a16="http://schemas.microsoft.com/office/drawing/2014/main" xmlns="" id="{A7C8A678-7363-8C1A-D362-7FCC2D6B6F05}"/>
              </a:ext>
            </a:extLst>
          </p:cNvPr>
          <p:cNvSpPr txBox="1"/>
          <p:nvPr/>
        </p:nvSpPr>
        <p:spPr>
          <a:xfrm>
            <a:off x="439553" y="3020117"/>
            <a:ext cx="3002147" cy="967258"/>
          </a:xfrm>
          <a:prstGeom prst="rect">
            <a:avLst/>
          </a:prstGeom>
          <a:solidFill>
            <a:schemeClr val="accent6">
              <a:lumMod val="60000"/>
              <a:lumOff val="40000"/>
            </a:schemeClr>
          </a:solidFill>
          <a:ln>
            <a:noFill/>
          </a:ln>
        </p:spPr>
        <p:txBody>
          <a:bodyPr wrap="square" lIns="91440" tIns="45720" rIns="91440" bIns="45720" anchor="b" anchorCtr="0">
            <a:normAutofit/>
          </a:bodyPr>
          <a:lstStyle/>
          <a:p>
            <a:pPr marL="0" marR="0" lvl="0" indent="0" algn="l" defTabSz="913765" rtl="0" eaLnBrk="1" fontAlgn="auto" latinLnBrk="0" hangingPunct="1">
              <a:lnSpc>
                <a:spcPct val="100000"/>
              </a:lnSpc>
              <a:spcBef>
                <a:spcPts val="0"/>
              </a:spcBef>
              <a:spcAft>
                <a:spcPts val="0"/>
              </a:spcAft>
              <a:buClrTx/>
              <a:buSzPct val="25000"/>
              <a:buFontTx/>
              <a:buNone/>
              <a:defRPr/>
            </a:pPr>
            <a:r>
              <a:rPr lang="en-US" altLang="zh-CN" sz="2800" b="1">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rPr>
              <a:t>Một số từ ngữ, hình ảnh</a:t>
            </a:r>
            <a:endParaRPr kumimoji="0" lang="en-US" sz="2800" b="1" i="0" u="none" strike="noStrike" kern="1200" cap="none" normalizeH="0" baseline="0" noProof="0" dirty="0">
              <a:ln>
                <a:noFill/>
              </a:ln>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nvGrpSpPr>
          <p:cNvPr id="9" name="iṩ1iḓê">
            <a:extLst>
              <a:ext uri="{FF2B5EF4-FFF2-40B4-BE49-F238E27FC236}">
                <a16:creationId xmlns:a16="http://schemas.microsoft.com/office/drawing/2014/main" xmlns="" id="{503B2CA9-B025-65AF-69B8-7EA6C28D1260}"/>
              </a:ext>
            </a:extLst>
          </p:cNvPr>
          <p:cNvGrpSpPr/>
          <p:nvPr/>
        </p:nvGrpSpPr>
        <p:grpSpPr>
          <a:xfrm>
            <a:off x="6722869" y="1578599"/>
            <a:ext cx="4674979" cy="1441518"/>
            <a:chOff x="8084974" y="1266924"/>
            <a:chExt cx="4357133" cy="1441518"/>
          </a:xfrm>
        </p:grpSpPr>
        <p:grpSp>
          <p:nvGrpSpPr>
            <p:cNvPr id="66" name="îS1iḓè">
              <a:extLst>
                <a:ext uri="{FF2B5EF4-FFF2-40B4-BE49-F238E27FC236}">
                  <a16:creationId xmlns:a16="http://schemas.microsoft.com/office/drawing/2014/main" xmlns="" id="{91C5D21F-5D9C-619E-5C80-7F0C6D2984EC}"/>
                </a:ext>
              </a:extLst>
            </p:cNvPr>
            <p:cNvGrpSpPr/>
            <p:nvPr/>
          </p:nvGrpSpPr>
          <p:grpSpPr>
            <a:xfrm>
              <a:off x="8084974" y="1266924"/>
              <a:ext cx="836894" cy="836894"/>
              <a:chOff x="7043444" y="1148015"/>
              <a:chExt cx="1297072" cy="1297072"/>
            </a:xfrm>
          </p:grpSpPr>
          <p:sp>
            <p:nvSpPr>
              <p:cNvPr id="70" name="ïṧḷïďê">
                <a:extLst>
                  <a:ext uri="{FF2B5EF4-FFF2-40B4-BE49-F238E27FC236}">
                    <a16:creationId xmlns:a16="http://schemas.microsoft.com/office/drawing/2014/main" xmlns="" id="{E9102302-6C77-5521-4A52-CFD6F5EB0F69}"/>
                  </a:ext>
                </a:extLst>
              </p:cNvPr>
              <p:cNvSpPr/>
              <p:nvPr/>
            </p:nvSpPr>
            <p:spPr bwMode="auto">
              <a:xfrm>
                <a:off x="7043444" y="1148015"/>
                <a:ext cx="1297072" cy="1297072"/>
              </a:xfrm>
              <a:prstGeom prst="ellipse">
                <a:avLst/>
              </a:prstGeom>
              <a:solidFill>
                <a:schemeClr val="tx1">
                  <a:lumMod val="50000"/>
                  <a:lumOff val="50000"/>
                </a:schemeClr>
              </a:solidFill>
              <a:ln>
                <a:solidFill>
                  <a:schemeClr val="bg1">
                    <a:lumMod val="95000"/>
                  </a:schemeClr>
                </a:solidFill>
              </a:ln>
              <a:effectLst>
                <a:outerShdw sx="110000" sy="110000" algn="ctr" rotWithShape="0">
                  <a:schemeClr val="tx2">
                    <a:alpha val="19000"/>
                  </a:schemeClr>
                </a:outerShdw>
              </a:effectLst>
            </p:spPr>
            <p:txBody>
              <a:bodyPr wrap="square" lIns="91440" tIns="45720" rIns="91440" bIns="4572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spcBef>
                    <a:spcPts val="0"/>
                  </a:spcBef>
                  <a:spcAft>
                    <a:spcPts val="0"/>
                  </a:spcAft>
                  <a:buClrTx/>
                  <a:buSzTx/>
                  <a:buFontTx/>
                  <a:buNone/>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sp>
            <p:nvSpPr>
              <p:cNvPr id="71" name="isļîďe">
                <a:extLst>
                  <a:ext uri="{FF2B5EF4-FFF2-40B4-BE49-F238E27FC236}">
                    <a16:creationId xmlns:a16="http://schemas.microsoft.com/office/drawing/2014/main" xmlns="" id="{077C73DB-3B2A-F3FB-CFD3-32E0C8405DD6}"/>
                  </a:ext>
                </a:extLst>
              </p:cNvPr>
              <p:cNvSpPr/>
              <p:nvPr/>
            </p:nvSpPr>
            <p:spPr bwMode="auto">
              <a:xfrm>
                <a:off x="7442648" y="1556431"/>
                <a:ext cx="498672" cy="480241"/>
              </a:xfrm>
              <a:custGeom>
                <a:avLst/>
                <a:gdLst>
                  <a:gd name="connsiteX0" fmla="*/ 216243 w 609050"/>
                  <a:gd name="connsiteY0" fmla="*/ 412730 h 586540"/>
                  <a:gd name="connsiteX1" fmla="*/ 216243 w 609050"/>
                  <a:gd name="connsiteY1" fmla="*/ 456594 h 586540"/>
                  <a:gd name="connsiteX2" fmla="*/ 293953 w 609050"/>
                  <a:gd name="connsiteY2" fmla="*/ 456594 h 586540"/>
                  <a:gd name="connsiteX3" fmla="*/ 293953 w 609050"/>
                  <a:gd name="connsiteY3" fmla="*/ 412730 h 586540"/>
                  <a:gd name="connsiteX4" fmla="*/ 69884 w 609050"/>
                  <a:gd name="connsiteY4" fmla="*/ 412730 h 586540"/>
                  <a:gd name="connsiteX5" fmla="*/ 69884 w 609050"/>
                  <a:gd name="connsiteY5" fmla="*/ 456594 h 586540"/>
                  <a:gd name="connsiteX6" fmla="*/ 147595 w 609050"/>
                  <a:gd name="connsiteY6" fmla="*/ 456594 h 586540"/>
                  <a:gd name="connsiteX7" fmla="*/ 147595 w 609050"/>
                  <a:gd name="connsiteY7" fmla="*/ 412730 h 586540"/>
                  <a:gd name="connsiteX8" fmla="*/ 460769 w 609050"/>
                  <a:gd name="connsiteY8" fmla="*/ 376268 h 586540"/>
                  <a:gd name="connsiteX9" fmla="*/ 460769 w 609050"/>
                  <a:gd name="connsiteY9" fmla="*/ 414786 h 586540"/>
                  <a:gd name="connsiteX10" fmla="*/ 555916 w 609050"/>
                  <a:gd name="connsiteY10" fmla="*/ 414786 h 586540"/>
                  <a:gd name="connsiteX11" fmla="*/ 555916 w 609050"/>
                  <a:gd name="connsiteY11" fmla="*/ 376268 h 586540"/>
                  <a:gd name="connsiteX12" fmla="*/ 216243 w 609050"/>
                  <a:gd name="connsiteY12" fmla="*/ 339670 h 586540"/>
                  <a:gd name="connsiteX13" fmla="*/ 216243 w 609050"/>
                  <a:gd name="connsiteY13" fmla="*/ 383533 h 586540"/>
                  <a:gd name="connsiteX14" fmla="*/ 293953 w 609050"/>
                  <a:gd name="connsiteY14" fmla="*/ 383533 h 586540"/>
                  <a:gd name="connsiteX15" fmla="*/ 293953 w 609050"/>
                  <a:gd name="connsiteY15" fmla="*/ 339670 h 586540"/>
                  <a:gd name="connsiteX16" fmla="*/ 69884 w 609050"/>
                  <a:gd name="connsiteY16" fmla="*/ 339670 h 586540"/>
                  <a:gd name="connsiteX17" fmla="*/ 69884 w 609050"/>
                  <a:gd name="connsiteY17" fmla="*/ 383533 h 586540"/>
                  <a:gd name="connsiteX18" fmla="*/ 147595 w 609050"/>
                  <a:gd name="connsiteY18" fmla="*/ 383533 h 586540"/>
                  <a:gd name="connsiteX19" fmla="*/ 147595 w 609050"/>
                  <a:gd name="connsiteY19" fmla="*/ 339670 h 586540"/>
                  <a:gd name="connsiteX20" fmla="*/ 460769 w 609050"/>
                  <a:gd name="connsiteY20" fmla="*/ 303071 h 586540"/>
                  <a:gd name="connsiteX21" fmla="*/ 460769 w 609050"/>
                  <a:gd name="connsiteY21" fmla="*/ 341726 h 586540"/>
                  <a:gd name="connsiteX22" fmla="*/ 555916 w 609050"/>
                  <a:gd name="connsiteY22" fmla="*/ 341726 h 586540"/>
                  <a:gd name="connsiteX23" fmla="*/ 555916 w 609050"/>
                  <a:gd name="connsiteY23" fmla="*/ 303071 h 586540"/>
                  <a:gd name="connsiteX24" fmla="*/ 216243 w 609050"/>
                  <a:gd name="connsiteY24" fmla="*/ 266609 h 586540"/>
                  <a:gd name="connsiteX25" fmla="*/ 216243 w 609050"/>
                  <a:gd name="connsiteY25" fmla="*/ 310473 h 586540"/>
                  <a:gd name="connsiteX26" fmla="*/ 293953 w 609050"/>
                  <a:gd name="connsiteY26" fmla="*/ 310473 h 586540"/>
                  <a:gd name="connsiteX27" fmla="*/ 293953 w 609050"/>
                  <a:gd name="connsiteY27" fmla="*/ 266609 h 586540"/>
                  <a:gd name="connsiteX28" fmla="*/ 69884 w 609050"/>
                  <a:gd name="connsiteY28" fmla="*/ 266609 h 586540"/>
                  <a:gd name="connsiteX29" fmla="*/ 69884 w 609050"/>
                  <a:gd name="connsiteY29" fmla="*/ 310473 h 586540"/>
                  <a:gd name="connsiteX30" fmla="*/ 147595 w 609050"/>
                  <a:gd name="connsiteY30" fmla="*/ 310473 h 586540"/>
                  <a:gd name="connsiteX31" fmla="*/ 147595 w 609050"/>
                  <a:gd name="connsiteY31" fmla="*/ 266609 h 586540"/>
                  <a:gd name="connsiteX32" fmla="*/ 460769 w 609050"/>
                  <a:gd name="connsiteY32" fmla="*/ 230010 h 586540"/>
                  <a:gd name="connsiteX33" fmla="*/ 460769 w 609050"/>
                  <a:gd name="connsiteY33" fmla="*/ 268528 h 586540"/>
                  <a:gd name="connsiteX34" fmla="*/ 555916 w 609050"/>
                  <a:gd name="connsiteY34" fmla="*/ 268528 h 586540"/>
                  <a:gd name="connsiteX35" fmla="*/ 555916 w 609050"/>
                  <a:gd name="connsiteY35" fmla="*/ 230010 h 586540"/>
                  <a:gd name="connsiteX36" fmla="*/ 216243 w 609050"/>
                  <a:gd name="connsiteY36" fmla="*/ 193549 h 586540"/>
                  <a:gd name="connsiteX37" fmla="*/ 216243 w 609050"/>
                  <a:gd name="connsiteY37" fmla="*/ 237412 h 586540"/>
                  <a:gd name="connsiteX38" fmla="*/ 293953 w 609050"/>
                  <a:gd name="connsiteY38" fmla="*/ 237412 h 586540"/>
                  <a:gd name="connsiteX39" fmla="*/ 293953 w 609050"/>
                  <a:gd name="connsiteY39" fmla="*/ 193549 h 586540"/>
                  <a:gd name="connsiteX40" fmla="*/ 69884 w 609050"/>
                  <a:gd name="connsiteY40" fmla="*/ 193549 h 586540"/>
                  <a:gd name="connsiteX41" fmla="*/ 69884 w 609050"/>
                  <a:gd name="connsiteY41" fmla="*/ 237412 h 586540"/>
                  <a:gd name="connsiteX42" fmla="*/ 147595 w 609050"/>
                  <a:gd name="connsiteY42" fmla="*/ 237412 h 586540"/>
                  <a:gd name="connsiteX43" fmla="*/ 147595 w 609050"/>
                  <a:gd name="connsiteY43" fmla="*/ 193549 h 586540"/>
                  <a:gd name="connsiteX44" fmla="*/ 460769 w 609050"/>
                  <a:gd name="connsiteY44" fmla="*/ 156950 h 586540"/>
                  <a:gd name="connsiteX45" fmla="*/ 460769 w 609050"/>
                  <a:gd name="connsiteY45" fmla="*/ 195468 h 586540"/>
                  <a:gd name="connsiteX46" fmla="*/ 555916 w 609050"/>
                  <a:gd name="connsiteY46" fmla="*/ 195468 h 586540"/>
                  <a:gd name="connsiteX47" fmla="*/ 555916 w 609050"/>
                  <a:gd name="connsiteY47" fmla="*/ 156950 h 586540"/>
                  <a:gd name="connsiteX48" fmla="*/ 192926 w 609050"/>
                  <a:gd name="connsiteY48" fmla="*/ 96251 h 586540"/>
                  <a:gd name="connsiteX49" fmla="*/ 361366 w 609050"/>
                  <a:gd name="connsiteY49" fmla="*/ 96251 h 586540"/>
                  <a:gd name="connsiteX50" fmla="*/ 361366 w 609050"/>
                  <a:gd name="connsiteY50" fmla="*/ 114880 h 586540"/>
                  <a:gd name="connsiteX51" fmla="*/ 192926 w 609050"/>
                  <a:gd name="connsiteY51" fmla="*/ 114880 h 586540"/>
                  <a:gd name="connsiteX52" fmla="*/ 192926 w 609050"/>
                  <a:gd name="connsiteY52" fmla="*/ 49819 h 586540"/>
                  <a:gd name="connsiteX53" fmla="*/ 361366 w 609050"/>
                  <a:gd name="connsiteY53" fmla="*/ 49819 h 586540"/>
                  <a:gd name="connsiteX54" fmla="*/ 361366 w 609050"/>
                  <a:gd name="connsiteY54" fmla="*/ 68307 h 586540"/>
                  <a:gd name="connsiteX55" fmla="*/ 192926 w 609050"/>
                  <a:gd name="connsiteY55" fmla="*/ 68307 h 586540"/>
                  <a:gd name="connsiteX56" fmla="*/ 166130 w 609050"/>
                  <a:gd name="connsiteY56" fmla="*/ 25222 h 586540"/>
                  <a:gd name="connsiteX57" fmla="*/ 166130 w 609050"/>
                  <a:gd name="connsiteY57" fmla="*/ 155716 h 586540"/>
                  <a:gd name="connsiteX58" fmla="*/ 338987 w 609050"/>
                  <a:gd name="connsiteY58" fmla="*/ 155716 h 586540"/>
                  <a:gd name="connsiteX59" fmla="*/ 338987 w 609050"/>
                  <a:gd name="connsiteY59" fmla="*/ 341040 h 586540"/>
                  <a:gd name="connsiteX60" fmla="*/ 338987 w 609050"/>
                  <a:gd name="connsiteY60" fmla="*/ 531710 h 586540"/>
                  <a:gd name="connsiteX61" fmla="*/ 366721 w 609050"/>
                  <a:gd name="connsiteY61" fmla="*/ 531710 h 586540"/>
                  <a:gd name="connsiteX62" fmla="*/ 366721 w 609050"/>
                  <a:gd name="connsiteY62" fmla="*/ 341040 h 586540"/>
                  <a:gd name="connsiteX63" fmla="*/ 366721 w 609050"/>
                  <a:gd name="connsiteY63" fmla="*/ 155305 h 586540"/>
                  <a:gd name="connsiteX64" fmla="*/ 388002 w 609050"/>
                  <a:gd name="connsiteY64" fmla="*/ 143517 h 586540"/>
                  <a:gd name="connsiteX65" fmla="*/ 388002 w 609050"/>
                  <a:gd name="connsiteY65" fmla="*/ 25222 h 586540"/>
                  <a:gd name="connsiteX66" fmla="*/ 140867 w 609050"/>
                  <a:gd name="connsiteY66" fmla="*/ 0 h 586540"/>
                  <a:gd name="connsiteX67" fmla="*/ 413402 w 609050"/>
                  <a:gd name="connsiteY67" fmla="*/ 0 h 586540"/>
                  <a:gd name="connsiteX68" fmla="*/ 413402 w 609050"/>
                  <a:gd name="connsiteY68" fmla="*/ 129398 h 586540"/>
                  <a:gd name="connsiteX69" fmla="*/ 432486 w 609050"/>
                  <a:gd name="connsiteY69" fmla="*/ 118843 h 586540"/>
                  <a:gd name="connsiteX70" fmla="*/ 584199 w 609050"/>
                  <a:gd name="connsiteY70" fmla="*/ 118843 h 586540"/>
                  <a:gd name="connsiteX71" fmla="*/ 584199 w 609050"/>
                  <a:gd name="connsiteY71" fmla="*/ 531710 h 586540"/>
                  <a:gd name="connsiteX72" fmla="*/ 609050 w 609050"/>
                  <a:gd name="connsiteY72" fmla="*/ 531710 h 586540"/>
                  <a:gd name="connsiteX73" fmla="*/ 609050 w 609050"/>
                  <a:gd name="connsiteY73" fmla="*/ 586540 h 586540"/>
                  <a:gd name="connsiteX74" fmla="*/ 0 w 609050"/>
                  <a:gd name="connsiteY74" fmla="*/ 586540 h 586540"/>
                  <a:gd name="connsiteX75" fmla="*/ 0 w 609050"/>
                  <a:gd name="connsiteY75" fmla="*/ 531710 h 586540"/>
                  <a:gd name="connsiteX76" fmla="*/ 24851 w 609050"/>
                  <a:gd name="connsiteY76" fmla="*/ 531710 h 586540"/>
                  <a:gd name="connsiteX77" fmla="*/ 24851 w 609050"/>
                  <a:gd name="connsiteY77" fmla="*/ 155716 h 586540"/>
                  <a:gd name="connsiteX78" fmla="*/ 140867 w 609050"/>
                  <a:gd name="connsiteY78" fmla="*/ 155716 h 5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050" h="586540">
                    <a:moveTo>
                      <a:pt x="216243" y="412730"/>
                    </a:moveTo>
                    <a:lnTo>
                      <a:pt x="216243" y="456594"/>
                    </a:lnTo>
                    <a:lnTo>
                      <a:pt x="293953" y="456594"/>
                    </a:lnTo>
                    <a:lnTo>
                      <a:pt x="293953" y="412730"/>
                    </a:lnTo>
                    <a:close/>
                    <a:moveTo>
                      <a:pt x="69884" y="412730"/>
                    </a:moveTo>
                    <a:lnTo>
                      <a:pt x="69884" y="456594"/>
                    </a:lnTo>
                    <a:lnTo>
                      <a:pt x="147595" y="456594"/>
                    </a:lnTo>
                    <a:lnTo>
                      <a:pt x="147595" y="412730"/>
                    </a:lnTo>
                    <a:close/>
                    <a:moveTo>
                      <a:pt x="460769" y="376268"/>
                    </a:moveTo>
                    <a:lnTo>
                      <a:pt x="460769" y="414786"/>
                    </a:lnTo>
                    <a:lnTo>
                      <a:pt x="555916" y="414786"/>
                    </a:lnTo>
                    <a:lnTo>
                      <a:pt x="555916" y="376268"/>
                    </a:lnTo>
                    <a:close/>
                    <a:moveTo>
                      <a:pt x="216243" y="339670"/>
                    </a:moveTo>
                    <a:lnTo>
                      <a:pt x="216243" y="383533"/>
                    </a:lnTo>
                    <a:lnTo>
                      <a:pt x="293953" y="383533"/>
                    </a:lnTo>
                    <a:lnTo>
                      <a:pt x="293953" y="339670"/>
                    </a:lnTo>
                    <a:close/>
                    <a:moveTo>
                      <a:pt x="69884" y="339670"/>
                    </a:moveTo>
                    <a:lnTo>
                      <a:pt x="69884" y="383533"/>
                    </a:lnTo>
                    <a:lnTo>
                      <a:pt x="147595" y="383533"/>
                    </a:lnTo>
                    <a:lnTo>
                      <a:pt x="147595" y="339670"/>
                    </a:lnTo>
                    <a:close/>
                    <a:moveTo>
                      <a:pt x="460769" y="303071"/>
                    </a:moveTo>
                    <a:lnTo>
                      <a:pt x="460769" y="341726"/>
                    </a:lnTo>
                    <a:lnTo>
                      <a:pt x="555916" y="341726"/>
                    </a:lnTo>
                    <a:lnTo>
                      <a:pt x="555916" y="303071"/>
                    </a:lnTo>
                    <a:close/>
                    <a:moveTo>
                      <a:pt x="216243" y="266609"/>
                    </a:moveTo>
                    <a:lnTo>
                      <a:pt x="216243" y="310473"/>
                    </a:lnTo>
                    <a:lnTo>
                      <a:pt x="293953" y="310473"/>
                    </a:lnTo>
                    <a:lnTo>
                      <a:pt x="293953" y="266609"/>
                    </a:lnTo>
                    <a:close/>
                    <a:moveTo>
                      <a:pt x="69884" y="266609"/>
                    </a:moveTo>
                    <a:lnTo>
                      <a:pt x="69884" y="310473"/>
                    </a:lnTo>
                    <a:lnTo>
                      <a:pt x="147595" y="310473"/>
                    </a:lnTo>
                    <a:lnTo>
                      <a:pt x="147595" y="266609"/>
                    </a:lnTo>
                    <a:close/>
                    <a:moveTo>
                      <a:pt x="460769" y="230010"/>
                    </a:moveTo>
                    <a:lnTo>
                      <a:pt x="460769" y="268528"/>
                    </a:lnTo>
                    <a:lnTo>
                      <a:pt x="555916" y="268528"/>
                    </a:lnTo>
                    <a:lnTo>
                      <a:pt x="555916" y="230010"/>
                    </a:lnTo>
                    <a:close/>
                    <a:moveTo>
                      <a:pt x="216243" y="193549"/>
                    </a:moveTo>
                    <a:lnTo>
                      <a:pt x="216243" y="237412"/>
                    </a:lnTo>
                    <a:lnTo>
                      <a:pt x="293953" y="237412"/>
                    </a:lnTo>
                    <a:lnTo>
                      <a:pt x="293953" y="193549"/>
                    </a:lnTo>
                    <a:close/>
                    <a:moveTo>
                      <a:pt x="69884" y="193549"/>
                    </a:moveTo>
                    <a:lnTo>
                      <a:pt x="69884" y="237412"/>
                    </a:lnTo>
                    <a:lnTo>
                      <a:pt x="147595" y="237412"/>
                    </a:lnTo>
                    <a:lnTo>
                      <a:pt x="147595" y="193549"/>
                    </a:lnTo>
                    <a:close/>
                    <a:moveTo>
                      <a:pt x="460769" y="156950"/>
                    </a:moveTo>
                    <a:lnTo>
                      <a:pt x="460769" y="195468"/>
                    </a:lnTo>
                    <a:lnTo>
                      <a:pt x="555916" y="195468"/>
                    </a:lnTo>
                    <a:lnTo>
                      <a:pt x="555916" y="156950"/>
                    </a:lnTo>
                    <a:close/>
                    <a:moveTo>
                      <a:pt x="192926" y="96251"/>
                    </a:moveTo>
                    <a:lnTo>
                      <a:pt x="361366" y="96251"/>
                    </a:lnTo>
                    <a:lnTo>
                      <a:pt x="361366" y="114880"/>
                    </a:lnTo>
                    <a:lnTo>
                      <a:pt x="192926" y="114880"/>
                    </a:lnTo>
                    <a:close/>
                    <a:moveTo>
                      <a:pt x="192926" y="49819"/>
                    </a:moveTo>
                    <a:lnTo>
                      <a:pt x="361366" y="49819"/>
                    </a:lnTo>
                    <a:lnTo>
                      <a:pt x="361366" y="68307"/>
                    </a:lnTo>
                    <a:lnTo>
                      <a:pt x="192926" y="68307"/>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close/>
                  </a:path>
                </a:pathLst>
              </a:custGeom>
              <a:solidFill>
                <a:schemeClr val="bg1"/>
              </a:solidFill>
              <a:ln>
                <a:noFill/>
              </a:ln>
            </p:spPr>
            <p:txBody>
              <a:bodyPr wrap="square" lIns="91440" tIns="45720" rIns="91440" bIns="45720">
                <a:normAutofit fontScale="77500" lnSpcReduction="20000"/>
              </a:bodyPr>
              <a:lstStyle/>
              <a:p>
                <a:pPr marL="0" marR="0" lvl="0" indent="0" algn="l" defTabSz="913765" rtl="0" eaLnBrk="1" fontAlgn="auto" latinLnBrk="0" hangingPunct="1">
                  <a:lnSpc>
                    <a:spcPct val="12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sp>
          <p:nvSpPr>
            <p:cNvPr id="68" name="iṥḻiḋé">
              <a:extLst>
                <a:ext uri="{FF2B5EF4-FFF2-40B4-BE49-F238E27FC236}">
                  <a16:creationId xmlns:a16="http://schemas.microsoft.com/office/drawing/2014/main" xmlns="" id="{88DFA801-F16A-8818-8228-591B0FABD13D}"/>
                </a:ext>
              </a:extLst>
            </p:cNvPr>
            <p:cNvSpPr txBox="1"/>
            <p:nvPr/>
          </p:nvSpPr>
          <p:spPr bwMode="auto">
            <a:xfrm>
              <a:off x="9297847" y="2266637"/>
              <a:ext cx="3144260"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just"/>
              <a:r>
                <a:rPr lang="en-US">
                  <a:effectLst/>
                  <a:latin typeface="Times New Roman" panose="02020603050405020304" pitchFamily="18" charset="0"/>
                  <a:ea typeface="Times New Roman" panose="02020603050405020304" pitchFamily="18" charset="0"/>
                  <a:cs typeface="Times New Roman" panose="02020603050405020304" pitchFamily="18" charset="0"/>
                </a:rPr>
                <a:t>Chuối phơi đủ nắng có thể ăn tới ra Giêng, mật lặn vào trong vừa ăn vừa tợp miếng trà, hoặc ngào qua với khóm, me,...đem dầm nước đá uống cũng ngon thấu trời.</a:t>
              </a:r>
            </a:p>
          </p:txBody>
        </p:sp>
      </p:grpSp>
      <p:grpSp>
        <p:nvGrpSpPr>
          <p:cNvPr id="11" name="îṥlíḓe">
            <a:extLst>
              <a:ext uri="{FF2B5EF4-FFF2-40B4-BE49-F238E27FC236}">
                <a16:creationId xmlns:a16="http://schemas.microsoft.com/office/drawing/2014/main" xmlns="" id="{A5CAD895-44F7-A49C-27A1-CA9231F602B8}"/>
              </a:ext>
            </a:extLst>
          </p:cNvPr>
          <p:cNvGrpSpPr/>
          <p:nvPr/>
        </p:nvGrpSpPr>
        <p:grpSpPr>
          <a:xfrm>
            <a:off x="6722871" y="3411088"/>
            <a:ext cx="4575840" cy="866955"/>
            <a:chOff x="8084974" y="1251893"/>
            <a:chExt cx="4409664" cy="866955"/>
          </a:xfrm>
        </p:grpSpPr>
        <p:grpSp>
          <p:nvGrpSpPr>
            <p:cNvPr id="60" name="ïśḷîḋe">
              <a:extLst>
                <a:ext uri="{FF2B5EF4-FFF2-40B4-BE49-F238E27FC236}">
                  <a16:creationId xmlns:a16="http://schemas.microsoft.com/office/drawing/2014/main" xmlns="" id="{C2DE2B86-B12D-711C-78A5-7AD8D646C9F5}"/>
                </a:ext>
              </a:extLst>
            </p:cNvPr>
            <p:cNvGrpSpPr/>
            <p:nvPr/>
          </p:nvGrpSpPr>
          <p:grpSpPr>
            <a:xfrm>
              <a:off x="8084974" y="1266924"/>
              <a:ext cx="836894" cy="836894"/>
              <a:chOff x="7043444" y="1148015"/>
              <a:chExt cx="1297072" cy="1297072"/>
            </a:xfrm>
          </p:grpSpPr>
          <p:sp>
            <p:nvSpPr>
              <p:cNvPr id="64" name="ïš1îďé">
                <a:extLst>
                  <a:ext uri="{FF2B5EF4-FFF2-40B4-BE49-F238E27FC236}">
                    <a16:creationId xmlns:a16="http://schemas.microsoft.com/office/drawing/2014/main" xmlns="" id="{3166ECC5-BF69-F6EB-1003-457535A4A6FB}"/>
                  </a:ext>
                </a:extLst>
              </p:cNvPr>
              <p:cNvSpPr/>
              <p:nvPr/>
            </p:nvSpPr>
            <p:spPr bwMode="auto">
              <a:xfrm>
                <a:off x="7043444" y="1148015"/>
                <a:ext cx="1297072" cy="1297072"/>
              </a:xfrm>
              <a:prstGeom prst="ellipse">
                <a:avLst/>
              </a:prstGeom>
              <a:solidFill>
                <a:schemeClr val="accent1"/>
              </a:solidFill>
              <a:ln>
                <a:solidFill>
                  <a:schemeClr val="bg1">
                    <a:lumMod val="95000"/>
                  </a:schemeClr>
                </a:solidFill>
              </a:ln>
              <a:effectLst>
                <a:outerShdw sx="110000" sy="110000" algn="ctr" rotWithShape="0">
                  <a:schemeClr val="tx2">
                    <a:alpha val="19000"/>
                  </a:schemeClr>
                </a:outerShdw>
              </a:effectLst>
            </p:spPr>
            <p:txBody>
              <a:bodyPr wrap="square" lIns="91440" tIns="45720" rIns="91440" bIns="4572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spcBef>
                    <a:spcPts val="0"/>
                  </a:spcBef>
                  <a:spcAft>
                    <a:spcPts val="0"/>
                  </a:spcAft>
                  <a:buClrTx/>
                  <a:buSzTx/>
                  <a:buFontTx/>
                  <a:buNone/>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sp>
            <p:nvSpPr>
              <p:cNvPr id="65" name="îṩ1ïḋê">
                <a:extLst>
                  <a:ext uri="{FF2B5EF4-FFF2-40B4-BE49-F238E27FC236}">
                    <a16:creationId xmlns:a16="http://schemas.microsoft.com/office/drawing/2014/main" xmlns="" id="{59FAC6E6-C5CC-AEA0-1A5C-AA81120A3191}"/>
                  </a:ext>
                </a:extLst>
              </p:cNvPr>
              <p:cNvSpPr/>
              <p:nvPr/>
            </p:nvSpPr>
            <p:spPr bwMode="auto">
              <a:xfrm>
                <a:off x="7442648" y="1556431"/>
                <a:ext cx="498672" cy="480241"/>
              </a:xfrm>
              <a:custGeom>
                <a:avLst/>
                <a:gdLst>
                  <a:gd name="connsiteX0" fmla="*/ 216243 w 609050"/>
                  <a:gd name="connsiteY0" fmla="*/ 412730 h 586540"/>
                  <a:gd name="connsiteX1" fmla="*/ 216243 w 609050"/>
                  <a:gd name="connsiteY1" fmla="*/ 456594 h 586540"/>
                  <a:gd name="connsiteX2" fmla="*/ 293953 w 609050"/>
                  <a:gd name="connsiteY2" fmla="*/ 456594 h 586540"/>
                  <a:gd name="connsiteX3" fmla="*/ 293953 w 609050"/>
                  <a:gd name="connsiteY3" fmla="*/ 412730 h 586540"/>
                  <a:gd name="connsiteX4" fmla="*/ 69884 w 609050"/>
                  <a:gd name="connsiteY4" fmla="*/ 412730 h 586540"/>
                  <a:gd name="connsiteX5" fmla="*/ 69884 w 609050"/>
                  <a:gd name="connsiteY5" fmla="*/ 456594 h 586540"/>
                  <a:gd name="connsiteX6" fmla="*/ 147595 w 609050"/>
                  <a:gd name="connsiteY6" fmla="*/ 456594 h 586540"/>
                  <a:gd name="connsiteX7" fmla="*/ 147595 w 609050"/>
                  <a:gd name="connsiteY7" fmla="*/ 412730 h 586540"/>
                  <a:gd name="connsiteX8" fmla="*/ 460769 w 609050"/>
                  <a:gd name="connsiteY8" fmla="*/ 376268 h 586540"/>
                  <a:gd name="connsiteX9" fmla="*/ 460769 w 609050"/>
                  <a:gd name="connsiteY9" fmla="*/ 414786 h 586540"/>
                  <a:gd name="connsiteX10" fmla="*/ 555916 w 609050"/>
                  <a:gd name="connsiteY10" fmla="*/ 414786 h 586540"/>
                  <a:gd name="connsiteX11" fmla="*/ 555916 w 609050"/>
                  <a:gd name="connsiteY11" fmla="*/ 376268 h 586540"/>
                  <a:gd name="connsiteX12" fmla="*/ 216243 w 609050"/>
                  <a:gd name="connsiteY12" fmla="*/ 339670 h 586540"/>
                  <a:gd name="connsiteX13" fmla="*/ 216243 w 609050"/>
                  <a:gd name="connsiteY13" fmla="*/ 383533 h 586540"/>
                  <a:gd name="connsiteX14" fmla="*/ 293953 w 609050"/>
                  <a:gd name="connsiteY14" fmla="*/ 383533 h 586540"/>
                  <a:gd name="connsiteX15" fmla="*/ 293953 w 609050"/>
                  <a:gd name="connsiteY15" fmla="*/ 339670 h 586540"/>
                  <a:gd name="connsiteX16" fmla="*/ 69884 w 609050"/>
                  <a:gd name="connsiteY16" fmla="*/ 339670 h 586540"/>
                  <a:gd name="connsiteX17" fmla="*/ 69884 w 609050"/>
                  <a:gd name="connsiteY17" fmla="*/ 383533 h 586540"/>
                  <a:gd name="connsiteX18" fmla="*/ 147595 w 609050"/>
                  <a:gd name="connsiteY18" fmla="*/ 383533 h 586540"/>
                  <a:gd name="connsiteX19" fmla="*/ 147595 w 609050"/>
                  <a:gd name="connsiteY19" fmla="*/ 339670 h 586540"/>
                  <a:gd name="connsiteX20" fmla="*/ 460769 w 609050"/>
                  <a:gd name="connsiteY20" fmla="*/ 303071 h 586540"/>
                  <a:gd name="connsiteX21" fmla="*/ 460769 w 609050"/>
                  <a:gd name="connsiteY21" fmla="*/ 341726 h 586540"/>
                  <a:gd name="connsiteX22" fmla="*/ 555916 w 609050"/>
                  <a:gd name="connsiteY22" fmla="*/ 341726 h 586540"/>
                  <a:gd name="connsiteX23" fmla="*/ 555916 w 609050"/>
                  <a:gd name="connsiteY23" fmla="*/ 303071 h 586540"/>
                  <a:gd name="connsiteX24" fmla="*/ 216243 w 609050"/>
                  <a:gd name="connsiteY24" fmla="*/ 266609 h 586540"/>
                  <a:gd name="connsiteX25" fmla="*/ 216243 w 609050"/>
                  <a:gd name="connsiteY25" fmla="*/ 310473 h 586540"/>
                  <a:gd name="connsiteX26" fmla="*/ 293953 w 609050"/>
                  <a:gd name="connsiteY26" fmla="*/ 310473 h 586540"/>
                  <a:gd name="connsiteX27" fmla="*/ 293953 w 609050"/>
                  <a:gd name="connsiteY27" fmla="*/ 266609 h 586540"/>
                  <a:gd name="connsiteX28" fmla="*/ 69884 w 609050"/>
                  <a:gd name="connsiteY28" fmla="*/ 266609 h 586540"/>
                  <a:gd name="connsiteX29" fmla="*/ 69884 w 609050"/>
                  <a:gd name="connsiteY29" fmla="*/ 310473 h 586540"/>
                  <a:gd name="connsiteX30" fmla="*/ 147595 w 609050"/>
                  <a:gd name="connsiteY30" fmla="*/ 310473 h 586540"/>
                  <a:gd name="connsiteX31" fmla="*/ 147595 w 609050"/>
                  <a:gd name="connsiteY31" fmla="*/ 266609 h 586540"/>
                  <a:gd name="connsiteX32" fmla="*/ 460769 w 609050"/>
                  <a:gd name="connsiteY32" fmla="*/ 230010 h 586540"/>
                  <a:gd name="connsiteX33" fmla="*/ 460769 w 609050"/>
                  <a:gd name="connsiteY33" fmla="*/ 268528 h 586540"/>
                  <a:gd name="connsiteX34" fmla="*/ 555916 w 609050"/>
                  <a:gd name="connsiteY34" fmla="*/ 268528 h 586540"/>
                  <a:gd name="connsiteX35" fmla="*/ 555916 w 609050"/>
                  <a:gd name="connsiteY35" fmla="*/ 230010 h 586540"/>
                  <a:gd name="connsiteX36" fmla="*/ 216243 w 609050"/>
                  <a:gd name="connsiteY36" fmla="*/ 193549 h 586540"/>
                  <a:gd name="connsiteX37" fmla="*/ 216243 w 609050"/>
                  <a:gd name="connsiteY37" fmla="*/ 237412 h 586540"/>
                  <a:gd name="connsiteX38" fmla="*/ 293953 w 609050"/>
                  <a:gd name="connsiteY38" fmla="*/ 237412 h 586540"/>
                  <a:gd name="connsiteX39" fmla="*/ 293953 w 609050"/>
                  <a:gd name="connsiteY39" fmla="*/ 193549 h 586540"/>
                  <a:gd name="connsiteX40" fmla="*/ 69884 w 609050"/>
                  <a:gd name="connsiteY40" fmla="*/ 193549 h 586540"/>
                  <a:gd name="connsiteX41" fmla="*/ 69884 w 609050"/>
                  <a:gd name="connsiteY41" fmla="*/ 237412 h 586540"/>
                  <a:gd name="connsiteX42" fmla="*/ 147595 w 609050"/>
                  <a:gd name="connsiteY42" fmla="*/ 237412 h 586540"/>
                  <a:gd name="connsiteX43" fmla="*/ 147595 w 609050"/>
                  <a:gd name="connsiteY43" fmla="*/ 193549 h 586540"/>
                  <a:gd name="connsiteX44" fmla="*/ 460769 w 609050"/>
                  <a:gd name="connsiteY44" fmla="*/ 156950 h 586540"/>
                  <a:gd name="connsiteX45" fmla="*/ 460769 w 609050"/>
                  <a:gd name="connsiteY45" fmla="*/ 195468 h 586540"/>
                  <a:gd name="connsiteX46" fmla="*/ 555916 w 609050"/>
                  <a:gd name="connsiteY46" fmla="*/ 195468 h 586540"/>
                  <a:gd name="connsiteX47" fmla="*/ 555916 w 609050"/>
                  <a:gd name="connsiteY47" fmla="*/ 156950 h 586540"/>
                  <a:gd name="connsiteX48" fmla="*/ 192926 w 609050"/>
                  <a:gd name="connsiteY48" fmla="*/ 96251 h 586540"/>
                  <a:gd name="connsiteX49" fmla="*/ 361366 w 609050"/>
                  <a:gd name="connsiteY49" fmla="*/ 96251 h 586540"/>
                  <a:gd name="connsiteX50" fmla="*/ 361366 w 609050"/>
                  <a:gd name="connsiteY50" fmla="*/ 114880 h 586540"/>
                  <a:gd name="connsiteX51" fmla="*/ 192926 w 609050"/>
                  <a:gd name="connsiteY51" fmla="*/ 114880 h 586540"/>
                  <a:gd name="connsiteX52" fmla="*/ 192926 w 609050"/>
                  <a:gd name="connsiteY52" fmla="*/ 49819 h 586540"/>
                  <a:gd name="connsiteX53" fmla="*/ 361366 w 609050"/>
                  <a:gd name="connsiteY53" fmla="*/ 49819 h 586540"/>
                  <a:gd name="connsiteX54" fmla="*/ 361366 w 609050"/>
                  <a:gd name="connsiteY54" fmla="*/ 68307 h 586540"/>
                  <a:gd name="connsiteX55" fmla="*/ 192926 w 609050"/>
                  <a:gd name="connsiteY55" fmla="*/ 68307 h 586540"/>
                  <a:gd name="connsiteX56" fmla="*/ 166130 w 609050"/>
                  <a:gd name="connsiteY56" fmla="*/ 25222 h 586540"/>
                  <a:gd name="connsiteX57" fmla="*/ 166130 w 609050"/>
                  <a:gd name="connsiteY57" fmla="*/ 155716 h 586540"/>
                  <a:gd name="connsiteX58" fmla="*/ 338987 w 609050"/>
                  <a:gd name="connsiteY58" fmla="*/ 155716 h 586540"/>
                  <a:gd name="connsiteX59" fmla="*/ 338987 w 609050"/>
                  <a:gd name="connsiteY59" fmla="*/ 341040 h 586540"/>
                  <a:gd name="connsiteX60" fmla="*/ 338987 w 609050"/>
                  <a:gd name="connsiteY60" fmla="*/ 531710 h 586540"/>
                  <a:gd name="connsiteX61" fmla="*/ 366721 w 609050"/>
                  <a:gd name="connsiteY61" fmla="*/ 531710 h 586540"/>
                  <a:gd name="connsiteX62" fmla="*/ 366721 w 609050"/>
                  <a:gd name="connsiteY62" fmla="*/ 341040 h 586540"/>
                  <a:gd name="connsiteX63" fmla="*/ 366721 w 609050"/>
                  <a:gd name="connsiteY63" fmla="*/ 155305 h 586540"/>
                  <a:gd name="connsiteX64" fmla="*/ 388002 w 609050"/>
                  <a:gd name="connsiteY64" fmla="*/ 143517 h 586540"/>
                  <a:gd name="connsiteX65" fmla="*/ 388002 w 609050"/>
                  <a:gd name="connsiteY65" fmla="*/ 25222 h 586540"/>
                  <a:gd name="connsiteX66" fmla="*/ 140867 w 609050"/>
                  <a:gd name="connsiteY66" fmla="*/ 0 h 586540"/>
                  <a:gd name="connsiteX67" fmla="*/ 413402 w 609050"/>
                  <a:gd name="connsiteY67" fmla="*/ 0 h 586540"/>
                  <a:gd name="connsiteX68" fmla="*/ 413402 w 609050"/>
                  <a:gd name="connsiteY68" fmla="*/ 129398 h 586540"/>
                  <a:gd name="connsiteX69" fmla="*/ 432486 w 609050"/>
                  <a:gd name="connsiteY69" fmla="*/ 118843 h 586540"/>
                  <a:gd name="connsiteX70" fmla="*/ 584199 w 609050"/>
                  <a:gd name="connsiteY70" fmla="*/ 118843 h 586540"/>
                  <a:gd name="connsiteX71" fmla="*/ 584199 w 609050"/>
                  <a:gd name="connsiteY71" fmla="*/ 531710 h 586540"/>
                  <a:gd name="connsiteX72" fmla="*/ 609050 w 609050"/>
                  <a:gd name="connsiteY72" fmla="*/ 531710 h 586540"/>
                  <a:gd name="connsiteX73" fmla="*/ 609050 w 609050"/>
                  <a:gd name="connsiteY73" fmla="*/ 586540 h 586540"/>
                  <a:gd name="connsiteX74" fmla="*/ 0 w 609050"/>
                  <a:gd name="connsiteY74" fmla="*/ 586540 h 586540"/>
                  <a:gd name="connsiteX75" fmla="*/ 0 w 609050"/>
                  <a:gd name="connsiteY75" fmla="*/ 531710 h 586540"/>
                  <a:gd name="connsiteX76" fmla="*/ 24851 w 609050"/>
                  <a:gd name="connsiteY76" fmla="*/ 531710 h 586540"/>
                  <a:gd name="connsiteX77" fmla="*/ 24851 w 609050"/>
                  <a:gd name="connsiteY77" fmla="*/ 155716 h 586540"/>
                  <a:gd name="connsiteX78" fmla="*/ 140867 w 609050"/>
                  <a:gd name="connsiteY78" fmla="*/ 155716 h 5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050" h="586540">
                    <a:moveTo>
                      <a:pt x="216243" y="412730"/>
                    </a:moveTo>
                    <a:lnTo>
                      <a:pt x="216243" y="456594"/>
                    </a:lnTo>
                    <a:lnTo>
                      <a:pt x="293953" y="456594"/>
                    </a:lnTo>
                    <a:lnTo>
                      <a:pt x="293953" y="412730"/>
                    </a:lnTo>
                    <a:close/>
                    <a:moveTo>
                      <a:pt x="69884" y="412730"/>
                    </a:moveTo>
                    <a:lnTo>
                      <a:pt x="69884" y="456594"/>
                    </a:lnTo>
                    <a:lnTo>
                      <a:pt x="147595" y="456594"/>
                    </a:lnTo>
                    <a:lnTo>
                      <a:pt x="147595" y="412730"/>
                    </a:lnTo>
                    <a:close/>
                    <a:moveTo>
                      <a:pt x="460769" y="376268"/>
                    </a:moveTo>
                    <a:lnTo>
                      <a:pt x="460769" y="414786"/>
                    </a:lnTo>
                    <a:lnTo>
                      <a:pt x="555916" y="414786"/>
                    </a:lnTo>
                    <a:lnTo>
                      <a:pt x="555916" y="376268"/>
                    </a:lnTo>
                    <a:close/>
                    <a:moveTo>
                      <a:pt x="216243" y="339670"/>
                    </a:moveTo>
                    <a:lnTo>
                      <a:pt x="216243" y="383533"/>
                    </a:lnTo>
                    <a:lnTo>
                      <a:pt x="293953" y="383533"/>
                    </a:lnTo>
                    <a:lnTo>
                      <a:pt x="293953" y="339670"/>
                    </a:lnTo>
                    <a:close/>
                    <a:moveTo>
                      <a:pt x="69884" y="339670"/>
                    </a:moveTo>
                    <a:lnTo>
                      <a:pt x="69884" y="383533"/>
                    </a:lnTo>
                    <a:lnTo>
                      <a:pt x="147595" y="383533"/>
                    </a:lnTo>
                    <a:lnTo>
                      <a:pt x="147595" y="339670"/>
                    </a:lnTo>
                    <a:close/>
                    <a:moveTo>
                      <a:pt x="460769" y="303071"/>
                    </a:moveTo>
                    <a:lnTo>
                      <a:pt x="460769" y="341726"/>
                    </a:lnTo>
                    <a:lnTo>
                      <a:pt x="555916" y="341726"/>
                    </a:lnTo>
                    <a:lnTo>
                      <a:pt x="555916" y="303071"/>
                    </a:lnTo>
                    <a:close/>
                    <a:moveTo>
                      <a:pt x="216243" y="266609"/>
                    </a:moveTo>
                    <a:lnTo>
                      <a:pt x="216243" y="310473"/>
                    </a:lnTo>
                    <a:lnTo>
                      <a:pt x="293953" y="310473"/>
                    </a:lnTo>
                    <a:lnTo>
                      <a:pt x="293953" y="266609"/>
                    </a:lnTo>
                    <a:close/>
                    <a:moveTo>
                      <a:pt x="69884" y="266609"/>
                    </a:moveTo>
                    <a:lnTo>
                      <a:pt x="69884" y="310473"/>
                    </a:lnTo>
                    <a:lnTo>
                      <a:pt x="147595" y="310473"/>
                    </a:lnTo>
                    <a:lnTo>
                      <a:pt x="147595" y="266609"/>
                    </a:lnTo>
                    <a:close/>
                    <a:moveTo>
                      <a:pt x="460769" y="230010"/>
                    </a:moveTo>
                    <a:lnTo>
                      <a:pt x="460769" y="268528"/>
                    </a:lnTo>
                    <a:lnTo>
                      <a:pt x="555916" y="268528"/>
                    </a:lnTo>
                    <a:lnTo>
                      <a:pt x="555916" y="230010"/>
                    </a:lnTo>
                    <a:close/>
                    <a:moveTo>
                      <a:pt x="216243" y="193549"/>
                    </a:moveTo>
                    <a:lnTo>
                      <a:pt x="216243" y="237412"/>
                    </a:lnTo>
                    <a:lnTo>
                      <a:pt x="293953" y="237412"/>
                    </a:lnTo>
                    <a:lnTo>
                      <a:pt x="293953" y="193549"/>
                    </a:lnTo>
                    <a:close/>
                    <a:moveTo>
                      <a:pt x="69884" y="193549"/>
                    </a:moveTo>
                    <a:lnTo>
                      <a:pt x="69884" y="237412"/>
                    </a:lnTo>
                    <a:lnTo>
                      <a:pt x="147595" y="237412"/>
                    </a:lnTo>
                    <a:lnTo>
                      <a:pt x="147595" y="193549"/>
                    </a:lnTo>
                    <a:close/>
                    <a:moveTo>
                      <a:pt x="460769" y="156950"/>
                    </a:moveTo>
                    <a:lnTo>
                      <a:pt x="460769" y="195468"/>
                    </a:lnTo>
                    <a:lnTo>
                      <a:pt x="555916" y="195468"/>
                    </a:lnTo>
                    <a:lnTo>
                      <a:pt x="555916" y="156950"/>
                    </a:lnTo>
                    <a:close/>
                    <a:moveTo>
                      <a:pt x="192926" y="96251"/>
                    </a:moveTo>
                    <a:lnTo>
                      <a:pt x="361366" y="96251"/>
                    </a:lnTo>
                    <a:lnTo>
                      <a:pt x="361366" y="114880"/>
                    </a:lnTo>
                    <a:lnTo>
                      <a:pt x="192926" y="114880"/>
                    </a:lnTo>
                    <a:close/>
                    <a:moveTo>
                      <a:pt x="192926" y="49819"/>
                    </a:moveTo>
                    <a:lnTo>
                      <a:pt x="361366" y="49819"/>
                    </a:lnTo>
                    <a:lnTo>
                      <a:pt x="361366" y="68307"/>
                    </a:lnTo>
                    <a:lnTo>
                      <a:pt x="192926" y="68307"/>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close/>
                  </a:path>
                </a:pathLst>
              </a:custGeom>
              <a:solidFill>
                <a:schemeClr val="bg1"/>
              </a:solidFill>
              <a:ln>
                <a:noFill/>
              </a:ln>
            </p:spPr>
            <p:txBody>
              <a:bodyPr wrap="square" lIns="91440" tIns="45720" rIns="91440" bIns="45720">
                <a:normAutofit fontScale="77500" lnSpcReduction="20000"/>
              </a:bodyPr>
              <a:lstStyle/>
              <a:p>
                <a:pPr marL="0" marR="0" lvl="0" indent="0" algn="l" defTabSz="913765" rtl="0" eaLnBrk="1" fontAlgn="auto" latinLnBrk="0" hangingPunct="1">
                  <a:lnSpc>
                    <a:spcPct val="12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sp>
          <p:nvSpPr>
            <p:cNvPr id="63" name="ïšḻïdê">
              <a:extLst>
                <a:ext uri="{FF2B5EF4-FFF2-40B4-BE49-F238E27FC236}">
                  <a16:creationId xmlns:a16="http://schemas.microsoft.com/office/drawing/2014/main" xmlns="" id="{B39C99E4-B26D-2BBF-D165-CB64C1B6B329}"/>
                </a:ext>
              </a:extLst>
            </p:cNvPr>
            <p:cNvSpPr/>
            <p:nvPr/>
          </p:nvSpPr>
          <p:spPr bwMode="auto">
            <a:xfrm>
              <a:off x="9412299" y="1251893"/>
              <a:ext cx="3082339" cy="86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defRPr/>
              </a:pPr>
              <a:r>
                <a:rPr lang="en-US">
                  <a:effectLst/>
                  <a:latin typeface="Times New Roman" panose="02020603050405020304" pitchFamily="18" charset="0"/>
                  <a:ea typeface="Times New Roman" panose="02020603050405020304" pitchFamily="18" charset="0"/>
                  <a:cs typeface="Times New Roman" panose="02020603050405020304" pitchFamily="18" charset="0"/>
                </a:rPr>
                <a:t>Vậy là nước miếng mình ứa ra, trên từng mét đường về nhà ngoại.</a:t>
              </a:r>
            </a:p>
            <a:p>
              <a:pPr marR="0" lvl="0" algn="l" defTabSz="913765" rtl="0" eaLnBrk="1" fontAlgn="auto" latinLnBrk="0" hangingPunct="1">
                <a:spcBef>
                  <a:spcPts val="0"/>
                </a:spcBef>
                <a:spcAft>
                  <a:spcPts val="0"/>
                </a:spcAft>
                <a:buClrTx/>
                <a:buSzTx/>
                <a:defRPr/>
              </a:pPr>
              <a:endPar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grpSp>
        <p:nvGrpSpPr>
          <p:cNvPr id="12" name="íṧļíḑe">
            <a:extLst>
              <a:ext uri="{FF2B5EF4-FFF2-40B4-BE49-F238E27FC236}">
                <a16:creationId xmlns:a16="http://schemas.microsoft.com/office/drawing/2014/main" xmlns="" id="{BF507F78-0B4E-FE54-08E3-CB90F36093F8}"/>
              </a:ext>
            </a:extLst>
          </p:cNvPr>
          <p:cNvGrpSpPr/>
          <p:nvPr/>
        </p:nvGrpSpPr>
        <p:grpSpPr>
          <a:xfrm>
            <a:off x="6722870" y="5103677"/>
            <a:ext cx="4666552" cy="1006855"/>
            <a:chOff x="8084974" y="1096963"/>
            <a:chExt cx="4666552" cy="1006855"/>
          </a:xfrm>
        </p:grpSpPr>
        <p:grpSp>
          <p:nvGrpSpPr>
            <p:cNvPr id="13" name="iśļïḑé">
              <a:extLst>
                <a:ext uri="{FF2B5EF4-FFF2-40B4-BE49-F238E27FC236}">
                  <a16:creationId xmlns:a16="http://schemas.microsoft.com/office/drawing/2014/main" xmlns="" id="{292CF329-9AC3-A872-8C7F-A7DAE1521466}"/>
                </a:ext>
              </a:extLst>
            </p:cNvPr>
            <p:cNvGrpSpPr/>
            <p:nvPr/>
          </p:nvGrpSpPr>
          <p:grpSpPr>
            <a:xfrm>
              <a:off x="8084974" y="1266924"/>
              <a:ext cx="836894" cy="836894"/>
              <a:chOff x="7043444" y="1148015"/>
              <a:chExt cx="1297072" cy="1297072"/>
            </a:xfrm>
          </p:grpSpPr>
          <p:sp>
            <p:nvSpPr>
              <p:cNvPr id="17" name="îṡľíḍe">
                <a:extLst>
                  <a:ext uri="{FF2B5EF4-FFF2-40B4-BE49-F238E27FC236}">
                    <a16:creationId xmlns:a16="http://schemas.microsoft.com/office/drawing/2014/main" xmlns="" id="{9B01109C-255C-D2E9-6366-4D6E344EB9D7}"/>
                  </a:ext>
                </a:extLst>
              </p:cNvPr>
              <p:cNvSpPr/>
              <p:nvPr/>
            </p:nvSpPr>
            <p:spPr bwMode="auto">
              <a:xfrm>
                <a:off x="7043444" y="1148015"/>
                <a:ext cx="1297072" cy="1297072"/>
              </a:xfrm>
              <a:prstGeom prst="ellipse">
                <a:avLst/>
              </a:prstGeom>
              <a:solidFill>
                <a:schemeClr val="tx1">
                  <a:lumMod val="50000"/>
                  <a:lumOff val="50000"/>
                </a:schemeClr>
              </a:solidFill>
              <a:ln>
                <a:solidFill>
                  <a:schemeClr val="bg1">
                    <a:lumMod val="95000"/>
                  </a:schemeClr>
                </a:solidFill>
              </a:ln>
              <a:effectLst>
                <a:outerShdw sx="110000" sy="110000" algn="ctr" rotWithShape="0">
                  <a:schemeClr val="tx2">
                    <a:alpha val="19000"/>
                  </a:schemeClr>
                </a:outerShdw>
              </a:effectLst>
            </p:spPr>
            <p:txBody>
              <a:bodyPr wrap="square" lIns="91440" tIns="45720" rIns="91440" bIns="4572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spcBef>
                    <a:spcPts val="0"/>
                  </a:spcBef>
                  <a:spcAft>
                    <a:spcPts val="0"/>
                  </a:spcAft>
                  <a:buClrTx/>
                  <a:buSzTx/>
                  <a:buFontTx/>
                  <a:buNone/>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sp>
            <p:nvSpPr>
              <p:cNvPr id="18" name="iṡliďê">
                <a:extLst>
                  <a:ext uri="{FF2B5EF4-FFF2-40B4-BE49-F238E27FC236}">
                    <a16:creationId xmlns:a16="http://schemas.microsoft.com/office/drawing/2014/main" xmlns="" id="{4769D6C3-CEBB-BADD-30DA-40D3DDD55921}"/>
                  </a:ext>
                </a:extLst>
              </p:cNvPr>
              <p:cNvSpPr/>
              <p:nvPr/>
            </p:nvSpPr>
            <p:spPr bwMode="auto">
              <a:xfrm>
                <a:off x="7442648" y="1556431"/>
                <a:ext cx="498672" cy="480241"/>
              </a:xfrm>
              <a:custGeom>
                <a:avLst/>
                <a:gdLst>
                  <a:gd name="connsiteX0" fmla="*/ 216243 w 609050"/>
                  <a:gd name="connsiteY0" fmla="*/ 412730 h 586540"/>
                  <a:gd name="connsiteX1" fmla="*/ 216243 w 609050"/>
                  <a:gd name="connsiteY1" fmla="*/ 456594 h 586540"/>
                  <a:gd name="connsiteX2" fmla="*/ 293953 w 609050"/>
                  <a:gd name="connsiteY2" fmla="*/ 456594 h 586540"/>
                  <a:gd name="connsiteX3" fmla="*/ 293953 w 609050"/>
                  <a:gd name="connsiteY3" fmla="*/ 412730 h 586540"/>
                  <a:gd name="connsiteX4" fmla="*/ 69884 w 609050"/>
                  <a:gd name="connsiteY4" fmla="*/ 412730 h 586540"/>
                  <a:gd name="connsiteX5" fmla="*/ 69884 w 609050"/>
                  <a:gd name="connsiteY5" fmla="*/ 456594 h 586540"/>
                  <a:gd name="connsiteX6" fmla="*/ 147595 w 609050"/>
                  <a:gd name="connsiteY6" fmla="*/ 456594 h 586540"/>
                  <a:gd name="connsiteX7" fmla="*/ 147595 w 609050"/>
                  <a:gd name="connsiteY7" fmla="*/ 412730 h 586540"/>
                  <a:gd name="connsiteX8" fmla="*/ 460769 w 609050"/>
                  <a:gd name="connsiteY8" fmla="*/ 376268 h 586540"/>
                  <a:gd name="connsiteX9" fmla="*/ 460769 w 609050"/>
                  <a:gd name="connsiteY9" fmla="*/ 414786 h 586540"/>
                  <a:gd name="connsiteX10" fmla="*/ 555916 w 609050"/>
                  <a:gd name="connsiteY10" fmla="*/ 414786 h 586540"/>
                  <a:gd name="connsiteX11" fmla="*/ 555916 w 609050"/>
                  <a:gd name="connsiteY11" fmla="*/ 376268 h 586540"/>
                  <a:gd name="connsiteX12" fmla="*/ 216243 w 609050"/>
                  <a:gd name="connsiteY12" fmla="*/ 339670 h 586540"/>
                  <a:gd name="connsiteX13" fmla="*/ 216243 w 609050"/>
                  <a:gd name="connsiteY13" fmla="*/ 383533 h 586540"/>
                  <a:gd name="connsiteX14" fmla="*/ 293953 w 609050"/>
                  <a:gd name="connsiteY14" fmla="*/ 383533 h 586540"/>
                  <a:gd name="connsiteX15" fmla="*/ 293953 w 609050"/>
                  <a:gd name="connsiteY15" fmla="*/ 339670 h 586540"/>
                  <a:gd name="connsiteX16" fmla="*/ 69884 w 609050"/>
                  <a:gd name="connsiteY16" fmla="*/ 339670 h 586540"/>
                  <a:gd name="connsiteX17" fmla="*/ 69884 w 609050"/>
                  <a:gd name="connsiteY17" fmla="*/ 383533 h 586540"/>
                  <a:gd name="connsiteX18" fmla="*/ 147595 w 609050"/>
                  <a:gd name="connsiteY18" fmla="*/ 383533 h 586540"/>
                  <a:gd name="connsiteX19" fmla="*/ 147595 w 609050"/>
                  <a:gd name="connsiteY19" fmla="*/ 339670 h 586540"/>
                  <a:gd name="connsiteX20" fmla="*/ 460769 w 609050"/>
                  <a:gd name="connsiteY20" fmla="*/ 303071 h 586540"/>
                  <a:gd name="connsiteX21" fmla="*/ 460769 w 609050"/>
                  <a:gd name="connsiteY21" fmla="*/ 341726 h 586540"/>
                  <a:gd name="connsiteX22" fmla="*/ 555916 w 609050"/>
                  <a:gd name="connsiteY22" fmla="*/ 341726 h 586540"/>
                  <a:gd name="connsiteX23" fmla="*/ 555916 w 609050"/>
                  <a:gd name="connsiteY23" fmla="*/ 303071 h 586540"/>
                  <a:gd name="connsiteX24" fmla="*/ 216243 w 609050"/>
                  <a:gd name="connsiteY24" fmla="*/ 266609 h 586540"/>
                  <a:gd name="connsiteX25" fmla="*/ 216243 w 609050"/>
                  <a:gd name="connsiteY25" fmla="*/ 310473 h 586540"/>
                  <a:gd name="connsiteX26" fmla="*/ 293953 w 609050"/>
                  <a:gd name="connsiteY26" fmla="*/ 310473 h 586540"/>
                  <a:gd name="connsiteX27" fmla="*/ 293953 w 609050"/>
                  <a:gd name="connsiteY27" fmla="*/ 266609 h 586540"/>
                  <a:gd name="connsiteX28" fmla="*/ 69884 w 609050"/>
                  <a:gd name="connsiteY28" fmla="*/ 266609 h 586540"/>
                  <a:gd name="connsiteX29" fmla="*/ 69884 w 609050"/>
                  <a:gd name="connsiteY29" fmla="*/ 310473 h 586540"/>
                  <a:gd name="connsiteX30" fmla="*/ 147595 w 609050"/>
                  <a:gd name="connsiteY30" fmla="*/ 310473 h 586540"/>
                  <a:gd name="connsiteX31" fmla="*/ 147595 w 609050"/>
                  <a:gd name="connsiteY31" fmla="*/ 266609 h 586540"/>
                  <a:gd name="connsiteX32" fmla="*/ 460769 w 609050"/>
                  <a:gd name="connsiteY32" fmla="*/ 230010 h 586540"/>
                  <a:gd name="connsiteX33" fmla="*/ 460769 w 609050"/>
                  <a:gd name="connsiteY33" fmla="*/ 268528 h 586540"/>
                  <a:gd name="connsiteX34" fmla="*/ 555916 w 609050"/>
                  <a:gd name="connsiteY34" fmla="*/ 268528 h 586540"/>
                  <a:gd name="connsiteX35" fmla="*/ 555916 w 609050"/>
                  <a:gd name="connsiteY35" fmla="*/ 230010 h 586540"/>
                  <a:gd name="connsiteX36" fmla="*/ 216243 w 609050"/>
                  <a:gd name="connsiteY36" fmla="*/ 193549 h 586540"/>
                  <a:gd name="connsiteX37" fmla="*/ 216243 w 609050"/>
                  <a:gd name="connsiteY37" fmla="*/ 237412 h 586540"/>
                  <a:gd name="connsiteX38" fmla="*/ 293953 w 609050"/>
                  <a:gd name="connsiteY38" fmla="*/ 237412 h 586540"/>
                  <a:gd name="connsiteX39" fmla="*/ 293953 w 609050"/>
                  <a:gd name="connsiteY39" fmla="*/ 193549 h 586540"/>
                  <a:gd name="connsiteX40" fmla="*/ 69884 w 609050"/>
                  <a:gd name="connsiteY40" fmla="*/ 193549 h 586540"/>
                  <a:gd name="connsiteX41" fmla="*/ 69884 w 609050"/>
                  <a:gd name="connsiteY41" fmla="*/ 237412 h 586540"/>
                  <a:gd name="connsiteX42" fmla="*/ 147595 w 609050"/>
                  <a:gd name="connsiteY42" fmla="*/ 237412 h 586540"/>
                  <a:gd name="connsiteX43" fmla="*/ 147595 w 609050"/>
                  <a:gd name="connsiteY43" fmla="*/ 193549 h 586540"/>
                  <a:gd name="connsiteX44" fmla="*/ 460769 w 609050"/>
                  <a:gd name="connsiteY44" fmla="*/ 156950 h 586540"/>
                  <a:gd name="connsiteX45" fmla="*/ 460769 w 609050"/>
                  <a:gd name="connsiteY45" fmla="*/ 195468 h 586540"/>
                  <a:gd name="connsiteX46" fmla="*/ 555916 w 609050"/>
                  <a:gd name="connsiteY46" fmla="*/ 195468 h 586540"/>
                  <a:gd name="connsiteX47" fmla="*/ 555916 w 609050"/>
                  <a:gd name="connsiteY47" fmla="*/ 156950 h 586540"/>
                  <a:gd name="connsiteX48" fmla="*/ 192926 w 609050"/>
                  <a:gd name="connsiteY48" fmla="*/ 96251 h 586540"/>
                  <a:gd name="connsiteX49" fmla="*/ 361366 w 609050"/>
                  <a:gd name="connsiteY49" fmla="*/ 96251 h 586540"/>
                  <a:gd name="connsiteX50" fmla="*/ 361366 w 609050"/>
                  <a:gd name="connsiteY50" fmla="*/ 114880 h 586540"/>
                  <a:gd name="connsiteX51" fmla="*/ 192926 w 609050"/>
                  <a:gd name="connsiteY51" fmla="*/ 114880 h 586540"/>
                  <a:gd name="connsiteX52" fmla="*/ 192926 w 609050"/>
                  <a:gd name="connsiteY52" fmla="*/ 49819 h 586540"/>
                  <a:gd name="connsiteX53" fmla="*/ 361366 w 609050"/>
                  <a:gd name="connsiteY53" fmla="*/ 49819 h 586540"/>
                  <a:gd name="connsiteX54" fmla="*/ 361366 w 609050"/>
                  <a:gd name="connsiteY54" fmla="*/ 68307 h 586540"/>
                  <a:gd name="connsiteX55" fmla="*/ 192926 w 609050"/>
                  <a:gd name="connsiteY55" fmla="*/ 68307 h 586540"/>
                  <a:gd name="connsiteX56" fmla="*/ 166130 w 609050"/>
                  <a:gd name="connsiteY56" fmla="*/ 25222 h 586540"/>
                  <a:gd name="connsiteX57" fmla="*/ 166130 w 609050"/>
                  <a:gd name="connsiteY57" fmla="*/ 155716 h 586540"/>
                  <a:gd name="connsiteX58" fmla="*/ 338987 w 609050"/>
                  <a:gd name="connsiteY58" fmla="*/ 155716 h 586540"/>
                  <a:gd name="connsiteX59" fmla="*/ 338987 w 609050"/>
                  <a:gd name="connsiteY59" fmla="*/ 341040 h 586540"/>
                  <a:gd name="connsiteX60" fmla="*/ 338987 w 609050"/>
                  <a:gd name="connsiteY60" fmla="*/ 531710 h 586540"/>
                  <a:gd name="connsiteX61" fmla="*/ 366721 w 609050"/>
                  <a:gd name="connsiteY61" fmla="*/ 531710 h 586540"/>
                  <a:gd name="connsiteX62" fmla="*/ 366721 w 609050"/>
                  <a:gd name="connsiteY62" fmla="*/ 341040 h 586540"/>
                  <a:gd name="connsiteX63" fmla="*/ 366721 w 609050"/>
                  <a:gd name="connsiteY63" fmla="*/ 155305 h 586540"/>
                  <a:gd name="connsiteX64" fmla="*/ 388002 w 609050"/>
                  <a:gd name="connsiteY64" fmla="*/ 143517 h 586540"/>
                  <a:gd name="connsiteX65" fmla="*/ 388002 w 609050"/>
                  <a:gd name="connsiteY65" fmla="*/ 25222 h 586540"/>
                  <a:gd name="connsiteX66" fmla="*/ 140867 w 609050"/>
                  <a:gd name="connsiteY66" fmla="*/ 0 h 586540"/>
                  <a:gd name="connsiteX67" fmla="*/ 413402 w 609050"/>
                  <a:gd name="connsiteY67" fmla="*/ 0 h 586540"/>
                  <a:gd name="connsiteX68" fmla="*/ 413402 w 609050"/>
                  <a:gd name="connsiteY68" fmla="*/ 129398 h 586540"/>
                  <a:gd name="connsiteX69" fmla="*/ 432486 w 609050"/>
                  <a:gd name="connsiteY69" fmla="*/ 118843 h 586540"/>
                  <a:gd name="connsiteX70" fmla="*/ 584199 w 609050"/>
                  <a:gd name="connsiteY70" fmla="*/ 118843 h 586540"/>
                  <a:gd name="connsiteX71" fmla="*/ 584199 w 609050"/>
                  <a:gd name="connsiteY71" fmla="*/ 531710 h 586540"/>
                  <a:gd name="connsiteX72" fmla="*/ 609050 w 609050"/>
                  <a:gd name="connsiteY72" fmla="*/ 531710 h 586540"/>
                  <a:gd name="connsiteX73" fmla="*/ 609050 w 609050"/>
                  <a:gd name="connsiteY73" fmla="*/ 586540 h 586540"/>
                  <a:gd name="connsiteX74" fmla="*/ 0 w 609050"/>
                  <a:gd name="connsiteY74" fmla="*/ 586540 h 586540"/>
                  <a:gd name="connsiteX75" fmla="*/ 0 w 609050"/>
                  <a:gd name="connsiteY75" fmla="*/ 531710 h 586540"/>
                  <a:gd name="connsiteX76" fmla="*/ 24851 w 609050"/>
                  <a:gd name="connsiteY76" fmla="*/ 531710 h 586540"/>
                  <a:gd name="connsiteX77" fmla="*/ 24851 w 609050"/>
                  <a:gd name="connsiteY77" fmla="*/ 155716 h 586540"/>
                  <a:gd name="connsiteX78" fmla="*/ 140867 w 609050"/>
                  <a:gd name="connsiteY78" fmla="*/ 155716 h 5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050" h="586540">
                    <a:moveTo>
                      <a:pt x="216243" y="412730"/>
                    </a:moveTo>
                    <a:lnTo>
                      <a:pt x="216243" y="456594"/>
                    </a:lnTo>
                    <a:lnTo>
                      <a:pt x="293953" y="456594"/>
                    </a:lnTo>
                    <a:lnTo>
                      <a:pt x="293953" y="412730"/>
                    </a:lnTo>
                    <a:close/>
                    <a:moveTo>
                      <a:pt x="69884" y="412730"/>
                    </a:moveTo>
                    <a:lnTo>
                      <a:pt x="69884" y="456594"/>
                    </a:lnTo>
                    <a:lnTo>
                      <a:pt x="147595" y="456594"/>
                    </a:lnTo>
                    <a:lnTo>
                      <a:pt x="147595" y="412730"/>
                    </a:lnTo>
                    <a:close/>
                    <a:moveTo>
                      <a:pt x="460769" y="376268"/>
                    </a:moveTo>
                    <a:lnTo>
                      <a:pt x="460769" y="414786"/>
                    </a:lnTo>
                    <a:lnTo>
                      <a:pt x="555916" y="414786"/>
                    </a:lnTo>
                    <a:lnTo>
                      <a:pt x="555916" y="376268"/>
                    </a:lnTo>
                    <a:close/>
                    <a:moveTo>
                      <a:pt x="216243" y="339670"/>
                    </a:moveTo>
                    <a:lnTo>
                      <a:pt x="216243" y="383533"/>
                    </a:lnTo>
                    <a:lnTo>
                      <a:pt x="293953" y="383533"/>
                    </a:lnTo>
                    <a:lnTo>
                      <a:pt x="293953" y="339670"/>
                    </a:lnTo>
                    <a:close/>
                    <a:moveTo>
                      <a:pt x="69884" y="339670"/>
                    </a:moveTo>
                    <a:lnTo>
                      <a:pt x="69884" y="383533"/>
                    </a:lnTo>
                    <a:lnTo>
                      <a:pt x="147595" y="383533"/>
                    </a:lnTo>
                    <a:lnTo>
                      <a:pt x="147595" y="339670"/>
                    </a:lnTo>
                    <a:close/>
                    <a:moveTo>
                      <a:pt x="460769" y="303071"/>
                    </a:moveTo>
                    <a:lnTo>
                      <a:pt x="460769" y="341726"/>
                    </a:lnTo>
                    <a:lnTo>
                      <a:pt x="555916" y="341726"/>
                    </a:lnTo>
                    <a:lnTo>
                      <a:pt x="555916" y="303071"/>
                    </a:lnTo>
                    <a:close/>
                    <a:moveTo>
                      <a:pt x="216243" y="266609"/>
                    </a:moveTo>
                    <a:lnTo>
                      <a:pt x="216243" y="310473"/>
                    </a:lnTo>
                    <a:lnTo>
                      <a:pt x="293953" y="310473"/>
                    </a:lnTo>
                    <a:lnTo>
                      <a:pt x="293953" y="266609"/>
                    </a:lnTo>
                    <a:close/>
                    <a:moveTo>
                      <a:pt x="69884" y="266609"/>
                    </a:moveTo>
                    <a:lnTo>
                      <a:pt x="69884" y="310473"/>
                    </a:lnTo>
                    <a:lnTo>
                      <a:pt x="147595" y="310473"/>
                    </a:lnTo>
                    <a:lnTo>
                      <a:pt x="147595" y="266609"/>
                    </a:lnTo>
                    <a:close/>
                    <a:moveTo>
                      <a:pt x="460769" y="230010"/>
                    </a:moveTo>
                    <a:lnTo>
                      <a:pt x="460769" y="268528"/>
                    </a:lnTo>
                    <a:lnTo>
                      <a:pt x="555916" y="268528"/>
                    </a:lnTo>
                    <a:lnTo>
                      <a:pt x="555916" y="230010"/>
                    </a:lnTo>
                    <a:close/>
                    <a:moveTo>
                      <a:pt x="216243" y="193549"/>
                    </a:moveTo>
                    <a:lnTo>
                      <a:pt x="216243" y="237412"/>
                    </a:lnTo>
                    <a:lnTo>
                      <a:pt x="293953" y="237412"/>
                    </a:lnTo>
                    <a:lnTo>
                      <a:pt x="293953" y="193549"/>
                    </a:lnTo>
                    <a:close/>
                    <a:moveTo>
                      <a:pt x="69884" y="193549"/>
                    </a:moveTo>
                    <a:lnTo>
                      <a:pt x="69884" y="237412"/>
                    </a:lnTo>
                    <a:lnTo>
                      <a:pt x="147595" y="237412"/>
                    </a:lnTo>
                    <a:lnTo>
                      <a:pt x="147595" y="193549"/>
                    </a:lnTo>
                    <a:close/>
                    <a:moveTo>
                      <a:pt x="460769" y="156950"/>
                    </a:moveTo>
                    <a:lnTo>
                      <a:pt x="460769" y="195468"/>
                    </a:lnTo>
                    <a:lnTo>
                      <a:pt x="555916" y="195468"/>
                    </a:lnTo>
                    <a:lnTo>
                      <a:pt x="555916" y="156950"/>
                    </a:lnTo>
                    <a:close/>
                    <a:moveTo>
                      <a:pt x="192926" y="96251"/>
                    </a:moveTo>
                    <a:lnTo>
                      <a:pt x="361366" y="96251"/>
                    </a:lnTo>
                    <a:lnTo>
                      <a:pt x="361366" y="114880"/>
                    </a:lnTo>
                    <a:lnTo>
                      <a:pt x="192926" y="114880"/>
                    </a:lnTo>
                    <a:close/>
                    <a:moveTo>
                      <a:pt x="192926" y="49819"/>
                    </a:moveTo>
                    <a:lnTo>
                      <a:pt x="361366" y="49819"/>
                    </a:lnTo>
                    <a:lnTo>
                      <a:pt x="361366" y="68307"/>
                    </a:lnTo>
                    <a:lnTo>
                      <a:pt x="192926" y="68307"/>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close/>
                  </a:path>
                </a:pathLst>
              </a:custGeom>
              <a:solidFill>
                <a:schemeClr val="bg1"/>
              </a:solidFill>
              <a:ln>
                <a:noFill/>
              </a:ln>
            </p:spPr>
            <p:txBody>
              <a:bodyPr wrap="square" lIns="91440" tIns="45720" rIns="91440" bIns="45720">
                <a:normAutofit fontScale="77500" lnSpcReduction="20000"/>
              </a:bodyPr>
              <a:lstStyle/>
              <a:p>
                <a:pPr marL="0" marR="0" lvl="0" indent="0" algn="l" defTabSz="913765" rtl="0" eaLnBrk="1" fontAlgn="auto" latinLnBrk="0" hangingPunct="1">
                  <a:lnSpc>
                    <a:spcPct val="12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sp>
          <p:nvSpPr>
            <p:cNvPr id="16" name="ï$lide">
              <a:extLst>
                <a:ext uri="{FF2B5EF4-FFF2-40B4-BE49-F238E27FC236}">
                  <a16:creationId xmlns:a16="http://schemas.microsoft.com/office/drawing/2014/main" xmlns="" id="{D0438CF7-8EF9-F4F8-9601-37CAA48DE771}"/>
                </a:ext>
              </a:extLst>
            </p:cNvPr>
            <p:cNvSpPr/>
            <p:nvPr/>
          </p:nvSpPr>
          <p:spPr bwMode="auto">
            <a:xfrm>
              <a:off x="9462320" y="1096963"/>
              <a:ext cx="3289206" cy="86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R="0" lvl="0" algn="l" defTabSz="913765" rtl="0" eaLnBrk="1" fontAlgn="auto" latinLnBrk="0" hangingPunct="1">
                <a:spcBef>
                  <a:spcPts val="0"/>
                </a:spcBef>
                <a:spcAft>
                  <a:spcPts val="0"/>
                </a:spcAft>
                <a:buClrTx/>
                <a:buSzTx/>
                <a:defRPr/>
              </a:pPr>
              <a:r>
                <a:rPr lang="en-US">
                  <a:effectLst/>
                  <a:latin typeface="Times New Roman" panose="02020603050405020304" pitchFamily="18" charset="0"/>
                  <a:ea typeface="Times New Roman" panose="02020603050405020304" pitchFamily="18" charset="0"/>
                  <a:cs typeface="Times New Roman" panose="02020603050405020304" pitchFamily="18" charset="0"/>
                </a:rPr>
                <a:t>Tâm hồn mệt nhoài với những món ăn cực kì mời gọi trong sân thiên hạ.</a:t>
              </a:r>
              <a:endPar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1. Câu 1</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59" name="图片 18">
            <a:extLst>
              <a:ext uri="{FF2B5EF4-FFF2-40B4-BE49-F238E27FC236}">
                <a16:creationId xmlns:a16="http://schemas.microsoft.com/office/drawing/2014/main" xmlns="" id="{EB0F3235-F549-F536-061D-F14584794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177" y="1922122"/>
            <a:ext cx="4107369" cy="3361865"/>
          </a:xfrm>
          <a:prstGeom prst="rect">
            <a:avLst/>
          </a:prstGeom>
        </p:spPr>
      </p:pic>
    </p:spTree>
    <p:extLst>
      <p:ext uri="{BB962C8B-B14F-4D97-AF65-F5344CB8AC3E}">
        <p14:creationId xmlns:p14="http://schemas.microsoft.com/office/powerpoint/2010/main" val="10450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îśľïḑé">
            <a:extLst>
              <a:ext uri="{FF2B5EF4-FFF2-40B4-BE49-F238E27FC236}">
                <a16:creationId xmlns:a16="http://schemas.microsoft.com/office/drawing/2014/main" xmlns="" id="{0BF7D7F5-4D6E-C92D-83F0-EE6804F3F377}"/>
              </a:ext>
            </a:extLst>
          </p:cNvPr>
          <p:cNvGrpSpPr/>
          <p:nvPr/>
        </p:nvGrpSpPr>
        <p:grpSpPr>
          <a:xfrm>
            <a:off x="2615500" y="1520255"/>
            <a:ext cx="4118370" cy="4165600"/>
            <a:chOff x="3916000" y="1427200"/>
            <a:chExt cx="4360000" cy="4410000"/>
          </a:xfrm>
        </p:grpSpPr>
        <p:sp>
          <p:nvSpPr>
            <p:cNvPr id="72" name="iṥ1íḋé">
              <a:extLst>
                <a:ext uri="{FF2B5EF4-FFF2-40B4-BE49-F238E27FC236}">
                  <a16:creationId xmlns:a16="http://schemas.microsoft.com/office/drawing/2014/main" xmlns="" id="{2EFE57A1-22F3-8AC5-4886-B5AB8386AFB4}"/>
                </a:ext>
              </a:extLst>
            </p:cNvPr>
            <p:cNvSpPr/>
            <p:nvPr/>
          </p:nvSpPr>
          <p:spPr bwMode="auto">
            <a:xfrm rot="4244657">
              <a:off x="4229195" y="1578341"/>
              <a:ext cx="3880032" cy="4213578"/>
            </a:xfrm>
            <a:custGeom>
              <a:avLst/>
              <a:gdLst>
                <a:gd name="T0" fmla="*/ 661 w 1707"/>
                <a:gd name="T1" fmla="*/ 275 h 1851"/>
                <a:gd name="T2" fmla="*/ 1615 w 1707"/>
                <a:gd name="T3" fmla="*/ 692 h 1851"/>
                <a:gd name="T4" fmla="*/ 1635 w 1707"/>
                <a:gd name="T5" fmla="*/ 870 h 1851"/>
                <a:gd name="T6" fmla="*/ 1655 w 1707"/>
                <a:gd name="T7" fmla="*/ 1048 h 1851"/>
                <a:gd name="T8" fmla="*/ 817 w 1707"/>
                <a:gd name="T9" fmla="*/ 1666 h 1851"/>
                <a:gd name="T10" fmla="*/ 653 w 1707"/>
                <a:gd name="T11" fmla="*/ 1594 h 1851"/>
                <a:gd name="T12" fmla="*/ 489 w 1707"/>
                <a:gd name="T13" fmla="*/ 1522 h 1851"/>
                <a:gd name="T14" fmla="*/ 373 w 1707"/>
                <a:gd name="T15" fmla="*/ 487 h 1851"/>
                <a:gd name="T16" fmla="*/ 517 w 1707"/>
                <a:gd name="T17" fmla="*/ 381 h 1851"/>
                <a:gd name="T18" fmla="*/ 661 w 1707"/>
                <a:gd name="T19" fmla="*/ 275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7" h="1851">
                  <a:moveTo>
                    <a:pt x="661" y="275"/>
                  </a:moveTo>
                  <a:cubicBezTo>
                    <a:pt x="1034" y="0"/>
                    <a:pt x="1564" y="232"/>
                    <a:pt x="1615" y="692"/>
                  </a:cubicBezTo>
                  <a:cubicBezTo>
                    <a:pt x="1635" y="870"/>
                    <a:pt x="1635" y="870"/>
                    <a:pt x="1635" y="870"/>
                  </a:cubicBezTo>
                  <a:cubicBezTo>
                    <a:pt x="1655" y="1048"/>
                    <a:pt x="1655" y="1048"/>
                    <a:pt x="1655" y="1048"/>
                  </a:cubicBezTo>
                  <a:cubicBezTo>
                    <a:pt x="1707" y="1508"/>
                    <a:pt x="1241" y="1851"/>
                    <a:pt x="817" y="1666"/>
                  </a:cubicBezTo>
                  <a:cubicBezTo>
                    <a:pt x="653" y="1594"/>
                    <a:pt x="653" y="1594"/>
                    <a:pt x="653" y="1594"/>
                  </a:cubicBezTo>
                  <a:cubicBezTo>
                    <a:pt x="489" y="1522"/>
                    <a:pt x="489" y="1522"/>
                    <a:pt x="489" y="1522"/>
                  </a:cubicBezTo>
                  <a:cubicBezTo>
                    <a:pt x="64" y="1337"/>
                    <a:pt x="0" y="762"/>
                    <a:pt x="373" y="487"/>
                  </a:cubicBezTo>
                  <a:cubicBezTo>
                    <a:pt x="517" y="381"/>
                    <a:pt x="517" y="381"/>
                    <a:pt x="517" y="381"/>
                  </a:cubicBezTo>
                  <a:lnTo>
                    <a:pt x="661" y="275"/>
                  </a:lnTo>
                  <a:close/>
                </a:path>
              </a:pathLst>
            </a:custGeom>
            <a:solidFill>
              <a:schemeClr val="accent1"/>
            </a:solidFill>
            <a:ln>
              <a:noFill/>
            </a:ln>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sym typeface="Segoe Script" panose="030B0504020000000003" pitchFamily="66" charset="0"/>
              </a:endParaRPr>
            </a:p>
          </p:txBody>
        </p:sp>
        <p:sp>
          <p:nvSpPr>
            <p:cNvPr id="74" name="îṣľiḑê">
              <a:extLst>
                <a:ext uri="{FF2B5EF4-FFF2-40B4-BE49-F238E27FC236}">
                  <a16:creationId xmlns:a16="http://schemas.microsoft.com/office/drawing/2014/main" xmlns="" id="{D967900C-01DE-9426-97BC-1E858A2902E9}"/>
                </a:ext>
              </a:extLst>
            </p:cNvPr>
            <p:cNvSpPr/>
            <p:nvPr/>
          </p:nvSpPr>
          <p:spPr bwMode="auto">
            <a:xfrm>
              <a:off x="3916000" y="1427200"/>
              <a:ext cx="4060904" cy="4410000"/>
            </a:xfrm>
            <a:custGeom>
              <a:avLst/>
              <a:gdLst>
                <a:gd name="T0" fmla="*/ 661 w 1707"/>
                <a:gd name="T1" fmla="*/ 275 h 1851"/>
                <a:gd name="T2" fmla="*/ 1615 w 1707"/>
                <a:gd name="T3" fmla="*/ 692 h 1851"/>
                <a:gd name="T4" fmla="*/ 1635 w 1707"/>
                <a:gd name="T5" fmla="*/ 870 h 1851"/>
                <a:gd name="T6" fmla="*/ 1655 w 1707"/>
                <a:gd name="T7" fmla="*/ 1048 h 1851"/>
                <a:gd name="T8" fmla="*/ 817 w 1707"/>
                <a:gd name="T9" fmla="*/ 1666 h 1851"/>
                <a:gd name="T10" fmla="*/ 653 w 1707"/>
                <a:gd name="T11" fmla="*/ 1594 h 1851"/>
                <a:gd name="T12" fmla="*/ 489 w 1707"/>
                <a:gd name="T13" fmla="*/ 1522 h 1851"/>
                <a:gd name="T14" fmla="*/ 373 w 1707"/>
                <a:gd name="T15" fmla="*/ 487 h 1851"/>
                <a:gd name="T16" fmla="*/ 517 w 1707"/>
                <a:gd name="T17" fmla="*/ 381 h 1851"/>
                <a:gd name="T18" fmla="*/ 661 w 1707"/>
                <a:gd name="T19" fmla="*/ 275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7" h="1851">
                  <a:moveTo>
                    <a:pt x="661" y="275"/>
                  </a:moveTo>
                  <a:cubicBezTo>
                    <a:pt x="1034" y="0"/>
                    <a:pt x="1564" y="232"/>
                    <a:pt x="1615" y="692"/>
                  </a:cubicBezTo>
                  <a:cubicBezTo>
                    <a:pt x="1635" y="870"/>
                    <a:pt x="1635" y="870"/>
                    <a:pt x="1635" y="870"/>
                  </a:cubicBezTo>
                  <a:cubicBezTo>
                    <a:pt x="1655" y="1048"/>
                    <a:pt x="1655" y="1048"/>
                    <a:pt x="1655" y="1048"/>
                  </a:cubicBezTo>
                  <a:cubicBezTo>
                    <a:pt x="1707" y="1508"/>
                    <a:pt x="1241" y="1851"/>
                    <a:pt x="817" y="1666"/>
                  </a:cubicBezTo>
                  <a:cubicBezTo>
                    <a:pt x="653" y="1594"/>
                    <a:pt x="653" y="1594"/>
                    <a:pt x="653" y="1594"/>
                  </a:cubicBezTo>
                  <a:cubicBezTo>
                    <a:pt x="489" y="1522"/>
                    <a:pt x="489" y="1522"/>
                    <a:pt x="489" y="1522"/>
                  </a:cubicBezTo>
                  <a:cubicBezTo>
                    <a:pt x="64" y="1337"/>
                    <a:pt x="0" y="762"/>
                    <a:pt x="373" y="487"/>
                  </a:cubicBezTo>
                  <a:cubicBezTo>
                    <a:pt x="517" y="381"/>
                    <a:pt x="517" y="381"/>
                    <a:pt x="517" y="381"/>
                  </a:cubicBezTo>
                  <a:lnTo>
                    <a:pt x="661" y="275"/>
                  </a:lnTo>
                  <a:close/>
                </a:path>
              </a:pathLst>
            </a:custGeom>
            <a:solidFill>
              <a:schemeClr val="bg1">
                <a:lumMod val="95000"/>
              </a:schemeClr>
            </a:solidFill>
            <a:ln>
              <a:noFill/>
            </a:ln>
          </p:spPr>
          <p:txBody>
            <a:bodyPr vert="horz" wrap="square" lIns="91440" tIns="45720" rIns="91440" bIns="45720" numCol="1" anchor="t" anchorCtr="0" compatLnSpc="1">
              <a:normAutofit/>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sym typeface="Segoe Script" panose="030B0504020000000003" pitchFamily="66" charset="0"/>
              </a:endParaRPr>
            </a:p>
          </p:txBody>
        </p:sp>
      </p:grpSp>
      <p:sp>
        <p:nvSpPr>
          <p:cNvPr id="4" name="íŝḻiḍè">
            <a:extLst>
              <a:ext uri="{FF2B5EF4-FFF2-40B4-BE49-F238E27FC236}">
                <a16:creationId xmlns:a16="http://schemas.microsoft.com/office/drawing/2014/main" xmlns="" id="{A7C8A678-7363-8C1A-D362-7FCC2D6B6F05}"/>
              </a:ext>
            </a:extLst>
          </p:cNvPr>
          <p:cNvSpPr txBox="1"/>
          <p:nvPr/>
        </p:nvSpPr>
        <p:spPr>
          <a:xfrm>
            <a:off x="439553" y="3020117"/>
            <a:ext cx="3002147" cy="967258"/>
          </a:xfrm>
          <a:prstGeom prst="rect">
            <a:avLst/>
          </a:prstGeom>
          <a:solidFill>
            <a:schemeClr val="accent6">
              <a:lumMod val="60000"/>
              <a:lumOff val="40000"/>
            </a:schemeClr>
          </a:solidFill>
          <a:ln>
            <a:noFill/>
          </a:ln>
        </p:spPr>
        <p:txBody>
          <a:bodyPr wrap="square" lIns="91440" tIns="45720" rIns="91440" bIns="45720" anchor="b" anchorCtr="0">
            <a:normAutofit/>
          </a:bodyPr>
          <a:lstStyle/>
          <a:p>
            <a:pPr marL="0" marR="0" lvl="0" indent="0" algn="l" defTabSz="913765" rtl="0" eaLnBrk="1" fontAlgn="auto" latinLnBrk="0" hangingPunct="1">
              <a:lnSpc>
                <a:spcPct val="100000"/>
              </a:lnSpc>
              <a:spcBef>
                <a:spcPts val="0"/>
              </a:spcBef>
              <a:spcAft>
                <a:spcPts val="0"/>
              </a:spcAft>
              <a:buClrTx/>
              <a:buSzPct val="25000"/>
              <a:buFontTx/>
              <a:buNone/>
              <a:defRPr/>
            </a:pPr>
            <a:r>
              <a:rPr lang="en-US" altLang="zh-CN" sz="2800" b="1">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rPr>
              <a:t>Một số từ ngữ, hình ảnh</a:t>
            </a:r>
            <a:endParaRPr kumimoji="0" lang="en-US" sz="2800" b="1" i="0" u="none" strike="noStrike" kern="1200" cap="none" normalizeH="0" baseline="0" noProof="0" dirty="0">
              <a:ln>
                <a:noFill/>
              </a:ln>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nvGrpSpPr>
          <p:cNvPr id="9" name="iṩ1iḓê">
            <a:extLst>
              <a:ext uri="{FF2B5EF4-FFF2-40B4-BE49-F238E27FC236}">
                <a16:creationId xmlns:a16="http://schemas.microsoft.com/office/drawing/2014/main" xmlns="" id="{503B2CA9-B025-65AF-69B8-7EA6C28D1260}"/>
              </a:ext>
            </a:extLst>
          </p:cNvPr>
          <p:cNvGrpSpPr/>
          <p:nvPr/>
        </p:nvGrpSpPr>
        <p:grpSpPr>
          <a:xfrm>
            <a:off x="6722869" y="1578599"/>
            <a:ext cx="4674979" cy="1441518"/>
            <a:chOff x="8084974" y="1266924"/>
            <a:chExt cx="4357133" cy="1441518"/>
          </a:xfrm>
        </p:grpSpPr>
        <p:grpSp>
          <p:nvGrpSpPr>
            <p:cNvPr id="66" name="îS1iḓè">
              <a:extLst>
                <a:ext uri="{FF2B5EF4-FFF2-40B4-BE49-F238E27FC236}">
                  <a16:creationId xmlns:a16="http://schemas.microsoft.com/office/drawing/2014/main" xmlns="" id="{91C5D21F-5D9C-619E-5C80-7F0C6D2984EC}"/>
                </a:ext>
              </a:extLst>
            </p:cNvPr>
            <p:cNvGrpSpPr/>
            <p:nvPr/>
          </p:nvGrpSpPr>
          <p:grpSpPr>
            <a:xfrm>
              <a:off x="8084974" y="1266924"/>
              <a:ext cx="836894" cy="836894"/>
              <a:chOff x="7043444" y="1148015"/>
              <a:chExt cx="1297072" cy="1297072"/>
            </a:xfrm>
          </p:grpSpPr>
          <p:sp>
            <p:nvSpPr>
              <p:cNvPr id="70" name="ïṧḷïďê">
                <a:extLst>
                  <a:ext uri="{FF2B5EF4-FFF2-40B4-BE49-F238E27FC236}">
                    <a16:creationId xmlns:a16="http://schemas.microsoft.com/office/drawing/2014/main" xmlns="" id="{E9102302-6C77-5521-4A52-CFD6F5EB0F69}"/>
                  </a:ext>
                </a:extLst>
              </p:cNvPr>
              <p:cNvSpPr/>
              <p:nvPr/>
            </p:nvSpPr>
            <p:spPr bwMode="auto">
              <a:xfrm>
                <a:off x="7043444" y="1148015"/>
                <a:ext cx="1297072" cy="1297072"/>
              </a:xfrm>
              <a:prstGeom prst="ellipse">
                <a:avLst/>
              </a:prstGeom>
              <a:solidFill>
                <a:schemeClr val="tx1">
                  <a:lumMod val="50000"/>
                  <a:lumOff val="50000"/>
                </a:schemeClr>
              </a:solidFill>
              <a:ln>
                <a:solidFill>
                  <a:schemeClr val="bg1">
                    <a:lumMod val="95000"/>
                  </a:schemeClr>
                </a:solidFill>
              </a:ln>
              <a:effectLst>
                <a:outerShdw sx="110000" sy="110000" algn="ctr" rotWithShape="0">
                  <a:schemeClr val="tx2">
                    <a:alpha val="19000"/>
                  </a:schemeClr>
                </a:outerShdw>
              </a:effectLst>
            </p:spPr>
            <p:txBody>
              <a:bodyPr wrap="square" lIns="91440" tIns="45720" rIns="91440" bIns="4572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spcBef>
                    <a:spcPts val="0"/>
                  </a:spcBef>
                  <a:spcAft>
                    <a:spcPts val="0"/>
                  </a:spcAft>
                  <a:buClrTx/>
                  <a:buSzTx/>
                  <a:buFontTx/>
                  <a:buNone/>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sp>
            <p:nvSpPr>
              <p:cNvPr id="71" name="isļîďe">
                <a:extLst>
                  <a:ext uri="{FF2B5EF4-FFF2-40B4-BE49-F238E27FC236}">
                    <a16:creationId xmlns:a16="http://schemas.microsoft.com/office/drawing/2014/main" xmlns="" id="{077C73DB-3B2A-F3FB-CFD3-32E0C8405DD6}"/>
                  </a:ext>
                </a:extLst>
              </p:cNvPr>
              <p:cNvSpPr/>
              <p:nvPr/>
            </p:nvSpPr>
            <p:spPr bwMode="auto">
              <a:xfrm>
                <a:off x="7442648" y="1556431"/>
                <a:ext cx="498672" cy="480241"/>
              </a:xfrm>
              <a:custGeom>
                <a:avLst/>
                <a:gdLst>
                  <a:gd name="connsiteX0" fmla="*/ 216243 w 609050"/>
                  <a:gd name="connsiteY0" fmla="*/ 412730 h 586540"/>
                  <a:gd name="connsiteX1" fmla="*/ 216243 w 609050"/>
                  <a:gd name="connsiteY1" fmla="*/ 456594 h 586540"/>
                  <a:gd name="connsiteX2" fmla="*/ 293953 w 609050"/>
                  <a:gd name="connsiteY2" fmla="*/ 456594 h 586540"/>
                  <a:gd name="connsiteX3" fmla="*/ 293953 w 609050"/>
                  <a:gd name="connsiteY3" fmla="*/ 412730 h 586540"/>
                  <a:gd name="connsiteX4" fmla="*/ 69884 w 609050"/>
                  <a:gd name="connsiteY4" fmla="*/ 412730 h 586540"/>
                  <a:gd name="connsiteX5" fmla="*/ 69884 w 609050"/>
                  <a:gd name="connsiteY5" fmla="*/ 456594 h 586540"/>
                  <a:gd name="connsiteX6" fmla="*/ 147595 w 609050"/>
                  <a:gd name="connsiteY6" fmla="*/ 456594 h 586540"/>
                  <a:gd name="connsiteX7" fmla="*/ 147595 w 609050"/>
                  <a:gd name="connsiteY7" fmla="*/ 412730 h 586540"/>
                  <a:gd name="connsiteX8" fmla="*/ 460769 w 609050"/>
                  <a:gd name="connsiteY8" fmla="*/ 376268 h 586540"/>
                  <a:gd name="connsiteX9" fmla="*/ 460769 w 609050"/>
                  <a:gd name="connsiteY9" fmla="*/ 414786 h 586540"/>
                  <a:gd name="connsiteX10" fmla="*/ 555916 w 609050"/>
                  <a:gd name="connsiteY10" fmla="*/ 414786 h 586540"/>
                  <a:gd name="connsiteX11" fmla="*/ 555916 w 609050"/>
                  <a:gd name="connsiteY11" fmla="*/ 376268 h 586540"/>
                  <a:gd name="connsiteX12" fmla="*/ 216243 w 609050"/>
                  <a:gd name="connsiteY12" fmla="*/ 339670 h 586540"/>
                  <a:gd name="connsiteX13" fmla="*/ 216243 w 609050"/>
                  <a:gd name="connsiteY13" fmla="*/ 383533 h 586540"/>
                  <a:gd name="connsiteX14" fmla="*/ 293953 w 609050"/>
                  <a:gd name="connsiteY14" fmla="*/ 383533 h 586540"/>
                  <a:gd name="connsiteX15" fmla="*/ 293953 w 609050"/>
                  <a:gd name="connsiteY15" fmla="*/ 339670 h 586540"/>
                  <a:gd name="connsiteX16" fmla="*/ 69884 w 609050"/>
                  <a:gd name="connsiteY16" fmla="*/ 339670 h 586540"/>
                  <a:gd name="connsiteX17" fmla="*/ 69884 w 609050"/>
                  <a:gd name="connsiteY17" fmla="*/ 383533 h 586540"/>
                  <a:gd name="connsiteX18" fmla="*/ 147595 w 609050"/>
                  <a:gd name="connsiteY18" fmla="*/ 383533 h 586540"/>
                  <a:gd name="connsiteX19" fmla="*/ 147595 w 609050"/>
                  <a:gd name="connsiteY19" fmla="*/ 339670 h 586540"/>
                  <a:gd name="connsiteX20" fmla="*/ 460769 w 609050"/>
                  <a:gd name="connsiteY20" fmla="*/ 303071 h 586540"/>
                  <a:gd name="connsiteX21" fmla="*/ 460769 w 609050"/>
                  <a:gd name="connsiteY21" fmla="*/ 341726 h 586540"/>
                  <a:gd name="connsiteX22" fmla="*/ 555916 w 609050"/>
                  <a:gd name="connsiteY22" fmla="*/ 341726 h 586540"/>
                  <a:gd name="connsiteX23" fmla="*/ 555916 w 609050"/>
                  <a:gd name="connsiteY23" fmla="*/ 303071 h 586540"/>
                  <a:gd name="connsiteX24" fmla="*/ 216243 w 609050"/>
                  <a:gd name="connsiteY24" fmla="*/ 266609 h 586540"/>
                  <a:gd name="connsiteX25" fmla="*/ 216243 w 609050"/>
                  <a:gd name="connsiteY25" fmla="*/ 310473 h 586540"/>
                  <a:gd name="connsiteX26" fmla="*/ 293953 w 609050"/>
                  <a:gd name="connsiteY26" fmla="*/ 310473 h 586540"/>
                  <a:gd name="connsiteX27" fmla="*/ 293953 w 609050"/>
                  <a:gd name="connsiteY27" fmla="*/ 266609 h 586540"/>
                  <a:gd name="connsiteX28" fmla="*/ 69884 w 609050"/>
                  <a:gd name="connsiteY28" fmla="*/ 266609 h 586540"/>
                  <a:gd name="connsiteX29" fmla="*/ 69884 w 609050"/>
                  <a:gd name="connsiteY29" fmla="*/ 310473 h 586540"/>
                  <a:gd name="connsiteX30" fmla="*/ 147595 w 609050"/>
                  <a:gd name="connsiteY30" fmla="*/ 310473 h 586540"/>
                  <a:gd name="connsiteX31" fmla="*/ 147595 w 609050"/>
                  <a:gd name="connsiteY31" fmla="*/ 266609 h 586540"/>
                  <a:gd name="connsiteX32" fmla="*/ 460769 w 609050"/>
                  <a:gd name="connsiteY32" fmla="*/ 230010 h 586540"/>
                  <a:gd name="connsiteX33" fmla="*/ 460769 w 609050"/>
                  <a:gd name="connsiteY33" fmla="*/ 268528 h 586540"/>
                  <a:gd name="connsiteX34" fmla="*/ 555916 w 609050"/>
                  <a:gd name="connsiteY34" fmla="*/ 268528 h 586540"/>
                  <a:gd name="connsiteX35" fmla="*/ 555916 w 609050"/>
                  <a:gd name="connsiteY35" fmla="*/ 230010 h 586540"/>
                  <a:gd name="connsiteX36" fmla="*/ 216243 w 609050"/>
                  <a:gd name="connsiteY36" fmla="*/ 193549 h 586540"/>
                  <a:gd name="connsiteX37" fmla="*/ 216243 w 609050"/>
                  <a:gd name="connsiteY37" fmla="*/ 237412 h 586540"/>
                  <a:gd name="connsiteX38" fmla="*/ 293953 w 609050"/>
                  <a:gd name="connsiteY38" fmla="*/ 237412 h 586540"/>
                  <a:gd name="connsiteX39" fmla="*/ 293953 w 609050"/>
                  <a:gd name="connsiteY39" fmla="*/ 193549 h 586540"/>
                  <a:gd name="connsiteX40" fmla="*/ 69884 w 609050"/>
                  <a:gd name="connsiteY40" fmla="*/ 193549 h 586540"/>
                  <a:gd name="connsiteX41" fmla="*/ 69884 w 609050"/>
                  <a:gd name="connsiteY41" fmla="*/ 237412 h 586540"/>
                  <a:gd name="connsiteX42" fmla="*/ 147595 w 609050"/>
                  <a:gd name="connsiteY42" fmla="*/ 237412 h 586540"/>
                  <a:gd name="connsiteX43" fmla="*/ 147595 w 609050"/>
                  <a:gd name="connsiteY43" fmla="*/ 193549 h 586540"/>
                  <a:gd name="connsiteX44" fmla="*/ 460769 w 609050"/>
                  <a:gd name="connsiteY44" fmla="*/ 156950 h 586540"/>
                  <a:gd name="connsiteX45" fmla="*/ 460769 w 609050"/>
                  <a:gd name="connsiteY45" fmla="*/ 195468 h 586540"/>
                  <a:gd name="connsiteX46" fmla="*/ 555916 w 609050"/>
                  <a:gd name="connsiteY46" fmla="*/ 195468 h 586540"/>
                  <a:gd name="connsiteX47" fmla="*/ 555916 w 609050"/>
                  <a:gd name="connsiteY47" fmla="*/ 156950 h 586540"/>
                  <a:gd name="connsiteX48" fmla="*/ 192926 w 609050"/>
                  <a:gd name="connsiteY48" fmla="*/ 96251 h 586540"/>
                  <a:gd name="connsiteX49" fmla="*/ 361366 w 609050"/>
                  <a:gd name="connsiteY49" fmla="*/ 96251 h 586540"/>
                  <a:gd name="connsiteX50" fmla="*/ 361366 w 609050"/>
                  <a:gd name="connsiteY50" fmla="*/ 114880 h 586540"/>
                  <a:gd name="connsiteX51" fmla="*/ 192926 w 609050"/>
                  <a:gd name="connsiteY51" fmla="*/ 114880 h 586540"/>
                  <a:gd name="connsiteX52" fmla="*/ 192926 w 609050"/>
                  <a:gd name="connsiteY52" fmla="*/ 49819 h 586540"/>
                  <a:gd name="connsiteX53" fmla="*/ 361366 w 609050"/>
                  <a:gd name="connsiteY53" fmla="*/ 49819 h 586540"/>
                  <a:gd name="connsiteX54" fmla="*/ 361366 w 609050"/>
                  <a:gd name="connsiteY54" fmla="*/ 68307 h 586540"/>
                  <a:gd name="connsiteX55" fmla="*/ 192926 w 609050"/>
                  <a:gd name="connsiteY55" fmla="*/ 68307 h 586540"/>
                  <a:gd name="connsiteX56" fmla="*/ 166130 w 609050"/>
                  <a:gd name="connsiteY56" fmla="*/ 25222 h 586540"/>
                  <a:gd name="connsiteX57" fmla="*/ 166130 w 609050"/>
                  <a:gd name="connsiteY57" fmla="*/ 155716 h 586540"/>
                  <a:gd name="connsiteX58" fmla="*/ 338987 w 609050"/>
                  <a:gd name="connsiteY58" fmla="*/ 155716 h 586540"/>
                  <a:gd name="connsiteX59" fmla="*/ 338987 w 609050"/>
                  <a:gd name="connsiteY59" fmla="*/ 341040 h 586540"/>
                  <a:gd name="connsiteX60" fmla="*/ 338987 w 609050"/>
                  <a:gd name="connsiteY60" fmla="*/ 531710 h 586540"/>
                  <a:gd name="connsiteX61" fmla="*/ 366721 w 609050"/>
                  <a:gd name="connsiteY61" fmla="*/ 531710 h 586540"/>
                  <a:gd name="connsiteX62" fmla="*/ 366721 w 609050"/>
                  <a:gd name="connsiteY62" fmla="*/ 341040 h 586540"/>
                  <a:gd name="connsiteX63" fmla="*/ 366721 w 609050"/>
                  <a:gd name="connsiteY63" fmla="*/ 155305 h 586540"/>
                  <a:gd name="connsiteX64" fmla="*/ 388002 w 609050"/>
                  <a:gd name="connsiteY64" fmla="*/ 143517 h 586540"/>
                  <a:gd name="connsiteX65" fmla="*/ 388002 w 609050"/>
                  <a:gd name="connsiteY65" fmla="*/ 25222 h 586540"/>
                  <a:gd name="connsiteX66" fmla="*/ 140867 w 609050"/>
                  <a:gd name="connsiteY66" fmla="*/ 0 h 586540"/>
                  <a:gd name="connsiteX67" fmla="*/ 413402 w 609050"/>
                  <a:gd name="connsiteY67" fmla="*/ 0 h 586540"/>
                  <a:gd name="connsiteX68" fmla="*/ 413402 w 609050"/>
                  <a:gd name="connsiteY68" fmla="*/ 129398 h 586540"/>
                  <a:gd name="connsiteX69" fmla="*/ 432486 w 609050"/>
                  <a:gd name="connsiteY69" fmla="*/ 118843 h 586540"/>
                  <a:gd name="connsiteX70" fmla="*/ 584199 w 609050"/>
                  <a:gd name="connsiteY70" fmla="*/ 118843 h 586540"/>
                  <a:gd name="connsiteX71" fmla="*/ 584199 w 609050"/>
                  <a:gd name="connsiteY71" fmla="*/ 531710 h 586540"/>
                  <a:gd name="connsiteX72" fmla="*/ 609050 w 609050"/>
                  <a:gd name="connsiteY72" fmla="*/ 531710 h 586540"/>
                  <a:gd name="connsiteX73" fmla="*/ 609050 w 609050"/>
                  <a:gd name="connsiteY73" fmla="*/ 586540 h 586540"/>
                  <a:gd name="connsiteX74" fmla="*/ 0 w 609050"/>
                  <a:gd name="connsiteY74" fmla="*/ 586540 h 586540"/>
                  <a:gd name="connsiteX75" fmla="*/ 0 w 609050"/>
                  <a:gd name="connsiteY75" fmla="*/ 531710 h 586540"/>
                  <a:gd name="connsiteX76" fmla="*/ 24851 w 609050"/>
                  <a:gd name="connsiteY76" fmla="*/ 531710 h 586540"/>
                  <a:gd name="connsiteX77" fmla="*/ 24851 w 609050"/>
                  <a:gd name="connsiteY77" fmla="*/ 155716 h 586540"/>
                  <a:gd name="connsiteX78" fmla="*/ 140867 w 609050"/>
                  <a:gd name="connsiteY78" fmla="*/ 155716 h 5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050" h="586540">
                    <a:moveTo>
                      <a:pt x="216243" y="412730"/>
                    </a:moveTo>
                    <a:lnTo>
                      <a:pt x="216243" y="456594"/>
                    </a:lnTo>
                    <a:lnTo>
                      <a:pt x="293953" y="456594"/>
                    </a:lnTo>
                    <a:lnTo>
                      <a:pt x="293953" y="412730"/>
                    </a:lnTo>
                    <a:close/>
                    <a:moveTo>
                      <a:pt x="69884" y="412730"/>
                    </a:moveTo>
                    <a:lnTo>
                      <a:pt x="69884" y="456594"/>
                    </a:lnTo>
                    <a:lnTo>
                      <a:pt x="147595" y="456594"/>
                    </a:lnTo>
                    <a:lnTo>
                      <a:pt x="147595" y="412730"/>
                    </a:lnTo>
                    <a:close/>
                    <a:moveTo>
                      <a:pt x="460769" y="376268"/>
                    </a:moveTo>
                    <a:lnTo>
                      <a:pt x="460769" y="414786"/>
                    </a:lnTo>
                    <a:lnTo>
                      <a:pt x="555916" y="414786"/>
                    </a:lnTo>
                    <a:lnTo>
                      <a:pt x="555916" y="376268"/>
                    </a:lnTo>
                    <a:close/>
                    <a:moveTo>
                      <a:pt x="216243" y="339670"/>
                    </a:moveTo>
                    <a:lnTo>
                      <a:pt x="216243" y="383533"/>
                    </a:lnTo>
                    <a:lnTo>
                      <a:pt x="293953" y="383533"/>
                    </a:lnTo>
                    <a:lnTo>
                      <a:pt x="293953" y="339670"/>
                    </a:lnTo>
                    <a:close/>
                    <a:moveTo>
                      <a:pt x="69884" y="339670"/>
                    </a:moveTo>
                    <a:lnTo>
                      <a:pt x="69884" y="383533"/>
                    </a:lnTo>
                    <a:lnTo>
                      <a:pt x="147595" y="383533"/>
                    </a:lnTo>
                    <a:lnTo>
                      <a:pt x="147595" y="339670"/>
                    </a:lnTo>
                    <a:close/>
                    <a:moveTo>
                      <a:pt x="460769" y="303071"/>
                    </a:moveTo>
                    <a:lnTo>
                      <a:pt x="460769" y="341726"/>
                    </a:lnTo>
                    <a:lnTo>
                      <a:pt x="555916" y="341726"/>
                    </a:lnTo>
                    <a:lnTo>
                      <a:pt x="555916" y="303071"/>
                    </a:lnTo>
                    <a:close/>
                    <a:moveTo>
                      <a:pt x="216243" y="266609"/>
                    </a:moveTo>
                    <a:lnTo>
                      <a:pt x="216243" y="310473"/>
                    </a:lnTo>
                    <a:lnTo>
                      <a:pt x="293953" y="310473"/>
                    </a:lnTo>
                    <a:lnTo>
                      <a:pt x="293953" y="266609"/>
                    </a:lnTo>
                    <a:close/>
                    <a:moveTo>
                      <a:pt x="69884" y="266609"/>
                    </a:moveTo>
                    <a:lnTo>
                      <a:pt x="69884" y="310473"/>
                    </a:lnTo>
                    <a:lnTo>
                      <a:pt x="147595" y="310473"/>
                    </a:lnTo>
                    <a:lnTo>
                      <a:pt x="147595" y="266609"/>
                    </a:lnTo>
                    <a:close/>
                    <a:moveTo>
                      <a:pt x="460769" y="230010"/>
                    </a:moveTo>
                    <a:lnTo>
                      <a:pt x="460769" y="268528"/>
                    </a:lnTo>
                    <a:lnTo>
                      <a:pt x="555916" y="268528"/>
                    </a:lnTo>
                    <a:lnTo>
                      <a:pt x="555916" y="230010"/>
                    </a:lnTo>
                    <a:close/>
                    <a:moveTo>
                      <a:pt x="216243" y="193549"/>
                    </a:moveTo>
                    <a:lnTo>
                      <a:pt x="216243" y="237412"/>
                    </a:lnTo>
                    <a:lnTo>
                      <a:pt x="293953" y="237412"/>
                    </a:lnTo>
                    <a:lnTo>
                      <a:pt x="293953" y="193549"/>
                    </a:lnTo>
                    <a:close/>
                    <a:moveTo>
                      <a:pt x="69884" y="193549"/>
                    </a:moveTo>
                    <a:lnTo>
                      <a:pt x="69884" y="237412"/>
                    </a:lnTo>
                    <a:lnTo>
                      <a:pt x="147595" y="237412"/>
                    </a:lnTo>
                    <a:lnTo>
                      <a:pt x="147595" y="193549"/>
                    </a:lnTo>
                    <a:close/>
                    <a:moveTo>
                      <a:pt x="460769" y="156950"/>
                    </a:moveTo>
                    <a:lnTo>
                      <a:pt x="460769" y="195468"/>
                    </a:lnTo>
                    <a:lnTo>
                      <a:pt x="555916" y="195468"/>
                    </a:lnTo>
                    <a:lnTo>
                      <a:pt x="555916" y="156950"/>
                    </a:lnTo>
                    <a:close/>
                    <a:moveTo>
                      <a:pt x="192926" y="96251"/>
                    </a:moveTo>
                    <a:lnTo>
                      <a:pt x="361366" y="96251"/>
                    </a:lnTo>
                    <a:lnTo>
                      <a:pt x="361366" y="114880"/>
                    </a:lnTo>
                    <a:lnTo>
                      <a:pt x="192926" y="114880"/>
                    </a:lnTo>
                    <a:close/>
                    <a:moveTo>
                      <a:pt x="192926" y="49819"/>
                    </a:moveTo>
                    <a:lnTo>
                      <a:pt x="361366" y="49819"/>
                    </a:lnTo>
                    <a:lnTo>
                      <a:pt x="361366" y="68307"/>
                    </a:lnTo>
                    <a:lnTo>
                      <a:pt x="192926" y="68307"/>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close/>
                  </a:path>
                </a:pathLst>
              </a:custGeom>
              <a:solidFill>
                <a:schemeClr val="bg1"/>
              </a:solidFill>
              <a:ln>
                <a:noFill/>
              </a:ln>
            </p:spPr>
            <p:txBody>
              <a:bodyPr wrap="square" lIns="91440" tIns="45720" rIns="91440" bIns="45720">
                <a:normAutofit fontScale="77500" lnSpcReduction="20000"/>
              </a:bodyPr>
              <a:lstStyle/>
              <a:p>
                <a:pPr marL="0" marR="0" lvl="0" indent="0" algn="l" defTabSz="913765" rtl="0" eaLnBrk="1" fontAlgn="auto" latinLnBrk="0" hangingPunct="1">
                  <a:lnSpc>
                    <a:spcPct val="12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sp>
          <p:nvSpPr>
            <p:cNvPr id="68" name="iṥḻiḋé">
              <a:extLst>
                <a:ext uri="{FF2B5EF4-FFF2-40B4-BE49-F238E27FC236}">
                  <a16:creationId xmlns:a16="http://schemas.microsoft.com/office/drawing/2014/main" xmlns="" id="{88DFA801-F16A-8818-8228-591B0FABD13D}"/>
                </a:ext>
              </a:extLst>
            </p:cNvPr>
            <p:cNvSpPr txBox="1"/>
            <p:nvPr/>
          </p:nvSpPr>
          <p:spPr bwMode="auto">
            <a:xfrm>
              <a:off x="9297847" y="2266637"/>
              <a:ext cx="3144260"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just"/>
              <a:r>
                <a:rPr lang="en-US" sz="1800">
                  <a:effectLst/>
                  <a:latin typeface="Times New Roman" panose="02020603050405020304" pitchFamily="18" charset="0"/>
                  <a:ea typeface="Times New Roman" panose="02020603050405020304" pitchFamily="18" charset="0"/>
                </a:rPr>
                <a:t>Cái hủ mắm tép dầm nắng sát hàng rào làm mình nhớ nhung chuối chát, khế chua cùng với gừng xắt mịn thì mâm mứt tắc đỏ au đằng kia làm mình lịm chết một cách lim dim như tụi kiến</a:t>
              </a:r>
              <a:endParaRPr lang="en-US">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1" name="îṥlíḓe">
            <a:extLst>
              <a:ext uri="{FF2B5EF4-FFF2-40B4-BE49-F238E27FC236}">
                <a16:creationId xmlns:a16="http://schemas.microsoft.com/office/drawing/2014/main" xmlns="" id="{A5CAD895-44F7-A49C-27A1-CA9231F602B8}"/>
              </a:ext>
            </a:extLst>
          </p:cNvPr>
          <p:cNvGrpSpPr/>
          <p:nvPr/>
        </p:nvGrpSpPr>
        <p:grpSpPr>
          <a:xfrm>
            <a:off x="6722871" y="3411088"/>
            <a:ext cx="4575840" cy="866955"/>
            <a:chOff x="8084974" y="1251893"/>
            <a:chExt cx="4409664" cy="866955"/>
          </a:xfrm>
        </p:grpSpPr>
        <p:grpSp>
          <p:nvGrpSpPr>
            <p:cNvPr id="60" name="ïśḷîḋe">
              <a:extLst>
                <a:ext uri="{FF2B5EF4-FFF2-40B4-BE49-F238E27FC236}">
                  <a16:creationId xmlns:a16="http://schemas.microsoft.com/office/drawing/2014/main" xmlns="" id="{C2DE2B86-B12D-711C-78A5-7AD8D646C9F5}"/>
                </a:ext>
              </a:extLst>
            </p:cNvPr>
            <p:cNvGrpSpPr/>
            <p:nvPr/>
          </p:nvGrpSpPr>
          <p:grpSpPr>
            <a:xfrm>
              <a:off x="8084974" y="1266924"/>
              <a:ext cx="836894" cy="836894"/>
              <a:chOff x="7043444" y="1148015"/>
              <a:chExt cx="1297072" cy="1297072"/>
            </a:xfrm>
          </p:grpSpPr>
          <p:sp>
            <p:nvSpPr>
              <p:cNvPr id="64" name="ïš1îďé">
                <a:extLst>
                  <a:ext uri="{FF2B5EF4-FFF2-40B4-BE49-F238E27FC236}">
                    <a16:creationId xmlns:a16="http://schemas.microsoft.com/office/drawing/2014/main" xmlns="" id="{3166ECC5-BF69-F6EB-1003-457535A4A6FB}"/>
                  </a:ext>
                </a:extLst>
              </p:cNvPr>
              <p:cNvSpPr/>
              <p:nvPr/>
            </p:nvSpPr>
            <p:spPr bwMode="auto">
              <a:xfrm>
                <a:off x="7043444" y="1148015"/>
                <a:ext cx="1297072" cy="1297072"/>
              </a:xfrm>
              <a:prstGeom prst="ellipse">
                <a:avLst/>
              </a:prstGeom>
              <a:solidFill>
                <a:schemeClr val="accent1"/>
              </a:solidFill>
              <a:ln>
                <a:solidFill>
                  <a:schemeClr val="bg1">
                    <a:lumMod val="95000"/>
                  </a:schemeClr>
                </a:solidFill>
              </a:ln>
              <a:effectLst>
                <a:outerShdw sx="110000" sy="110000" algn="ctr" rotWithShape="0">
                  <a:schemeClr val="tx2">
                    <a:alpha val="19000"/>
                  </a:schemeClr>
                </a:outerShdw>
              </a:effectLst>
            </p:spPr>
            <p:txBody>
              <a:bodyPr wrap="square" lIns="91440" tIns="45720" rIns="91440" bIns="4572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spcBef>
                    <a:spcPts val="0"/>
                  </a:spcBef>
                  <a:spcAft>
                    <a:spcPts val="0"/>
                  </a:spcAft>
                  <a:buClrTx/>
                  <a:buSzTx/>
                  <a:buFontTx/>
                  <a:buNone/>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sp>
            <p:nvSpPr>
              <p:cNvPr id="65" name="îṩ1ïḋê">
                <a:extLst>
                  <a:ext uri="{FF2B5EF4-FFF2-40B4-BE49-F238E27FC236}">
                    <a16:creationId xmlns:a16="http://schemas.microsoft.com/office/drawing/2014/main" xmlns="" id="{59FAC6E6-C5CC-AEA0-1A5C-AA81120A3191}"/>
                  </a:ext>
                </a:extLst>
              </p:cNvPr>
              <p:cNvSpPr/>
              <p:nvPr/>
            </p:nvSpPr>
            <p:spPr bwMode="auto">
              <a:xfrm>
                <a:off x="7442648" y="1556431"/>
                <a:ext cx="498672" cy="480241"/>
              </a:xfrm>
              <a:custGeom>
                <a:avLst/>
                <a:gdLst>
                  <a:gd name="connsiteX0" fmla="*/ 216243 w 609050"/>
                  <a:gd name="connsiteY0" fmla="*/ 412730 h 586540"/>
                  <a:gd name="connsiteX1" fmla="*/ 216243 w 609050"/>
                  <a:gd name="connsiteY1" fmla="*/ 456594 h 586540"/>
                  <a:gd name="connsiteX2" fmla="*/ 293953 w 609050"/>
                  <a:gd name="connsiteY2" fmla="*/ 456594 h 586540"/>
                  <a:gd name="connsiteX3" fmla="*/ 293953 w 609050"/>
                  <a:gd name="connsiteY3" fmla="*/ 412730 h 586540"/>
                  <a:gd name="connsiteX4" fmla="*/ 69884 w 609050"/>
                  <a:gd name="connsiteY4" fmla="*/ 412730 h 586540"/>
                  <a:gd name="connsiteX5" fmla="*/ 69884 w 609050"/>
                  <a:gd name="connsiteY5" fmla="*/ 456594 h 586540"/>
                  <a:gd name="connsiteX6" fmla="*/ 147595 w 609050"/>
                  <a:gd name="connsiteY6" fmla="*/ 456594 h 586540"/>
                  <a:gd name="connsiteX7" fmla="*/ 147595 w 609050"/>
                  <a:gd name="connsiteY7" fmla="*/ 412730 h 586540"/>
                  <a:gd name="connsiteX8" fmla="*/ 460769 w 609050"/>
                  <a:gd name="connsiteY8" fmla="*/ 376268 h 586540"/>
                  <a:gd name="connsiteX9" fmla="*/ 460769 w 609050"/>
                  <a:gd name="connsiteY9" fmla="*/ 414786 h 586540"/>
                  <a:gd name="connsiteX10" fmla="*/ 555916 w 609050"/>
                  <a:gd name="connsiteY10" fmla="*/ 414786 h 586540"/>
                  <a:gd name="connsiteX11" fmla="*/ 555916 w 609050"/>
                  <a:gd name="connsiteY11" fmla="*/ 376268 h 586540"/>
                  <a:gd name="connsiteX12" fmla="*/ 216243 w 609050"/>
                  <a:gd name="connsiteY12" fmla="*/ 339670 h 586540"/>
                  <a:gd name="connsiteX13" fmla="*/ 216243 w 609050"/>
                  <a:gd name="connsiteY13" fmla="*/ 383533 h 586540"/>
                  <a:gd name="connsiteX14" fmla="*/ 293953 w 609050"/>
                  <a:gd name="connsiteY14" fmla="*/ 383533 h 586540"/>
                  <a:gd name="connsiteX15" fmla="*/ 293953 w 609050"/>
                  <a:gd name="connsiteY15" fmla="*/ 339670 h 586540"/>
                  <a:gd name="connsiteX16" fmla="*/ 69884 w 609050"/>
                  <a:gd name="connsiteY16" fmla="*/ 339670 h 586540"/>
                  <a:gd name="connsiteX17" fmla="*/ 69884 w 609050"/>
                  <a:gd name="connsiteY17" fmla="*/ 383533 h 586540"/>
                  <a:gd name="connsiteX18" fmla="*/ 147595 w 609050"/>
                  <a:gd name="connsiteY18" fmla="*/ 383533 h 586540"/>
                  <a:gd name="connsiteX19" fmla="*/ 147595 w 609050"/>
                  <a:gd name="connsiteY19" fmla="*/ 339670 h 586540"/>
                  <a:gd name="connsiteX20" fmla="*/ 460769 w 609050"/>
                  <a:gd name="connsiteY20" fmla="*/ 303071 h 586540"/>
                  <a:gd name="connsiteX21" fmla="*/ 460769 w 609050"/>
                  <a:gd name="connsiteY21" fmla="*/ 341726 h 586540"/>
                  <a:gd name="connsiteX22" fmla="*/ 555916 w 609050"/>
                  <a:gd name="connsiteY22" fmla="*/ 341726 h 586540"/>
                  <a:gd name="connsiteX23" fmla="*/ 555916 w 609050"/>
                  <a:gd name="connsiteY23" fmla="*/ 303071 h 586540"/>
                  <a:gd name="connsiteX24" fmla="*/ 216243 w 609050"/>
                  <a:gd name="connsiteY24" fmla="*/ 266609 h 586540"/>
                  <a:gd name="connsiteX25" fmla="*/ 216243 w 609050"/>
                  <a:gd name="connsiteY25" fmla="*/ 310473 h 586540"/>
                  <a:gd name="connsiteX26" fmla="*/ 293953 w 609050"/>
                  <a:gd name="connsiteY26" fmla="*/ 310473 h 586540"/>
                  <a:gd name="connsiteX27" fmla="*/ 293953 w 609050"/>
                  <a:gd name="connsiteY27" fmla="*/ 266609 h 586540"/>
                  <a:gd name="connsiteX28" fmla="*/ 69884 w 609050"/>
                  <a:gd name="connsiteY28" fmla="*/ 266609 h 586540"/>
                  <a:gd name="connsiteX29" fmla="*/ 69884 w 609050"/>
                  <a:gd name="connsiteY29" fmla="*/ 310473 h 586540"/>
                  <a:gd name="connsiteX30" fmla="*/ 147595 w 609050"/>
                  <a:gd name="connsiteY30" fmla="*/ 310473 h 586540"/>
                  <a:gd name="connsiteX31" fmla="*/ 147595 w 609050"/>
                  <a:gd name="connsiteY31" fmla="*/ 266609 h 586540"/>
                  <a:gd name="connsiteX32" fmla="*/ 460769 w 609050"/>
                  <a:gd name="connsiteY32" fmla="*/ 230010 h 586540"/>
                  <a:gd name="connsiteX33" fmla="*/ 460769 w 609050"/>
                  <a:gd name="connsiteY33" fmla="*/ 268528 h 586540"/>
                  <a:gd name="connsiteX34" fmla="*/ 555916 w 609050"/>
                  <a:gd name="connsiteY34" fmla="*/ 268528 h 586540"/>
                  <a:gd name="connsiteX35" fmla="*/ 555916 w 609050"/>
                  <a:gd name="connsiteY35" fmla="*/ 230010 h 586540"/>
                  <a:gd name="connsiteX36" fmla="*/ 216243 w 609050"/>
                  <a:gd name="connsiteY36" fmla="*/ 193549 h 586540"/>
                  <a:gd name="connsiteX37" fmla="*/ 216243 w 609050"/>
                  <a:gd name="connsiteY37" fmla="*/ 237412 h 586540"/>
                  <a:gd name="connsiteX38" fmla="*/ 293953 w 609050"/>
                  <a:gd name="connsiteY38" fmla="*/ 237412 h 586540"/>
                  <a:gd name="connsiteX39" fmla="*/ 293953 w 609050"/>
                  <a:gd name="connsiteY39" fmla="*/ 193549 h 586540"/>
                  <a:gd name="connsiteX40" fmla="*/ 69884 w 609050"/>
                  <a:gd name="connsiteY40" fmla="*/ 193549 h 586540"/>
                  <a:gd name="connsiteX41" fmla="*/ 69884 w 609050"/>
                  <a:gd name="connsiteY41" fmla="*/ 237412 h 586540"/>
                  <a:gd name="connsiteX42" fmla="*/ 147595 w 609050"/>
                  <a:gd name="connsiteY42" fmla="*/ 237412 h 586540"/>
                  <a:gd name="connsiteX43" fmla="*/ 147595 w 609050"/>
                  <a:gd name="connsiteY43" fmla="*/ 193549 h 586540"/>
                  <a:gd name="connsiteX44" fmla="*/ 460769 w 609050"/>
                  <a:gd name="connsiteY44" fmla="*/ 156950 h 586540"/>
                  <a:gd name="connsiteX45" fmla="*/ 460769 w 609050"/>
                  <a:gd name="connsiteY45" fmla="*/ 195468 h 586540"/>
                  <a:gd name="connsiteX46" fmla="*/ 555916 w 609050"/>
                  <a:gd name="connsiteY46" fmla="*/ 195468 h 586540"/>
                  <a:gd name="connsiteX47" fmla="*/ 555916 w 609050"/>
                  <a:gd name="connsiteY47" fmla="*/ 156950 h 586540"/>
                  <a:gd name="connsiteX48" fmla="*/ 192926 w 609050"/>
                  <a:gd name="connsiteY48" fmla="*/ 96251 h 586540"/>
                  <a:gd name="connsiteX49" fmla="*/ 361366 w 609050"/>
                  <a:gd name="connsiteY49" fmla="*/ 96251 h 586540"/>
                  <a:gd name="connsiteX50" fmla="*/ 361366 w 609050"/>
                  <a:gd name="connsiteY50" fmla="*/ 114880 h 586540"/>
                  <a:gd name="connsiteX51" fmla="*/ 192926 w 609050"/>
                  <a:gd name="connsiteY51" fmla="*/ 114880 h 586540"/>
                  <a:gd name="connsiteX52" fmla="*/ 192926 w 609050"/>
                  <a:gd name="connsiteY52" fmla="*/ 49819 h 586540"/>
                  <a:gd name="connsiteX53" fmla="*/ 361366 w 609050"/>
                  <a:gd name="connsiteY53" fmla="*/ 49819 h 586540"/>
                  <a:gd name="connsiteX54" fmla="*/ 361366 w 609050"/>
                  <a:gd name="connsiteY54" fmla="*/ 68307 h 586540"/>
                  <a:gd name="connsiteX55" fmla="*/ 192926 w 609050"/>
                  <a:gd name="connsiteY55" fmla="*/ 68307 h 586540"/>
                  <a:gd name="connsiteX56" fmla="*/ 166130 w 609050"/>
                  <a:gd name="connsiteY56" fmla="*/ 25222 h 586540"/>
                  <a:gd name="connsiteX57" fmla="*/ 166130 w 609050"/>
                  <a:gd name="connsiteY57" fmla="*/ 155716 h 586540"/>
                  <a:gd name="connsiteX58" fmla="*/ 338987 w 609050"/>
                  <a:gd name="connsiteY58" fmla="*/ 155716 h 586540"/>
                  <a:gd name="connsiteX59" fmla="*/ 338987 w 609050"/>
                  <a:gd name="connsiteY59" fmla="*/ 341040 h 586540"/>
                  <a:gd name="connsiteX60" fmla="*/ 338987 w 609050"/>
                  <a:gd name="connsiteY60" fmla="*/ 531710 h 586540"/>
                  <a:gd name="connsiteX61" fmla="*/ 366721 w 609050"/>
                  <a:gd name="connsiteY61" fmla="*/ 531710 h 586540"/>
                  <a:gd name="connsiteX62" fmla="*/ 366721 w 609050"/>
                  <a:gd name="connsiteY62" fmla="*/ 341040 h 586540"/>
                  <a:gd name="connsiteX63" fmla="*/ 366721 w 609050"/>
                  <a:gd name="connsiteY63" fmla="*/ 155305 h 586540"/>
                  <a:gd name="connsiteX64" fmla="*/ 388002 w 609050"/>
                  <a:gd name="connsiteY64" fmla="*/ 143517 h 586540"/>
                  <a:gd name="connsiteX65" fmla="*/ 388002 w 609050"/>
                  <a:gd name="connsiteY65" fmla="*/ 25222 h 586540"/>
                  <a:gd name="connsiteX66" fmla="*/ 140867 w 609050"/>
                  <a:gd name="connsiteY66" fmla="*/ 0 h 586540"/>
                  <a:gd name="connsiteX67" fmla="*/ 413402 w 609050"/>
                  <a:gd name="connsiteY67" fmla="*/ 0 h 586540"/>
                  <a:gd name="connsiteX68" fmla="*/ 413402 w 609050"/>
                  <a:gd name="connsiteY68" fmla="*/ 129398 h 586540"/>
                  <a:gd name="connsiteX69" fmla="*/ 432486 w 609050"/>
                  <a:gd name="connsiteY69" fmla="*/ 118843 h 586540"/>
                  <a:gd name="connsiteX70" fmla="*/ 584199 w 609050"/>
                  <a:gd name="connsiteY70" fmla="*/ 118843 h 586540"/>
                  <a:gd name="connsiteX71" fmla="*/ 584199 w 609050"/>
                  <a:gd name="connsiteY71" fmla="*/ 531710 h 586540"/>
                  <a:gd name="connsiteX72" fmla="*/ 609050 w 609050"/>
                  <a:gd name="connsiteY72" fmla="*/ 531710 h 586540"/>
                  <a:gd name="connsiteX73" fmla="*/ 609050 w 609050"/>
                  <a:gd name="connsiteY73" fmla="*/ 586540 h 586540"/>
                  <a:gd name="connsiteX74" fmla="*/ 0 w 609050"/>
                  <a:gd name="connsiteY74" fmla="*/ 586540 h 586540"/>
                  <a:gd name="connsiteX75" fmla="*/ 0 w 609050"/>
                  <a:gd name="connsiteY75" fmla="*/ 531710 h 586540"/>
                  <a:gd name="connsiteX76" fmla="*/ 24851 w 609050"/>
                  <a:gd name="connsiteY76" fmla="*/ 531710 h 586540"/>
                  <a:gd name="connsiteX77" fmla="*/ 24851 w 609050"/>
                  <a:gd name="connsiteY77" fmla="*/ 155716 h 586540"/>
                  <a:gd name="connsiteX78" fmla="*/ 140867 w 609050"/>
                  <a:gd name="connsiteY78" fmla="*/ 155716 h 5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050" h="586540">
                    <a:moveTo>
                      <a:pt x="216243" y="412730"/>
                    </a:moveTo>
                    <a:lnTo>
                      <a:pt x="216243" y="456594"/>
                    </a:lnTo>
                    <a:lnTo>
                      <a:pt x="293953" y="456594"/>
                    </a:lnTo>
                    <a:lnTo>
                      <a:pt x="293953" y="412730"/>
                    </a:lnTo>
                    <a:close/>
                    <a:moveTo>
                      <a:pt x="69884" y="412730"/>
                    </a:moveTo>
                    <a:lnTo>
                      <a:pt x="69884" y="456594"/>
                    </a:lnTo>
                    <a:lnTo>
                      <a:pt x="147595" y="456594"/>
                    </a:lnTo>
                    <a:lnTo>
                      <a:pt x="147595" y="412730"/>
                    </a:lnTo>
                    <a:close/>
                    <a:moveTo>
                      <a:pt x="460769" y="376268"/>
                    </a:moveTo>
                    <a:lnTo>
                      <a:pt x="460769" y="414786"/>
                    </a:lnTo>
                    <a:lnTo>
                      <a:pt x="555916" y="414786"/>
                    </a:lnTo>
                    <a:lnTo>
                      <a:pt x="555916" y="376268"/>
                    </a:lnTo>
                    <a:close/>
                    <a:moveTo>
                      <a:pt x="216243" y="339670"/>
                    </a:moveTo>
                    <a:lnTo>
                      <a:pt x="216243" y="383533"/>
                    </a:lnTo>
                    <a:lnTo>
                      <a:pt x="293953" y="383533"/>
                    </a:lnTo>
                    <a:lnTo>
                      <a:pt x="293953" y="339670"/>
                    </a:lnTo>
                    <a:close/>
                    <a:moveTo>
                      <a:pt x="69884" y="339670"/>
                    </a:moveTo>
                    <a:lnTo>
                      <a:pt x="69884" y="383533"/>
                    </a:lnTo>
                    <a:lnTo>
                      <a:pt x="147595" y="383533"/>
                    </a:lnTo>
                    <a:lnTo>
                      <a:pt x="147595" y="339670"/>
                    </a:lnTo>
                    <a:close/>
                    <a:moveTo>
                      <a:pt x="460769" y="303071"/>
                    </a:moveTo>
                    <a:lnTo>
                      <a:pt x="460769" y="341726"/>
                    </a:lnTo>
                    <a:lnTo>
                      <a:pt x="555916" y="341726"/>
                    </a:lnTo>
                    <a:lnTo>
                      <a:pt x="555916" y="303071"/>
                    </a:lnTo>
                    <a:close/>
                    <a:moveTo>
                      <a:pt x="216243" y="266609"/>
                    </a:moveTo>
                    <a:lnTo>
                      <a:pt x="216243" y="310473"/>
                    </a:lnTo>
                    <a:lnTo>
                      <a:pt x="293953" y="310473"/>
                    </a:lnTo>
                    <a:lnTo>
                      <a:pt x="293953" y="266609"/>
                    </a:lnTo>
                    <a:close/>
                    <a:moveTo>
                      <a:pt x="69884" y="266609"/>
                    </a:moveTo>
                    <a:lnTo>
                      <a:pt x="69884" y="310473"/>
                    </a:lnTo>
                    <a:lnTo>
                      <a:pt x="147595" y="310473"/>
                    </a:lnTo>
                    <a:lnTo>
                      <a:pt x="147595" y="266609"/>
                    </a:lnTo>
                    <a:close/>
                    <a:moveTo>
                      <a:pt x="460769" y="230010"/>
                    </a:moveTo>
                    <a:lnTo>
                      <a:pt x="460769" y="268528"/>
                    </a:lnTo>
                    <a:lnTo>
                      <a:pt x="555916" y="268528"/>
                    </a:lnTo>
                    <a:lnTo>
                      <a:pt x="555916" y="230010"/>
                    </a:lnTo>
                    <a:close/>
                    <a:moveTo>
                      <a:pt x="216243" y="193549"/>
                    </a:moveTo>
                    <a:lnTo>
                      <a:pt x="216243" y="237412"/>
                    </a:lnTo>
                    <a:lnTo>
                      <a:pt x="293953" y="237412"/>
                    </a:lnTo>
                    <a:lnTo>
                      <a:pt x="293953" y="193549"/>
                    </a:lnTo>
                    <a:close/>
                    <a:moveTo>
                      <a:pt x="69884" y="193549"/>
                    </a:moveTo>
                    <a:lnTo>
                      <a:pt x="69884" y="237412"/>
                    </a:lnTo>
                    <a:lnTo>
                      <a:pt x="147595" y="237412"/>
                    </a:lnTo>
                    <a:lnTo>
                      <a:pt x="147595" y="193549"/>
                    </a:lnTo>
                    <a:close/>
                    <a:moveTo>
                      <a:pt x="460769" y="156950"/>
                    </a:moveTo>
                    <a:lnTo>
                      <a:pt x="460769" y="195468"/>
                    </a:lnTo>
                    <a:lnTo>
                      <a:pt x="555916" y="195468"/>
                    </a:lnTo>
                    <a:lnTo>
                      <a:pt x="555916" y="156950"/>
                    </a:lnTo>
                    <a:close/>
                    <a:moveTo>
                      <a:pt x="192926" y="96251"/>
                    </a:moveTo>
                    <a:lnTo>
                      <a:pt x="361366" y="96251"/>
                    </a:lnTo>
                    <a:lnTo>
                      <a:pt x="361366" y="114880"/>
                    </a:lnTo>
                    <a:lnTo>
                      <a:pt x="192926" y="114880"/>
                    </a:lnTo>
                    <a:close/>
                    <a:moveTo>
                      <a:pt x="192926" y="49819"/>
                    </a:moveTo>
                    <a:lnTo>
                      <a:pt x="361366" y="49819"/>
                    </a:lnTo>
                    <a:lnTo>
                      <a:pt x="361366" y="68307"/>
                    </a:lnTo>
                    <a:lnTo>
                      <a:pt x="192926" y="68307"/>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close/>
                  </a:path>
                </a:pathLst>
              </a:custGeom>
              <a:solidFill>
                <a:schemeClr val="bg1"/>
              </a:solidFill>
              <a:ln>
                <a:noFill/>
              </a:ln>
            </p:spPr>
            <p:txBody>
              <a:bodyPr wrap="square" lIns="91440" tIns="45720" rIns="91440" bIns="45720">
                <a:normAutofit fontScale="77500" lnSpcReduction="20000"/>
              </a:bodyPr>
              <a:lstStyle/>
              <a:p>
                <a:pPr marL="0" marR="0" lvl="0" indent="0" algn="l" defTabSz="913765" rtl="0" eaLnBrk="1" fontAlgn="auto" latinLnBrk="0" hangingPunct="1">
                  <a:lnSpc>
                    <a:spcPct val="12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sp>
          <p:nvSpPr>
            <p:cNvPr id="63" name="ïšḻïdê">
              <a:extLst>
                <a:ext uri="{FF2B5EF4-FFF2-40B4-BE49-F238E27FC236}">
                  <a16:creationId xmlns:a16="http://schemas.microsoft.com/office/drawing/2014/main" xmlns="" id="{B39C99E4-B26D-2BBF-D165-CB64C1B6B329}"/>
                </a:ext>
              </a:extLst>
            </p:cNvPr>
            <p:cNvSpPr/>
            <p:nvPr/>
          </p:nvSpPr>
          <p:spPr bwMode="auto">
            <a:xfrm>
              <a:off x="9412299" y="1251893"/>
              <a:ext cx="3082339" cy="86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just"/>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Nắng gió khiến mọi niềm vui, nỗi buồn bày ra như một cuộc diễu hành, không che giấu khách qua đường.</a:t>
              </a:r>
              <a:endParaRPr lang="en-US" sz="1800">
                <a:effectLst/>
                <a:latin typeface=".VnTime"/>
                <a:ea typeface="Times New Roman" panose="02020603050405020304" pitchFamily="18" charset="0"/>
                <a:cs typeface="Times New Roman" panose="02020603050405020304" pitchFamily="18" charset="0"/>
              </a:endParaRPr>
            </a:p>
            <a:p>
              <a:pPr marR="0" lvl="0" algn="l" defTabSz="913765" rtl="0" eaLnBrk="1" fontAlgn="auto" latinLnBrk="0" hangingPunct="1">
                <a:spcBef>
                  <a:spcPts val="0"/>
                </a:spcBef>
                <a:spcAft>
                  <a:spcPts val="0"/>
                </a:spcAft>
                <a:buClrTx/>
                <a:buSzTx/>
                <a:defRPr/>
              </a:pPr>
              <a:endPar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grpSp>
        <p:nvGrpSpPr>
          <p:cNvPr id="12" name="íṧļíḑe">
            <a:extLst>
              <a:ext uri="{FF2B5EF4-FFF2-40B4-BE49-F238E27FC236}">
                <a16:creationId xmlns:a16="http://schemas.microsoft.com/office/drawing/2014/main" xmlns="" id="{BF507F78-0B4E-FE54-08E3-CB90F36093F8}"/>
              </a:ext>
            </a:extLst>
          </p:cNvPr>
          <p:cNvGrpSpPr/>
          <p:nvPr/>
        </p:nvGrpSpPr>
        <p:grpSpPr>
          <a:xfrm>
            <a:off x="6722870" y="5103677"/>
            <a:ext cx="4666552" cy="1006855"/>
            <a:chOff x="8084974" y="1096963"/>
            <a:chExt cx="4666552" cy="1006855"/>
          </a:xfrm>
        </p:grpSpPr>
        <p:grpSp>
          <p:nvGrpSpPr>
            <p:cNvPr id="13" name="iśļïḑé">
              <a:extLst>
                <a:ext uri="{FF2B5EF4-FFF2-40B4-BE49-F238E27FC236}">
                  <a16:creationId xmlns:a16="http://schemas.microsoft.com/office/drawing/2014/main" xmlns="" id="{292CF329-9AC3-A872-8C7F-A7DAE1521466}"/>
                </a:ext>
              </a:extLst>
            </p:cNvPr>
            <p:cNvGrpSpPr/>
            <p:nvPr/>
          </p:nvGrpSpPr>
          <p:grpSpPr>
            <a:xfrm>
              <a:off x="8084974" y="1266924"/>
              <a:ext cx="836894" cy="836894"/>
              <a:chOff x="7043444" y="1148015"/>
              <a:chExt cx="1297072" cy="1297072"/>
            </a:xfrm>
          </p:grpSpPr>
          <p:sp>
            <p:nvSpPr>
              <p:cNvPr id="17" name="îṡľíḍe">
                <a:extLst>
                  <a:ext uri="{FF2B5EF4-FFF2-40B4-BE49-F238E27FC236}">
                    <a16:creationId xmlns:a16="http://schemas.microsoft.com/office/drawing/2014/main" xmlns="" id="{9B01109C-255C-D2E9-6366-4D6E344EB9D7}"/>
                  </a:ext>
                </a:extLst>
              </p:cNvPr>
              <p:cNvSpPr/>
              <p:nvPr/>
            </p:nvSpPr>
            <p:spPr bwMode="auto">
              <a:xfrm>
                <a:off x="7043444" y="1148015"/>
                <a:ext cx="1297072" cy="1297072"/>
              </a:xfrm>
              <a:prstGeom prst="ellipse">
                <a:avLst/>
              </a:prstGeom>
              <a:solidFill>
                <a:schemeClr val="tx1">
                  <a:lumMod val="50000"/>
                  <a:lumOff val="50000"/>
                </a:schemeClr>
              </a:solidFill>
              <a:ln>
                <a:solidFill>
                  <a:schemeClr val="bg1">
                    <a:lumMod val="95000"/>
                  </a:schemeClr>
                </a:solidFill>
              </a:ln>
              <a:effectLst>
                <a:outerShdw sx="110000" sy="110000" algn="ctr" rotWithShape="0">
                  <a:schemeClr val="tx2">
                    <a:alpha val="19000"/>
                  </a:schemeClr>
                </a:outerShdw>
              </a:effectLst>
            </p:spPr>
            <p:txBody>
              <a:bodyPr wrap="square" lIns="91440" tIns="45720" rIns="91440" bIns="4572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l" defTabSz="913765" rtl="0" eaLnBrk="1" fontAlgn="auto" latinLnBrk="0" hangingPunct="1">
                  <a:spcBef>
                    <a:spcPts val="0"/>
                  </a:spcBef>
                  <a:spcAft>
                    <a:spcPts val="0"/>
                  </a:spcAft>
                  <a:buClrTx/>
                  <a:buSzTx/>
                  <a:buFontTx/>
                  <a:buNone/>
                  <a:defRPr/>
                </a:pPr>
                <a:endParaRPr kumimoji="0" 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sp>
            <p:nvSpPr>
              <p:cNvPr id="18" name="iṡliďê">
                <a:extLst>
                  <a:ext uri="{FF2B5EF4-FFF2-40B4-BE49-F238E27FC236}">
                    <a16:creationId xmlns:a16="http://schemas.microsoft.com/office/drawing/2014/main" xmlns="" id="{4769D6C3-CEBB-BADD-30DA-40D3DDD55921}"/>
                  </a:ext>
                </a:extLst>
              </p:cNvPr>
              <p:cNvSpPr/>
              <p:nvPr/>
            </p:nvSpPr>
            <p:spPr bwMode="auto">
              <a:xfrm>
                <a:off x="7442648" y="1556431"/>
                <a:ext cx="498672" cy="480241"/>
              </a:xfrm>
              <a:custGeom>
                <a:avLst/>
                <a:gdLst>
                  <a:gd name="connsiteX0" fmla="*/ 216243 w 609050"/>
                  <a:gd name="connsiteY0" fmla="*/ 412730 h 586540"/>
                  <a:gd name="connsiteX1" fmla="*/ 216243 w 609050"/>
                  <a:gd name="connsiteY1" fmla="*/ 456594 h 586540"/>
                  <a:gd name="connsiteX2" fmla="*/ 293953 w 609050"/>
                  <a:gd name="connsiteY2" fmla="*/ 456594 h 586540"/>
                  <a:gd name="connsiteX3" fmla="*/ 293953 w 609050"/>
                  <a:gd name="connsiteY3" fmla="*/ 412730 h 586540"/>
                  <a:gd name="connsiteX4" fmla="*/ 69884 w 609050"/>
                  <a:gd name="connsiteY4" fmla="*/ 412730 h 586540"/>
                  <a:gd name="connsiteX5" fmla="*/ 69884 w 609050"/>
                  <a:gd name="connsiteY5" fmla="*/ 456594 h 586540"/>
                  <a:gd name="connsiteX6" fmla="*/ 147595 w 609050"/>
                  <a:gd name="connsiteY6" fmla="*/ 456594 h 586540"/>
                  <a:gd name="connsiteX7" fmla="*/ 147595 w 609050"/>
                  <a:gd name="connsiteY7" fmla="*/ 412730 h 586540"/>
                  <a:gd name="connsiteX8" fmla="*/ 460769 w 609050"/>
                  <a:gd name="connsiteY8" fmla="*/ 376268 h 586540"/>
                  <a:gd name="connsiteX9" fmla="*/ 460769 w 609050"/>
                  <a:gd name="connsiteY9" fmla="*/ 414786 h 586540"/>
                  <a:gd name="connsiteX10" fmla="*/ 555916 w 609050"/>
                  <a:gd name="connsiteY10" fmla="*/ 414786 h 586540"/>
                  <a:gd name="connsiteX11" fmla="*/ 555916 w 609050"/>
                  <a:gd name="connsiteY11" fmla="*/ 376268 h 586540"/>
                  <a:gd name="connsiteX12" fmla="*/ 216243 w 609050"/>
                  <a:gd name="connsiteY12" fmla="*/ 339670 h 586540"/>
                  <a:gd name="connsiteX13" fmla="*/ 216243 w 609050"/>
                  <a:gd name="connsiteY13" fmla="*/ 383533 h 586540"/>
                  <a:gd name="connsiteX14" fmla="*/ 293953 w 609050"/>
                  <a:gd name="connsiteY14" fmla="*/ 383533 h 586540"/>
                  <a:gd name="connsiteX15" fmla="*/ 293953 w 609050"/>
                  <a:gd name="connsiteY15" fmla="*/ 339670 h 586540"/>
                  <a:gd name="connsiteX16" fmla="*/ 69884 w 609050"/>
                  <a:gd name="connsiteY16" fmla="*/ 339670 h 586540"/>
                  <a:gd name="connsiteX17" fmla="*/ 69884 w 609050"/>
                  <a:gd name="connsiteY17" fmla="*/ 383533 h 586540"/>
                  <a:gd name="connsiteX18" fmla="*/ 147595 w 609050"/>
                  <a:gd name="connsiteY18" fmla="*/ 383533 h 586540"/>
                  <a:gd name="connsiteX19" fmla="*/ 147595 w 609050"/>
                  <a:gd name="connsiteY19" fmla="*/ 339670 h 586540"/>
                  <a:gd name="connsiteX20" fmla="*/ 460769 w 609050"/>
                  <a:gd name="connsiteY20" fmla="*/ 303071 h 586540"/>
                  <a:gd name="connsiteX21" fmla="*/ 460769 w 609050"/>
                  <a:gd name="connsiteY21" fmla="*/ 341726 h 586540"/>
                  <a:gd name="connsiteX22" fmla="*/ 555916 w 609050"/>
                  <a:gd name="connsiteY22" fmla="*/ 341726 h 586540"/>
                  <a:gd name="connsiteX23" fmla="*/ 555916 w 609050"/>
                  <a:gd name="connsiteY23" fmla="*/ 303071 h 586540"/>
                  <a:gd name="connsiteX24" fmla="*/ 216243 w 609050"/>
                  <a:gd name="connsiteY24" fmla="*/ 266609 h 586540"/>
                  <a:gd name="connsiteX25" fmla="*/ 216243 w 609050"/>
                  <a:gd name="connsiteY25" fmla="*/ 310473 h 586540"/>
                  <a:gd name="connsiteX26" fmla="*/ 293953 w 609050"/>
                  <a:gd name="connsiteY26" fmla="*/ 310473 h 586540"/>
                  <a:gd name="connsiteX27" fmla="*/ 293953 w 609050"/>
                  <a:gd name="connsiteY27" fmla="*/ 266609 h 586540"/>
                  <a:gd name="connsiteX28" fmla="*/ 69884 w 609050"/>
                  <a:gd name="connsiteY28" fmla="*/ 266609 h 586540"/>
                  <a:gd name="connsiteX29" fmla="*/ 69884 w 609050"/>
                  <a:gd name="connsiteY29" fmla="*/ 310473 h 586540"/>
                  <a:gd name="connsiteX30" fmla="*/ 147595 w 609050"/>
                  <a:gd name="connsiteY30" fmla="*/ 310473 h 586540"/>
                  <a:gd name="connsiteX31" fmla="*/ 147595 w 609050"/>
                  <a:gd name="connsiteY31" fmla="*/ 266609 h 586540"/>
                  <a:gd name="connsiteX32" fmla="*/ 460769 w 609050"/>
                  <a:gd name="connsiteY32" fmla="*/ 230010 h 586540"/>
                  <a:gd name="connsiteX33" fmla="*/ 460769 w 609050"/>
                  <a:gd name="connsiteY33" fmla="*/ 268528 h 586540"/>
                  <a:gd name="connsiteX34" fmla="*/ 555916 w 609050"/>
                  <a:gd name="connsiteY34" fmla="*/ 268528 h 586540"/>
                  <a:gd name="connsiteX35" fmla="*/ 555916 w 609050"/>
                  <a:gd name="connsiteY35" fmla="*/ 230010 h 586540"/>
                  <a:gd name="connsiteX36" fmla="*/ 216243 w 609050"/>
                  <a:gd name="connsiteY36" fmla="*/ 193549 h 586540"/>
                  <a:gd name="connsiteX37" fmla="*/ 216243 w 609050"/>
                  <a:gd name="connsiteY37" fmla="*/ 237412 h 586540"/>
                  <a:gd name="connsiteX38" fmla="*/ 293953 w 609050"/>
                  <a:gd name="connsiteY38" fmla="*/ 237412 h 586540"/>
                  <a:gd name="connsiteX39" fmla="*/ 293953 w 609050"/>
                  <a:gd name="connsiteY39" fmla="*/ 193549 h 586540"/>
                  <a:gd name="connsiteX40" fmla="*/ 69884 w 609050"/>
                  <a:gd name="connsiteY40" fmla="*/ 193549 h 586540"/>
                  <a:gd name="connsiteX41" fmla="*/ 69884 w 609050"/>
                  <a:gd name="connsiteY41" fmla="*/ 237412 h 586540"/>
                  <a:gd name="connsiteX42" fmla="*/ 147595 w 609050"/>
                  <a:gd name="connsiteY42" fmla="*/ 237412 h 586540"/>
                  <a:gd name="connsiteX43" fmla="*/ 147595 w 609050"/>
                  <a:gd name="connsiteY43" fmla="*/ 193549 h 586540"/>
                  <a:gd name="connsiteX44" fmla="*/ 460769 w 609050"/>
                  <a:gd name="connsiteY44" fmla="*/ 156950 h 586540"/>
                  <a:gd name="connsiteX45" fmla="*/ 460769 w 609050"/>
                  <a:gd name="connsiteY45" fmla="*/ 195468 h 586540"/>
                  <a:gd name="connsiteX46" fmla="*/ 555916 w 609050"/>
                  <a:gd name="connsiteY46" fmla="*/ 195468 h 586540"/>
                  <a:gd name="connsiteX47" fmla="*/ 555916 w 609050"/>
                  <a:gd name="connsiteY47" fmla="*/ 156950 h 586540"/>
                  <a:gd name="connsiteX48" fmla="*/ 192926 w 609050"/>
                  <a:gd name="connsiteY48" fmla="*/ 96251 h 586540"/>
                  <a:gd name="connsiteX49" fmla="*/ 361366 w 609050"/>
                  <a:gd name="connsiteY49" fmla="*/ 96251 h 586540"/>
                  <a:gd name="connsiteX50" fmla="*/ 361366 w 609050"/>
                  <a:gd name="connsiteY50" fmla="*/ 114880 h 586540"/>
                  <a:gd name="connsiteX51" fmla="*/ 192926 w 609050"/>
                  <a:gd name="connsiteY51" fmla="*/ 114880 h 586540"/>
                  <a:gd name="connsiteX52" fmla="*/ 192926 w 609050"/>
                  <a:gd name="connsiteY52" fmla="*/ 49819 h 586540"/>
                  <a:gd name="connsiteX53" fmla="*/ 361366 w 609050"/>
                  <a:gd name="connsiteY53" fmla="*/ 49819 h 586540"/>
                  <a:gd name="connsiteX54" fmla="*/ 361366 w 609050"/>
                  <a:gd name="connsiteY54" fmla="*/ 68307 h 586540"/>
                  <a:gd name="connsiteX55" fmla="*/ 192926 w 609050"/>
                  <a:gd name="connsiteY55" fmla="*/ 68307 h 586540"/>
                  <a:gd name="connsiteX56" fmla="*/ 166130 w 609050"/>
                  <a:gd name="connsiteY56" fmla="*/ 25222 h 586540"/>
                  <a:gd name="connsiteX57" fmla="*/ 166130 w 609050"/>
                  <a:gd name="connsiteY57" fmla="*/ 155716 h 586540"/>
                  <a:gd name="connsiteX58" fmla="*/ 338987 w 609050"/>
                  <a:gd name="connsiteY58" fmla="*/ 155716 h 586540"/>
                  <a:gd name="connsiteX59" fmla="*/ 338987 w 609050"/>
                  <a:gd name="connsiteY59" fmla="*/ 341040 h 586540"/>
                  <a:gd name="connsiteX60" fmla="*/ 338987 w 609050"/>
                  <a:gd name="connsiteY60" fmla="*/ 531710 h 586540"/>
                  <a:gd name="connsiteX61" fmla="*/ 366721 w 609050"/>
                  <a:gd name="connsiteY61" fmla="*/ 531710 h 586540"/>
                  <a:gd name="connsiteX62" fmla="*/ 366721 w 609050"/>
                  <a:gd name="connsiteY62" fmla="*/ 341040 h 586540"/>
                  <a:gd name="connsiteX63" fmla="*/ 366721 w 609050"/>
                  <a:gd name="connsiteY63" fmla="*/ 155305 h 586540"/>
                  <a:gd name="connsiteX64" fmla="*/ 388002 w 609050"/>
                  <a:gd name="connsiteY64" fmla="*/ 143517 h 586540"/>
                  <a:gd name="connsiteX65" fmla="*/ 388002 w 609050"/>
                  <a:gd name="connsiteY65" fmla="*/ 25222 h 586540"/>
                  <a:gd name="connsiteX66" fmla="*/ 140867 w 609050"/>
                  <a:gd name="connsiteY66" fmla="*/ 0 h 586540"/>
                  <a:gd name="connsiteX67" fmla="*/ 413402 w 609050"/>
                  <a:gd name="connsiteY67" fmla="*/ 0 h 586540"/>
                  <a:gd name="connsiteX68" fmla="*/ 413402 w 609050"/>
                  <a:gd name="connsiteY68" fmla="*/ 129398 h 586540"/>
                  <a:gd name="connsiteX69" fmla="*/ 432486 w 609050"/>
                  <a:gd name="connsiteY69" fmla="*/ 118843 h 586540"/>
                  <a:gd name="connsiteX70" fmla="*/ 584199 w 609050"/>
                  <a:gd name="connsiteY70" fmla="*/ 118843 h 586540"/>
                  <a:gd name="connsiteX71" fmla="*/ 584199 w 609050"/>
                  <a:gd name="connsiteY71" fmla="*/ 531710 h 586540"/>
                  <a:gd name="connsiteX72" fmla="*/ 609050 w 609050"/>
                  <a:gd name="connsiteY72" fmla="*/ 531710 h 586540"/>
                  <a:gd name="connsiteX73" fmla="*/ 609050 w 609050"/>
                  <a:gd name="connsiteY73" fmla="*/ 586540 h 586540"/>
                  <a:gd name="connsiteX74" fmla="*/ 0 w 609050"/>
                  <a:gd name="connsiteY74" fmla="*/ 586540 h 586540"/>
                  <a:gd name="connsiteX75" fmla="*/ 0 w 609050"/>
                  <a:gd name="connsiteY75" fmla="*/ 531710 h 586540"/>
                  <a:gd name="connsiteX76" fmla="*/ 24851 w 609050"/>
                  <a:gd name="connsiteY76" fmla="*/ 531710 h 586540"/>
                  <a:gd name="connsiteX77" fmla="*/ 24851 w 609050"/>
                  <a:gd name="connsiteY77" fmla="*/ 155716 h 586540"/>
                  <a:gd name="connsiteX78" fmla="*/ 140867 w 609050"/>
                  <a:gd name="connsiteY78" fmla="*/ 155716 h 58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050" h="586540">
                    <a:moveTo>
                      <a:pt x="216243" y="412730"/>
                    </a:moveTo>
                    <a:lnTo>
                      <a:pt x="216243" y="456594"/>
                    </a:lnTo>
                    <a:lnTo>
                      <a:pt x="293953" y="456594"/>
                    </a:lnTo>
                    <a:lnTo>
                      <a:pt x="293953" y="412730"/>
                    </a:lnTo>
                    <a:close/>
                    <a:moveTo>
                      <a:pt x="69884" y="412730"/>
                    </a:moveTo>
                    <a:lnTo>
                      <a:pt x="69884" y="456594"/>
                    </a:lnTo>
                    <a:lnTo>
                      <a:pt x="147595" y="456594"/>
                    </a:lnTo>
                    <a:lnTo>
                      <a:pt x="147595" y="412730"/>
                    </a:lnTo>
                    <a:close/>
                    <a:moveTo>
                      <a:pt x="460769" y="376268"/>
                    </a:moveTo>
                    <a:lnTo>
                      <a:pt x="460769" y="414786"/>
                    </a:lnTo>
                    <a:lnTo>
                      <a:pt x="555916" y="414786"/>
                    </a:lnTo>
                    <a:lnTo>
                      <a:pt x="555916" y="376268"/>
                    </a:lnTo>
                    <a:close/>
                    <a:moveTo>
                      <a:pt x="216243" y="339670"/>
                    </a:moveTo>
                    <a:lnTo>
                      <a:pt x="216243" y="383533"/>
                    </a:lnTo>
                    <a:lnTo>
                      <a:pt x="293953" y="383533"/>
                    </a:lnTo>
                    <a:lnTo>
                      <a:pt x="293953" y="339670"/>
                    </a:lnTo>
                    <a:close/>
                    <a:moveTo>
                      <a:pt x="69884" y="339670"/>
                    </a:moveTo>
                    <a:lnTo>
                      <a:pt x="69884" y="383533"/>
                    </a:lnTo>
                    <a:lnTo>
                      <a:pt x="147595" y="383533"/>
                    </a:lnTo>
                    <a:lnTo>
                      <a:pt x="147595" y="339670"/>
                    </a:lnTo>
                    <a:close/>
                    <a:moveTo>
                      <a:pt x="460769" y="303071"/>
                    </a:moveTo>
                    <a:lnTo>
                      <a:pt x="460769" y="341726"/>
                    </a:lnTo>
                    <a:lnTo>
                      <a:pt x="555916" y="341726"/>
                    </a:lnTo>
                    <a:lnTo>
                      <a:pt x="555916" y="303071"/>
                    </a:lnTo>
                    <a:close/>
                    <a:moveTo>
                      <a:pt x="216243" y="266609"/>
                    </a:moveTo>
                    <a:lnTo>
                      <a:pt x="216243" y="310473"/>
                    </a:lnTo>
                    <a:lnTo>
                      <a:pt x="293953" y="310473"/>
                    </a:lnTo>
                    <a:lnTo>
                      <a:pt x="293953" y="266609"/>
                    </a:lnTo>
                    <a:close/>
                    <a:moveTo>
                      <a:pt x="69884" y="266609"/>
                    </a:moveTo>
                    <a:lnTo>
                      <a:pt x="69884" y="310473"/>
                    </a:lnTo>
                    <a:lnTo>
                      <a:pt x="147595" y="310473"/>
                    </a:lnTo>
                    <a:lnTo>
                      <a:pt x="147595" y="266609"/>
                    </a:lnTo>
                    <a:close/>
                    <a:moveTo>
                      <a:pt x="460769" y="230010"/>
                    </a:moveTo>
                    <a:lnTo>
                      <a:pt x="460769" y="268528"/>
                    </a:lnTo>
                    <a:lnTo>
                      <a:pt x="555916" y="268528"/>
                    </a:lnTo>
                    <a:lnTo>
                      <a:pt x="555916" y="230010"/>
                    </a:lnTo>
                    <a:close/>
                    <a:moveTo>
                      <a:pt x="216243" y="193549"/>
                    </a:moveTo>
                    <a:lnTo>
                      <a:pt x="216243" y="237412"/>
                    </a:lnTo>
                    <a:lnTo>
                      <a:pt x="293953" y="237412"/>
                    </a:lnTo>
                    <a:lnTo>
                      <a:pt x="293953" y="193549"/>
                    </a:lnTo>
                    <a:close/>
                    <a:moveTo>
                      <a:pt x="69884" y="193549"/>
                    </a:moveTo>
                    <a:lnTo>
                      <a:pt x="69884" y="237412"/>
                    </a:lnTo>
                    <a:lnTo>
                      <a:pt x="147595" y="237412"/>
                    </a:lnTo>
                    <a:lnTo>
                      <a:pt x="147595" y="193549"/>
                    </a:lnTo>
                    <a:close/>
                    <a:moveTo>
                      <a:pt x="460769" y="156950"/>
                    </a:moveTo>
                    <a:lnTo>
                      <a:pt x="460769" y="195468"/>
                    </a:lnTo>
                    <a:lnTo>
                      <a:pt x="555916" y="195468"/>
                    </a:lnTo>
                    <a:lnTo>
                      <a:pt x="555916" y="156950"/>
                    </a:lnTo>
                    <a:close/>
                    <a:moveTo>
                      <a:pt x="192926" y="96251"/>
                    </a:moveTo>
                    <a:lnTo>
                      <a:pt x="361366" y="96251"/>
                    </a:lnTo>
                    <a:lnTo>
                      <a:pt x="361366" y="114880"/>
                    </a:lnTo>
                    <a:lnTo>
                      <a:pt x="192926" y="114880"/>
                    </a:lnTo>
                    <a:close/>
                    <a:moveTo>
                      <a:pt x="192926" y="49819"/>
                    </a:moveTo>
                    <a:lnTo>
                      <a:pt x="361366" y="49819"/>
                    </a:lnTo>
                    <a:lnTo>
                      <a:pt x="361366" y="68307"/>
                    </a:lnTo>
                    <a:lnTo>
                      <a:pt x="192926" y="68307"/>
                    </a:lnTo>
                    <a:close/>
                    <a:moveTo>
                      <a:pt x="166130" y="25222"/>
                    </a:moveTo>
                    <a:lnTo>
                      <a:pt x="166130" y="155716"/>
                    </a:lnTo>
                    <a:lnTo>
                      <a:pt x="338987" y="155716"/>
                    </a:lnTo>
                    <a:lnTo>
                      <a:pt x="338987" y="341040"/>
                    </a:lnTo>
                    <a:lnTo>
                      <a:pt x="338987" y="531710"/>
                    </a:lnTo>
                    <a:lnTo>
                      <a:pt x="366721" y="531710"/>
                    </a:lnTo>
                    <a:lnTo>
                      <a:pt x="366721" y="341040"/>
                    </a:lnTo>
                    <a:lnTo>
                      <a:pt x="366721" y="155305"/>
                    </a:lnTo>
                    <a:lnTo>
                      <a:pt x="388002" y="143517"/>
                    </a:lnTo>
                    <a:lnTo>
                      <a:pt x="388002" y="25222"/>
                    </a:lnTo>
                    <a:close/>
                    <a:moveTo>
                      <a:pt x="140867" y="0"/>
                    </a:moveTo>
                    <a:lnTo>
                      <a:pt x="413402" y="0"/>
                    </a:lnTo>
                    <a:lnTo>
                      <a:pt x="413402" y="129398"/>
                    </a:lnTo>
                    <a:lnTo>
                      <a:pt x="432486" y="118843"/>
                    </a:lnTo>
                    <a:lnTo>
                      <a:pt x="584199" y="118843"/>
                    </a:lnTo>
                    <a:lnTo>
                      <a:pt x="584199" y="531710"/>
                    </a:lnTo>
                    <a:lnTo>
                      <a:pt x="609050" y="531710"/>
                    </a:lnTo>
                    <a:lnTo>
                      <a:pt x="609050" y="586540"/>
                    </a:lnTo>
                    <a:lnTo>
                      <a:pt x="0" y="586540"/>
                    </a:lnTo>
                    <a:lnTo>
                      <a:pt x="0" y="531710"/>
                    </a:lnTo>
                    <a:lnTo>
                      <a:pt x="24851" y="531710"/>
                    </a:lnTo>
                    <a:lnTo>
                      <a:pt x="24851" y="155716"/>
                    </a:lnTo>
                    <a:lnTo>
                      <a:pt x="140867" y="155716"/>
                    </a:lnTo>
                    <a:close/>
                  </a:path>
                </a:pathLst>
              </a:custGeom>
              <a:solidFill>
                <a:schemeClr val="bg1"/>
              </a:solidFill>
              <a:ln>
                <a:noFill/>
              </a:ln>
            </p:spPr>
            <p:txBody>
              <a:bodyPr wrap="square" lIns="91440" tIns="45720" rIns="91440" bIns="45720">
                <a:normAutofit fontScale="77500" lnSpcReduction="20000"/>
              </a:bodyPr>
              <a:lstStyle/>
              <a:p>
                <a:pPr marL="0" marR="0" lvl="0" indent="0" algn="l" defTabSz="913765" rtl="0" eaLnBrk="1" fontAlgn="auto" latinLnBrk="0" hangingPunct="1">
                  <a:lnSpc>
                    <a:spcPct val="120000"/>
                  </a:lnSpc>
                  <a:spcBef>
                    <a:spcPts val="0"/>
                  </a:spcBef>
                  <a:spcAft>
                    <a:spcPts val="0"/>
                  </a:spcAft>
                  <a:buClrTx/>
                  <a:buSzTx/>
                  <a:buFontTx/>
                  <a:buNone/>
                  <a:defRPr/>
                </a:pPr>
                <a:endParaRPr kumimoji="0" lang="zh-CN" altLang="en-US"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sp>
          <p:nvSpPr>
            <p:cNvPr id="16" name="ï$lide">
              <a:extLst>
                <a:ext uri="{FF2B5EF4-FFF2-40B4-BE49-F238E27FC236}">
                  <a16:creationId xmlns:a16="http://schemas.microsoft.com/office/drawing/2014/main" xmlns="" id="{D0438CF7-8EF9-F4F8-9601-37CAA48DE771}"/>
                </a:ext>
              </a:extLst>
            </p:cNvPr>
            <p:cNvSpPr/>
            <p:nvPr/>
          </p:nvSpPr>
          <p:spPr bwMode="auto">
            <a:xfrm>
              <a:off x="9462320" y="1096963"/>
              <a:ext cx="3289206" cy="86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R="0" lvl="0" algn="l" defTabSz="913765" rtl="0" eaLnBrk="1" fontAlgn="auto" latinLnBrk="0" hangingPunct="1">
                <a:spcBef>
                  <a:spcPts val="0"/>
                </a:spcBef>
                <a:spcAft>
                  <a:spcPts val="0"/>
                </a:spcAft>
                <a:buClrTx/>
                <a:buSzTx/>
                <a:defRPr/>
              </a:pPr>
              <a:r>
                <a:rPr lang="en-US" sz="1800">
                  <a:effectLst/>
                  <a:latin typeface="Times New Roman" panose="02020603050405020304" pitchFamily="18" charset="0"/>
                  <a:ea typeface="Times New Roman" panose="02020603050405020304" pitchFamily="18" charset="0"/>
                </a:rPr>
                <a:t>Bỗng nghe nhẹ nhõm khi nhìn theo bóng nhỏ đưa chiếc đò về bên kia sống</a:t>
              </a:r>
              <a:endPar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Segoe Script" panose="030B0504020000000003" pitchFamily="66" charset="0"/>
              </a:endParaRPr>
            </a:p>
          </p:txBody>
        </p:sp>
      </p:grpSp>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sp>
        <p:nvSpPr>
          <p:cNvPr id="10" name="矩形 9"/>
          <p:cNvSpPr/>
          <p:nvPr/>
        </p:nvSpPr>
        <p:spPr>
          <a:xfrm>
            <a:off x="3441700" y="291964"/>
            <a:ext cx="5219700" cy="562546"/>
          </a:xfrm>
          <a:prstGeom prst="rect">
            <a:avLst/>
          </a:prstGeom>
          <a:solidFill>
            <a:srgbClr val="FDA251"/>
          </a:solidFill>
          <a:ln>
            <a:noFill/>
          </a:ln>
          <a:effectLst>
            <a:outerShdw blurRad="1270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rPr>
              <a:t>1. Câu 1</a:t>
            </a:r>
            <a:endParaRPr lang="zh-CN" altLang="en-US" sz="3200" b="1" dirty="0">
              <a:solidFill>
                <a:schemeClr val="tx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59" name="图片 18">
            <a:extLst>
              <a:ext uri="{FF2B5EF4-FFF2-40B4-BE49-F238E27FC236}">
                <a16:creationId xmlns:a16="http://schemas.microsoft.com/office/drawing/2014/main" xmlns="" id="{EB0F3235-F549-F536-061D-F14584794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177" y="1922122"/>
            <a:ext cx="4107369" cy="3361865"/>
          </a:xfrm>
          <a:prstGeom prst="rect">
            <a:avLst/>
          </a:prstGeom>
        </p:spPr>
      </p:pic>
    </p:spTree>
    <p:extLst>
      <p:ext uri="{BB962C8B-B14F-4D97-AF65-F5344CB8AC3E}">
        <p14:creationId xmlns:p14="http://schemas.microsoft.com/office/powerpoint/2010/main" val="4168630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0320" y="311214"/>
            <a:ext cx="11772767" cy="6556946"/>
            <a:chOff x="-20320" y="311214"/>
            <a:chExt cx="11772767" cy="6556946"/>
          </a:xfrm>
        </p:grpSpPr>
        <p:sp>
          <p:nvSpPr>
            <p:cNvPr id="5" name="矩形 4"/>
            <p:cNvSpPr/>
            <p:nvPr/>
          </p:nvSpPr>
          <p:spPr>
            <a:xfrm>
              <a:off x="442763" y="311214"/>
              <a:ext cx="11309684" cy="6243587"/>
            </a:xfrm>
            <a:prstGeom prst="rect">
              <a:avLst/>
            </a:prstGeom>
            <a:noFill/>
            <a:ln w="47625">
              <a:solidFill>
                <a:srgbClr val="FD7325"/>
              </a:solidFill>
            </a:ln>
            <a:effectLst>
              <a:outerShdw blurRad="127000" dist="38100" algn="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useBgFill="1">
          <p:nvSpPr>
            <p:cNvPr id="6" name="任意多边形 5"/>
            <p:cNvSpPr/>
            <p:nvPr/>
          </p:nvSpPr>
          <p:spPr>
            <a:xfrm>
              <a:off x="-20320" y="4897120"/>
              <a:ext cx="2580640" cy="1971040"/>
            </a:xfrm>
            <a:custGeom>
              <a:avLst/>
              <a:gdLst>
                <a:gd name="connsiteX0" fmla="*/ 162560 w 2580640"/>
                <a:gd name="connsiteY0" fmla="*/ 792480 h 1971040"/>
                <a:gd name="connsiteX1" fmla="*/ 365760 w 2580640"/>
                <a:gd name="connsiteY1" fmla="*/ 254000 h 1971040"/>
                <a:gd name="connsiteX2" fmla="*/ 538480 w 2580640"/>
                <a:gd name="connsiteY2" fmla="*/ 121920 h 1971040"/>
                <a:gd name="connsiteX3" fmla="*/ 660400 w 2580640"/>
                <a:gd name="connsiteY3" fmla="*/ 71120 h 1971040"/>
                <a:gd name="connsiteX4" fmla="*/ 792480 w 2580640"/>
                <a:gd name="connsiteY4" fmla="*/ 30480 h 1971040"/>
                <a:gd name="connsiteX5" fmla="*/ 914400 w 2580640"/>
                <a:gd name="connsiteY5" fmla="*/ 0 h 1971040"/>
                <a:gd name="connsiteX6" fmla="*/ 955040 w 2580640"/>
                <a:gd name="connsiteY6" fmla="*/ 325120 h 1971040"/>
                <a:gd name="connsiteX7" fmla="*/ 924560 w 2580640"/>
                <a:gd name="connsiteY7" fmla="*/ 548640 h 1971040"/>
                <a:gd name="connsiteX8" fmla="*/ 883920 w 2580640"/>
                <a:gd name="connsiteY8" fmla="*/ 711200 h 1971040"/>
                <a:gd name="connsiteX9" fmla="*/ 772160 w 2580640"/>
                <a:gd name="connsiteY9" fmla="*/ 873760 h 1971040"/>
                <a:gd name="connsiteX10" fmla="*/ 660400 w 2580640"/>
                <a:gd name="connsiteY10" fmla="*/ 995680 h 1971040"/>
                <a:gd name="connsiteX11" fmla="*/ 975360 w 2580640"/>
                <a:gd name="connsiteY11" fmla="*/ 883920 h 1971040"/>
                <a:gd name="connsiteX12" fmla="*/ 1259840 w 2580640"/>
                <a:gd name="connsiteY12" fmla="*/ 883920 h 1971040"/>
                <a:gd name="connsiteX13" fmla="*/ 1442720 w 2580640"/>
                <a:gd name="connsiteY13" fmla="*/ 975360 h 1971040"/>
                <a:gd name="connsiteX14" fmla="*/ 1483360 w 2580640"/>
                <a:gd name="connsiteY14" fmla="*/ 975360 h 1971040"/>
                <a:gd name="connsiteX15" fmla="*/ 1402080 w 2580640"/>
                <a:gd name="connsiteY15" fmla="*/ 1239520 h 1971040"/>
                <a:gd name="connsiteX16" fmla="*/ 1249680 w 2580640"/>
                <a:gd name="connsiteY16" fmla="*/ 1341120 h 1971040"/>
                <a:gd name="connsiteX17" fmla="*/ 1564640 w 2580640"/>
                <a:gd name="connsiteY17" fmla="*/ 1107440 h 1971040"/>
                <a:gd name="connsiteX18" fmla="*/ 1971040 w 2580640"/>
                <a:gd name="connsiteY18" fmla="*/ 995680 h 1971040"/>
                <a:gd name="connsiteX19" fmla="*/ 2286000 w 2580640"/>
                <a:gd name="connsiteY19" fmla="*/ 1076960 h 1971040"/>
                <a:gd name="connsiteX20" fmla="*/ 2580640 w 2580640"/>
                <a:gd name="connsiteY20" fmla="*/ 1198880 h 1971040"/>
                <a:gd name="connsiteX21" fmla="*/ 2326640 w 2580640"/>
                <a:gd name="connsiteY21" fmla="*/ 1666240 h 1971040"/>
                <a:gd name="connsiteX22" fmla="*/ 2062480 w 2580640"/>
                <a:gd name="connsiteY22" fmla="*/ 1808480 h 1971040"/>
                <a:gd name="connsiteX23" fmla="*/ 1981200 w 2580640"/>
                <a:gd name="connsiteY23" fmla="*/ 1859280 h 1971040"/>
                <a:gd name="connsiteX24" fmla="*/ 2103120 w 2580640"/>
                <a:gd name="connsiteY24" fmla="*/ 1950720 h 1971040"/>
                <a:gd name="connsiteX25" fmla="*/ 2042160 w 2580640"/>
                <a:gd name="connsiteY25" fmla="*/ 1971040 h 1971040"/>
                <a:gd name="connsiteX26" fmla="*/ 10160 w 2580640"/>
                <a:gd name="connsiteY26" fmla="*/ 1960880 h 1971040"/>
                <a:gd name="connsiteX27" fmla="*/ 0 w 2580640"/>
                <a:gd name="connsiteY27" fmla="*/ 182880 h 1971040"/>
                <a:gd name="connsiteX28" fmla="*/ 416560 w 2580640"/>
                <a:gd name="connsiteY28" fmla="*/ 101600 h 1971040"/>
                <a:gd name="connsiteX29" fmla="*/ 406400 w 2580640"/>
                <a:gd name="connsiteY29" fmla="*/ 304800 h 1971040"/>
                <a:gd name="connsiteX30" fmla="*/ 609600 w 2580640"/>
                <a:gd name="connsiteY30" fmla="*/ 71120 h 1971040"/>
                <a:gd name="connsiteX31" fmla="*/ 629920 w 2580640"/>
                <a:gd name="connsiteY31" fmla="*/ 71120 h 1971040"/>
                <a:gd name="connsiteX32" fmla="*/ 640080 w 2580640"/>
                <a:gd name="connsiteY32" fmla="*/ 7112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0640" h="1971040">
                  <a:moveTo>
                    <a:pt x="162560" y="792480"/>
                  </a:moveTo>
                  <a:lnTo>
                    <a:pt x="365760" y="254000"/>
                  </a:lnTo>
                  <a:lnTo>
                    <a:pt x="538480" y="121920"/>
                  </a:lnTo>
                  <a:lnTo>
                    <a:pt x="660400" y="71120"/>
                  </a:lnTo>
                  <a:lnTo>
                    <a:pt x="792480" y="30480"/>
                  </a:lnTo>
                  <a:lnTo>
                    <a:pt x="914400" y="0"/>
                  </a:lnTo>
                  <a:lnTo>
                    <a:pt x="955040" y="325120"/>
                  </a:lnTo>
                  <a:lnTo>
                    <a:pt x="924560" y="548640"/>
                  </a:lnTo>
                  <a:lnTo>
                    <a:pt x="883920" y="711200"/>
                  </a:lnTo>
                  <a:lnTo>
                    <a:pt x="772160" y="873760"/>
                  </a:lnTo>
                  <a:lnTo>
                    <a:pt x="660400" y="995680"/>
                  </a:lnTo>
                  <a:lnTo>
                    <a:pt x="975360" y="883920"/>
                  </a:lnTo>
                  <a:lnTo>
                    <a:pt x="1259840" y="883920"/>
                  </a:lnTo>
                  <a:lnTo>
                    <a:pt x="1442720" y="975360"/>
                  </a:lnTo>
                  <a:lnTo>
                    <a:pt x="1483360" y="975360"/>
                  </a:lnTo>
                  <a:lnTo>
                    <a:pt x="1402080" y="1239520"/>
                  </a:lnTo>
                  <a:lnTo>
                    <a:pt x="1249680" y="1341120"/>
                  </a:lnTo>
                  <a:lnTo>
                    <a:pt x="1564640" y="1107440"/>
                  </a:lnTo>
                  <a:lnTo>
                    <a:pt x="1971040" y="995680"/>
                  </a:lnTo>
                  <a:lnTo>
                    <a:pt x="2286000" y="1076960"/>
                  </a:lnTo>
                  <a:lnTo>
                    <a:pt x="2580640" y="1198880"/>
                  </a:lnTo>
                  <a:lnTo>
                    <a:pt x="2326640" y="1666240"/>
                  </a:lnTo>
                  <a:lnTo>
                    <a:pt x="2062480" y="1808480"/>
                  </a:lnTo>
                  <a:lnTo>
                    <a:pt x="1981200" y="1859280"/>
                  </a:lnTo>
                  <a:lnTo>
                    <a:pt x="2103120" y="1950720"/>
                  </a:lnTo>
                  <a:lnTo>
                    <a:pt x="2042160" y="1971040"/>
                  </a:lnTo>
                  <a:lnTo>
                    <a:pt x="10160" y="1960880"/>
                  </a:lnTo>
                  <a:cubicBezTo>
                    <a:pt x="6773" y="1368213"/>
                    <a:pt x="3387" y="775547"/>
                    <a:pt x="0" y="182880"/>
                  </a:cubicBezTo>
                  <a:lnTo>
                    <a:pt x="416560" y="101600"/>
                  </a:lnTo>
                  <a:lnTo>
                    <a:pt x="406400" y="304800"/>
                  </a:lnTo>
                  <a:lnTo>
                    <a:pt x="609600" y="71120"/>
                  </a:lnTo>
                  <a:lnTo>
                    <a:pt x="629920" y="71120"/>
                  </a:lnTo>
                  <a:lnTo>
                    <a:pt x="640080" y="71120"/>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grpSp>
        <p:nvGrpSpPr>
          <p:cNvPr id="46" name="0f8097bf-bb36-4a3e-9c29-5780517a809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20320" y="-2145"/>
            <a:ext cx="12192000" cy="6143625"/>
            <a:chOff x="0" y="0"/>
            <a:chExt cx="12192000" cy="6143625"/>
          </a:xfrm>
        </p:grpSpPr>
        <p:sp>
          <p:nvSpPr>
            <p:cNvPr id="47" name="ïṡḷîďe"/>
            <p:cNvSpPr/>
            <p:nvPr/>
          </p:nvSpPr>
          <p:spPr>
            <a:xfrm>
              <a:off x="0" y="0"/>
              <a:ext cx="12192000" cy="2408409"/>
            </a:xfrm>
            <a:prstGeom prst="rect">
              <a:avLst/>
            </a:prstGeom>
            <a:blipFill dpi="0" rotWithShape="1">
              <a:blip r:embed="rId5"/>
              <a:srcRect/>
              <a:tile tx="0" ty="0" sx="100000" sy="100000" flip="none" algn="r"/>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sym typeface="MF LiHei (Noncommercial)"/>
              </a:endParaRPr>
            </a:p>
          </p:txBody>
        </p:sp>
        <p:sp>
          <p:nvSpPr>
            <p:cNvPr id="48" name="ï$ľîde"/>
            <p:cNvSpPr/>
            <p:nvPr/>
          </p:nvSpPr>
          <p:spPr>
            <a:xfrm>
              <a:off x="0" y="1241364"/>
              <a:ext cx="12192000" cy="1167046"/>
            </a:xfrm>
            <a:prstGeom prst="rect">
              <a:avLst/>
            </a:prstGeom>
            <a:solidFill>
              <a:schemeClr val="accent2">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altLang="zh-CN" sz="8000" b="1" spc="60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MF LiHei (Noncommercial)"/>
                </a:rPr>
                <a:t>Câu 1</a:t>
              </a:r>
              <a:endParaRPr lang="zh-CN" altLang="en-US" sz="8000" b="1" spc="6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MF LiHei (Noncommercial)"/>
              </a:endParaRPr>
            </a:p>
          </p:txBody>
        </p:sp>
        <p:cxnSp>
          <p:nvCxnSpPr>
            <p:cNvPr id="52" name="直接连接符 51">
              <a:extLst>
                <a:ext uri="{FF2B5EF4-FFF2-40B4-BE49-F238E27FC236}">
                  <a16:creationId xmlns:a16="http://schemas.microsoft.com/office/drawing/2014/main" xmlns="" id="{15275BFA-0975-4262-8A7F-84B896BC3E85}"/>
                </a:ext>
              </a:extLst>
            </p:cNvPr>
            <p:cNvCxnSpPr/>
            <p:nvPr/>
          </p:nvCxnSpPr>
          <p:spPr>
            <a:xfrm>
              <a:off x="6456000" y="2649715"/>
              <a:ext cx="0" cy="349391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图片 8">
            <a:extLst>
              <a:ext uri="{FF2B5EF4-FFF2-40B4-BE49-F238E27FC236}">
                <a16:creationId xmlns:a16="http://schemas.microsoft.com/office/drawing/2014/main" xmlns="" id="{C698A1A4-F2A9-53AD-BCA9-FD34EAD790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 y="17517"/>
            <a:ext cx="3995684" cy="3995684"/>
          </a:xfrm>
          <a:prstGeom prst="rect">
            <a:avLst/>
          </a:prstGeom>
        </p:spPr>
      </p:pic>
      <p:pic>
        <p:nvPicPr>
          <p:cNvPr id="3" name="图片 9">
            <a:extLst>
              <a:ext uri="{FF2B5EF4-FFF2-40B4-BE49-F238E27FC236}">
                <a16:creationId xmlns:a16="http://schemas.microsoft.com/office/drawing/2014/main" xmlns="" id="{EF40D08F-CB7D-2135-109B-60A06BA3E7B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7631" y="1691947"/>
            <a:ext cx="5142425" cy="5142425"/>
          </a:xfrm>
          <a:prstGeom prst="rect">
            <a:avLst/>
          </a:prstGeom>
        </p:spPr>
      </p:pic>
      <p:grpSp>
        <p:nvGrpSpPr>
          <p:cNvPr id="4" name="组合 2">
            <a:extLst>
              <a:ext uri="{FF2B5EF4-FFF2-40B4-BE49-F238E27FC236}">
                <a16:creationId xmlns:a16="http://schemas.microsoft.com/office/drawing/2014/main" xmlns="" id="{7F548BC9-F3C1-43BC-A8F7-6CC7F3DEDEB1}"/>
              </a:ext>
            </a:extLst>
          </p:cNvPr>
          <p:cNvGrpSpPr/>
          <p:nvPr/>
        </p:nvGrpSpPr>
        <p:grpSpPr>
          <a:xfrm flipH="1">
            <a:off x="6753139" y="2784361"/>
            <a:ext cx="4413293" cy="3603739"/>
            <a:chOff x="-558688" y="0"/>
            <a:chExt cx="9107943" cy="6858000"/>
          </a:xfrm>
        </p:grpSpPr>
        <p:pic>
          <p:nvPicPr>
            <p:cNvPr id="10" name="图片 3">
              <a:extLst>
                <a:ext uri="{FF2B5EF4-FFF2-40B4-BE49-F238E27FC236}">
                  <a16:creationId xmlns:a16="http://schemas.microsoft.com/office/drawing/2014/main" xmlns="" id="{42CFA12E-2C52-4E1B-B2CF-636CCF50243E}"/>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1" name="图片 4">
              <a:extLst>
                <a:ext uri="{FF2B5EF4-FFF2-40B4-BE49-F238E27FC236}">
                  <a16:creationId xmlns:a16="http://schemas.microsoft.com/office/drawing/2014/main" xmlns="" id="{1EADEE28-EAF1-4A7C-A960-0C7A9C6F9D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19">
            <a:extLst>
              <a:ext uri="{FF2B5EF4-FFF2-40B4-BE49-F238E27FC236}">
                <a16:creationId xmlns:a16="http://schemas.microsoft.com/office/drawing/2014/main" xmlns="" id="{A2AEFE67-1721-4150-9491-F4B63EAB2C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6451" y="3178644"/>
            <a:ext cx="2075893" cy="713476"/>
          </a:xfrm>
          <a:prstGeom prst="rect">
            <a:avLst/>
          </a:prstGeom>
        </p:spPr>
      </p:pic>
      <p:sp>
        <p:nvSpPr>
          <p:cNvPr id="9" name="TextBox 41">
            <a:extLst>
              <a:ext uri="{FF2B5EF4-FFF2-40B4-BE49-F238E27FC236}">
                <a16:creationId xmlns:a16="http://schemas.microsoft.com/office/drawing/2014/main" xmlns="" id="{A9E37A5F-1E01-410B-B851-650DD4EEC7C3}"/>
              </a:ext>
            </a:extLst>
          </p:cNvPr>
          <p:cNvSpPr txBox="1"/>
          <p:nvPr/>
        </p:nvSpPr>
        <p:spPr>
          <a:xfrm>
            <a:off x="7587495" y="3814953"/>
            <a:ext cx="3013138" cy="175432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Tình cảm, cảm xúc: yêu mến, nhớ nhung, bồi hồi, xao xuyến,... với những món ăn mang hương vị quê nhà, đồng thời là niềm thương đối với những mảnh đời nghèo khó</a:t>
            </a:r>
            <a:endParaRPr lang="en-US" sz="1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004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500"/>
                                        <p:tgtEl>
                                          <p:spTgt spid="46"/>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1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秋天你好3"/>
</p:tagLst>
</file>

<file path=ppt/tags/tag2.xml><?xml version="1.0" encoding="utf-8"?>
<p:tagLst xmlns:a="http://schemas.openxmlformats.org/drawingml/2006/main" xmlns:r="http://schemas.openxmlformats.org/officeDocument/2006/relationships" xmlns:p="http://schemas.openxmlformats.org/presentationml/2006/main">
  <p:tag name="ISLIDE.DIAGRAM" val="0f8097bf-bb36-4a3e-9c29-5780517a809f"/>
</p:tagLst>
</file>

<file path=ppt/tags/tag3.xml><?xml version="1.0" encoding="utf-8"?>
<p:tagLst xmlns:a="http://schemas.openxmlformats.org/drawingml/2006/main" xmlns:r="http://schemas.openxmlformats.org/officeDocument/2006/relationships" xmlns:p="http://schemas.openxmlformats.org/presentationml/2006/main">
  <p:tag name="ISLIDE.DIAGRAM" val="0f8097bf-bb36-4a3e-9c29-5780517a809f"/>
</p:tagLst>
</file>

<file path=ppt/tags/tag4.xml><?xml version="1.0" encoding="utf-8"?>
<p:tagLst xmlns:a="http://schemas.openxmlformats.org/drawingml/2006/main" xmlns:r="http://schemas.openxmlformats.org/officeDocument/2006/relationships" xmlns:p="http://schemas.openxmlformats.org/presentationml/2006/main">
  <p:tag name="ISLIDE.DIAGRAM" val="6afbe390-788d-4861-b34c-364e62516651"/>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5.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6.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7.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18.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F893C"/>
    </a:accent1>
    <a:accent2>
      <a:srgbClr val="FC6318"/>
    </a:accent2>
    <a:accent3>
      <a:srgbClr val="FD9B54"/>
    </a:accent3>
    <a:accent4>
      <a:srgbClr val="FBBD60"/>
    </a:accent4>
    <a:accent5>
      <a:srgbClr val="FA992A"/>
    </a:accent5>
    <a:accent6>
      <a:srgbClr val="E0B54E"/>
    </a:accent6>
    <a:hlink>
      <a:srgbClr val="2B2B2B"/>
    </a:hlink>
    <a:folHlink>
      <a:srgbClr val="2B2B2B"/>
    </a:folHlink>
  </a:clrScheme>
</a:themeOverride>
</file>

<file path=docProps/app.xml><?xml version="1.0" encoding="utf-8"?>
<Properties xmlns="http://schemas.openxmlformats.org/officeDocument/2006/extended-properties" xmlns:vt="http://schemas.openxmlformats.org/officeDocument/2006/docPropsVTypes">
  <TotalTime>279</TotalTime>
  <Words>1026</Words>
  <Application>Microsoft Office PowerPoint</Application>
  <PresentationFormat>Widescreen</PresentationFormat>
  <Paragraphs>153</Paragraphs>
  <Slides>26</Slides>
  <Notes>20</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26</vt:i4>
      </vt:variant>
    </vt:vector>
  </HeadingPairs>
  <TitlesOfParts>
    <vt:vector size="48" baseType="lpstr">
      <vt:lpstr>微软雅黑</vt:lpstr>
      <vt:lpstr>.VnTime</vt:lpstr>
      <vt:lpstr>Arial</vt:lpstr>
      <vt:lpstr>Auraka方黑檀</vt:lpstr>
      <vt:lpstr>Calibri</vt:lpstr>
      <vt:lpstr>Calibri Light</vt:lpstr>
      <vt:lpstr>MF LiHei (Noncommercial)</vt:lpstr>
      <vt:lpstr>MS Mincho</vt:lpstr>
      <vt:lpstr>Segoe Script</vt:lpstr>
      <vt:lpstr>Times New Roman</vt:lpstr>
      <vt:lpstr>仓耳小丸子</vt:lpstr>
      <vt:lpstr>字魂189号-星岩乐黑体</vt:lpstr>
      <vt:lpstr>字魂36号-正文宋楷</vt:lpstr>
      <vt:lpstr>字魂59号-创粗黑</vt:lpstr>
      <vt:lpstr>思源宋体 Heavy</vt:lpstr>
      <vt:lpstr>思源黑体 CN Medium</vt:lpstr>
      <vt:lpstr>思源黑体 CN Regular</vt:lpstr>
      <vt:lpstr>等线</vt:lpstr>
      <vt:lpstr>逐浪细阁体</vt:lpstr>
      <vt:lpstr>Office 主题​​</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秋天你好3</dc:title>
  <dc:creator>刘 思蜀</dc:creator>
  <cp:lastModifiedBy>LapTop</cp:lastModifiedBy>
  <cp:revision>41</cp:revision>
  <dcterms:created xsi:type="dcterms:W3CDTF">2018-07-14T07:55:56Z</dcterms:created>
  <dcterms:modified xsi:type="dcterms:W3CDTF">2023-11-24T13:09:20Z</dcterms:modified>
</cp:coreProperties>
</file>