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4"/>
  </p:notesMasterIdLst>
  <p:sldIdLst>
    <p:sldId id="274" r:id="rId2"/>
    <p:sldId id="256" r:id="rId3"/>
    <p:sldId id="266" r:id="rId4"/>
    <p:sldId id="257" r:id="rId5"/>
    <p:sldId id="258" r:id="rId6"/>
    <p:sldId id="259" r:id="rId7"/>
    <p:sldId id="260" r:id="rId8"/>
    <p:sldId id="271" r:id="rId9"/>
    <p:sldId id="264" r:id="rId10"/>
    <p:sldId id="262" r:id="rId11"/>
    <p:sldId id="269" r:id="rId12"/>
    <p:sldId id="285" r:id="rId13"/>
    <p:sldId id="275" r:id="rId14"/>
    <p:sldId id="263" r:id="rId15"/>
    <p:sldId id="268" r:id="rId16"/>
    <p:sldId id="277" r:id="rId17"/>
    <p:sldId id="283" r:id="rId18"/>
    <p:sldId id="270" r:id="rId19"/>
    <p:sldId id="282" r:id="rId20"/>
    <p:sldId id="272" r:id="rId21"/>
    <p:sldId id="284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BA5"/>
    <a:srgbClr val="FF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73FE84-EBC9-4399-B961-8E1C4EFCD750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</dgm:pt>
    <dgm:pt modelId="{5B087FF1-7FDB-4467-ACAE-F7F712023A3A}">
      <dgm:prSet phldrT="[Text]"/>
      <dgm:spPr/>
      <dgm:t>
        <a:bodyPr/>
        <a:lstStyle/>
        <a:p>
          <a:r>
            <a:rPr lang="en-US" dirty="0" err="1" smtClean="0"/>
            <a:t>Tôn</a:t>
          </a:r>
          <a:r>
            <a:rPr lang="en-US" dirty="0" smtClean="0"/>
            <a:t> </a:t>
          </a:r>
          <a:r>
            <a:rPr lang="en-US" dirty="0" err="1" smtClean="0"/>
            <a:t>trọng</a:t>
          </a:r>
          <a:endParaRPr lang="en-US" dirty="0"/>
        </a:p>
      </dgm:t>
    </dgm:pt>
    <dgm:pt modelId="{94313DFC-64BD-43D2-B5B7-9B43967A672B}" type="parTrans" cxnId="{E9F9B708-4996-4C5B-B893-09C66C8DB7D9}">
      <dgm:prSet/>
      <dgm:spPr/>
      <dgm:t>
        <a:bodyPr/>
        <a:lstStyle/>
        <a:p>
          <a:endParaRPr lang="en-US"/>
        </a:p>
      </dgm:t>
    </dgm:pt>
    <dgm:pt modelId="{2992662C-4B06-43AD-BAA3-E7903D507FBD}" type="sibTrans" cxnId="{E9F9B708-4996-4C5B-B893-09C66C8DB7D9}">
      <dgm:prSet/>
      <dgm:spPr/>
      <dgm:t>
        <a:bodyPr/>
        <a:lstStyle/>
        <a:p>
          <a:endParaRPr lang="en-US"/>
        </a:p>
      </dgm:t>
    </dgm:pt>
    <dgm:pt modelId="{C0877EE4-CA37-45BD-AD24-23F88E584B58}">
      <dgm:prSet phldrT="[Text]"/>
      <dgm:spPr/>
      <dgm:t>
        <a:bodyPr/>
        <a:lstStyle/>
        <a:p>
          <a:r>
            <a:rPr lang="en-US" dirty="0" smtClean="0"/>
            <a:t>Tin </a:t>
          </a:r>
          <a:r>
            <a:rPr lang="en-US" dirty="0" err="1" smtClean="0"/>
            <a:t>tưởng</a:t>
          </a:r>
          <a:endParaRPr lang="en-US" dirty="0"/>
        </a:p>
      </dgm:t>
    </dgm:pt>
    <dgm:pt modelId="{A2AE0260-4973-4562-9EBE-41B54DF77C54}" type="parTrans" cxnId="{CC8B62AE-1D20-4261-A5DA-DEC49614C091}">
      <dgm:prSet/>
      <dgm:spPr/>
      <dgm:t>
        <a:bodyPr/>
        <a:lstStyle/>
        <a:p>
          <a:endParaRPr lang="en-US"/>
        </a:p>
      </dgm:t>
    </dgm:pt>
    <dgm:pt modelId="{9E9EF615-68D0-46C5-8177-75AF33A1E5EA}" type="sibTrans" cxnId="{CC8B62AE-1D20-4261-A5DA-DEC49614C091}">
      <dgm:prSet/>
      <dgm:spPr/>
      <dgm:t>
        <a:bodyPr/>
        <a:lstStyle/>
        <a:p>
          <a:endParaRPr lang="en-US"/>
        </a:p>
      </dgm:t>
    </dgm:pt>
    <dgm:pt modelId="{DB8374A6-C7C8-487C-85F9-F5E759A28AC6}">
      <dgm:prSet phldrT="[Text]"/>
      <dgm:spPr/>
      <dgm:t>
        <a:bodyPr/>
        <a:lstStyle/>
        <a:p>
          <a:r>
            <a:rPr lang="en-US" dirty="0" err="1" smtClean="0"/>
            <a:t>Quan</a:t>
          </a:r>
          <a:r>
            <a:rPr lang="en-US" dirty="0" smtClean="0"/>
            <a:t> </a:t>
          </a:r>
          <a:r>
            <a:rPr lang="en-US" dirty="0" err="1" smtClean="0"/>
            <a:t>tâm</a:t>
          </a:r>
          <a:endParaRPr lang="en-US" dirty="0"/>
        </a:p>
      </dgm:t>
    </dgm:pt>
    <dgm:pt modelId="{D63B80D3-4CCA-46C5-8829-4AD7DBBCCA05}" type="parTrans" cxnId="{B740052A-E8BA-4CDE-A58E-F1B289DA7F95}">
      <dgm:prSet/>
      <dgm:spPr/>
      <dgm:t>
        <a:bodyPr/>
        <a:lstStyle/>
        <a:p>
          <a:endParaRPr lang="en-US"/>
        </a:p>
      </dgm:t>
    </dgm:pt>
    <dgm:pt modelId="{8B5D916F-7B12-476B-9491-079FE33461F3}" type="sibTrans" cxnId="{B740052A-E8BA-4CDE-A58E-F1B289DA7F95}">
      <dgm:prSet/>
      <dgm:spPr/>
      <dgm:t>
        <a:bodyPr/>
        <a:lstStyle/>
        <a:p>
          <a:endParaRPr lang="en-US"/>
        </a:p>
      </dgm:t>
    </dgm:pt>
    <dgm:pt modelId="{61255A84-9C4C-46DF-9010-CA77FE239FC8}">
      <dgm:prSet phldrT="[Text]"/>
      <dgm:spPr/>
      <dgm:t>
        <a:bodyPr/>
        <a:lstStyle/>
        <a:p>
          <a:r>
            <a:rPr lang="en-US" dirty="0" smtClean="0"/>
            <a:t>Chia </a:t>
          </a:r>
          <a:r>
            <a:rPr lang="en-US" dirty="0" err="1" smtClean="0"/>
            <a:t>sẻ</a:t>
          </a:r>
          <a:endParaRPr lang="en-US" dirty="0"/>
        </a:p>
      </dgm:t>
    </dgm:pt>
    <dgm:pt modelId="{3F973038-3072-4C0C-BB88-9815DB89939C}" type="parTrans" cxnId="{D9FC01B2-C635-493E-93BC-4414C57F36A0}">
      <dgm:prSet/>
      <dgm:spPr/>
      <dgm:t>
        <a:bodyPr/>
        <a:lstStyle/>
        <a:p>
          <a:endParaRPr lang="en-US"/>
        </a:p>
      </dgm:t>
    </dgm:pt>
    <dgm:pt modelId="{B1BC73C6-6423-44E0-86D0-8AAE9202A49D}" type="sibTrans" cxnId="{D9FC01B2-C635-493E-93BC-4414C57F36A0}">
      <dgm:prSet/>
      <dgm:spPr/>
      <dgm:t>
        <a:bodyPr/>
        <a:lstStyle/>
        <a:p>
          <a:endParaRPr lang="en-US"/>
        </a:p>
      </dgm:t>
    </dgm:pt>
    <dgm:pt modelId="{2BCE3D79-7DC0-4F02-943A-0CD1C2ABF08B}">
      <dgm:prSet phldrT="[Text]"/>
      <dgm:spPr/>
      <dgm:t>
        <a:bodyPr/>
        <a:lstStyle/>
        <a:p>
          <a:r>
            <a:rPr lang="en-US" dirty="0" err="1" smtClean="0"/>
            <a:t>Tha</a:t>
          </a:r>
          <a:r>
            <a:rPr lang="en-US" dirty="0" smtClean="0"/>
            <a:t> </a:t>
          </a:r>
          <a:r>
            <a:rPr lang="en-US" dirty="0" err="1" smtClean="0"/>
            <a:t>thứ</a:t>
          </a:r>
          <a:endParaRPr lang="en-US" dirty="0"/>
        </a:p>
      </dgm:t>
    </dgm:pt>
    <dgm:pt modelId="{891FC42D-B837-42A7-AEE6-8A00FF9CF03C}" type="parTrans" cxnId="{FBDB434C-2F8F-4A2E-9B9F-1B461CD10D24}">
      <dgm:prSet/>
      <dgm:spPr/>
      <dgm:t>
        <a:bodyPr/>
        <a:lstStyle/>
        <a:p>
          <a:endParaRPr lang="en-US"/>
        </a:p>
      </dgm:t>
    </dgm:pt>
    <dgm:pt modelId="{C1EA1677-F4B6-41C0-987B-FE67CC692597}" type="sibTrans" cxnId="{FBDB434C-2F8F-4A2E-9B9F-1B461CD10D24}">
      <dgm:prSet/>
      <dgm:spPr/>
      <dgm:t>
        <a:bodyPr/>
        <a:lstStyle/>
        <a:p>
          <a:endParaRPr lang="en-US"/>
        </a:p>
      </dgm:t>
    </dgm:pt>
    <dgm:pt modelId="{C08F85D5-82BF-4269-98AB-29CB1114684C}" type="pres">
      <dgm:prSet presAssocID="{7B73FE84-EBC9-4399-B961-8E1C4EFCD750}" presName="compositeShape" presStyleCnt="0">
        <dgm:presLayoutVars>
          <dgm:chMax val="7"/>
          <dgm:dir/>
          <dgm:resizeHandles val="exact"/>
        </dgm:presLayoutVars>
      </dgm:prSet>
      <dgm:spPr/>
    </dgm:pt>
    <dgm:pt modelId="{7B1A8D36-170D-428F-94C0-9EF9B7F763AD}" type="pres">
      <dgm:prSet presAssocID="{7B73FE84-EBC9-4399-B961-8E1C4EFCD750}" presName="wedge1" presStyleLbl="node1" presStyleIdx="0" presStyleCnt="5" custLinFactNeighborX="-3400" custLinFactNeighborY="4637"/>
      <dgm:spPr/>
      <dgm:t>
        <a:bodyPr/>
        <a:lstStyle/>
        <a:p>
          <a:endParaRPr lang="en-US"/>
        </a:p>
      </dgm:t>
    </dgm:pt>
    <dgm:pt modelId="{79267A9A-D8D3-4630-8663-6DEB99DC9C28}" type="pres">
      <dgm:prSet presAssocID="{7B73FE84-EBC9-4399-B961-8E1C4EFCD750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745C1-B4E2-416C-B932-ECB46496326E}" type="pres">
      <dgm:prSet presAssocID="{7B73FE84-EBC9-4399-B961-8E1C4EFCD750}" presName="wedge2" presStyleLbl="node1" presStyleIdx="1" presStyleCnt="5"/>
      <dgm:spPr/>
      <dgm:t>
        <a:bodyPr/>
        <a:lstStyle/>
        <a:p>
          <a:endParaRPr lang="en-US"/>
        </a:p>
      </dgm:t>
    </dgm:pt>
    <dgm:pt modelId="{B1F5869B-C3E2-4A76-9400-883679EE1610}" type="pres">
      <dgm:prSet presAssocID="{7B73FE84-EBC9-4399-B961-8E1C4EFCD750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9C0C95-53B1-443E-8A39-089092D7022A}" type="pres">
      <dgm:prSet presAssocID="{7B73FE84-EBC9-4399-B961-8E1C4EFCD750}" presName="wedge3" presStyleLbl="node1" presStyleIdx="2" presStyleCnt="5"/>
      <dgm:spPr/>
      <dgm:t>
        <a:bodyPr/>
        <a:lstStyle/>
        <a:p>
          <a:endParaRPr lang="en-US"/>
        </a:p>
      </dgm:t>
    </dgm:pt>
    <dgm:pt modelId="{BBEE4BB4-F29A-4B7A-962E-456C3A69D6E8}" type="pres">
      <dgm:prSet presAssocID="{7B73FE84-EBC9-4399-B961-8E1C4EFCD750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D01CB-7E9F-46F1-B521-A7037B86655F}" type="pres">
      <dgm:prSet presAssocID="{7B73FE84-EBC9-4399-B961-8E1C4EFCD750}" presName="wedge4" presStyleLbl="node1" presStyleIdx="3" presStyleCnt="5"/>
      <dgm:spPr/>
      <dgm:t>
        <a:bodyPr/>
        <a:lstStyle/>
        <a:p>
          <a:endParaRPr lang="en-US"/>
        </a:p>
      </dgm:t>
    </dgm:pt>
    <dgm:pt modelId="{30E65A8A-59D2-463A-B583-19DFAEDBFD07}" type="pres">
      <dgm:prSet presAssocID="{7B73FE84-EBC9-4399-B961-8E1C4EFCD750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3F79B-2978-49E2-9943-E8FA6EEA6755}" type="pres">
      <dgm:prSet presAssocID="{7B73FE84-EBC9-4399-B961-8E1C4EFCD750}" presName="wedge5" presStyleLbl="node1" presStyleIdx="4" presStyleCnt="5"/>
      <dgm:spPr/>
      <dgm:t>
        <a:bodyPr/>
        <a:lstStyle/>
        <a:p>
          <a:endParaRPr lang="en-US"/>
        </a:p>
      </dgm:t>
    </dgm:pt>
    <dgm:pt modelId="{2092F887-9DAB-4AF7-9D42-AA80F1C25142}" type="pres">
      <dgm:prSet presAssocID="{7B73FE84-EBC9-4399-B961-8E1C4EFCD750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91205A-ECCE-4231-B772-9471EB50B5CD}" type="presOf" srcId="{61255A84-9C4C-46DF-9010-CA77FE239FC8}" destId="{30E65A8A-59D2-463A-B583-19DFAEDBFD07}" srcOrd="1" destOrd="0" presId="urn:microsoft.com/office/officeart/2005/8/layout/chart3"/>
    <dgm:cxn modelId="{62C99782-8F02-4AD8-83A5-5A28620A29A3}" type="presOf" srcId="{61255A84-9C4C-46DF-9010-CA77FE239FC8}" destId="{B61D01CB-7E9F-46F1-B521-A7037B86655F}" srcOrd="0" destOrd="0" presId="urn:microsoft.com/office/officeart/2005/8/layout/chart3"/>
    <dgm:cxn modelId="{14D8C196-ED88-4DEF-B9F8-B01326FD217F}" type="presOf" srcId="{7B73FE84-EBC9-4399-B961-8E1C4EFCD750}" destId="{C08F85D5-82BF-4269-98AB-29CB1114684C}" srcOrd="0" destOrd="0" presId="urn:microsoft.com/office/officeart/2005/8/layout/chart3"/>
    <dgm:cxn modelId="{CC8B62AE-1D20-4261-A5DA-DEC49614C091}" srcId="{7B73FE84-EBC9-4399-B961-8E1C4EFCD750}" destId="{C0877EE4-CA37-45BD-AD24-23F88E584B58}" srcOrd="1" destOrd="0" parTransId="{A2AE0260-4973-4562-9EBE-41B54DF77C54}" sibTransId="{9E9EF615-68D0-46C5-8177-75AF33A1E5EA}"/>
    <dgm:cxn modelId="{BF9C5018-D929-490E-8EBB-FD5D655229C3}" type="presOf" srcId="{5B087FF1-7FDB-4467-ACAE-F7F712023A3A}" destId="{7B1A8D36-170D-428F-94C0-9EF9B7F763AD}" srcOrd="0" destOrd="0" presId="urn:microsoft.com/office/officeart/2005/8/layout/chart3"/>
    <dgm:cxn modelId="{CC7AED9B-56C1-4D88-B9BD-448BD10DF325}" type="presOf" srcId="{2BCE3D79-7DC0-4F02-943A-0CD1C2ABF08B}" destId="{6803F79B-2978-49E2-9943-E8FA6EEA6755}" srcOrd="0" destOrd="0" presId="urn:microsoft.com/office/officeart/2005/8/layout/chart3"/>
    <dgm:cxn modelId="{73E6269D-3949-4609-8EE9-E25DA6EA84D9}" type="presOf" srcId="{5B087FF1-7FDB-4467-ACAE-F7F712023A3A}" destId="{79267A9A-D8D3-4630-8663-6DEB99DC9C28}" srcOrd="1" destOrd="0" presId="urn:microsoft.com/office/officeart/2005/8/layout/chart3"/>
    <dgm:cxn modelId="{CBFF2781-2561-4F0C-9B38-0E0CF32E4342}" type="presOf" srcId="{DB8374A6-C7C8-487C-85F9-F5E759A28AC6}" destId="{BBEE4BB4-F29A-4B7A-962E-456C3A69D6E8}" srcOrd="1" destOrd="0" presId="urn:microsoft.com/office/officeart/2005/8/layout/chart3"/>
    <dgm:cxn modelId="{FBDB434C-2F8F-4A2E-9B9F-1B461CD10D24}" srcId="{7B73FE84-EBC9-4399-B961-8E1C4EFCD750}" destId="{2BCE3D79-7DC0-4F02-943A-0CD1C2ABF08B}" srcOrd="4" destOrd="0" parTransId="{891FC42D-B837-42A7-AEE6-8A00FF9CF03C}" sibTransId="{C1EA1677-F4B6-41C0-987B-FE67CC692597}"/>
    <dgm:cxn modelId="{1BAEC5E2-8701-4D54-BE0C-C9B304600F33}" type="presOf" srcId="{2BCE3D79-7DC0-4F02-943A-0CD1C2ABF08B}" destId="{2092F887-9DAB-4AF7-9D42-AA80F1C25142}" srcOrd="1" destOrd="0" presId="urn:microsoft.com/office/officeart/2005/8/layout/chart3"/>
    <dgm:cxn modelId="{D9FC01B2-C635-493E-93BC-4414C57F36A0}" srcId="{7B73FE84-EBC9-4399-B961-8E1C4EFCD750}" destId="{61255A84-9C4C-46DF-9010-CA77FE239FC8}" srcOrd="3" destOrd="0" parTransId="{3F973038-3072-4C0C-BB88-9815DB89939C}" sibTransId="{B1BC73C6-6423-44E0-86D0-8AAE9202A49D}"/>
    <dgm:cxn modelId="{B740052A-E8BA-4CDE-A58E-F1B289DA7F95}" srcId="{7B73FE84-EBC9-4399-B961-8E1C4EFCD750}" destId="{DB8374A6-C7C8-487C-85F9-F5E759A28AC6}" srcOrd="2" destOrd="0" parTransId="{D63B80D3-4CCA-46C5-8829-4AD7DBBCCA05}" sibTransId="{8B5D916F-7B12-476B-9491-079FE33461F3}"/>
    <dgm:cxn modelId="{2C025295-7832-4867-AADE-2EA624695254}" type="presOf" srcId="{C0877EE4-CA37-45BD-AD24-23F88E584B58}" destId="{CA1745C1-B4E2-416C-B932-ECB46496326E}" srcOrd="0" destOrd="0" presId="urn:microsoft.com/office/officeart/2005/8/layout/chart3"/>
    <dgm:cxn modelId="{D882158C-3360-49A7-9086-9C52980618EE}" type="presOf" srcId="{C0877EE4-CA37-45BD-AD24-23F88E584B58}" destId="{B1F5869B-C3E2-4A76-9400-883679EE1610}" srcOrd="1" destOrd="0" presId="urn:microsoft.com/office/officeart/2005/8/layout/chart3"/>
    <dgm:cxn modelId="{E9F9B708-4996-4C5B-B893-09C66C8DB7D9}" srcId="{7B73FE84-EBC9-4399-B961-8E1C4EFCD750}" destId="{5B087FF1-7FDB-4467-ACAE-F7F712023A3A}" srcOrd="0" destOrd="0" parTransId="{94313DFC-64BD-43D2-B5B7-9B43967A672B}" sibTransId="{2992662C-4B06-43AD-BAA3-E7903D507FBD}"/>
    <dgm:cxn modelId="{04D52060-95FF-4D8C-9DE6-120BCFB84359}" type="presOf" srcId="{DB8374A6-C7C8-487C-85F9-F5E759A28AC6}" destId="{539C0C95-53B1-443E-8A39-089092D7022A}" srcOrd="0" destOrd="0" presId="urn:microsoft.com/office/officeart/2005/8/layout/chart3"/>
    <dgm:cxn modelId="{FAB2FE34-612D-4C3E-94D1-5D24134BB4C7}" type="presParOf" srcId="{C08F85D5-82BF-4269-98AB-29CB1114684C}" destId="{7B1A8D36-170D-428F-94C0-9EF9B7F763AD}" srcOrd="0" destOrd="0" presId="urn:microsoft.com/office/officeart/2005/8/layout/chart3"/>
    <dgm:cxn modelId="{AF391584-A43E-4645-B88B-E58AC15BE66B}" type="presParOf" srcId="{C08F85D5-82BF-4269-98AB-29CB1114684C}" destId="{79267A9A-D8D3-4630-8663-6DEB99DC9C28}" srcOrd="1" destOrd="0" presId="urn:microsoft.com/office/officeart/2005/8/layout/chart3"/>
    <dgm:cxn modelId="{15262D16-B18D-4F36-9979-833BB4946BA9}" type="presParOf" srcId="{C08F85D5-82BF-4269-98AB-29CB1114684C}" destId="{CA1745C1-B4E2-416C-B932-ECB46496326E}" srcOrd="2" destOrd="0" presId="urn:microsoft.com/office/officeart/2005/8/layout/chart3"/>
    <dgm:cxn modelId="{8A1C215E-F80E-4E0B-A174-8E59D42D87B1}" type="presParOf" srcId="{C08F85D5-82BF-4269-98AB-29CB1114684C}" destId="{B1F5869B-C3E2-4A76-9400-883679EE1610}" srcOrd="3" destOrd="0" presId="urn:microsoft.com/office/officeart/2005/8/layout/chart3"/>
    <dgm:cxn modelId="{EA21349C-B213-4E45-A0D5-0BFACA251A2F}" type="presParOf" srcId="{C08F85D5-82BF-4269-98AB-29CB1114684C}" destId="{539C0C95-53B1-443E-8A39-089092D7022A}" srcOrd="4" destOrd="0" presId="urn:microsoft.com/office/officeart/2005/8/layout/chart3"/>
    <dgm:cxn modelId="{43834619-0CCE-4DD8-92A4-B88322B95C49}" type="presParOf" srcId="{C08F85D5-82BF-4269-98AB-29CB1114684C}" destId="{BBEE4BB4-F29A-4B7A-962E-456C3A69D6E8}" srcOrd="5" destOrd="0" presId="urn:microsoft.com/office/officeart/2005/8/layout/chart3"/>
    <dgm:cxn modelId="{07DCD828-45B2-4893-BD56-E878DB118E97}" type="presParOf" srcId="{C08F85D5-82BF-4269-98AB-29CB1114684C}" destId="{B61D01CB-7E9F-46F1-B521-A7037B86655F}" srcOrd="6" destOrd="0" presId="urn:microsoft.com/office/officeart/2005/8/layout/chart3"/>
    <dgm:cxn modelId="{93A2B505-7038-4EAB-A0C0-E68C741E8C80}" type="presParOf" srcId="{C08F85D5-82BF-4269-98AB-29CB1114684C}" destId="{30E65A8A-59D2-463A-B583-19DFAEDBFD07}" srcOrd="7" destOrd="0" presId="urn:microsoft.com/office/officeart/2005/8/layout/chart3"/>
    <dgm:cxn modelId="{D6CEF16A-F047-4BF7-84E1-9EDC77360B99}" type="presParOf" srcId="{C08F85D5-82BF-4269-98AB-29CB1114684C}" destId="{6803F79B-2978-49E2-9943-E8FA6EEA6755}" srcOrd="8" destOrd="0" presId="urn:microsoft.com/office/officeart/2005/8/layout/chart3"/>
    <dgm:cxn modelId="{DC39F17F-398A-4F46-B218-BD8BED79B051}" type="presParOf" srcId="{C08F85D5-82BF-4269-98AB-29CB1114684C}" destId="{2092F887-9DAB-4AF7-9D42-AA80F1C25142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A8D36-170D-428F-94C0-9EF9B7F763AD}">
      <dsp:nvSpPr>
        <dsp:cNvPr id="0" name=""/>
        <dsp:cNvSpPr/>
      </dsp:nvSpPr>
      <dsp:spPr>
        <a:xfrm>
          <a:off x="1713057" y="534826"/>
          <a:ext cx="4551680" cy="4551680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Tôn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trọng</a:t>
          </a:r>
          <a:endParaRPr lang="en-US" sz="3200" kern="1200" dirty="0"/>
        </a:p>
      </dsp:txBody>
      <dsp:txXfrm>
        <a:off x="4046335" y="1214869"/>
        <a:ext cx="1544320" cy="1056640"/>
      </dsp:txXfrm>
    </dsp:sp>
    <dsp:sp modelId="{CA1745C1-B4E2-416C-B932-ECB46496326E}">
      <dsp:nvSpPr>
        <dsp:cNvPr id="0" name=""/>
        <dsp:cNvSpPr/>
      </dsp:nvSpPr>
      <dsp:spPr>
        <a:xfrm>
          <a:off x="1708505" y="543221"/>
          <a:ext cx="4551680" cy="4551680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Tin </a:t>
          </a:r>
          <a:r>
            <a:rPr lang="en-US" sz="3200" kern="1200" dirty="0" err="1" smtClean="0"/>
            <a:t>tưởng</a:t>
          </a:r>
          <a:endParaRPr lang="en-US" sz="3200" kern="1200" dirty="0"/>
        </a:p>
      </dsp:txBody>
      <dsp:txXfrm>
        <a:off x="4683353" y="2602314"/>
        <a:ext cx="1354666" cy="1143338"/>
      </dsp:txXfrm>
    </dsp:sp>
    <dsp:sp modelId="{539C0C95-53B1-443E-8A39-089092D7022A}">
      <dsp:nvSpPr>
        <dsp:cNvPr id="0" name=""/>
        <dsp:cNvSpPr/>
      </dsp:nvSpPr>
      <dsp:spPr>
        <a:xfrm>
          <a:off x="1708505" y="543221"/>
          <a:ext cx="4551680" cy="4551680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Quan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tâm</a:t>
          </a:r>
          <a:endParaRPr lang="en-US" sz="3200" kern="1200" dirty="0"/>
        </a:p>
      </dsp:txBody>
      <dsp:txXfrm>
        <a:off x="3171545" y="3956981"/>
        <a:ext cx="1625600" cy="975360"/>
      </dsp:txXfrm>
    </dsp:sp>
    <dsp:sp modelId="{B61D01CB-7E9F-46F1-B521-A7037B86655F}">
      <dsp:nvSpPr>
        <dsp:cNvPr id="0" name=""/>
        <dsp:cNvSpPr/>
      </dsp:nvSpPr>
      <dsp:spPr>
        <a:xfrm>
          <a:off x="1708505" y="543221"/>
          <a:ext cx="4551680" cy="4551680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Chia </a:t>
          </a:r>
          <a:r>
            <a:rPr lang="en-US" sz="3200" kern="1200" dirty="0" err="1" smtClean="0"/>
            <a:t>sẻ</a:t>
          </a:r>
          <a:endParaRPr lang="en-US" sz="3200" kern="1200" dirty="0"/>
        </a:p>
      </dsp:txBody>
      <dsp:txXfrm>
        <a:off x="1925252" y="2602314"/>
        <a:ext cx="1354666" cy="1143338"/>
      </dsp:txXfrm>
    </dsp:sp>
    <dsp:sp modelId="{6803F79B-2978-49E2-9943-E8FA6EEA6755}">
      <dsp:nvSpPr>
        <dsp:cNvPr id="0" name=""/>
        <dsp:cNvSpPr/>
      </dsp:nvSpPr>
      <dsp:spPr>
        <a:xfrm>
          <a:off x="1708505" y="543221"/>
          <a:ext cx="4551680" cy="4551680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Tha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thứ</a:t>
          </a:r>
          <a:endParaRPr lang="en-US" sz="3200" kern="1200" dirty="0"/>
        </a:p>
      </dsp:txBody>
      <dsp:txXfrm>
        <a:off x="2372292" y="1236810"/>
        <a:ext cx="1544320" cy="1056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EF2A9-9E2C-4A1A-839B-5D903166E7FB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8AAF-E392-47C8-9080-49A21B98E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7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10311fe1dea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10311fe1dea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80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5FCF-9A04-431C-97CE-5D943EABDFA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CC72-CE3F-4244-BC01-945CF060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9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5FCF-9A04-431C-97CE-5D943EABDFA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CC72-CE3F-4244-BC01-945CF060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2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5FCF-9A04-431C-97CE-5D943EABDFA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CC72-CE3F-4244-BC01-945CF060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42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4"/>
          <p:cNvSpPr txBox="1">
            <a:spLocks noGrp="1"/>
          </p:cNvSpPr>
          <p:nvPr>
            <p:ph type="title"/>
          </p:nvPr>
        </p:nvSpPr>
        <p:spPr>
          <a:xfrm>
            <a:off x="5998800" y="1600033"/>
            <a:ext cx="5242400" cy="11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8" name="Google Shape;358;p14"/>
          <p:cNvSpPr txBox="1">
            <a:spLocks noGrp="1"/>
          </p:cNvSpPr>
          <p:nvPr>
            <p:ph type="title" idx="2" hasCustomPrompt="1"/>
          </p:nvPr>
        </p:nvSpPr>
        <p:spPr>
          <a:xfrm>
            <a:off x="9686800" y="516000"/>
            <a:ext cx="1554400" cy="1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59" name="Google Shape;359;p14"/>
          <p:cNvSpPr txBox="1">
            <a:spLocks noGrp="1"/>
          </p:cNvSpPr>
          <p:nvPr>
            <p:ph type="subTitle" idx="1"/>
          </p:nvPr>
        </p:nvSpPr>
        <p:spPr>
          <a:xfrm>
            <a:off x="5867400" y="2635667"/>
            <a:ext cx="53740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675864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5FCF-9A04-431C-97CE-5D943EABDFA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CC72-CE3F-4244-BC01-945CF060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5FCF-9A04-431C-97CE-5D943EABDFA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CC72-CE3F-4244-BC01-945CF060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0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5FCF-9A04-431C-97CE-5D943EABDFA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CC72-CE3F-4244-BC01-945CF060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5FCF-9A04-431C-97CE-5D943EABDFA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CC72-CE3F-4244-BC01-945CF060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7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5FCF-9A04-431C-97CE-5D943EABDFA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CC72-CE3F-4244-BC01-945CF060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6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5FCF-9A04-431C-97CE-5D943EABDFA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CC72-CE3F-4244-BC01-945CF060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4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5FCF-9A04-431C-97CE-5D943EABDFA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CC72-CE3F-4244-BC01-945CF060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5FCF-9A04-431C-97CE-5D943EABDFA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CC72-CE3F-4244-BC01-945CF060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2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85FCF-9A04-431C-97CE-5D943EABDFA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5CC72-CE3F-4244-BC01-945CF060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1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microsoft.com/office/2007/relationships/hdphoto" Target="../media/hdphoto5.wdp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microsoft.com/office/2007/relationships/hdphoto" Target="../media/hdphoto7.wdp"/><Relationship Id="rId5" Type="http://schemas.openxmlformats.org/officeDocument/2006/relationships/image" Target="../media/image17.jpg"/><Relationship Id="rId15" Type="http://schemas.openxmlformats.org/officeDocument/2006/relationships/slide" Target="slide12.xml"/><Relationship Id="rId10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microsoft.com/office/2007/relationships/hdphoto" Target="../media/hdphoto6.wdp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5.jp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7 cách vẽ cây đơn giản vẫn đẹp lung linh - Sáng tạo - Việt Giải Trí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948" y="1"/>
            <a:ext cx="7423052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63205" y="1696887"/>
            <a:ext cx="4634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53319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图片 26" descr="图片包含 哺乳动物, 动物&#10;&#10;描述已自动生成">
            <a:extLst>
              <a:ext uri="{FF2B5EF4-FFF2-40B4-BE49-F238E27FC236}">
                <a16:creationId xmlns:a16="http://schemas.microsoft.com/office/drawing/2014/main" xmlns="" id="{EE27E432-AE84-4595-A0F8-D4E60A7B4C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1115" y="2975859"/>
            <a:ext cx="1975733" cy="1911837"/>
          </a:xfrm>
          <a:prstGeom prst="rect">
            <a:avLst/>
          </a:prstGeom>
        </p:spPr>
      </p:pic>
      <p:sp>
        <p:nvSpPr>
          <p:cNvPr id="878" name="Google Shape;878;p46"/>
          <p:cNvSpPr txBox="1">
            <a:spLocks noGrp="1"/>
          </p:cNvSpPr>
          <p:nvPr>
            <p:ph type="title"/>
          </p:nvPr>
        </p:nvSpPr>
        <p:spPr>
          <a:xfrm>
            <a:off x="2516733" y="2585771"/>
            <a:ext cx="6770468" cy="110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tình huống hiểm nghèo</a:t>
            </a:r>
            <a:endParaRPr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1" name="Google Shape;881;p46"/>
          <p:cNvSpPr/>
          <p:nvPr/>
        </p:nvSpPr>
        <p:spPr>
          <a:xfrm>
            <a:off x="2035837" y="2081005"/>
            <a:ext cx="73" cy="7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54872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922" name="Google Shape;922;p46"/>
          <p:cNvGrpSpPr/>
          <p:nvPr/>
        </p:nvGrpSpPr>
        <p:grpSpPr>
          <a:xfrm>
            <a:off x="4184473" y="5364506"/>
            <a:ext cx="700840" cy="374197"/>
            <a:chOff x="2026995" y="4170588"/>
            <a:chExt cx="525630" cy="280648"/>
          </a:xfrm>
        </p:grpSpPr>
        <p:grpSp>
          <p:nvGrpSpPr>
            <p:cNvPr id="923" name="Google Shape;923;p46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924" name="Google Shape;924;p46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25" name="Google Shape;925;p46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26" name="Google Shape;926;p46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27" name="Google Shape;927;p46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28" name="Google Shape;928;p46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29" name="Google Shape;929;p46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930" name="Google Shape;930;p46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31" name="Google Shape;931;p46"/>
          <p:cNvGrpSpPr/>
          <p:nvPr/>
        </p:nvGrpSpPr>
        <p:grpSpPr>
          <a:xfrm flipH="1">
            <a:off x="4885313" y="4849244"/>
            <a:ext cx="700840" cy="374197"/>
            <a:chOff x="2026995" y="4170588"/>
            <a:chExt cx="525630" cy="280648"/>
          </a:xfrm>
        </p:grpSpPr>
        <p:grpSp>
          <p:nvGrpSpPr>
            <p:cNvPr id="932" name="Google Shape;932;p46"/>
            <p:cNvGrpSpPr/>
            <p:nvPr/>
          </p:nvGrpSpPr>
          <p:grpSpPr>
            <a:xfrm flipH="1">
              <a:off x="2026995" y="4170588"/>
              <a:ext cx="525630" cy="280648"/>
              <a:chOff x="1737175" y="1180825"/>
              <a:chExt cx="525630" cy="280648"/>
            </a:xfrm>
          </p:grpSpPr>
          <p:sp>
            <p:nvSpPr>
              <p:cNvPr id="933" name="Google Shape;933;p46"/>
              <p:cNvSpPr/>
              <p:nvPr/>
            </p:nvSpPr>
            <p:spPr>
              <a:xfrm>
                <a:off x="1882950" y="1324476"/>
                <a:ext cx="160397" cy="136997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589" extrusionOk="0">
                    <a:moveTo>
                      <a:pt x="3146" y="1"/>
                    </a:moveTo>
                    <a:cubicBezTo>
                      <a:pt x="2324" y="276"/>
                      <a:pt x="1344" y="471"/>
                      <a:pt x="0" y="497"/>
                    </a:cubicBezTo>
                    <a:lnTo>
                      <a:pt x="0" y="589"/>
                    </a:lnTo>
                    <a:cubicBezTo>
                      <a:pt x="0" y="589"/>
                      <a:pt x="710" y="2589"/>
                      <a:pt x="2818" y="2589"/>
                    </a:cubicBezTo>
                    <a:cubicBezTo>
                      <a:pt x="2924" y="2589"/>
                      <a:pt x="3033" y="2584"/>
                      <a:pt x="3146" y="2573"/>
                    </a:cubicBezTo>
                    <a:cubicBezTo>
                      <a:pt x="3459" y="2560"/>
                      <a:pt x="3146" y="1"/>
                      <a:pt x="3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34" name="Google Shape;934;p46"/>
              <p:cNvSpPr/>
              <p:nvPr/>
            </p:nvSpPr>
            <p:spPr>
              <a:xfrm>
                <a:off x="2063900" y="1356925"/>
                <a:ext cx="56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484" extrusionOk="0">
                    <a:moveTo>
                      <a:pt x="1828" y="0"/>
                    </a:moveTo>
                    <a:cubicBezTo>
                      <a:pt x="1201" y="379"/>
                      <a:pt x="627" y="757"/>
                      <a:pt x="0" y="1084"/>
                    </a:cubicBezTo>
                    <a:cubicBezTo>
                      <a:pt x="0" y="1084"/>
                      <a:pt x="836" y="2233"/>
                      <a:pt x="1959" y="2481"/>
                    </a:cubicBezTo>
                    <a:cubicBezTo>
                      <a:pt x="1965" y="2483"/>
                      <a:pt x="1971" y="2484"/>
                      <a:pt x="1977" y="2484"/>
                    </a:cubicBezTo>
                    <a:cubicBezTo>
                      <a:pt x="2266" y="2484"/>
                      <a:pt x="1828" y="0"/>
                      <a:pt x="1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35" name="Google Shape;935;p46"/>
              <p:cNvSpPr/>
              <p:nvPr/>
            </p:nvSpPr>
            <p:spPr>
              <a:xfrm>
                <a:off x="2116700" y="1232751"/>
                <a:ext cx="146105" cy="169373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6464" extrusionOk="0">
                    <a:moveTo>
                      <a:pt x="4700" y="1"/>
                    </a:moveTo>
                    <a:cubicBezTo>
                      <a:pt x="3603" y="1607"/>
                      <a:pt x="1515" y="2443"/>
                      <a:pt x="0" y="2533"/>
                    </a:cubicBezTo>
                    <a:cubicBezTo>
                      <a:pt x="0" y="2533"/>
                      <a:pt x="536" y="3108"/>
                      <a:pt x="536" y="3774"/>
                    </a:cubicBezTo>
                    <a:cubicBezTo>
                      <a:pt x="536" y="4387"/>
                      <a:pt x="144" y="4845"/>
                      <a:pt x="92" y="4909"/>
                    </a:cubicBezTo>
                    <a:cubicBezTo>
                      <a:pt x="477" y="4712"/>
                      <a:pt x="882" y="4630"/>
                      <a:pt x="1290" y="4630"/>
                    </a:cubicBezTo>
                    <a:cubicBezTo>
                      <a:pt x="3220" y="4630"/>
                      <a:pt x="5196" y="6464"/>
                      <a:pt x="5196" y="6464"/>
                    </a:cubicBezTo>
                    <a:cubicBezTo>
                      <a:pt x="5196" y="3879"/>
                      <a:pt x="3930" y="3461"/>
                      <a:pt x="3930" y="3461"/>
                    </a:cubicBezTo>
                    <a:cubicBezTo>
                      <a:pt x="5575" y="2429"/>
                      <a:pt x="4700" y="1"/>
                      <a:pt x="4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36" name="Google Shape;936;p46"/>
              <p:cNvSpPr/>
              <p:nvPr/>
            </p:nvSpPr>
            <p:spPr>
              <a:xfrm>
                <a:off x="1737175" y="1249875"/>
                <a:ext cx="40245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775" extrusionOk="0">
                    <a:moveTo>
                      <a:pt x="9649" y="3734"/>
                    </a:moveTo>
                    <a:cubicBezTo>
                      <a:pt x="9740" y="5013"/>
                      <a:pt x="9661" y="6057"/>
                      <a:pt x="8970" y="6214"/>
                    </a:cubicBezTo>
                    <a:cubicBezTo>
                      <a:pt x="8933" y="6223"/>
                      <a:pt x="8893" y="6228"/>
                      <a:pt x="8851" y="6228"/>
                    </a:cubicBezTo>
                    <a:cubicBezTo>
                      <a:pt x="8116" y="6228"/>
                      <a:pt x="6725" y="4883"/>
                      <a:pt x="6516" y="4439"/>
                    </a:cubicBezTo>
                    <a:cubicBezTo>
                      <a:pt x="6307" y="3981"/>
                      <a:pt x="6672" y="3981"/>
                      <a:pt x="6672" y="3981"/>
                    </a:cubicBezTo>
                    <a:cubicBezTo>
                      <a:pt x="6672" y="3981"/>
                      <a:pt x="7307" y="4053"/>
                      <a:pt x="8001" y="4053"/>
                    </a:cubicBezTo>
                    <a:cubicBezTo>
                      <a:pt x="8661" y="4053"/>
                      <a:pt x="9375" y="3988"/>
                      <a:pt x="9649" y="3734"/>
                    </a:cubicBezTo>
                    <a:close/>
                    <a:moveTo>
                      <a:pt x="8643" y="0"/>
                    </a:moveTo>
                    <a:cubicBezTo>
                      <a:pt x="8448" y="0"/>
                      <a:pt x="8251" y="13"/>
                      <a:pt x="8069" y="13"/>
                    </a:cubicBezTo>
                    <a:cubicBezTo>
                      <a:pt x="2181" y="157"/>
                      <a:pt x="1" y="2480"/>
                      <a:pt x="1" y="2480"/>
                    </a:cubicBezTo>
                    <a:cubicBezTo>
                      <a:pt x="523" y="3459"/>
                      <a:pt x="1920" y="4738"/>
                      <a:pt x="3774" y="5640"/>
                    </a:cubicBezTo>
                    <a:cubicBezTo>
                      <a:pt x="3774" y="5640"/>
                      <a:pt x="5158" y="5039"/>
                      <a:pt x="5432" y="3629"/>
                    </a:cubicBezTo>
                    <a:lnTo>
                      <a:pt x="5432" y="3629"/>
                    </a:lnTo>
                    <a:cubicBezTo>
                      <a:pt x="5236" y="4961"/>
                      <a:pt x="4375" y="5652"/>
                      <a:pt x="4166" y="5823"/>
                    </a:cubicBezTo>
                    <a:cubicBezTo>
                      <a:pt x="5445" y="6397"/>
                      <a:pt x="6920" y="6775"/>
                      <a:pt x="8448" y="6775"/>
                    </a:cubicBezTo>
                    <a:lnTo>
                      <a:pt x="8787" y="6775"/>
                    </a:lnTo>
                    <a:cubicBezTo>
                      <a:pt x="10131" y="6749"/>
                      <a:pt x="11111" y="6554"/>
                      <a:pt x="11933" y="6279"/>
                    </a:cubicBezTo>
                    <a:cubicBezTo>
                      <a:pt x="12351" y="6122"/>
                      <a:pt x="12716" y="5953"/>
                      <a:pt x="13069" y="5770"/>
                    </a:cubicBezTo>
                    <a:cubicBezTo>
                      <a:pt x="13696" y="5443"/>
                      <a:pt x="14270" y="5065"/>
                      <a:pt x="14897" y="4686"/>
                    </a:cubicBezTo>
                    <a:cubicBezTo>
                      <a:pt x="15132" y="4543"/>
                      <a:pt x="15379" y="4399"/>
                      <a:pt x="15654" y="4268"/>
                    </a:cubicBezTo>
                    <a:cubicBezTo>
                      <a:pt x="15706" y="4204"/>
                      <a:pt x="16098" y="3746"/>
                      <a:pt x="16098" y="3133"/>
                    </a:cubicBezTo>
                    <a:cubicBezTo>
                      <a:pt x="16098" y="2467"/>
                      <a:pt x="15562" y="1892"/>
                      <a:pt x="15562" y="1892"/>
                    </a:cubicBezTo>
                    <a:cubicBezTo>
                      <a:pt x="15497" y="1906"/>
                      <a:pt x="15445" y="1906"/>
                      <a:pt x="15379" y="1906"/>
                    </a:cubicBezTo>
                    <a:cubicBezTo>
                      <a:pt x="15364" y="1906"/>
                      <a:pt x="15348" y="1907"/>
                      <a:pt x="15332" y="1907"/>
                    </a:cubicBezTo>
                    <a:cubicBezTo>
                      <a:pt x="14369" y="1907"/>
                      <a:pt x="13397" y="1126"/>
                      <a:pt x="11881" y="574"/>
                    </a:cubicBezTo>
                    <a:cubicBezTo>
                      <a:pt x="11007" y="248"/>
                      <a:pt x="9962" y="0"/>
                      <a:pt x="8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37" name="Google Shape;937;p46"/>
              <p:cNvSpPr/>
              <p:nvPr/>
            </p:nvSpPr>
            <p:spPr>
              <a:xfrm>
                <a:off x="1938875" y="1180825"/>
                <a:ext cx="1007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219" extrusionOk="0">
                    <a:moveTo>
                      <a:pt x="3154" y="1"/>
                    </a:moveTo>
                    <a:cubicBezTo>
                      <a:pt x="3143" y="1"/>
                      <a:pt x="3132" y="3"/>
                      <a:pt x="3121" y="7"/>
                    </a:cubicBezTo>
                    <a:cubicBezTo>
                      <a:pt x="1881" y="477"/>
                      <a:pt x="1" y="2657"/>
                      <a:pt x="1" y="2657"/>
                    </a:cubicBezTo>
                    <a:cubicBezTo>
                      <a:pt x="183" y="2657"/>
                      <a:pt x="380" y="2644"/>
                      <a:pt x="575" y="2644"/>
                    </a:cubicBezTo>
                    <a:cubicBezTo>
                      <a:pt x="1894" y="2644"/>
                      <a:pt x="2939" y="2892"/>
                      <a:pt x="3813" y="3218"/>
                    </a:cubicBezTo>
                    <a:cubicBezTo>
                      <a:pt x="4027" y="1494"/>
                      <a:pt x="3453" y="1"/>
                      <a:pt x="3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38" name="Google Shape;938;p46"/>
              <p:cNvSpPr/>
              <p:nvPr/>
            </p:nvSpPr>
            <p:spPr>
              <a:xfrm>
                <a:off x="1797575" y="1303075"/>
                <a:ext cx="130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23" extrusionOk="0">
                    <a:moveTo>
                      <a:pt x="262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3"/>
                      <a:pt x="262" y="523"/>
                    </a:cubicBezTo>
                    <a:cubicBezTo>
                      <a:pt x="405" y="523"/>
                      <a:pt x="523" y="405"/>
                      <a:pt x="523" y="262"/>
                    </a:cubicBezTo>
                    <a:cubicBezTo>
                      <a:pt x="523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939" name="Google Shape;939;p46"/>
            <p:cNvSpPr/>
            <p:nvPr/>
          </p:nvSpPr>
          <p:spPr>
            <a:xfrm flipH="1">
              <a:off x="2419800" y="4333963"/>
              <a:ext cx="41450" cy="54850"/>
            </a:xfrm>
            <a:custGeom>
              <a:avLst/>
              <a:gdLst/>
              <a:ahLst/>
              <a:cxnLst/>
              <a:rect l="l" t="t" r="r" b="b"/>
              <a:pathLst>
                <a:path w="1658" h="2194" extrusionOk="0">
                  <a:moveTo>
                    <a:pt x="1658" y="0"/>
                  </a:moveTo>
                  <a:lnTo>
                    <a:pt x="1658" y="0"/>
                  </a:lnTo>
                  <a:cubicBezTo>
                    <a:pt x="1384" y="1410"/>
                    <a:pt x="0" y="2011"/>
                    <a:pt x="0" y="2011"/>
                  </a:cubicBezTo>
                  <a:lnTo>
                    <a:pt x="378" y="2194"/>
                  </a:lnTo>
                  <a:lnTo>
                    <a:pt x="392" y="2194"/>
                  </a:lnTo>
                  <a:cubicBezTo>
                    <a:pt x="601" y="2023"/>
                    <a:pt x="1462" y="1332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3" name="Google Shape;783;p27">
            <a:extLst>
              <a:ext uri="{FF2B5EF4-FFF2-40B4-BE49-F238E27FC236}">
                <a16:creationId xmlns:a16="http://schemas.microsoft.com/office/drawing/2014/main" xmlns="" id="{AAD01C4E-1195-F5B3-CA74-197433A303BA}"/>
              </a:ext>
            </a:extLst>
          </p:cNvPr>
          <p:cNvGrpSpPr/>
          <p:nvPr/>
        </p:nvGrpSpPr>
        <p:grpSpPr>
          <a:xfrm>
            <a:off x="9299003" y="2518155"/>
            <a:ext cx="2611672" cy="2185965"/>
            <a:chOff x="1876100" y="1405375"/>
            <a:chExt cx="3742450" cy="2887100"/>
          </a:xfrm>
        </p:grpSpPr>
        <p:sp>
          <p:nvSpPr>
            <p:cNvPr id="84" name="Google Shape;784;p27">
              <a:extLst>
                <a:ext uri="{FF2B5EF4-FFF2-40B4-BE49-F238E27FC236}">
                  <a16:creationId xmlns:a16="http://schemas.microsoft.com/office/drawing/2014/main" xmlns="" id="{B2B9DBD6-9E8E-B033-17AE-0DFA53B74204}"/>
                </a:ext>
              </a:extLst>
            </p:cNvPr>
            <p:cNvSpPr/>
            <p:nvPr/>
          </p:nvSpPr>
          <p:spPr>
            <a:xfrm>
              <a:off x="1876100" y="1858975"/>
              <a:ext cx="3726925" cy="2433500"/>
            </a:xfrm>
            <a:custGeom>
              <a:avLst/>
              <a:gdLst/>
              <a:ahLst/>
              <a:cxnLst/>
              <a:rect l="l" t="t" r="r" b="b"/>
              <a:pathLst>
                <a:path w="149077" h="97340" extrusionOk="0">
                  <a:moveTo>
                    <a:pt x="53732" y="0"/>
                  </a:moveTo>
                  <a:cubicBezTo>
                    <a:pt x="37541" y="0"/>
                    <a:pt x="20572" y="5102"/>
                    <a:pt x="12513" y="21506"/>
                  </a:cubicBezTo>
                  <a:cubicBezTo>
                    <a:pt x="1" y="47018"/>
                    <a:pt x="24137" y="93471"/>
                    <a:pt x="26843" y="95290"/>
                  </a:cubicBezTo>
                  <a:cubicBezTo>
                    <a:pt x="28380" y="96315"/>
                    <a:pt x="37519" y="97339"/>
                    <a:pt x="44542" y="97339"/>
                  </a:cubicBezTo>
                  <a:cubicBezTo>
                    <a:pt x="49684" y="97339"/>
                    <a:pt x="53692" y="96790"/>
                    <a:pt x="52754" y="95290"/>
                  </a:cubicBezTo>
                  <a:cubicBezTo>
                    <a:pt x="50536" y="91696"/>
                    <a:pt x="42017" y="89478"/>
                    <a:pt x="42017" y="89478"/>
                  </a:cubicBezTo>
                  <a:cubicBezTo>
                    <a:pt x="42017" y="89478"/>
                    <a:pt x="39133" y="72263"/>
                    <a:pt x="43126" y="70488"/>
                  </a:cubicBezTo>
                  <a:cubicBezTo>
                    <a:pt x="43822" y="70170"/>
                    <a:pt x="45054" y="70057"/>
                    <a:pt x="46720" y="70057"/>
                  </a:cubicBezTo>
                  <a:cubicBezTo>
                    <a:pt x="48771" y="70057"/>
                    <a:pt x="51480" y="70228"/>
                    <a:pt x="54662" y="70400"/>
                  </a:cubicBezTo>
                  <a:cubicBezTo>
                    <a:pt x="57853" y="70568"/>
                    <a:pt x="61527" y="70737"/>
                    <a:pt x="65502" y="70737"/>
                  </a:cubicBezTo>
                  <a:cubicBezTo>
                    <a:pt x="73022" y="70737"/>
                    <a:pt x="81621" y="70133"/>
                    <a:pt x="90067" y="67782"/>
                  </a:cubicBezTo>
                  <a:lnTo>
                    <a:pt x="90067" y="67782"/>
                  </a:lnTo>
                  <a:cubicBezTo>
                    <a:pt x="90067" y="67782"/>
                    <a:pt x="86074" y="92805"/>
                    <a:pt x="91443" y="95512"/>
                  </a:cubicBezTo>
                  <a:cubicBezTo>
                    <a:pt x="93960" y="96771"/>
                    <a:pt x="98292" y="97236"/>
                    <a:pt x="102207" y="97236"/>
                  </a:cubicBezTo>
                  <a:cubicBezTo>
                    <a:pt x="106573" y="97236"/>
                    <a:pt x="110420" y="96657"/>
                    <a:pt x="110654" y="95956"/>
                  </a:cubicBezTo>
                  <a:cubicBezTo>
                    <a:pt x="111098" y="94625"/>
                    <a:pt x="103067" y="91031"/>
                    <a:pt x="103067" y="91031"/>
                  </a:cubicBezTo>
                  <a:cubicBezTo>
                    <a:pt x="103067" y="91031"/>
                    <a:pt x="106617" y="65564"/>
                    <a:pt x="112429" y="60195"/>
                  </a:cubicBezTo>
                  <a:cubicBezTo>
                    <a:pt x="118241" y="54826"/>
                    <a:pt x="149076" y="32909"/>
                    <a:pt x="142821" y="13697"/>
                  </a:cubicBezTo>
                  <a:cubicBezTo>
                    <a:pt x="139370" y="3101"/>
                    <a:pt x="130007" y="725"/>
                    <a:pt x="122303" y="725"/>
                  </a:cubicBezTo>
                  <a:cubicBezTo>
                    <a:pt x="116041" y="725"/>
                    <a:pt x="110876" y="2295"/>
                    <a:pt x="110876" y="2295"/>
                  </a:cubicBezTo>
                  <a:cubicBezTo>
                    <a:pt x="110876" y="2295"/>
                    <a:pt x="104106" y="5904"/>
                    <a:pt x="93275" y="5904"/>
                  </a:cubicBezTo>
                  <a:cubicBezTo>
                    <a:pt x="88868" y="5904"/>
                    <a:pt x="83790" y="5307"/>
                    <a:pt x="78221" y="3626"/>
                  </a:cubicBezTo>
                  <a:cubicBezTo>
                    <a:pt x="71385" y="1557"/>
                    <a:pt x="62677" y="0"/>
                    <a:pt x="53732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5" name="Google Shape;785;p27">
              <a:extLst>
                <a:ext uri="{FF2B5EF4-FFF2-40B4-BE49-F238E27FC236}">
                  <a16:creationId xmlns:a16="http://schemas.microsoft.com/office/drawing/2014/main" xmlns="" id="{8B112FC0-D4CC-20A8-955E-50880E573DB2}"/>
                </a:ext>
              </a:extLst>
            </p:cNvPr>
            <p:cNvSpPr/>
            <p:nvPr/>
          </p:nvSpPr>
          <p:spPr>
            <a:xfrm>
              <a:off x="3685200" y="3553500"/>
              <a:ext cx="442600" cy="660675"/>
            </a:xfrm>
            <a:custGeom>
              <a:avLst/>
              <a:gdLst/>
              <a:ahLst/>
              <a:cxnLst/>
              <a:rect l="l" t="t" r="r" b="b"/>
              <a:pathLst>
                <a:path w="17704" h="26427" extrusionOk="0">
                  <a:moveTo>
                    <a:pt x="17703" y="1"/>
                  </a:moveTo>
                  <a:lnTo>
                    <a:pt x="17703" y="1"/>
                  </a:lnTo>
                  <a:cubicBezTo>
                    <a:pt x="13799" y="1110"/>
                    <a:pt x="9850" y="1820"/>
                    <a:pt x="5990" y="2264"/>
                  </a:cubicBezTo>
                  <a:cubicBezTo>
                    <a:pt x="3195" y="9496"/>
                    <a:pt x="1" y="19035"/>
                    <a:pt x="1731" y="21342"/>
                  </a:cubicBezTo>
                  <a:cubicBezTo>
                    <a:pt x="4029" y="24465"/>
                    <a:pt x="10772" y="26427"/>
                    <a:pt x="13637" y="26427"/>
                  </a:cubicBezTo>
                  <a:cubicBezTo>
                    <a:pt x="14313" y="26427"/>
                    <a:pt x="14773" y="26318"/>
                    <a:pt x="14908" y="26089"/>
                  </a:cubicBezTo>
                  <a:cubicBezTo>
                    <a:pt x="15662" y="24847"/>
                    <a:pt x="11181" y="19523"/>
                    <a:pt x="11181" y="19523"/>
                  </a:cubicBezTo>
                  <a:cubicBezTo>
                    <a:pt x="11181" y="19523"/>
                    <a:pt x="13622" y="13932"/>
                    <a:pt x="16772" y="7677"/>
                  </a:cubicBezTo>
                  <a:cubicBezTo>
                    <a:pt x="17171" y="3329"/>
                    <a:pt x="17703" y="1"/>
                    <a:pt x="17703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6" name="Google Shape;786;p27">
              <a:extLst>
                <a:ext uri="{FF2B5EF4-FFF2-40B4-BE49-F238E27FC236}">
                  <a16:creationId xmlns:a16="http://schemas.microsoft.com/office/drawing/2014/main" xmlns="" id="{7E402A07-1C52-5262-1B89-39BE693F01BE}"/>
                </a:ext>
              </a:extLst>
            </p:cNvPr>
            <p:cNvSpPr/>
            <p:nvPr/>
          </p:nvSpPr>
          <p:spPr>
            <a:xfrm>
              <a:off x="3834950" y="3438625"/>
              <a:ext cx="430375" cy="306800"/>
            </a:xfrm>
            <a:custGeom>
              <a:avLst/>
              <a:gdLst/>
              <a:ahLst/>
              <a:cxnLst/>
              <a:rect l="l" t="t" r="r" b="b"/>
              <a:pathLst>
                <a:path w="17215" h="12272" extrusionOk="0">
                  <a:moveTo>
                    <a:pt x="9457" y="0"/>
                  </a:moveTo>
                  <a:cubicBezTo>
                    <a:pt x="7443" y="0"/>
                    <a:pt x="5204" y="64"/>
                    <a:pt x="2795" y="115"/>
                  </a:cubicBezTo>
                  <a:cubicBezTo>
                    <a:pt x="2086" y="1668"/>
                    <a:pt x="1065" y="4108"/>
                    <a:pt x="0" y="6859"/>
                  </a:cubicBezTo>
                  <a:cubicBezTo>
                    <a:pt x="3860" y="6415"/>
                    <a:pt x="7809" y="5705"/>
                    <a:pt x="11713" y="4596"/>
                  </a:cubicBezTo>
                  <a:lnTo>
                    <a:pt x="11713" y="4596"/>
                  </a:lnTo>
                  <a:cubicBezTo>
                    <a:pt x="11713" y="4596"/>
                    <a:pt x="11181" y="7924"/>
                    <a:pt x="10782" y="12272"/>
                  </a:cubicBezTo>
                  <a:cubicBezTo>
                    <a:pt x="12778" y="8323"/>
                    <a:pt x="15041" y="4108"/>
                    <a:pt x="17215" y="825"/>
                  </a:cubicBezTo>
                  <a:cubicBezTo>
                    <a:pt x="15379" y="167"/>
                    <a:pt x="12712" y="0"/>
                    <a:pt x="9457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7" name="Google Shape;787;p27">
              <a:extLst>
                <a:ext uri="{FF2B5EF4-FFF2-40B4-BE49-F238E27FC236}">
                  <a16:creationId xmlns:a16="http://schemas.microsoft.com/office/drawing/2014/main" xmlns="" id="{3FA5B02A-4A9A-B205-CF37-A0FA06DB2B70}"/>
                </a:ext>
              </a:extLst>
            </p:cNvPr>
            <p:cNvSpPr/>
            <p:nvPr/>
          </p:nvSpPr>
          <p:spPr>
            <a:xfrm>
              <a:off x="3716250" y="3553500"/>
              <a:ext cx="411550" cy="661125"/>
            </a:xfrm>
            <a:custGeom>
              <a:avLst/>
              <a:gdLst/>
              <a:ahLst/>
              <a:cxnLst/>
              <a:rect l="l" t="t" r="r" b="b"/>
              <a:pathLst>
                <a:path w="16462" h="26445" extrusionOk="0">
                  <a:moveTo>
                    <a:pt x="16461" y="1"/>
                  </a:moveTo>
                  <a:cubicBezTo>
                    <a:pt x="12557" y="1110"/>
                    <a:pt x="8608" y="1820"/>
                    <a:pt x="4748" y="2264"/>
                  </a:cubicBezTo>
                  <a:cubicBezTo>
                    <a:pt x="2486" y="8076"/>
                    <a:pt x="1" y="15397"/>
                    <a:pt x="1" y="19212"/>
                  </a:cubicBezTo>
                  <a:cubicBezTo>
                    <a:pt x="1" y="20144"/>
                    <a:pt x="134" y="20898"/>
                    <a:pt x="489" y="21342"/>
                  </a:cubicBezTo>
                  <a:cubicBezTo>
                    <a:pt x="2796" y="24448"/>
                    <a:pt x="9496" y="26444"/>
                    <a:pt x="12380" y="26444"/>
                  </a:cubicBezTo>
                  <a:cubicBezTo>
                    <a:pt x="13045" y="26444"/>
                    <a:pt x="13533" y="26311"/>
                    <a:pt x="13666" y="26089"/>
                  </a:cubicBezTo>
                  <a:cubicBezTo>
                    <a:pt x="13711" y="26001"/>
                    <a:pt x="13755" y="25867"/>
                    <a:pt x="13755" y="25734"/>
                  </a:cubicBezTo>
                  <a:cubicBezTo>
                    <a:pt x="13755" y="24048"/>
                    <a:pt x="9939" y="19523"/>
                    <a:pt x="9939" y="19523"/>
                  </a:cubicBezTo>
                  <a:cubicBezTo>
                    <a:pt x="9939" y="19523"/>
                    <a:pt x="12380" y="13932"/>
                    <a:pt x="15530" y="7721"/>
                  </a:cubicBezTo>
                  <a:cubicBezTo>
                    <a:pt x="15530" y="7677"/>
                    <a:pt x="15530" y="7677"/>
                    <a:pt x="15530" y="7677"/>
                  </a:cubicBezTo>
                  <a:cubicBezTo>
                    <a:pt x="15929" y="3373"/>
                    <a:pt x="16461" y="45"/>
                    <a:pt x="16461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8" name="Google Shape;788;p27">
              <a:extLst>
                <a:ext uri="{FF2B5EF4-FFF2-40B4-BE49-F238E27FC236}">
                  <a16:creationId xmlns:a16="http://schemas.microsoft.com/office/drawing/2014/main" xmlns="" id="{277B1091-67B5-2C0C-70B8-03B6EE52C4C1}"/>
                </a:ext>
              </a:extLst>
            </p:cNvPr>
            <p:cNvSpPr/>
            <p:nvPr/>
          </p:nvSpPr>
          <p:spPr>
            <a:xfrm>
              <a:off x="4104475" y="3553500"/>
              <a:ext cx="23325" cy="191925"/>
            </a:xfrm>
            <a:custGeom>
              <a:avLst/>
              <a:gdLst/>
              <a:ahLst/>
              <a:cxnLst/>
              <a:rect l="l" t="t" r="r" b="b"/>
              <a:pathLst>
                <a:path w="933" h="7677" extrusionOk="0">
                  <a:moveTo>
                    <a:pt x="932" y="1"/>
                  </a:moveTo>
                  <a:cubicBezTo>
                    <a:pt x="932" y="2"/>
                    <a:pt x="400" y="3329"/>
                    <a:pt x="1" y="7677"/>
                  </a:cubicBezTo>
                  <a:cubicBezTo>
                    <a:pt x="400" y="3373"/>
                    <a:pt x="932" y="45"/>
                    <a:pt x="932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9" name="Google Shape;789;p27">
              <a:extLst>
                <a:ext uri="{FF2B5EF4-FFF2-40B4-BE49-F238E27FC236}">
                  <a16:creationId xmlns:a16="http://schemas.microsoft.com/office/drawing/2014/main" xmlns="" id="{3D9F81AC-DC8B-7B3B-9E2B-2E881FF66F1B}"/>
                </a:ext>
              </a:extLst>
            </p:cNvPr>
            <p:cNvSpPr/>
            <p:nvPr/>
          </p:nvSpPr>
          <p:spPr>
            <a:xfrm>
              <a:off x="2906550" y="3610400"/>
              <a:ext cx="713700" cy="606300"/>
            </a:xfrm>
            <a:custGeom>
              <a:avLst/>
              <a:gdLst/>
              <a:ahLst/>
              <a:cxnLst/>
              <a:rect l="l" t="t" r="r" b="b"/>
              <a:pathLst>
                <a:path w="28548" h="24252" extrusionOk="0">
                  <a:moveTo>
                    <a:pt x="5587" y="1"/>
                  </a:moveTo>
                  <a:cubicBezTo>
                    <a:pt x="3882" y="1"/>
                    <a:pt x="2623" y="114"/>
                    <a:pt x="1908" y="431"/>
                  </a:cubicBezTo>
                  <a:cubicBezTo>
                    <a:pt x="888" y="875"/>
                    <a:pt x="311" y="2428"/>
                    <a:pt x="0" y="4424"/>
                  </a:cubicBezTo>
                  <a:cubicBezTo>
                    <a:pt x="2751" y="13165"/>
                    <a:pt x="5458" y="19643"/>
                    <a:pt x="6611" y="21551"/>
                  </a:cubicBezTo>
                  <a:cubicBezTo>
                    <a:pt x="7454" y="21950"/>
                    <a:pt x="8297" y="22394"/>
                    <a:pt x="9052" y="22926"/>
                  </a:cubicBezTo>
                  <a:cubicBezTo>
                    <a:pt x="11949" y="23661"/>
                    <a:pt x="17053" y="24251"/>
                    <a:pt x="21218" y="24251"/>
                  </a:cubicBezTo>
                  <a:cubicBezTo>
                    <a:pt x="25343" y="24251"/>
                    <a:pt x="28547" y="23673"/>
                    <a:pt x="27775" y="22083"/>
                  </a:cubicBezTo>
                  <a:cubicBezTo>
                    <a:pt x="26000" y="18267"/>
                    <a:pt x="19167" y="15916"/>
                    <a:pt x="19167" y="15916"/>
                  </a:cubicBezTo>
                  <a:cubicBezTo>
                    <a:pt x="19167" y="15916"/>
                    <a:pt x="17969" y="6599"/>
                    <a:pt x="18502" y="564"/>
                  </a:cubicBezTo>
                  <a:cubicBezTo>
                    <a:pt x="13145" y="365"/>
                    <a:pt x="8648" y="1"/>
                    <a:pt x="5587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0" name="Google Shape;790;p27">
              <a:extLst>
                <a:ext uri="{FF2B5EF4-FFF2-40B4-BE49-F238E27FC236}">
                  <a16:creationId xmlns:a16="http://schemas.microsoft.com/office/drawing/2014/main" xmlns="" id="{036E08BA-B202-FD31-0E82-E989A360D33A}"/>
                </a:ext>
              </a:extLst>
            </p:cNvPr>
            <p:cNvSpPr/>
            <p:nvPr/>
          </p:nvSpPr>
          <p:spPr>
            <a:xfrm>
              <a:off x="3071825" y="4149150"/>
              <a:ext cx="61025" cy="34400"/>
            </a:xfrm>
            <a:custGeom>
              <a:avLst/>
              <a:gdLst/>
              <a:ahLst/>
              <a:cxnLst/>
              <a:rect l="l" t="t" r="r" b="b"/>
              <a:pathLst>
                <a:path w="2441" h="1376" extrusionOk="0">
                  <a:moveTo>
                    <a:pt x="0" y="1"/>
                  </a:moveTo>
                  <a:lnTo>
                    <a:pt x="0" y="1"/>
                  </a:lnTo>
                  <a:cubicBezTo>
                    <a:pt x="133" y="267"/>
                    <a:pt x="266" y="444"/>
                    <a:pt x="355" y="533"/>
                  </a:cubicBezTo>
                  <a:cubicBezTo>
                    <a:pt x="710" y="799"/>
                    <a:pt x="1420" y="1110"/>
                    <a:pt x="2441" y="1376"/>
                  </a:cubicBezTo>
                  <a:cubicBezTo>
                    <a:pt x="1686" y="844"/>
                    <a:pt x="843" y="400"/>
                    <a:pt x="0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1" name="Google Shape;791;p27">
              <a:extLst>
                <a:ext uri="{FF2B5EF4-FFF2-40B4-BE49-F238E27FC236}">
                  <a16:creationId xmlns:a16="http://schemas.microsoft.com/office/drawing/2014/main" xmlns="" id="{7D09EAF2-708D-209B-FDA3-E74438FBB2CB}"/>
                </a:ext>
              </a:extLst>
            </p:cNvPr>
            <p:cNvSpPr/>
            <p:nvPr/>
          </p:nvSpPr>
          <p:spPr>
            <a:xfrm>
              <a:off x="2828900" y="3444800"/>
              <a:ext cx="542425" cy="276225"/>
            </a:xfrm>
            <a:custGeom>
              <a:avLst/>
              <a:gdLst/>
              <a:ahLst/>
              <a:cxnLst/>
              <a:rect l="l" t="t" r="r" b="b"/>
              <a:pathLst>
                <a:path w="21697" h="11049" extrusionOk="0">
                  <a:moveTo>
                    <a:pt x="1" y="1"/>
                  </a:moveTo>
                  <a:lnTo>
                    <a:pt x="1" y="1"/>
                  </a:lnTo>
                  <a:cubicBezTo>
                    <a:pt x="977" y="3950"/>
                    <a:pt x="2042" y="7677"/>
                    <a:pt x="3106" y="11048"/>
                  </a:cubicBezTo>
                  <a:cubicBezTo>
                    <a:pt x="3417" y="9052"/>
                    <a:pt x="3994" y="7499"/>
                    <a:pt x="5014" y="7055"/>
                  </a:cubicBezTo>
                  <a:cubicBezTo>
                    <a:pt x="5729" y="6738"/>
                    <a:pt x="6988" y="6625"/>
                    <a:pt x="8693" y="6625"/>
                  </a:cubicBezTo>
                  <a:cubicBezTo>
                    <a:pt x="11754" y="6625"/>
                    <a:pt x="16251" y="6989"/>
                    <a:pt x="21608" y="7188"/>
                  </a:cubicBezTo>
                  <a:cubicBezTo>
                    <a:pt x="21608" y="6878"/>
                    <a:pt x="21652" y="6612"/>
                    <a:pt x="21697" y="6301"/>
                  </a:cubicBezTo>
                  <a:cubicBezTo>
                    <a:pt x="11980" y="4926"/>
                    <a:pt x="4127" y="1864"/>
                    <a:pt x="1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2" name="Google Shape;792;p27">
              <a:extLst>
                <a:ext uri="{FF2B5EF4-FFF2-40B4-BE49-F238E27FC236}">
                  <a16:creationId xmlns:a16="http://schemas.microsoft.com/office/drawing/2014/main" xmlns="" id="{7CD2B712-4C01-BE50-9733-C78AE1470A92}"/>
                </a:ext>
              </a:extLst>
            </p:cNvPr>
            <p:cNvSpPr/>
            <p:nvPr/>
          </p:nvSpPr>
          <p:spPr>
            <a:xfrm>
              <a:off x="2906550" y="3610075"/>
              <a:ext cx="697700" cy="606750"/>
            </a:xfrm>
            <a:custGeom>
              <a:avLst/>
              <a:gdLst/>
              <a:ahLst/>
              <a:cxnLst/>
              <a:rect l="l" t="t" r="r" b="b"/>
              <a:pathLst>
                <a:path w="27908" h="24270" extrusionOk="0">
                  <a:moveTo>
                    <a:pt x="5502" y="1"/>
                  </a:moveTo>
                  <a:cubicBezTo>
                    <a:pt x="3860" y="1"/>
                    <a:pt x="2618" y="134"/>
                    <a:pt x="1953" y="400"/>
                  </a:cubicBezTo>
                  <a:cubicBezTo>
                    <a:pt x="1953" y="400"/>
                    <a:pt x="1953" y="400"/>
                    <a:pt x="1953" y="444"/>
                  </a:cubicBezTo>
                  <a:lnTo>
                    <a:pt x="1908" y="444"/>
                  </a:lnTo>
                  <a:cubicBezTo>
                    <a:pt x="888" y="888"/>
                    <a:pt x="311" y="2441"/>
                    <a:pt x="0" y="4437"/>
                  </a:cubicBezTo>
                  <a:cubicBezTo>
                    <a:pt x="2751" y="13178"/>
                    <a:pt x="5458" y="19611"/>
                    <a:pt x="6611" y="21564"/>
                  </a:cubicBezTo>
                  <a:cubicBezTo>
                    <a:pt x="7454" y="21963"/>
                    <a:pt x="8297" y="22407"/>
                    <a:pt x="9052" y="22939"/>
                  </a:cubicBezTo>
                  <a:lnTo>
                    <a:pt x="9096" y="22939"/>
                  </a:lnTo>
                  <a:cubicBezTo>
                    <a:pt x="11935" y="23693"/>
                    <a:pt x="17038" y="24270"/>
                    <a:pt x="21208" y="24270"/>
                  </a:cubicBezTo>
                  <a:cubicBezTo>
                    <a:pt x="24935" y="24270"/>
                    <a:pt x="27908" y="23782"/>
                    <a:pt x="27908" y="22540"/>
                  </a:cubicBezTo>
                  <a:cubicBezTo>
                    <a:pt x="27908" y="22407"/>
                    <a:pt x="27863" y="22229"/>
                    <a:pt x="27775" y="22096"/>
                  </a:cubicBezTo>
                  <a:cubicBezTo>
                    <a:pt x="26000" y="18280"/>
                    <a:pt x="19167" y="15929"/>
                    <a:pt x="19167" y="15929"/>
                  </a:cubicBezTo>
                  <a:cubicBezTo>
                    <a:pt x="19167" y="15929"/>
                    <a:pt x="18369" y="9540"/>
                    <a:pt x="18369" y="3905"/>
                  </a:cubicBezTo>
                  <a:cubicBezTo>
                    <a:pt x="18369" y="2752"/>
                    <a:pt x="18413" y="1598"/>
                    <a:pt x="18502" y="577"/>
                  </a:cubicBezTo>
                  <a:lnTo>
                    <a:pt x="18457" y="577"/>
                  </a:lnTo>
                  <a:cubicBezTo>
                    <a:pt x="14154" y="400"/>
                    <a:pt x="10427" y="134"/>
                    <a:pt x="7587" y="45"/>
                  </a:cubicBezTo>
                  <a:lnTo>
                    <a:pt x="7499" y="45"/>
                  </a:lnTo>
                  <a:cubicBezTo>
                    <a:pt x="6922" y="45"/>
                    <a:pt x="6389" y="1"/>
                    <a:pt x="5901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3" name="Google Shape;793;p27">
              <a:extLst>
                <a:ext uri="{FF2B5EF4-FFF2-40B4-BE49-F238E27FC236}">
                  <a16:creationId xmlns:a16="http://schemas.microsoft.com/office/drawing/2014/main" xmlns="" id="{5EA9A92E-21AD-94D6-B04B-3D3316ECB767}"/>
                </a:ext>
              </a:extLst>
            </p:cNvPr>
            <p:cNvSpPr/>
            <p:nvPr/>
          </p:nvSpPr>
          <p:spPr>
            <a:xfrm>
              <a:off x="2954250" y="3610075"/>
              <a:ext cx="413750" cy="14450"/>
            </a:xfrm>
            <a:custGeom>
              <a:avLst/>
              <a:gdLst/>
              <a:ahLst/>
              <a:cxnLst/>
              <a:rect l="l" t="t" r="r" b="b"/>
              <a:pathLst>
                <a:path w="16550" h="578" extrusionOk="0">
                  <a:moveTo>
                    <a:pt x="16549" y="577"/>
                  </a:moveTo>
                  <a:cubicBezTo>
                    <a:pt x="12246" y="400"/>
                    <a:pt x="8519" y="134"/>
                    <a:pt x="5679" y="45"/>
                  </a:cubicBezTo>
                  <a:cubicBezTo>
                    <a:pt x="8519" y="134"/>
                    <a:pt x="12246" y="400"/>
                    <a:pt x="16549" y="577"/>
                  </a:cubicBezTo>
                  <a:close/>
                  <a:moveTo>
                    <a:pt x="0" y="444"/>
                  </a:moveTo>
                  <a:cubicBezTo>
                    <a:pt x="0" y="444"/>
                    <a:pt x="0" y="444"/>
                    <a:pt x="45" y="444"/>
                  </a:cubicBezTo>
                  <a:cubicBezTo>
                    <a:pt x="0" y="444"/>
                    <a:pt x="0" y="444"/>
                    <a:pt x="0" y="444"/>
                  </a:cubicBezTo>
                  <a:close/>
                  <a:moveTo>
                    <a:pt x="45" y="400"/>
                  </a:moveTo>
                  <a:cubicBezTo>
                    <a:pt x="710" y="134"/>
                    <a:pt x="1952" y="1"/>
                    <a:pt x="3594" y="1"/>
                  </a:cubicBezTo>
                  <a:cubicBezTo>
                    <a:pt x="1952" y="1"/>
                    <a:pt x="710" y="134"/>
                    <a:pt x="45" y="400"/>
                  </a:cubicBezTo>
                  <a:close/>
                  <a:moveTo>
                    <a:pt x="5635" y="45"/>
                  </a:moveTo>
                  <a:cubicBezTo>
                    <a:pt x="5591" y="45"/>
                    <a:pt x="5591" y="45"/>
                    <a:pt x="5591" y="45"/>
                  </a:cubicBezTo>
                  <a:cubicBezTo>
                    <a:pt x="5591" y="45"/>
                    <a:pt x="5591" y="45"/>
                    <a:pt x="5635" y="45"/>
                  </a:cubicBezTo>
                  <a:close/>
                  <a:moveTo>
                    <a:pt x="3993" y="1"/>
                  </a:moveTo>
                  <a:cubicBezTo>
                    <a:pt x="3905" y="1"/>
                    <a:pt x="3772" y="1"/>
                    <a:pt x="3683" y="1"/>
                  </a:cubicBezTo>
                  <a:cubicBezTo>
                    <a:pt x="3772" y="1"/>
                    <a:pt x="3905" y="1"/>
                    <a:pt x="3993" y="1"/>
                  </a:cubicBezTo>
                  <a:close/>
                  <a:moveTo>
                    <a:pt x="3638" y="1"/>
                  </a:moveTo>
                  <a:lnTo>
                    <a:pt x="3594" y="1"/>
                  </a:lnTo>
                  <a:lnTo>
                    <a:pt x="3594" y="1"/>
                  </a:lnTo>
                  <a:lnTo>
                    <a:pt x="3638" y="1"/>
                  </a:ln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4" name="Google Shape;794;p27">
              <a:extLst>
                <a:ext uri="{FF2B5EF4-FFF2-40B4-BE49-F238E27FC236}">
                  <a16:creationId xmlns:a16="http://schemas.microsoft.com/office/drawing/2014/main" xmlns="" id="{14D53FF1-A5A8-DEA7-7FE4-5ABEB8409E60}"/>
                </a:ext>
              </a:extLst>
            </p:cNvPr>
            <p:cNvSpPr/>
            <p:nvPr/>
          </p:nvSpPr>
          <p:spPr>
            <a:xfrm>
              <a:off x="3071825" y="4149150"/>
              <a:ext cx="61025" cy="34400"/>
            </a:xfrm>
            <a:custGeom>
              <a:avLst/>
              <a:gdLst/>
              <a:ahLst/>
              <a:cxnLst/>
              <a:rect l="l" t="t" r="r" b="b"/>
              <a:pathLst>
                <a:path w="2441" h="1376" extrusionOk="0">
                  <a:moveTo>
                    <a:pt x="0" y="1"/>
                  </a:moveTo>
                  <a:lnTo>
                    <a:pt x="0" y="1"/>
                  </a:lnTo>
                  <a:cubicBezTo>
                    <a:pt x="133" y="267"/>
                    <a:pt x="266" y="444"/>
                    <a:pt x="355" y="533"/>
                  </a:cubicBezTo>
                  <a:cubicBezTo>
                    <a:pt x="710" y="799"/>
                    <a:pt x="1420" y="1110"/>
                    <a:pt x="2441" y="1376"/>
                  </a:cubicBezTo>
                  <a:cubicBezTo>
                    <a:pt x="1686" y="844"/>
                    <a:pt x="843" y="400"/>
                    <a:pt x="0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5" name="Google Shape;795;p27">
              <a:extLst>
                <a:ext uri="{FF2B5EF4-FFF2-40B4-BE49-F238E27FC236}">
                  <a16:creationId xmlns:a16="http://schemas.microsoft.com/office/drawing/2014/main" xmlns="" id="{52A7E9F2-6761-3E4E-4A9D-D44F720B8803}"/>
                </a:ext>
              </a:extLst>
            </p:cNvPr>
            <p:cNvSpPr/>
            <p:nvPr/>
          </p:nvSpPr>
          <p:spPr>
            <a:xfrm>
              <a:off x="4357375" y="1605250"/>
              <a:ext cx="319475" cy="293350"/>
            </a:xfrm>
            <a:custGeom>
              <a:avLst/>
              <a:gdLst/>
              <a:ahLst/>
              <a:cxnLst/>
              <a:rect l="l" t="t" r="r" b="b"/>
              <a:pathLst>
                <a:path w="12779" h="11734" extrusionOk="0">
                  <a:moveTo>
                    <a:pt x="6927" y="0"/>
                  </a:moveTo>
                  <a:cubicBezTo>
                    <a:pt x="6502" y="0"/>
                    <a:pt x="6057" y="75"/>
                    <a:pt x="5591" y="243"/>
                  </a:cubicBezTo>
                  <a:cubicBezTo>
                    <a:pt x="977" y="1884"/>
                    <a:pt x="0" y="8761"/>
                    <a:pt x="4260" y="9737"/>
                  </a:cubicBezTo>
                  <a:lnTo>
                    <a:pt x="12778" y="11734"/>
                  </a:lnTo>
                  <a:lnTo>
                    <a:pt x="12778" y="5833"/>
                  </a:lnTo>
                  <a:cubicBezTo>
                    <a:pt x="12778" y="5833"/>
                    <a:pt x="10667" y="0"/>
                    <a:pt x="6927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6" name="Google Shape;796;p27">
              <a:extLst>
                <a:ext uri="{FF2B5EF4-FFF2-40B4-BE49-F238E27FC236}">
                  <a16:creationId xmlns:a16="http://schemas.microsoft.com/office/drawing/2014/main" xmlns="" id="{AF8C9F12-104A-7EF3-5D7C-976664C435F0}"/>
                </a:ext>
              </a:extLst>
            </p:cNvPr>
            <p:cNvSpPr/>
            <p:nvPr/>
          </p:nvSpPr>
          <p:spPr>
            <a:xfrm>
              <a:off x="4457200" y="1690075"/>
              <a:ext cx="170850" cy="156400"/>
            </a:xfrm>
            <a:custGeom>
              <a:avLst/>
              <a:gdLst/>
              <a:ahLst/>
              <a:cxnLst/>
              <a:rect l="l" t="t" r="r" b="b"/>
              <a:pathLst>
                <a:path w="6834" h="6256" extrusionOk="0">
                  <a:moveTo>
                    <a:pt x="3695" y="0"/>
                  </a:moveTo>
                  <a:cubicBezTo>
                    <a:pt x="3466" y="0"/>
                    <a:pt x="3225" y="41"/>
                    <a:pt x="2973" y="133"/>
                  </a:cubicBezTo>
                  <a:cubicBezTo>
                    <a:pt x="533" y="1020"/>
                    <a:pt x="1" y="4658"/>
                    <a:pt x="2263" y="5191"/>
                  </a:cubicBezTo>
                  <a:cubicBezTo>
                    <a:pt x="4526" y="5723"/>
                    <a:pt x="6833" y="6256"/>
                    <a:pt x="6833" y="6256"/>
                  </a:cubicBezTo>
                  <a:lnTo>
                    <a:pt x="6833" y="3105"/>
                  </a:lnTo>
                  <a:cubicBezTo>
                    <a:pt x="6833" y="3105"/>
                    <a:pt x="5691" y="0"/>
                    <a:pt x="3695" y="0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7" name="Google Shape;797;p27">
              <a:extLst>
                <a:ext uri="{FF2B5EF4-FFF2-40B4-BE49-F238E27FC236}">
                  <a16:creationId xmlns:a16="http://schemas.microsoft.com/office/drawing/2014/main" xmlns="" id="{47E176A8-F9F2-94CA-C025-DE092A68C0A6}"/>
                </a:ext>
              </a:extLst>
            </p:cNvPr>
            <p:cNvSpPr/>
            <p:nvPr/>
          </p:nvSpPr>
          <p:spPr>
            <a:xfrm>
              <a:off x="5233625" y="1405375"/>
              <a:ext cx="347725" cy="344600"/>
            </a:xfrm>
            <a:custGeom>
              <a:avLst/>
              <a:gdLst/>
              <a:ahLst/>
              <a:cxnLst/>
              <a:rect l="l" t="t" r="r" b="b"/>
              <a:pathLst>
                <a:path w="13909" h="13784" extrusionOk="0">
                  <a:moveTo>
                    <a:pt x="6533" y="0"/>
                  </a:moveTo>
                  <a:cubicBezTo>
                    <a:pt x="5883" y="0"/>
                    <a:pt x="5221" y="106"/>
                    <a:pt x="4571" y="340"/>
                  </a:cubicBezTo>
                  <a:cubicBezTo>
                    <a:pt x="1" y="2026"/>
                    <a:pt x="2574" y="9258"/>
                    <a:pt x="2574" y="9258"/>
                  </a:cubicBezTo>
                  <a:lnTo>
                    <a:pt x="6346" y="13784"/>
                  </a:lnTo>
                  <a:cubicBezTo>
                    <a:pt x="6346" y="13784"/>
                    <a:pt x="8963" y="10278"/>
                    <a:pt x="11625" y="6818"/>
                  </a:cubicBezTo>
                  <a:cubicBezTo>
                    <a:pt x="13908" y="3850"/>
                    <a:pt x="10448" y="0"/>
                    <a:pt x="6533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8" name="Google Shape;798;p27">
              <a:extLst>
                <a:ext uri="{FF2B5EF4-FFF2-40B4-BE49-F238E27FC236}">
                  <a16:creationId xmlns:a16="http://schemas.microsoft.com/office/drawing/2014/main" xmlns="" id="{739D0BE0-C1D6-09AA-C0AE-7F283346B38C}"/>
                </a:ext>
              </a:extLst>
            </p:cNvPr>
            <p:cNvSpPr/>
            <p:nvPr/>
          </p:nvSpPr>
          <p:spPr>
            <a:xfrm>
              <a:off x="5312400" y="1494625"/>
              <a:ext cx="184750" cy="183250"/>
            </a:xfrm>
            <a:custGeom>
              <a:avLst/>
              <a:gdLst/>
              <a:ahLst/>
              <a:cxnLst/>
              <a:rect l="l" t="t" r="r" b="b"/>
              <a:pathLst>
                <a:path w="7390" h="7330" extrusionOk="0">
                  <a:moveTo>
                    <a:pt x="3455" y="1"/>
                  </a:moveTo>
                  <a:cubicBezTo>
                    <a:pt x="3104" y="1"/>
                    <a:pt x="2747" y="59"/>
                    <a:pt x="2396" y="186"/>
                  </a:cubicBezTo>
                  <a:cubicBezTo>
                    <a:pt x="0" y="1074"/>
                    <a:pt x="1375" y="4934"/>
                    <a:pt x="1375" y="4934"/>
                  </a:cubicBezTo>
                  <a:lnTo>
                    <a:pt x="3372" y="7330"/>
                  </a:lnTo>
                  <a:cubicBezTo>
                    <a:pt x="3372" y="7330"/>
                    <a:pt x="4792" y="5511"/>
                    <a:pt x="6212" y="3647"/>
                  </a:cubicBezTo>
                  <a:cubicBezTo>
                    <a:pt x="7389" y="2052"/>
                    <a:pt x="5542" y="1"/>
                    <a:pt x="3455" y="1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9" name="Google Shape;799;p27">
              <a:extLst>
                <a:ext uri="{FF2B5EF4-FFF2-40B4-BE49-F238E27FC236}">
                  <a16:creationId xmlns:a16="http://schemas.microsoft.com/office/drawing/2014/main" xmlns="" id="{417155E4-22F9-4444-40CF-BE13C3BD2D72}"/>
                </a:ext>
              </a:extLst>
            </p:cNvPr>
            <p:cNvSpPr/>
            <p:nvPr/>
          </p:nvSpPr>
          <p:spPr>
            <a:xfrm>
              <a:off x="4559250" y="2153700"/>
              <a:ext cx="895150" cy="554625"/>
            </a:xfrm>
            <a:custGeom>
              <a:avLst/>
              <a:gdLst/>
              <a:ahLst/>
              <a:cxnLst/>
              <a:rect l="l" t="t" r="r" b="b"/>
              <a:pathLst>
                <a:path w="35806" h="22185" extrusionOk="0">
                  <a:moveTo>
                    <a:pt x="444" y="1"/>
                  </a:moveTo>
                  <a:cubicBezTo>
                    <a:pt x="444" y="1"/>
                    <a:pt x="0" y="16062"/>
                    <a:pt x="9096" y="20232"/>
                  </a:cubicBezTo>
                  <a:cubicBezTo>
                    <a:pt x="12335" y="21696"/>
                    <a:pt x="17082" y="22185"/>
                    <a:pt x="21829" y="22185"/>
                  </a:cubicBezTo>
                  <a:cubicBezTo>
                    <a:pt x="25201" y="22185"/>
                    <a:pt x="28618" y="21963"/>
                    <a:pt x="31501" y="21652"/>
                  </a:cubicBezTo>
                  <a:cubicBezTo>
                    <a:pt x="33498" y="18458"/>
                    <a:pt x="35007" y="15174"/>
                    <a:pt x="35805" y="11847"/>
                  </a:cubicBezTo>
                  <a:lnTo>
                    <a:pt x="32566" y="3949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0" name="Google Shape;800;p27">
              <a:extLst>
                <a:ext uri="{FF2B5EF4-FFF2-40B4-BE49-F238E27FC236}">
                  <a16:creationId xmlns:a16="http://schemas.microsoft.com/office/drawing/2014/main" xmlns="" id="{BE585372-BF47-9B73-1CD2-00C0AC2AAE89}"/>
                </a:ext>
              </a:extLst>
            </p:cNvPr>
            <p:cNvSpPr/>
            <p:nvPr/>
          </p:nvSpPr>
          <p:spPr>
            <a:xfrm>
              <a:off x="4561475" y="1556350"/>
              <a:ext cx="1057075" cy="1023850"/>
            </a:xfrm>
            <a:custGeom>
              <a:avLst/>
              <a:gdLst/>
              <a:ahLst/>
              <a:cxnLst/>
              <a:rect l="l" t="t" r="r" b="b"/>
              <a:pathLst>
                <a:path w="42283" h="40954" extrusionOk="0">
                  <a:moveTo>
                    <a:pt x="23778" y="0"/>
                  </a:moveTo>
                  <a:cubicBezTo>
                    <a:pt x="14027" y="0"/>
                    <a:pt x="2205" y="5282"/>
                    <a:pt x="355" y="12714"/>
                  </a:cubicBezTo>
                  <a:cubicBezTo>
                    <a:pt x="355" y="12714"/>
                    <a:pt x="266" y="13867"/>
                    <a:pt x="222" y="15731"/>
                  </a:cubicBezTo>
                  <a:cubicBezTo>
                    <a:pt x="0" y="21676"/>
                    <a:pt x="222" y="34632"/>
                    <a:pt x="5191" y="37826"/>
                  </a:cubicBezTo>
                  <a:cubicBezTo>
                    <a:pt x="8430" y="39911"/>
                    <a:pt x="13887" y="40954"/>
                    <a:pt x="19289" y="40954"/>
                  </a:cubicBezTo>
                  <a:cubicBezTo>
                    <a:pt x="24691" y="40954"/>
                    <a:pt x="30037" y="39911"/>
                    <a:pt x="33054" y="37826"/>
                  </a:cubicBezTo>
                  <a:cubicBezTo>
                    <a:pt x="33986" y="37161"/>
                    <a:pt x="34829" y="36584"/>
                    <a:pt x="35627" y="36007"/>
                  </a:cubicBezTo>
                  <a:cubicBezTo>
                    <a:pt x="40020" y="32724"/>
                    <a:pt x="42283" y="29662"/>
                    <a:pt x="41883" y="20611"/>
                  </a:cubicBezTo>
                  <a:cubicBezTo>
                    <a:pt x="41440" y="9919"/>
                    <a:pt x="40064" y="8011"/>
                    <a:pt x="33986" y="2953"/>
                  </a:cubicBezTo>
                  <a:cubicBezTo>
                    <a:pt x="31514" y="910"/>
                    <a:pt x="27824" y="0"/>
                    <a:pt x="23778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1" name="Google Shape;801;p27">
              <a:extLst>
                <a:ext uri="{FF2B5EF4-FFF2-40B4-BE49-F238E27FC236}">
                  <a16:creationId xmlns:a16="http://schemas.microsoft.com/office/drawing/2014/main" xmlns="" id="{D0311254-F23B-935F-5F19-2DC11E25EDEE}"/>
                </a:ext>
              </a:extLst>
            </p:cNvPr>
            <p:cNvSpPr/>
            <p:nvPr/>
          </p:nvSpPr>
          <p:spPr>
            <a:xfrm>
              <a:off x="2915775" y="2101500"/>
              <a:ext cx="64750" cy="20125"/>
            </a:xfrm>
            <a:custGeom>
              <a:avLst/>
              <a:gdLst/>
              <a:ahLst/>
              <a:cxnLst/>
              <a:rect l="l" t="t" r="r" b="b"/>
              <a:pathLst>
                <a:path w="2590" h="805" extrusionOk="0">
                  <a:moveTo>
                    <a:pt x="433" y="1"/>
                  </a:moveTo>
                  <a:cubicBezTo>
                    <a:pt x="110" y="1"/>
                    <a:pt x="1" y="493"/>
                    <a:pt x="341" y="536"/>
                  </a:cubicBezTo>
                  <a:cubicBezTo>
                    <a:pt x="918" y="624"/>
                    <a:pt x="1495" y="713"/>
                    <a:pt x="2116" y="802"/>
                  </a:cubicBezTo>
                  <a:cubicBezTo>
                    <a:pt x="2130" y="804"/>
                    <a:pt x="2144" y="804"/>
                    <a:pt x="2157" y="804"/>
                  </a:cubicBezTo>
                  <a:cubicBezTo>
                    <a:pt x="2481" y="804"/>
                    <a:pt x="2590" y="310"/>
                    <a:pt x="2249" y="225"/>
                  </a:cubicBezTo>
                  <a:cubicBezTo>
                    <a:pt x="1672" y="181"/>
                    <a:pt x="1051" y="92"/>
                    <a:pt x="474" y="3"/>
                  </a:cubicBezTo>
                  <a:cubicBezTo>
                    <a:pt x="460" y="1"/>
                    <a:pt x="446" y="1"/>
                    <a:pt x="43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2" name="Google Shape;802;p27">
              <a:extLst>
                <a:ext uri="{FF2B5EF4-FFF2-40B4-BE49-F238E27FC236}">
                  <a16:creationId xmlns:a16="http://schemas.microsoft.com/office/drawing/2014/main" xmlns="" id="{CA24932B-839D-3098-4F10-CB36DF93E5DB}"/>
                </a:ext>
              </a:extLst>
            </p:cNvPr>
            <p:cNvSpPr/>
            <p:nvPr/>
          </p:nvSpPr>
          <p:spPr>
            <a:xfrm>
              <a:off x="2810050" y="22513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8"/>
                    <a:pt x="355" y="578"/>
                  </a:cubicBezTo>
                  <a:lnTo>
                    <a:pt x="1110" y="578"/>
                  </a:lnTo>
                  <a:cubicBezTo>
                    <a:pt x="1465" y="578"/>
                    <a:pt x="1465" y="1"/>
                    <a:pt x="111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3" name="Google Shape;803;p27">
              <a:extLst>
                <a:ext uri="{FF2B5EF4-FFF2-40B4-BE49-F238E27FC236}">
                  <a16:creationId xmlns:a16="http://schemas.microsoft.com/office/drawing/2014/main" xmlns="" id="{821F6C27-9066-E112-2D84-FE1607D43B17}"/>
                </a:ext>
              </a:extLst>
            </p:cNvPr>
            <p:cNvSpPr/>
            <p:nvPr/>
          </p:nvSpPr>
          <p:spPr>
            <a:xfrm>
              <a:off x="3211525" y="2000050"/>
              <a:ext cx="78900" cy="38900"/>
            </a:xfrm>
            <a:custGeom>
              <a:avLst/>
              <a:gdLst/>
              <a:ahLst/>
              <a:cxnLst/>
              <a:rect l="l" t="t" r="r" b="b"/>
              <a:pathLst>
                <a:path w="3156" h="1556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1067" y="822"/>
                    <a:pt x="1822" y="1177"/>
                    <a:pt x="2576" y="1532"/>
                  </a:cubicBezTo>
                  <a:cubicBezTo>
                    <a:pt x="2613" y="1548"/>
                    <a:pt x="2649" y="1555"/>
                    <a:pt x="2685" y="1555"/>
                  </a:cubicBezTo>
                  <a:cubicBezTo>
                    <a:pt x="2951" y="1555"/>
                    <a:pt x="3155" y="1162"/>
                    <a:pt x="2842" y="1044"/>
                  </a:cubicBezTo>
                  <a:cubicBezTo>
                    <a:pt x="2088" y="689"/>
                    <a:pt x="1334" y="334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4" name="Google Shape;804;p27">
              <a:extLst>
                <a:ext uri="{FF2B5EF4-FFF2-40B4-BE49-F238E27FC236}">
                  <a16:creationId xmlns:a16="http://schemas.microsoft.com/office/drawing/2014/main" xmlns="" id="{BDDBFA63-A0DC-DD96-410F-67831A15BD84}"/>
                </a:ext>
              </a:extLst>
            </p:cNvPr>
            <p:cNvSpPr/>
            <p:nvPr/>
          </p:nvSpPr>
          <p:spPr>
            <a:xfrm>
              <a:off x="3162575" y="2233075"/>
              <a:ext cx="63650" cy="26525"/>
            </a:xfrm>
            <a:custGeom>
              <a:avLst/>
              <a:gdLst/>
              <a:ahLst/>
              <a:cxnLst/>
              <a:rect l="l" t="t" r="r" b="b"/>
              <a:pathLst>
                <a:path w="2546" h="1061" extrusionOk="0">
                  <a:moveTo>
                    <a:pt x="350" y="0"/>
                  </a:moveTo>
                  <a:cubicBezTo>
                    <a:pt x="75" y="0"/>
                    <a:pt x="0" y="473"/>
                    <a:pt x="319" y="552"/>
                  </a:cubicBezTo>
                  <a:cubicBezTo>
                    <a:pt x="896" y="730"/>
                    <a:pt x="1473" y="907"/>
                    <a:pt x="2049" y="1040"/>
                  </a:cubicBezTo>
                  <a:cubicBezTo>
                    <a:pt x="2086" y="1054"/>
                    <a:pt x="2120" y="1060"/>
                    <a:pt x="2153" y="1060"/>
                  </a:cubicBezTo>
                  <a:cubicBezTo>
                    <a:pt x="2435" y="1060"/>
                    <a:pt x="2545" y="588"/>
                    <a:pt x="2227" y="508"/>
                  </a:cubicBezTo>
                  <a:cubicBezTo>
                    <a:pt x="1650" y="331"/>
                    <a:pt x="1029" y="153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5" name="Google Shape;805;p27">
              <a:extLst>
                <a:ext uri="{FF2B5EF4-FFF2-40B4-BE49-F238E27FC236}">
                  <a16:creationId xmlns:a16="http://schemas.microsoft.com/office/drawing/2014/main" xmlns="" id="{3B755748-1F06-A397-F877-84121BF4CF28}"/>
                </a:ext>
              </a:extLst>
            </p:cNvPr>
            <p:cNvSpPr/>
            <p:nvPr/>
          </p:nvSpPr>
          <p:spPr>
            <a:xfrm>
              <a:off x="2979625" y="1986800"/>
              <a:ext cx="50150" cy="26900"/>
            </a:xfrm>
            <a:custGeom>
              <a:avLst/>
              <a:gdLst/>
              <a:ahLst/>
              <a:cxnLst/>
              <a:rect l="l" t="t" r="r" b="b"/>
              <a:pathLst>
                <a:path w="2006" h="1076" extrusionOk="0">
                  <a:moveTo>
                    <a:pt x="341" y="0"/>
                  </a:moveTo>
                  <a:cubicBezTo>
                    <a:pt x="71" y="0"/>
                    <a:pt x="0" y="435"/>
                    <a:pt x="316" y="554"/>
                  </a:cubicBezTo>
                  <a:cubicBezTo>
                    <a:pt x="716" y="731"/>
                    <a:pt x="1159" y="909"/>
                    <a:pt x="1559" y="1042"/>
                  </a:cubicBezTo>
                  <a:cubicBezTo>
                    <a:pt x="1605" y="1065"/>
                    <a:pt x="1648" y="1075"/>
                    <a:pt x="1687" y="1075"/>
                  </a:cubicBezTo>
                  <a:cubicBezTo>
                    <a:pt x="1941" y="1075"/>
                    <a:pt x="2006" y="625"/>
                    <a:pt x="1736" y="509"/>
                  </a:cubicBezTo>
                  <a:cubicBezTo>
                    <a:pt x="1292" y="332"/>
                    <a:pt x="893" y="199"/>
                    <a:pt x="449" y="21"/>
                  </a:cubicBezTo>
                  <a:cubicBezTo>
                    <a:pt x="411" y="7"/>
                    <a:pt x="374" y="0"/>
                    <a:pt x="34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6" name="Google Shape;806;p27">
              <a:extLst>
                <a:ext uri="{FF2B5EF4-FFF2-40B4-BE49-F238E27FC236}">
                  <a16:creationId xmlns:a16="http://schemas.microsoft.com/office/drawing/2014/main" xmlns="" id="{47C362E5-E7C9-8067-DC07-D9E7867F57CF}"/>
                </a:ext>
              </a:extLst>
            </p:cNvPr>
            <p:cNvSpPr/>
            <p:nvPr/>
          </p:nvSpPr>
          <p:spPr>
            <a:xfrm>
              <a:off x="2589325" y="2201400"/>
              <a:ext cx="82050" cy="26500"/>
            </a:xfrm>
            <a:custGeom>
              <a:avLst/>
              <a:gdLst/>
              <a:ahLst/>
              <a:cxnLst/>
              <a:rect l="l" t="t" r="r" b="b"/>
              <a:pathLst>
                <a:path w="3282" h="1060" extrusionOk="0">
                  <a:moveTo>
                    <a:pt x="355" y="0"/>
                  </a:moveTo>
                  <a:cubicBezTo>
                    <a:pt x="0" y="0"/>
                    <a:pt x="0" y="533"/>
                    <a:pt x="355" y="533"/>
                  </a:cubicBezTo>
                  <a:cubicBezTo>
                    <a:pt x="1154" y="533"/>
                    <a:pt x="1952" y="710"/>
                    <a:pt x="2707" y="1021"/>
                  </a:cubicBezTo>
                  <a:cubicBezTo>
                    <a:pt x="2760" y="1047"/>
                    <a:pt x="2811" y="1059"/>
                    <a:pt x="2859" y="1059"/>
                  </a:cubicBezTo>
                  <a:cubicBezTo>
                    <a:pt x="3128" y="1059"/>
                    <a:pt x="3281" y="684"/>
                    <a:pt x="3017" y="533"/>
                  </a:cubicBezTo>
                  <a:cubicBezTo>
                    <a:pt x="2174" y="178"/>
                    <a:pt x="1287" y="0"/>
                    <a:pt x="35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7" name="Google Shape;807;p27">
              <a:extLst>
                <a:ext uri="{FF2B5EF4-FFF2-40B4-BE49-F238E27FC236}">
                  <a16:creationId xmlns:a16="http://schemas.microsoft.com/office/drawing/2014/main" xmlns="" id="{3AE28BAF-4DF8-ED58-7045-8F973488D261}"/>
                </a:ext>
              </a:extLst>
            </p:cNvPr>
            <p:cNvSpPr/>
            <p:nvPr/>
          </p:nvSpPr>
          <p:spPr>
            <a:xfrm>
              <a:off x="3104050" y="2101725"/>
              <a:ext cx="52825" cy="32250"/>
            </a:xfrm>
            <a:custGeom>
              <a:avLst/>
              <a:gdLst/>
              <a:ahLst/>
              <a:cxnLst/>
              <a:rect l="l" t="t" r="r" b="b"/>
              <a:pathLst>
                <a:path w="2113" h="1290" extrusionOk="0">
                  <a:moveTo>
                    <a:pt x="437" y="0"/>
                  </a:moveTo>
                  <a:cubicBezTo>
                    <a:pt x="185" y="0"/>
                    <a:pt x="0" y="376"/>
                    <a:pt x="264" y="527"/>
                  </a:cubicBezTo>
                  <a:cubicBezTo>
                    <a:pt x="708" y="748"/>
                    <a:pt x="1107" y="1015"/>
                    <a:pt x="1551" y="1237"/>
                  </a:cubicBezTo>
                  <a:cubicBezTo>
                    <a:pt x="1603" y="1274"/>
                    <a:pt x="1655" y="1290"/>
                    <a:pt x="1704" y="1290"/>
                  </a:cubicBezTo>
                  <a:cubicBezTo>
                    <a:pt x="1947" y="1290"/>
                    <a:pt x="2112" y="896"/>
                    <a:pt x="1817" y="748"/>
                  </a:cubicBezTo>
                  <a:cubicBezTo>
                    <a:pt x="1418" y="527"/>
                    <a:pt x="974" y="260"/>
                    <a:pt x="575" y="39"/>
                  </a:cubicBezTo>
                  <a:cubicBezTo>
                    <a:pt x="528" y="12"/>
                    <a:pt x="482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8" name="Google Shape;808;p27">
              <a:extLst>
                <a:ext uri="{FF2B5EF4-FFF2-40B4-BE49-F238E27FC236}">
                  <a16:creationId xmlns:a16="http://schemas.microsoft.com/office/drawing/2014/main" xmlns="" id="{2DD9891F-FFF5-4AFA-A922-1FFC596EB9DD}"/>
                </a:ext>
              </a:extLst>
            </p:cNvPr>
            <p:cNvSpPr/>
            <p:nvPr/>
          </p:nvSpPr>
          <p:spPr>
            <a:xfrm>
              <a:off x="2959850" y="2232600"/>
              <a:ext cx="63200" cy="27600"/>
            </a:xfrm>
            <a:custGeom>
              <a:avLst/>
              <a:gdLst/>
              <a:ahLst/>
              <a:cxnLst/>
              <a:rect l="l" t="t" r="r" b="b"/>
              <a:pathLst>
                <a:path w="2528" h="1104" extrusionOk="0">
                  <a:moveTo>
                    <a:pt x="437" y="1"/>
                  </a:moveTo>
                  <a:cubicBezTo>
                    <a:pt x="185" y="1"/>
                    <a:pt x="0" y="376"/>
                    <a:pt x="264" y="527"/>
                  </a:cubicBezTo>
                  <a:cubicBezTo>
                    <a:pt x="841" y="882"/>
                    <a:pt x="1507" y="1104"/>
                    <a:pt x="2172" y="1104"/>
                  </a:cubicBezTo>
                  <a:cubicBezTo>
                    <a:pt x="2527" y="1104"/>
                    <a:pt x="2527" y="527"/>
                    <a:pt x="2172" y="527"/>
                  </a:cubicBezTo>
                  <a:cubicBezTo>
                    <a:pt x="1595" y="527"/>
                    <a:pt x="1063" y="350"/>
                    <a:pt x="575" y="39"/>
                  </a:cubicBezTo>
                  <a:cubicBezTo>
                    <a:pt x="528" y="12"/>
                    <a:pt x="482" y="1"/>
                    <a:pt x="43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9" name="Google Shape;809;p27">
              <a:extLst>
                <a:ext uri="{FF2B5EF4-FFF2-40B4-BE49-F238E27FC236}">
                  <a16:creationId xmlns:a16="http://schemas.microsoft.com/office/drawing/2014/main" xmlns="" id="{5061EDA6-EB62-3AC8-0CA6-35EEB1BC2AE6}"/>
                </a:ext>
              </a:extLst>
            </p:cNvPr>
            <p:cNvSpPr/>
            <p:nvPr/>
          </p:nvSpPr>
          <p:spPr>
            <a:xfrm>
              <a:off x="2821200" y="1993025"/>
              <a:ext cx="51425" cy="21325"/>
            </a:xfrm>
            <a:custGeom>
              <a:avLst/>
              <a:gdLst/>
              <a:ahLst/>
              <a:cxnLst/>
              <a:rect l="l" t="t" r="r" b="b"/>
              <a:pathLst>
                <a:path w="2057" h="853" extrusionOk="0">
                  <a:moveTo>
                    <a:pt x="396" y="0"/>
                  </a:moveTo>
                  <a:cubicBezTo>
                    <a:pt x="153" y="0"/>
                    <a:pt x="0" y="376"/>
                    <a:pt x="264" y="527"/>
                  </a:cubicBezTo>
                  <a:cubicBezTo>
                    <a:pt x="575" y="744"/>
                    <a:pt x="929" y="853"/>
                    <a:pt x="1281" y="853"/>
                  </a:cubicBezTo>
                  <a:cubicBezTo>
                    <a:pt x="1432" y="853"/>
                    <a:pt x="1582" y="833"/>
                    <a:pt x="1729" y="793"/>
                  </a:cubicBezTo>
                  <a:cubicBezTo>
                    <a:pt x="2056" y="711"/>
                    <a:pt x="1968" y="250"/>
                    <a:pt x="1673" y="250"/>
                  </a:cubicBezTo>
                  <a:cubicBezTo>
                    <a:pt x="1648" y="250"/>
                    <a:pt x="1623" y="254"/>
                    <a:pt x="1595" y="260"/>
                  </a:cubicBezTo>
                  <a:cubicBezTo>
                    <a:pt x="1492" y="283"/>
                    <a:pt x="1392" y="294"/>
                    <a:pt x="1295" y="294"/>
                  </a:cubicBezTo>
                  <a:cubicBezTo>
                    <a:pt x="1016" y="294"/>
                    <a:pt x="761" y="203"/>
                    <a:pt x="531" y="39"/>
                  </a:cubicBezTo>
                  <a:cubicBezTo>
                    <a:pt x="484" y="12"/>
                    <a:pt x="439" y="0"/>
                    <a:pt x="39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0" name="Google Shape;810;p27">
              <a:extLst>
                <a:ext uri="{FF2B5EF4-FFF2-40B4-BE49-F238E27FC236}">
                  <a16:creationId xmlns:a16="http://schemas.microsoft.com/office/drawing/2014/main" xmlns="" id="{FB104D05-B99A-1425-1AA8-03AB01D3EE91}"/>
                </a:ext>
              </a:extLst>
            </p:cNvPr>
            <p:cNvSpPr/>
            <p:nvPr/>
          </p:nvSpPr>
          <p:spPr>
            <a:xfrm>
              <a:off x="2563800" y="2415475"/>
              <a:ext cx="43300" cy="14450"/>
            </a:xfrm>
            <a:custGeom>
              <a:avLst/>
              <a:gdLst/>
              <a:ahLst/>
              <a:cxnLst/>
              <a:rect l="l" t="t" r="r" b="b"/>
              <a:pathLst>
                <a:path w="1732" h="578" extrusionOk="0">
                  <a:moveTo>
                    <a:pt x="356" y="0"/>
                  </a:moveTo>
                  <a:cubicBezTo>
                    <a:pt x="1" y="0"/>
                    <a:pt x="1" y="577"/>
                    <a:pt x="356" y="577"/>
                  </a:cubicBezTo>
                  <a:lnTo>
                    <a:pt x="1376" y="577"/>
                  </a:lnTo>
                  <a:cubicBezTo>
                    <a:pt x="1731" y="577"/>
                    <a:pt x="1731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1" name="Google Shape;811;p27">
              <a:extLst>
                <a:ext uri="{FF2B5EF4-FFF2-40B4-BE49-F238E27FC236}">
                  <a16:creationId xmlns:a16="http://schemas.microsoft.com/office/drawing/2014/main" xmlns="" id="{728EA405-F032-954D-CD58-ECEB97948068}"/>
                </a:ext>
              </a:extLst>
            </p:cNvPr>
            <p:cNvSpPr/>
            <p:nvPr/>
          </p:nvSpPr>
          <p:spPr>
            <a:xfrm>
              <a:off x="2954250" y="2396625"/>
              <a:ext cx="44400" cy="14425"/>
            </a:xfrm>
            <a:custGeom>
              <a:avLst/>
              <a:gdLst/>
              <a:ahLst/>
              <a:cxnLst/>
              <a:rect l="l" t="t" r="r" b="b"/>
              <a:pathLst>
                <a:path w="1776" h="577" extrusionOk="0">
                  <a:moveTo>
                    <a:pt x="400" y="0"/>
                  </a:moveTo>
                  <a:cubicBezTo>
                    <a:pt x="0" y="0"/>
                    <a:pt x="0" y="577"/>
                    <a:pt x="400" y="577"/>
                  </a:cubicBezTo>
                  <a:lnTo>
                    <a:pt x="1376" y="577"/>
                  </a:lnTo>
                  <a:cubicBezTo>
                    <a:pt x="1775" y="577"/>
                    <a:pt x="1775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2" name="Google Shape;812;p27">
              <a:extLst>
                <a:ext uri="{FF2B5EF4-FFF2-40B4-BE49-F238E27FC236}">
                  <a16:creationId xmlns:a16="http://schemas.microsoft.com/office/drawing/2014/main" xmlns="" id="{8C9E72AA-470B-CE0C-99A0-9864D22D9BFA}"/>
                </a:ext>
              </a:extLst>
            </p:cNvPr>
            <p:cNvSpPr/>
            <p:nvPr/>
          </p:nvSpPr>
          <p:spPr>
            <a:xfrm>
              <a:off x="3484000" y="2201150"/>
              <a:ext cx="45275" cy="20475"/>
            </a:xfrm>
            <a:custGeom>
              <a:avLst/>
              <a:gdLst/>
              <a:ahLst/>
              <a:cxnLst/>
              <a:rect l="l" t="t" r="r" b="b"/>
              <a:pathLst>
                <a:path w="1811" h="819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639" y="631"/>
                    <a:pt x="994" y="720"/>
                    <a:pt x="1305" y="809"/>
                  </a:cubicBezTo>
                  <a:cubicBezTo>
                    <a:pt x="1332" y="816"/>
                    <a:pt x="1358" y="819"/>
                    <a:pt x="1383" y="819"/>
                  </a:cubicBezTo>
                  <a:cubicBezTo>
                    <a:pt x="1684" y="819"/>
                    <a:pt x="1810" y="359"/>
                    <a:pt x="1482" y="277"/>
                  </a:cubicBezTo>
                  <a:cubicBezTo>
                    <a:pt x="1127" y="188"/>
                    <a:pt x="817" y="99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3" name="Google Shape;813;p27">
              <a:extLst>
                <a:ext uri="{FF2B5EF4-FFF2-40B4-BE49-F238E27FC236}">
                  <a16:creationId xmlns:a16="http://schemas.microsoft.com/office/drawing/2014/main" xmlns="" id="{3D6E119C-950C-8380-7DA9-0116910CF62D}"/>
                </a:ext>
              </a:extLst>
            </p:cNvPr>
            <p:cNvSpPr/>
            <p:nvPr/>
          </p:nvSpPr>
          <p:spPr>
            <a:xfrm>
              <a:off x="2695600" y="2507050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5" y="0"/>
                  </a:moveTo>
                  <a:cubicBezTo>
                    <a:pt x="1144" y="0"/>
                    <a:pt x="1110" y="6"/>
                    <a:pt x="1073" y="20"/>
                  </a:cubicBezTo>
                  <a:cubicBezTo>
                    <a:pt x="807" y="109"/>
                    <a:pt x="541" y="197"/>
                    <a:pt x="319" y="286"/>
                  </a:cubicBezTo>
                  <a:cubicBezTo>
                    <a:pt x="1" y="366"/>
                    <a:pt x="75" y="838"/>
                    <a:pt x="350" y="838"/>
                  </a:cubicBezTo>
                  <a:cubicBezTo>
                    <a:pt x="382" y="838"/>
                    <a:pt x="416" y="832"/>
                    <a:pt x="452" y="819"/>
                  </a:cubicBezTo>
                  <a:cubicBezTo>
                    <a:pt x="719" y="730"/>
                    <a:pt x="985" y="641"/>
                    <a:pt x="1207" y="552"/>
                  </a:cubicBezTo>
                  <a:cubicBezTo>
                    <a:pt x="1525" y="473"/>
                    <a:pt x="1451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4" name="Google Shape;814;p27">
              <a:extLst>
                <a:ext uri="{FF2B5EF4-FFF2-40B4-BE49-F238E27FC236}">
                  <a16:creationId xmlns:a16="http://schemas.microsoft.com/office/drawing/2014/main" xmlns="" id="{128F8807-4180-61EC-289C-A4CE76DB7E9B}"/>
                </a:ext>
              </a:extLst>
            </p:cNvPr>
            <p:cNvSpPr/>
            <p:nvPr/>
          </p:nvSpPr>
          <p:spPr>
            <a:xfrm>
              <a:off x="3439600" y="2043650"/>
              <a:ext cx="52000" cy="20450"/>
            </a:xfrm>
            <a:custGeom>
              <a:avLst/>
              <a:gdLst/>
              <a:ahLst/>
              <a:cxnLst/>
              <a:rect l="l" t="t" r="r" b="b"/>
              <a:pathLst>
                <a:path w="2080" h="818" extrusionOk="0">
                  <a:moveTo>
                    <a:pt x="391" y="1"/>
                  </a:moveTo>
                  <a:cubicBezTo>
                    <a:pt x="92" y="1"/>
                    <a:pt x="0" y="501"/>
                    <a:pt x="330" y="543"/>
                  </a:cubicBezTo>
                  <a:cubicBezTo>
                    <a:pt x="729" y="631"/>
                    <a:pt x="1173" y="720"/>
                    <a:pt x="1572" y="809"/>
                  </a:cubicBezTo>
                  <a:cubicBezTo>
                    <a:pt x="1598" y="815"/>
                    <a:pt x="1622" y="818"/>
                    <a:pt x="1645" y="818"/>
                  </a:cubicBezTo>
                  <a:cubicBezTo>
                    <a:pt x="1950" y="818"/>
                    <a:pt x="2079" y="318"/>
                    <a:pt x="1750" y="276"/>
                  </a:cubicBezTo>
                  <a:cubicBezTo>
                    <a:pt x="1306" y="188"/>
                    <a:pt x="907" y="99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5" name="Google Shape;815;p27">
              <a:extLst>
                <a:ext uri="{FF2B5EF4-FFF2-40B4-BE49-F238E27FC236}">
                  <a16:creationId xmlns:a16="http://schemas.microsoft.com/office/drawing/2014/main" xmlns="" id="{5D9D16CF-62C5-4188-3A8E-3491F5690D35}"/>
                </a:ext>
              </a:extLst>
            </p:cNvPr>
            <p:cNvSpPr/>
            <p:nvPr/>
          </p:nvSpPr>
          <p:spPr>
            <a:xfrm>
              <a:off x="3421225" y="2353300"/>
              <a:ext cx="68775" cy="21225"/>
            </a:xfrm>
            <a:custGeom>
              <a:avLst/>
              <a:gdLst/>
              <a:ahLst/>
              <a:cxnLst/>
              <a:rect l="l" t="t" r="r" b="b"/>
              <a:pathLst>
                <a:path w="2751" h="849" extrusionOk="0">
                  <a:moveTo>
                    <a:pt x="317" y="0"/>
                  </a:moveTo>
                  <a:cubicBezTo>
                    <a:pt x="1" y="0"/>
                    <a:pt x="13" y="537"/>
                    <a:pt x="355" y="580"/>
                  </a:cubicBezTo>
                  <a:cubicBezTo>
                    <a:pt x="1065" y="668"/>
                    <a:pt x="1730" y="757"/>
                    <a:pt x="2396" y="846"/>
                  </a:cubicBezTo>
                  <a:cubicBezTo>
                    <a:pt x="2409" y="847"/>
                    <a:pt x="2422" y="848"/>
                    <a:pt x="2434" y="848"/>
                  </a:cubicBezTo>
                  <a:cubicBezTo>
                    <a:pt x="2750" y="848"/>
                    <a:pt x="2738" y="312"/>
                    <a:pt x="2396" y="269"/>
                  </a:cubicBezTo>
                  <a:cubicBezTo>
                    <a:pt x="1730" y="180"/>
                    <a:pt x="1065" y="91"/>
                    <a:pt x="355" y="3"/>
                  </a:cubicBezTo>
                  <a:cubicBezTo>
                    <a:pt x="342" y="1"/>
                    <a:pt x="329" y="0"/>
                    <a:pt x="31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6" name="Google Shape;816;p27">
              <a:extLst>
                <a:ext uri="{FF2B5EF4-FFF2-40B4-BE49-F238E27FC236}">
                  <a16:creationId xmlns:a16="http://schemas.microsoft.com/office/drawing/2014/main" xmlns="" id="{10014D41-9351-E3BF-D02E-E597802861DD}"/>
                </a:ext>
              </a:extLst>
            </p:cNvPr>
            <p:cNvSpPr/>
            <p:nvPr/>
          </p:nvSpPr>
          <p:spPr>
            <a:xfrm>
              <a:off x="3345350" y="2137925"/>
              <a:ext cx="38325" cy="20775"/>
            </a:xfrm>
            <a:custGeom>
              <a:avLst/>
              <a:gdLst/>
              <a:ahLst/>
              <a:cxnLst/>
              <a:rect l="l" t="t" r="r" b="b"/>
              <a:pathLst>
                <a:path w="1533" h="831" extrusionOk="0">
                  <a:moveTo>
                    <a:pt x="385" y="0"/>
                  </a:moveTo>
                  <a:cubicBezTo>
                    <a:pt x="89" y="0"/>
                    <a:pt x="1" y="464"/>
                    <a:pt x="329" y="587"/>
                  </a:cubicBezTo>
                  <a:cubicBezTo>
                    <a:pt x="551" y="632"/>
                    <a:pt x="817" y="720"/>
                    <a:pt x="1083" y="809"/>
                  </a:cubicBezTo>
                  <a:cubicBezTo>
                    <a:pt x="1117" y="824"/>
                    <a:pt x="1149" y="830"/>
                    <a:pt x="1180" y="830"/>
                  </a:cubicBezTo>
                  <a:cubicBezTo>
                    <a:pt x="1426" y="830"/>
                    <a:pt x="1532" y="395"/>
                    <a:pt x="1216" y="277"/>
                  </a:cubicBezTo>
                  <a:cubicBezTo>
                    <a:pt x="950" y="188"/>
                    <a:pt x="728" y="99"/>
                    <a:pt x="462" y="10"/>
                  </a:cubicBezTo>
                  <a:cubicBezTo>
                    <a:pt x="435" y="4"/>
                    <a:pt x="409" y="0"/>
                    <a:pt x="38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7" name="Google Shape;817;p27">
              <a:extLst>
                <a:ext uri="{FF2B5EF4-FFF2-40B4-BE49-F238E27FC236}">
                  <a16:creationId xmlns:a16="http://schemas.microsoft.com/office/drawing/2014/main" xmlns="" id="{3B41BAAB-E323-1757-A1B2-7501554A57A1}"/>
                </a:ext>
              </a:extLst>
            </p:cNvPr>
            <p:cNvSpPr/>
            <p:nvPr/>
          </p:nvSpPr>
          <p:spPr>
            <a:xfrm>
              <a:off x="3969425" y="2106600"/>
              <a:ext cx="32600" cy="27125"/>
            </a:xfrm>
            <a:custGeom>
              <a:avLst/>
              <a:gdLst/>
              <a:ahLst/>
              <a:cxnLst/>
              <a:rect l="l" t="t" r="r" b="b"/>
              <a:pathLst>
                <a:path w="1304" h="1085" extrusionOk="0">
                  <a:moveTo>
                    <a:pt x="437" y="0"/>
                  </a:moveTo>
                  <a:cubicBezTo>
                    <a:pt x="209" y="0"/>
                    <a:pt x="0" y="289"/>
                    <a:pt x="212" y="465"/>
                  </a:cubicBezTo>
                  <a:cubicBezTo>
                    <a:pt x="345" y="642"/>
                    <a:pt x="522" y="820"/>
                    <a:pt x="700" y="997"/>
                  </a:cubicBezTo>
                  <a:cubicBezTo>
                    <a:pt x="762" y="1059"/>
                    <a:pt x="831" y="1085"/>
                    <a:pt x="897" y="1085"/>
                  </a:cubicBezTo>
                  <a:cubicBezTo>
                    <a:pt x="1116" y="1085"/>
                    <a:pt x="1303" y="802"/>
                    <a:pt x="1099" y="598"/>
                  </a:cubicBezTo>
                  <a:cubicBezTo>
                    <a:pt x="921" y="420"/>
                    <a:pt x="788" y="243"/>
                    <a:pt x="611" y="65"/>
                  </a:cubicBezTo>
                  <a:cubicBezTo>
                    <a:pt x="556" y="20"/>
                    <a:pt x="496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8" name="Google Shape;818;p27">
              <a:extLst>
                <a:ext uri="{FF2B5EF4-FFF2-40B4-BE49-F238E27FC236}">
                  <a16:creationId xmlns:a16="http://schemas.microsoft.com/office/drawing/2014/main" xmlns="" id="{2B85DC17-5173-C558-352E-6056D3932E90}"/>
                </a:ext>
              </a:extLst>
            </p:cNvPr>
            <p:cNvSpPr/>
            <p:nvPr/>
          </p:nvSpPr>
          <p:spPr>
            <a:xfrm>
              <a:off x="3603175" y="2491425"/>
              <a:ext cx="33450" cy="20425"/>
            </a:xfrm>
            <a:custGeom>
              <a:avLst/>
              <a:gdLst/>
              <a:ahLst/>
              <a:cxnLst/>
              <a:rect l="l" t="t" r="r" b="b"/>
              <a:pathLst>
                <a:path w="1338" h="817" extrusionOk="0">
                  <a:moveTo>
                    <a:pt x="904" y="1"/>
                  </a:moveTo>
                  <a:cubicBezTo>
                    <a:pt x="870" y="1"/>
                    <a:pt x="834" y="8"/>
                    <a:pt x="797" y="24"/>
                  </a:cubicBezTo>
                  <a:cubicBezTo>
                    <a:pt x="620" y="112"/>
                    <a:pt x="442" y="201"/>
                    <a:pt x="265" y="290"/>
                  </a:cubicBezTo>
                  <a:cubicBezTo>
                    <a:pt x="1" y="441"/>
                    <a:pt x="153" y="816"/>
                    <a:pt x="423" y="816"/>
                  </a:cubicBezTo>
                  <a:cubicBezTo>
                    <a:pt x="471" y="816"/>
                    <a:pt x="522" y="805"/>
                    <a:pt x="575" y="778"/>
                  </a:cubicBezTo>
                  <a:cubicBezTo>
                    <a:pt x="708" y="689"/>
                    <a:pt x="886" y="601"/>
                    <a:pt x="1063" y="512"/>
                  </a:cubicBezTo>
                  <a:cubicBezTo>
                    <a:pt x="1337" y="394"/>
                    <a:pt x="1162" y="1"/>
                    <a:pt x="90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9" name="Google Shape;819;p27">
              <a:extLst>
                <a:ext uri="{FF2B5EF4-FFF2-40B4-BE49-F238E27FC236}">
                  <a16:creationId xmlns:a16="http://schemas.microsoft.com/office/drawing/2014/main" xmlns="" id="{26428A2B-F1EB-E2BB-DA92-EA47786666DB}"/>
                </a:ext>
              </a:extLst>
            </p:cNvPr>
            <p:cNvSpPr/>
            <p:nvPr/>
          </p:nvSpPr>
          <p:spPr>
            <a:xfrm>
              <a:off x="4056725" y="2251850"/>
              <a:ext cx="34250" cy="20400"/>
            </a:xfrm>
            <a:custGeom>
              <a:avLst/>
              <a:gdLst/>
              <a:ahLst/>
              <a:cxnLst/>
              <a:rect l="l" t="t" r="r" b="b"/>
              <a:pathLst>
                <a:path w="1370" h="816" extrusionOk="0">
                  <a:moveTo>
                    <a:pt x="471" y="0"/>
                  </a:moveTo>
                  <a:cubicBezTo>
                    <a:pt x="205" y="0"/>
                    <a:pt x="0" y="394"/>
                    <a:pt x="313" y="511"/>
                  </a:cubicBezTo>
                  <a:cubicBezTo>
                    <a:pt x="447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0" y="816"/>
                    <a:pt x="1369" y="440"/>
                    <a:pt x="1068" y="289"/>
                  </a:cubicBezTo>
                  <a:cubicBezTo>
                    <a:pt x="935" y="201"/>
                    <a:pt x="757" y="112"/>
                    <a:pt x="580" y="23"/>
                  </a:cubicBezTo>
                  <a:cubicBezTo>
                    <a:pt x="543" y="8"/>
                    <a:pt x="506" y="0"/>
                    <a:pt x="4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0" name="Google Shape;820;p27">
              <a:extLst>
                <a:ext uri="{FF2B5EF4-FFF2-40B4-BE49-F238E27FC236}">
                  <a16:creationId xmlns:a16="http://schemas.microsoft.com/office/drawing/2014/main" xmlns="" id="{1B3B4515-F272-00BB-10DD-1C1C871B3E65}"/>
                </a:ext>
              </a:extLst>
            </p:cNvPr>
            <p:cNvSpPr/>
            <p:nvPr/>
          </p:nvSpPr>
          <p:spPr>
            <a:xfrm>
              <a:off x="3913700" y="24787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0"/>
                  </a:moveTo>
                  <a:cubicBezTo>
                    <a:pt x="0" y="0"/>
                    <a:pt x="0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1" name="Google Shape;821;p27">
              <a:extLst>
                <a:ext uri="{FF2B5EF4-FFF2-40B4-BE49-F238E27FC236}">
                  <a16:creationId xmlns:a16="http://schemas.microsoft.com/office/drawing/2014/main" xmlns="" id="{01950584-3102-29CD-ACE1-ADDD066A8CC8}"/>
                </a:ext>
              </a:extLst>
            </p:cNvPr>
            <p:cNvSpPr/>
            <p:nvPr/>
          </p:nvSpPr>
          <p:spPr>
            <a:xfrm>
              <a:off x="4045500" y="2383925"/>
              <a:ext cx="38125" cy="20975"/>
            </a:xfrm>
            <a:custGeom>
              <a:avLst/>
              <a:gdLst/>
              <a:ahLst/>
              <a:cxnLst/>
              <a:rect l="l" t="t" r="r" b="b"/>
              <a:pathLst>
                <a:path w="1525" h="839" extrusionOk="0">
                  <a:moveTo>
                    <a:pt x="1175" y="0"/>
                  </a:moveTo>
                  <a:cubicBezTo>
                    <a:pt x="1144" y="0"/>
                    <a:pt x="1109" y="6"/>
                    <a:pt x="1073" y="20"/>
                  </a:cubicBezTo>
                  <a:cubicBezTo>
                    <a:pt x="807" y="109"/>
                    <a:pt x="541" y="198"/>
                    <a:pt x="319" y="286"/>
                  </a:cubicBezTo>
                  <a:cubicBezTo>
                    <a:pt x="0" y="366"/>
                    <a:pt x="75" y="839"/>
                    <a:pt x="350" y="839"/>
                  </a:cubicBezTo>
                  <a:cubicBezTo>
                    <a:pt x="381" y="839"/>
                    <a:pt x="415" y="832"/>
                    <a:pt x="452" y="819"/>
                  </a:cubicBezTo>
                  <a:cubicBezTo>
                    <a:pt x="718" y="730"/>
                    <a:pt x="984" y="641"/>
                    <a:pt x="1206" y="552"/>
                  </a:cubicBezTo>
                  <a:cubicBezTo>
                    <a:pt x="1525" y="473"/>
                    <a:pt x="1450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2" name="Google Shape;822;p27">
              <a:extLst>
                <a:ext uri="{FF2B5EF4-FFF2-40B4-BE49-F238E27FC236}">
                  <a16:creationId xmlns:a16="http://schemas.microsoft.com/office/drawing/2014/main" xmlns="" id="{5E4BEF6D-FDDD-B78C-9E42-91D6A0AFC65B}"/>
                </a:ext>
              </a:extLst>
            </p:cNvPr>
            <p:cNvSpPr/>
            <p:nvPr/>
          </p:nvSpPr>
          <p:spPr>
            <a:xfrm>
              <a:off x="3930550" y="2258125"/>
              <a:ext cx="34375" cy="20400"/>
            </a:xfrm>
            <a:custGeom>
              <a:avLst/>
              <a:gdLst/>
              <a:ahLst/>
              <a:cxnLst/>
              <a:rect l="l" t="t" r="r" b="b"/>
              <a:pathLst>
                <a:path w="1375" h="816" extrusionOk="0">
                  <a:moveTo>
                    <a:pt x="431" y="0"/>
                  </a:moveTo>
                  <a:cubicBezTo>
                    <a:pt x="180" y="0"/>
                    <a:pt x="1" y="376"/>
                    <a:pt x="302" y="527"/>
                  </a:cubicBezTo>
                  <a:cubicBezTo>
                    <a:pt x="480" y="615"/>
                    <a:pt x="613" y="704"/>
                    <a:pt x="791" y="793"/>
                  </a:cubicBezTo>
                  <a:cubicBezTo>
                    <a:pt x="832" y="808"/>
                    <a:pt x="873" y="816"/>
                    <a:pt x="912" y="816"/>
                  </a:cubicBezTo>
                  <a:cubicBezTo>
                    <a:pt x="1200" y="816"/>
                    <a:pt x="1375" y="422"/>
                    <a:pt x="1101" y="305"/>
                  </a:cubicBezTo>
                  <a:cubicBezTo>
                    <a:pt x="924" y="216"/>
                    <a:pt x="746" y="127"/>
                    <a:pt x="569" y="38"/>
                  </a:cubicBezTo>
                  <a:cubicBezTo>
                    <a:pt x="522" y="12"/>
                    <a:pt x="476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3" name="Google Shape;823;p27">
              <a:extLst>
                <a:ext uri="{FF2B5EF4-FFF2-40B4-BE49-F238E27FC236}">
                  <a16:creationId xmlns:a16="http://schemas.microsoft.com/office/drawing/2014/main" xmlns="" id="{BF8312E4-2470-48CE-90CD-C219044B93D8}"/>
                </a:ext>
              </a:extLst>
            </p:cNvPr>
            <p:cNvSpPr/>
            <p:nvPr/>
          </p:nvSpPr>
          <p:spPr>
            <a:xfrm>
              <a:off x="3745350" y="2095525"/>
              <a:ext cx="32625" cy="27125"/>
            </a:xfrm>
            <a:custGeom>
              <a:avLst/>
              <a:gdLst/>
              <a:ahLst/>
              <a:cxnLst/>
              <a:rect l="l" t="t" r="r" b="b"/>
              <a:pathLst>
                <a:path w="1305" h="1085" extrusionOk="0">
                  <a:moveTo>
                    <a:pt x="439" y="0"/>
                  </a:moveTo>
                  <a:cubicBezTo>
                    <a:pt x="210" y="0"/>
                    <a:pt x="0" y="296"/>
                    <a:pt x="212" y="508"/>
                  </a:cubicBezTo>
                  <a:cubicBezTo>
                    <a:pt x="390" y="642"/>
                    <a:pt x="523" y="819"/>
                    <a:pt x="700" y="996"/>
                  </a:cubicBezTo>
                  <a:cubicBezTo>
                    <a:pt x="762" y="1058"/>
                    <a:pt x="831" y="1084"/>
                    <a:pt x="898" y="1084"/>
                  </a:cubicBezTo>
                  <a:cubicBezTo>
                    <a:pt x="1116" y="1084"/>
                    <a:pt x="1304" y="802"/>
                    <a:pt x="1100" y="597"/>
                  </a:cubicBezTo>
                  <a:cubicBezTo>
                    <a:pt x="922" y="420"/>
                    <a:pt x="789" y="242"/>
                    <a:pt x="612" y="65"/>
                  </a:cubicBezTo>
                  <a:cubicBezTo>
                    <a:pt x="557" y="20"/>
                    <a:pt x="498" y="0"/>
                    <a:pt x="439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4" name="Google Shape;824;p27">
              <a:extLst>
                <a:ext uri="{FF2B5EF4-FFF2-40B4-BE49-F238E27FC236}">
                  <a16:creationId xmlns:a16="http://schemas.microsoft.com/office/drawing/2014/main" xmlns="" id="{FB7AB101-91CC-A020-F090-8DD2CC34FC42}"/>
                </a:ext>
              </a:extLst>
            </p:cNvPr>
            <p:cNvSpPr/>
            <p:nvPr/>
          </p:nvSpPr>
          <p:spPr>
            <a:xfrm>
              <a:off x="3832675" y="2240750"/>
              <a:ext cx="34400" cy="20425"/>
            </a:xfrm>
            <a:custGeom>
              <a:avLst/>
              <a:gdLst/>
              <a:ahLst/>
              <a:cxnLst/>
              <a:rect l="l" t="t" r="r" b="b"/>
              <a:pathLst>
                <a:path w="1376" h="817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491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1" y="816"/>
                    <a:pt x="1376" y="441"/>
                    <a:pt x="1112" y="290"/>
                  </a:cubicBezTo>
                  <a:cubicBezTo>
                    <a:pt x="934" y="201"/>
                    <a:pt x="757" y="112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5" name="Google Shape;825;p27">
              <a:extLst>
                <a:ext uri="{FF2B5EF4-FFF2-40B4-BE49-F238E27FC236}">
                  <a16:creationId xmlns:a16="http://schemas.microsoft.com/office/drawing/2014/main" xmlns="" id="{5CD7AFD4-7465-8C9D-4882-0300AF177988}"/>
                </a:ext>
              </a:extLst>
            </p:cNvPr>
            <p:cNvSpPr/>
            <p:nvPr/>
          </p:nvSpPr>
          <p:spPr>
            <a:xfrm>
              <a:off x="3689650" y="24676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7"/>
                    <a:pt x="355" y="577"/>
                  </a:cubicBezTo>
                  <a:lnTo>
                    <a:pt x="1109" y="577"/>
                  </a:lnTo>
                  <a:cubicBezTo>
                    <a:pt x="1464" y="577"/>
                    <a:pt x="1464" y="1"/>
                    <a:pt x="110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6" name="Google Shape;826;p27">
              <a:extLst>
                <a:ext uri="{FF2B5EF4-FFF2-40B4-BE49-F238E27FC236}">
                  <a16:creationId xmlns:a16="http://schemas.microsoft.com/office/drawing/2014/main" xmlns="" id="{5C0606A8-807C-8129-EB43-B46D5C1E5867}"/>
                </a:ext>
              </a:extLst>
            </p:cNvPr>
            <p:cNvSpPr/>
            <p:nvPr/>
          </p:nvSpPr>
          <p:spPr>
            <a:xfrm>
              <a:off x="3434525" y="2695000"/>
              <a:ext cx="36625" cy="14425"/>
            </a:xfrm>
            <a:custGeom>
              <a:avLst/>
              <a:gdLst/>
              <a:ahLst/>
              <a:cxnLst/>
              <a:rect l="l" t="t" r="r" b="b"/>
              <a:pathLst>
                <a:path w="1465" h="577" extrusionOk="0">
                  <a:moveTo>
                    <a:pt x="355" y="0"/>
                  </a:moveTo>
                  <a:cubicBezTo>
                    <a:pt x="1" y="0"/>
                    <a:pt x="1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7" name="Google Shape;827;p27">
              <a:extLst>
                <a:ext uri="{FF2B5EF4-FFF2-40B4-BE49-F238E27FC236}">
                  <a16:creationId xmlns:a16="http://schemas.microsoft.com/office/drawing/2014/main" xmlns="" id="{4AE330FD-5F92-A93A-1892-EC10E7905046}"/>
                </a:ext>
              </a:extLst>
            </p:cNvPr>
            <p:cNvSpPr/>
            <p:nvPr/>
          </p:nvSpPr>
          <p:spPr>
            <a:xfrm>
              <a:off x="3821425" y="2372825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6" y="1"/>
                  </a:moveTo>
                  <a:cubicBezTo>
                    <a:pt x="1144" y="1"/>
                    <a:pt x="1110" y="7"/>
                    <a:pt x="1074" y="20"/>
                  </a:cubicBezTo>
                  <a:cubicBezTo>
                    <a:pt x="807" y="109"/>
                    <a:pt x="586" y="198"/>
                    <a:pt x="319" y="287"/>
                  </a:cubicBezTo>
                  <a:cubicBezTo>
                    <a:pt x="1" y="366"/>
                    <a:pt x="75" y="839"/>
                    <a:pt x="351" y="839"/>
                  </a:cubicBezTo>
                  <a:cubicBezTo>
                    <a:pt x="382" y="839"/>
                    <a:pt x="416" y="833"/>
                    <a:pt x="453" y="819"/>
                  </a:cubicBezTo>
                  <a:cubicBezTo>
                    <a:pt x="719" y="730"/>
                    <a:pt x="985" y="642"/>
                    <a:pt x="1207" y="553"/>
                  </a:cubicBezTo>
                  <a:cubicBezTo>
                    <a:pt x="1525" y="473"/>
                    <a:pt x="1451" y="1"/>
                    <a:pt x="11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8" name="Google Shape;828;p27">
              <a:extLst>
                <a:ext uri="{FF2B5EF4-FFF2-40B4-BE49-F238E27FC236}">
                  <a16:creationId xmlns:a16="http://schemas.microsoft.com/office/drawing/2014/main" xmlns="" id="{4D62A012-E512-E243-A68B-25E8222BB333}"/>
                </a:ext>
              </a:extLst>
            </p:cNvPr>
            <p:cNvSpPr/>
            <p:nvPr/>
          </p:nvSpPr>
          <p:spPr>
            <a:xfrm>
              <a:off x="3631075" y="2133900"/>
              <a:ext cx="34125" cy="19675"/>
            </a:xfrm>
            <a:custGeom>
              <a:avLst/>
              <a:gdLst/>
              <a:ahLst/>
              <a:cxnLst/>
              <a:rect l="l" t="t" r="r" b="b"/>
              <a:pathLst>
                <a:path w="1365" h="787" extrusionOk="0">
                  <a:moveTo>
                    <a:pt x="431" y="0"/>
                  </a:moveTo>
                  <a:cubicBezTo>
                    <a:pt x="180" y="0"/>
                    <a:pt x="0" y="375"/>
                    <a:pt x="302" y="526"/>
                  </a:cubicBezTo>
                  <a:cubicBezTo>
                    <a:pt x="480" y="615"/>
                    <a:pt x="613" y="659"/>
                    <a:pt x="790" y="748"/>
                  </a:cubicBezTo>
                  <a:cubicBezTo>
                    <a:pt x="837" y="775"/>
                    <a:pt x="883" y="786"/>
                    <a:pt x="928" y="786"/>
                  </a:cubicBezTo>
                  <a:cubicBezTo>
                    <a:pt x="1180" y="786"/>
                    <a:pt x="1365" y="411"/>
                    <a:pt x="1101" y="260"/>
                  </a:cubicBezTo>
                  <a:cubicBezTo>
                    <a:pt x="923" y="171"/>
                    <a:pt x="746" y="127"/>
                    <a:pt x="568" y="38"/>
                  </a:cubicBezTo>
                  <a:cubicBezTo>
                    <a:pt x="522" y="12"/>
                    <a:pt x="475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9" name="Google Shape;829;p27">
              <a:extLst>
                <a:ext uri="{FF2B5EF4-FFF2-40B4-BE49-F238E27FC236}">
                  <a16:creationId xmlns:a16="http://schemas.microsoft.com/office/drawing/2014/main" xmlns="" id="{553A7245-98B0-2E3A-5147-1896E14E8CC2}"/>
                </a:ext>
              </a:extLst>
            </p:cNvPr>
            <p:cNvSpPr/>
            <p:nvPr/>
          </p:nvSpPr>
          <p:spPr>
            <a:xfrm>
              <a:off x="2897200" y="2550300"/>
              <a:ext cx="65025" cy="19425"/>
            </a:xfrm>
            <a:custGeom>
              <a:avLst/>
              <a:gdLst/>
              <a:ahLst/>
              <a:cxnLst/>
              <a:rect l="l" t="t" r="r" b="b"/>
              <a:pathLst>
                <a:path w="2601" h="777" extrusionOk="0">
                  <a:moveTo>
                    <a:pt x="2208" y="0"/>
                  </a:moveTo>
                  <a:cubicBezTo>
                    <a:pt x="2176" y="0"/>
                    <a:pt x="2141" y="7"/>
                    <a:pt x="2105" y="20"/>
                  </a:cubicBezTo>
                  <a:cubicBezTo>
                    <a:pt x="1772" y="159"/>
                    <a:pt x="1439" y="228"/>
                    <a:pt x="1096" y="228"/>
                  </a:cubicBezTo>
                  <a:cubicBezTo>
                    <a:pt x="890" y="228"/>
                    <a:pt x="680" y="203"/>
                    <a:pt x="463" y="153"/>
                  </a:cubicBezTo>
                  <a:cubicBezTo>
                    <a:pt x="438" y="147"/>
                    <a:pt x="414" y="144"/>
                    <a:pt x="391" y="144"/>
                  </a:cubicBezTo>
                  <a:cubicBezTo>
                    <a:pt x="92" y="144"/>
                    <a:pt x="0" y="645"/>
                    <a:pt x="330" y="686"/>
                  </a:cubicBezTo>
                  <a:cubicBezTo>
                    <a:pt x="621" y="744"/>
                    <a:pt x="911" y="777"/>
                    <a:pt x="1198" y="777"/>
                  </a:cubicBezTo>
                  <a:cubicBezTo>
                    <a:pt x="1568" y="777"/>
                    <a:pt x="1932" y="722"/>
                    <a:pt x="2282" y="597"/>
                  </a:cubicBezTo>
                  <a:cubicBezTo>
                    <a:pt x="2601" y="478"/>
                    <a:pt x="2490" y="0"/>
                    <a:pt x="220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0" name="Google Shape;830;p27">
              <a:extLst>
                <a:ext uri="{FF2B5EF4-FFF2-40B4-BE49-F238E27FC236}">
                  <a16:creationId xmlns:a16="http://schemas.microsoft.com/office/drawing/2014/main" xmlns="" id="{EBDDA86D-63E2-A0F0-C0E7-1F4E1EF3C4C3}"/>
                </a:ext>
              </a:extLst>
            </p:cNvPr>
            <p:cNvSpPr/>
            <p:nvPr/>
          </p:nvSpPr>
          <p:spPr>
            <a:xfrm>
              <a:off x="3256300" y="2573850"/>
              <a:ext cx="52225" cy="20300"/>
            </a:xfrm>
            <a:custGeom>
              <a:avLst/>
              <a:gdLst/>
              <a:ahLst/>
              <a:cxnLst/>
              <a:rect l="l" t="t" r="r" b="b"/>
              <a:pathLst>
                <a:path w="2089" h="812" extrusionOk="0">
                  <a:moveTo>
                    <a:pt x="1662" y="0"/>
                  </a:moveTo>
                  <a:cubicBezTo>
                    <a:pt x="1637" y="0"/>
                    <a:pt x="1611" y="3"/>
                    <a:pt x="1584" y="10"/>
                  </a:cubicBezTo>
                  <a:cubicBezTo>
                    <a:pt x="1184" y="99"/>
                    <a:pt x="741" y="143"/>
                    <a:pt x="341" y="232"/>
                  </a:cubicBezTo>
                  <a:cubicBezTo>
                    <a:pt x="0" y="317"/>
                    <a:pt x="110" y="811"/>
                    <a:pt x="433" y="811"/>
                  </a:cubicBezTo>
                  <a:cubicBezTo>
                    <a:pt x="446" y="811"/>
                    <a:pt x="460" y="810"/>
                    <a:pt x="474" y="809"/>
                  </a:cubicBezTo>
                  <a:cubicBezTo>
                    <a:pt x="918" y="720"/>
                    <a:pt x="1317" y="631"/>
                    <a:pt x="1761" y="542"/>
                  </a:cubicBezTo>
                  <a:cubicBezTo>
                    <a:pt x="2089" y="460"/>
                    <a:pt x="1963" y="0"/>
                    <a:pt x="16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1" name="Google Shape;831;p27">
              <a:extLst>
                <a:ext uri="{FF2B5EF4-FFF2-40B4-BE49-F238E27FC236}">
                  <a16:creationId xmlns:a16="http://schemas.microsoft.com/office/drawing/2014/main" xmlns="" id="{C8FC813E-AC42-059D-9DA3-89CBC1D7366B}"/>
                </a:ext>
              </a:extLst>
            </p:cNvPr>
            <p:cNvSpPr/>
            <p:nvPr/>
          </p:nvSpPr>
          <p:spPr>
            <a:xfrm>
              <a:off x="2411850" y="2568475"/>
              <a:ext cx="75425" cy="20125"/>
            </a:xfrm>
            <a:custGeom>
              <a:avLst/>
              <a:gdLst/>
              <a:ahLst/>
              <a:cxnLst/>
              <a:rect l="l" t="t" r="r" b="b"/>
              <a:pathLst>
                <a:path w="3017" h="805" extrusionOk="0">
                  <a:moveTo>
                    <a:pt x="317" y="1"/>
                  </a:moveTo>
                  <a:cubicBezTo>
                    <a:pt x="1" y="1"/>
                    <a:pt x="14" y="537"/>
                    <a:pt x="355" y="580"/>
                  </a:cubicBezTo>
                  <a:cubicBezTo>
                    <a:pt x="1154" y="669"/>
                    <a:pt x="1908" y="757"/>
                    <a:pt x="2663" y="802"/>
                  </a:cubicBezTo>
                  <a:cubicBezTo>
                    <a:pt x="2676" y="803"/>
                    <a:pt x="2688" y="804"/>
                    <a:pt x="2701" y="804"/>
                  </a:cubicBezTo>
                  <a:cubicBezTo>
                    <a:pt x="3017" y="804"/>
                    <a:pt x="3004" y="269"/>
                    <a:pt x="2663" y="269"/>
                  </a:cubicBezTo>
                  <a:cubicBezTo>
                    <a:pt x="1908" y="181"/>
                    <a:pt x="1154" y="92"/>
                    <a:pt x="355" y="3"/>
                  </a:cubicBezTo>
                  <a:cubicBezTo>
                    <a:pt x="342" y="2"/>
                    <a:pt x="330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2" name="Google Shape;832;p27">
              <a:extLst>
                <a:ext uri="{FF2B5EF4-FFF2-40B4-BE49-F238E27FC236}">
                  <a16:creationId xmlns:a16="http://schemas.microsoft.com/office/drawing/2014/main" xmlns="" id="{8475A3AB-3600-F44B-03C2-34D6334D46CE}"/>
                </a:ext>
              </a:extLst>
            </p:cNvPr>
            <p:cNvSpPr/>
            <p:nvPr/>
          </p:nvSpPr>
          <p:spPr>
            <a:xfrm>
              <a:off x="2461325" y="2327600"/>
              <a:ext cx="46375" cy="20475"/>
            </a:xfrm>
            <a:custGeom>
              <a:avLst/>
              <a:gdLst/>
              <a:ahLst/>
              <a:cxnLst/>
              <a:rect l="l" t="t" r="r" b="b"/>
              <a:pathLst>
                <a:path w="1855" h="819" extrusionOk="0">
                  <a:moveTo>
                    <a:pt x="428" y="0"/>
                  </a:moveTo>
                  <a:cubicBezTo>
                    <a:pt x="127" y="0"/>
                    <a:pt x="1" y="461"/>
                    <a:pt x="329" y="543"/>
                  </a:cubicBezTo>
                  <a:cubicBezTo>
                    <a:pt x="684" y="631"/>
                    <a:pt x="1038" y="720"/>
                    <a:pt x="1349" y="809"/>
                  </a:cubicBezTo>
                  <a:cubicBezTo>
                    <a:pt x="1376" y="816"/>
                    <a:pt x="1402" y="819"/>
                    <a:pt x="1427" y="819"/>
                  </a:cubicBezTo>
                  <a:cubicBezTo>
                    <a:pt x="1728" y="819"/>
                    <a:pt x="1854" y="358"/>
                    <a:pt x="1527" y="276"/>
                  </a:cubicBezTo>
                  <a:cubicBezTo>
                    <a:pt x="1172" y="188"/>
                    <a:pt x="817" y="99"/>
                    <a:pt x="506" y="10"/>
                  </a:cubicBezTo>
                  <a:cubicBezTo>
                    <a:pt x="479" y="4"/>
                    <a:pt x="453" y="0"/>
                    <a:pt x="42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3" name="Google Shape;833;p27">
              <a:extLst>
                <a:ext uri="{FF2B5EF4-FFF2-40B4-BE49-F238E27FC236}">
                  <a16:creationId xmlns:a16="http://schemas.microsoft.com/office/drawing/2014/main" xmlns="" id="{A75512D8-D5A8-9F39-D6AC-651945D43345}"/>
                </a:ext>
              </a:extLst>
            </p:cNvPr>
            <p:cNvSpPr/>
            <p:nvPr/>
          </p:nvSpPr>
          <p:spPr>
            <a:xfrm>
              <a:off x="3086825" y="2736900"/>
              <a:ext cx="38700" cy="21575"/>
            </a:xfrm>
            <a:custGeom>
              <a:avLst/>
              <a:gdLst/>
              <a:ahLst/>
              <a:cxnLst/>
              <a:rect l="l" t="t" r="r" b="b"/>
              <a:pathLst>
                <a:path w="1548" h="863" extrusionOk="0">
                  <a:moveTo>
                    <a:pt x="1120" y="0"/>
                  </a:moveTo>
                  <a:cubicBezTo>
                    <a:pt x="1095" y="0"/>
                    <a:pt x="1069" y="3"/>
                    <a:pt x="1042" y="10"/>
                  </a:cubicBezTo>
                  <a:cubicBezTo>
                    <a:pt x="820" y="99"/>
                    <a:pt x="554" y="188"/>
                    <a:pt x="288" y="276"/>
                  </a:cubicBezTo>
                  <a:cubicBezTo>
                    <a:pt x="1" y="399"/>
                    <a:pt x="92" y="863"/>
                    <a:pt x="388" y="863"/>
                  </a:cubicBezTo>
                  <a:cubicBezTo>
                    <a:pt x="412" y="863"/>
                    <a:pt x="438" y="860"/>
                    <a:pt x="465" y="853"/>
                  </a:cubicBezTo>
                  <a:cubicBezTo>
                    <a:pt x="687" y="764"/>
                    <a:pt x="953" y="676"/>
                    <a:pt x="1219" y="587"/>
                  </a:cubicBezTo>
                  <a:cubicBezTo>
                    <a:pt x="1547" y="464"/>
                    <a:pt x="1421" y="0"/>
                    <a:pt x="112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4" name="Google Shape;834;p27">
              <a:extLst>
                <a:ext uri="{FF2B5EF4-FFF2-40B4-BE49-F238E27FC236}">
                  <a16:creationId xmlns:a16="http://schemas.microsoft.com/office/drawing/2014/main" xmlns="" id="{EFF0D91A-4452-D881-479E-7B0EB6F68934}"/>
                </a:ext>
              </a:extLst>
            </p:cNvPr>
            <p:cNvSpPr/>
            <p:nvPr/>
          </p:nvSpPr>
          <p:spPr>
            <a:xfrm>
              <a:off x="3162025" y="2447100"/>
              <a:ext cx="64625" cy="26600"/>
            </a:xfrm>
            <a:custGeom>
              <a:avLst/>
              <a:gdLst/>
              <a:ahLst/>
              <a:cxnLst/>
              <a:rect l="l" t="t" r="r" b="b"/>
              <a:pathLst>
                <a:path w="2585" h="1064" extrusionOk="0">
                  <a:moveTo>
                    <a:pt x="706" y="0"/>
                  </a:moveTo>
                  <a:cubicBezTo>
                    <a:pt x="587" y="0"/>
                    <a:pt x="465" y="7"/>
                    <a:pt x="341" y="22"/>
                  </a:cubicBezTo>
                  <a:cubicBezTo>
                    <a:pt x="0" y="65"/>
                    <a:pt x="109" y="557"/>
                    <a:pt x="433" y="557"/>
                  </a:cubicBezTo>
                  <a:cubicBezTo>
                    <a:pt x="446" y="557"/>
                    <a:pt x="460" y="556"/>
                    <a:pt x="474" y="554"/>
                  </a:cubicBezTo>
                  <a:cubicBezTo>
                    <a:pt x="540" y="549"/>
                    <a:pt x="605" y="546"/>
                    <a:pt x="670" y="546"/>
                  </a:cubicBezTo>
                  <a:cubicBezTo>
                    <a:pt x="1136" y="546"/>
                    <a:pt x="1588" y="687"/>
                    <a:pt x="1938" y="998"/>
                  </a:cubicBezTo>
                  <a:cubicBezTo>
                    <a:pt x="2002" y="1044"/>
                    <a:pt x="2070" y="1063"/>
                    <a:pt x="2134" y="1063"/>
                  </a:cubicBezTo>
                  <a:cubicBezTo>
                    <a:pt x="2383" y="1063"/>
                    <a:pt x="2584" y="775"/>
                    <a:pt x="2338" y="599"/>
                  </a:cubicBezTo>
                  <a:cubicBezTo>
                    <a:pt x="1856" y="191"/>
                    <a:pt x="1312" y="0"/>
                    <a:pt x="70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5" name="Google Shape;835;p27">
              <a:extLst>
                <a:ext uri="{FF2B5EF4-FFF2-40B4-BE49-F238E27FC236}">
                  <a16:creationId xmlns:a16="http://schemas.microsoft.com/office/drawing/2014/main" xmlns="" id="{E5F31B9E-71E6-3DD3-C72B-00A3B0AC3D01}"/>
                </a:ext>
              </a:extLst>
            </p:cNvPr>
            <p:cNvSpPr/>
            <p:nvPr/>
          </p:nvSpPr>
          <p:spPr>
            <a:xfrm>
              <a:off x="2803125" y="2799875"/>
              <a:ext cx="50400" cy="27675"/>
            </a:xfrm>
            <a:custGeom>
              <a:avLst/>
              <a:gdLst/>
              <a:ahLst/>
              <a:cxnLst/>
              <a:rect l="l" t="t" r="r" b="b"/>
              <a:pathLst>
                <a:path w="2016" h="1107" extrusionOk="0">
                  <a:moveTo>
                    <a:pt x="1666" y="0"/>
                  </a:moveTo>
                  <a:cubicBezTo>
                    <a:pt x="1634" y="0"/>
                    <a:pt x="1600" y="6"/>
                    <a:pt x="1564" y="20"/>
                  </a:cubicBezTo>
                  <a:cubicBezTo>
                    <a:pt x="1120" y="198"/>
                    <a:pt x="721" y="375"/>
                    <a:pt x="277" y="552"/>
                  </a:cubicBezTo>
                  <a:cubicBezTo>
                    <a:pt x="1" y="671"/>
                    <a:pt x="76" y="1106"/>
                    <a:pt x="347" y="1106"/>
                  </a:cubicBezTo>
                  <a:cubicBezTo>
                    <a:pt x="380" y="1106"/>
                    <a:pt x="416" y="1099"/>
                    <a:pt x="455" y="1085"/>
                  </a:cubicBezTo>
                  <a:cubicBezTo>
                    <a:pt x="854" y="907"/>
                    <a:pt x="1298" y="730"/>
                    <a:pt x="1697" y="597"/>
                  </a:cubicBezTo>
                  <a:cubicBezTo>
                    <a:pt x="2016" y="477"/>
                    <a:pt x="1941" y="0"/>
                    <a:pt x="166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6" name="Google Shape;836;p27">
              <a:extLst>
                <a:ext uri="{FF2B5EF4-FFF2-40B4-BE49-F238E27FC236}">
                  <a16:creationId xmlns:a16="http://schemas.microsoft.com/office/drawing/2014/main" xmlns="" id="{023BE4D8-B6C5-936E-553B-77210AF6B2AF}"/>
                </a:ext>
              </a:extLst>
            </p:cNvPr>
            <p:cNvSpPr/>
            <p:nvPr/>
          </p:nvSpPr>
          <p:spPr>
            <a:xfrm>
              <a:off x="3610375" y="2661475"/>
              <a:ext cx="38375" cy="20750"/>
            </a:xfrm>
            <a:custGeom>
              <a:avLst/>
              <a:gdLst/>
              <a:ahLst/>
              <a:cxnLst/>
              <a:rect l="l" t="t" r="r" b="b"/>
              <a:pathLst>
                <a:path w="1535" h="830" extrusionOk="0">
                  <a:moveTo>
                    <a:pt x="388" y="0"/>
                  </a:moveTo>
                  <a:cubicBezTo>
                    <a:pt x="92" y="0"/>
                    <a:pt x="0" y="464"/>
                    <a:pt x="287" y="587"/>
                  </a:cubicBezTo>
                  <a:cubicBezTo>
                    <a:pt x="553" y="631"/>
                    <a:pt x="820" y="720"/>
                    <a:pt x="1041" y="809"/>
                  </a:cubicBezTo>
                  <a:cubicBezTo>
                    <a:pt x="1080" y="823"/>
                    <a:pt x="1117" y="830"/>
                    <a:pt x="1151" y="830"/>
                  </a:cubicBezTo>
                  <a:cubicBezTo>
                    <a:pt x="1429" y="830"/>
                    <a:pt x="1535" y="395"/>
                    <a:pt x="1219" y="276"/>
                  </a:cubicBezTo>
                  <a:cubicBezTo>
                    <a:pt x="953" y="188"/>
                    <a:pt x="687" y="99"/>
                    <a:pt x="465" y="10"/>
                  </a:cubicBezTo>
                  <a:cubicBezTo>
                    <a:pt x="438" y="3"/>
                    <a:pt x="412" y="0"/>
                    <a:pt x="38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7" name="Google Shape;837;p27">
              <a:extLst>
                <a:ext uri="{FF2B5EF4-FFF2-40B4-BE49-F238E27FC236}">
                  <a16:creationId xmlns:a16="http://schemas.microsoft.com/office/drawing/2014/main" xmlns="" id="{8B4D2F94-F039-19EB-7048-B15833B70B1D}"/>
                </a:ext>
              </a:extLst>
            </p:cNvPr>
            <p:cNvSpPr/>
            <p:nvPr/>
          </p:nvSpPr>
          <p:spPr>
            <a:xfrm>
              <a:off x="3803225" y="2006200"/>
              <a:ext cx="52375" cy="44350"/>
            </a:xfrm>
            <a:custGeom>
              <a:avLst/>
              <a:gdLst/>
              <a:ahLst/>
              <a:cxnLst/>
              <a:rect l="l" t="t" r="r" b="b"/>
              <a:pathLst>
                <a:path w="2095" h="1774" extrusionOk="0">
                  <a:moveTo>
                    <a:pt x="407" y="1"/>
                  </a:moveTo>
                  <a:cubicBezTo>
                    <a:pt x="188" y="1"/>
                    <a:pt x="0" y="283"/>
                    <a:pt x="204" y="488"/>
                  </a:cubicBezTo>
                  <a:cubicBezTo>
                    <a:pt x="604" y="887"/>
                    <a:pt x="1047" y="1286"/>
                    <a:pt x="1491" y="1686"/>
                  </a:cubicBezTo>
                  <a:cubicBezTo>
                    <a:pt x="1553" y="1747"/>
                    <a:pt x="1622" y="1773"/>
                    <a:pt x="1688" y="1773"/>
                  </a:cubicBezTo>
                  <a:cubicBezTo>
                    <a:pt x="1907" y="1773"/>
                    <a:pt x="2095" y="1491"/>
                    <a:pt x="1890" y="1286"/>
                  </a:cubicBezTo>
                  <a:cubicBezTo>
                    <a:pt x="1447" y="887"/>
                    <a:pt x="1003" y="488"/>
                    <a:pt x="604" y="88"/>
                  </a:cubicBezTo>
                  <a:cubicBezTo>
                    <a:pt x="542" y="26"/>
                    <a:pt x="473" y="1"/>
                    <a:pt x="40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8" name="Google Shape;838;p27">
              <a:extLst>
                <a:ext uri="{FF2B5EF4-FFF2-40B4-BE49-F238E27FC236}">
                  <a16:creationId xmlns:a16="http://schemas.microsoft.com/office/drawing/2014/main" xmlns="" id="{0DFBB3DE-57E5-319D-5C36-60565812A371}"/>
                </a:ext>
              </a:extLst>
            </p:cNvPr>
            <p:cNvSpPr/>
            <p:nvPr/>
          </p:nvSpPr>
          <p:spPr>
            <a:xfrm>
              <a:off x="3262600" y="2571875"/>
              <a:ext cx="34400" cy="17050"/>
            </a:xfrm>
            <a:custGeom>
              <a:avLst/>
              <a:gdLst/>
              <a:ahLst/>
              <a:cxnLst/>
              <a:rect l="l" t="t" r="r" b="b"/>
              <a:pathLst>
                <a:path w="1376" h="682" extrusionOk="0">
                  <a:moveTo>
                    <a:pt x="977" y="0"/>
                  </a:moveTo>
                  <a:cubicBezTo>
                    <a:pt x="710" y="45"/>
                    <a:pt x="489" y="89"/>
                    <a:pt x="222" y="133"/>
                  </a:cubicBezTo>
                  <a:cubicBezTo>
                    <a:pt x="89" y="178"/>
                    <a:pt x="1" y="355"/>
                    <a:pt x="45" y="488"/>
                  </a:cubicBezTo>
                  <a:cubicBezTo>
                    <a:pt x="79" y="624"/>
                    <a:pt x="164" y="682"/>
                    <a:pt x="262" y="682"/>
                  </a:cubicBezTo>
                  <a:cubicBezTo>
                    <a:pt x="293" y="682"/>
                    <a:pt x="324" y="676"/>
                    <a:pt x="355" y="666"/>
                  </a:cubicBezTo>
                  <a:cubicBezTo>
                    <a:pt x="622" y="621"/>
                    <a:pt x="888" y="621"/>
                    <a:pt x="1110" y="577"/>
                  </a:cubicBezTo>
                  <a:cubicBezTo>
                    <a:pt x="1287" y="533"/>
                    <a:pt x="1376" y="355"/>
                    <a:pt x="1332" y="222"/>
                  </a:cubicBezTo>
                  <a:cubicBezTo>
                    <a:pt x="1287" y="45"/>
                    <a:pt x="1110" y="0"/>
                    <a:pt x="9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9" name="Google Shape;839;p27">
              <a:extLst>
                <a:ext uri="{FF2B5EF4-FFF2-40B4-BE49-F238E27FC236}">
                  <a16:creationId xmlns:a16="http://schemas.microsoft.com/office/drawing/2014/main" xmlns="" id="{CFFB9579-FE83-410E-A2FD-8BAF163C1156}"/>
                </a:ext>
              </a:extLst>
            </p:cNvPr>
            <p:cNvSpPr/>
            <p:nvPr/>
          </p:nvSpPr>
          <p:spPr>
            <a:xfrm>
              <a:off x="3620400" y="2263275"/>
              <a:ext cx="79675" cy="30450"/>
            </a:xfrm>
            <a:custGeom>
              <a:avLst/>
              <a:gdLst/>
              <a:ahLst/>
              <a:cxnLst/>
              <a:rect l="l" t="t" r="r" b="b"/>
              <a:pathLst>
                <a:path w="3187" h="1218" extrusionOk="0">
                  <a:moveTo>
                    <a:pt x="391" y="1"/>
                  </a:moveTo>
                  <a:cubicBezTo>
                    <a:pt x="92" y="1"/>
                    <a:pt x="0" y="504"/>
                    <a:pt x="330" y="587"/>
                  </a:cubicBezTo>
                  <a:cubicBezTo>
                    <a:pt x="1129" y="809"/>
                    <a:pt x="1927" y="986"/>
                    <a:pt x="2726" y="1208"/>
                  </a:cubicBezTo>
                  <a:cubicBezTo>
                    <a:pt x="2753" y="1215"/>
                    <a:pt x="2779" y="1218"/>
                    <a:pt x="2803" y="1218"/>
                  </a:cubicBezTo>
                  <a:cubicBezTo>
                    <a:pt x="3098" y="1218"/>
                    <a:pt x="3187" y="757"/>
                    <a:pt x="2859" y="675"/>
                  </a:cubicBezTo>
                  <a:cubicBezTo>
                    <a:pt x="2060" y="454"/>
                    <a:pt x="1262" y="232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0" name="Google Shape;840;p27">
              <a:extLst>
                <a:ext uri="{FF2B5EF4-FFF2-40B4-BE49-F238E27FC236}">
                  <a16:creationId xmlns:a16="http://schemas.microsoft.com/office/drawing/2014/main" xmlns="" id="{C777D2FA-6793-3844-2AC2-1F1F401455B6}"/>
                </a:ext>
              </a:extLst>
            </p:cNvPr>
            <p:cNvSpPr/>
            <p:nvPr/>
          </p:nvSpPr>
          <p:spPr>
            <a:xfrm>
              <a:off x="3607575" y="2501925"/>
              <a:ext cx="63225" cy="20125"/>
            </a:xfrm>
            <a:custGeom>
              <a:avLst/>
              <a:gdLst/>
              <a:ahLst/>
              <a:cxnLst/>
              <a:rect l="l" t="t" r="r" b="b"/>
              <a:pathLst>
                <a:path w="2529" h="805" extrusionOk="0">
                  <a:moveTo>
                    <a:pt x="317" y="1"/>
                  </a:moveTo>
                  <a:cubicBezTo>
                    <a:pt x="0" y="1"/>
                    <a:pt x="13" y="537"/>
                    <a:pt x="355" y="580"/>
                  </a:cubicBezTo>
                  <a:cubicBezTo>
                    <a:pt x="932" y="669"/>
                    <a:pt x="1553" y="713"/>
                    <a:pt x="2174" y="802"/>
                  </a:cubicBezTo>
                  <a:cubicBezTo>
                    <a:pt x="2187" y="803"/>
                    <a:pt x="2200" y="804"/>
                    <a:pt x="2212" y="804"/>
                  </a:cubicBezTo>
                  <a:cubicBezTo>
                    <a:pt x="2528" y="804"/>
                    <a:pt x="2516" y="268"/>
                    <a:pt x="2174" y="225"/>
                  </a:cubicBezTo>
                  <a:cubicBezTo>
                    <a:pt x="1553" y="136"/>
                    <a:pt x="932" y="92"/>
                    <a:pt x="355" y="3"/>
                  </a:cubicBezTo>
                  <a:cubicBezTo>
                    <a:pt x="342" y="1"/>
                    <a:pt x="329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1" name="Google Shape;841;p27">
              <a:extLst>
                <a:ext uri="{FF2B5EF4-FFF2-40B4-BE49-F238E27FC236}">
                  <a16:creationId xmlns:a16="http://schemas.microsoft.com/office/drawing/2014/main" xmlns="" id="{DE059ABE-0B4C-D715-B6DA-52B82BE10DB7}"/>
                </a:ext>
              </a:extLst>
            </p:cNvPr>
            <p:cNvSpPr/>
            <p:nvPr/>
          </p:nvSpPr>
          <p:spPr>
            <a:xfrm>
              <a:off x="3387175" y="2286750"/>
              <a:ext cx="53675" cy="22325"/>
            </a:xfrm>
            <a:custGeom>
              <a:avLst/>
              <a:gdLst/>
              <a:ahLst/>
              <a:cxnLst/>
              <a:rect l="l" t="t" r="r" b="b"/>
              <a:pathLst>
                <a:path w="2147" h="893" extrusionOk="0">
                  <a:moveTo>
                    <a:pt x="433" y="0"/>
                  </a:moveTo>
                  <a:cubicBezTo>
                    <a:pt x="110" y="0"/>
                    <a:pt x="1" y="494"/>
                    <a:pt x="342" y="579"/>
                  </a:cubicBezTo>
                  <a:cubicBezTo>
                    <a:pt x="785" y="668"/>
                    <a:pt x="1229" y="757"/>
                    <a:pt x="1673" y="890"/>
                  </a:cubicBezTo>
                  <a:cubicBezTo>
                    <a:pt x="1687" y="892"/>
                    <a:pt x="1701" y="893"/>
                    <a:pt x="1714" y="893"/>
                  </a:cubicBezTo>
                  <a:cubicBezTo>
                    <a:pt x="2037" y="893"/>
                    <a:pt x="2147" y="398"/>
                    <a:pt x="1806" y="313"/>
                  </a:cubicBezTo>
                  <a:cubicBezTo>
                    <a:pt x="1362" y="225"/>
                    <a:pt x="918" y="136"/>
                    <a:pt x="475" y="3"/>
                  </a:cubicBezTo>
                  <a:cubicBezTo>
                    <a:pt x="461" y="1"/>
                    <a:pt x="447" y="0"/>
                    <a:pt x="43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2" name="Google Shape;842;p27">
              <a:extLst>
                <a:ext uri="{FF2B5EF4-FFF2-40B4-BE49-F238E27FC236}">
                  <a16:creationId xmlns:a16="http://schemas.microsoft.com/office/drawing/2014/main" xmlns="" id="{2E47DB3C-C024-AFEF-E5F4-F29D33FE5DBA}"/>
                </a:ext>
              </a:extLst>
            </p:cNvPr>
            <p:cNvSpPr/>
            <p:nvPr/>
          </p:nvSpPr>
          <p:spPr>
            <a:xfrm>
              <a:off x="3033350" y="2556675"/>
              <a:ext cx="85550" cy="19875"/>
            </a:xfrm>
            <a:custGeom>
              <a:avLst/>
              <a:gdLst/>
              <a:ahLst/>
              <a:cxnLst/>
              <a:rect l="l" t="t" r="r" b="b"/>
              <a:pathLst>
                <a:path w="3422" h="795" extrusionOk="0">
                  <a:moveTo>
                    <a:pt x="1376" y="1"/>
                  </a:moveTo>
                  <a:cubicBezTo>
                    <a:pt x="1034" y="1"/>
                    <a:pt x="691" y="26"/>
                    <a:pt x="341" y="76"/>
                  </a:cubicBezTo>
                  <a:cubicBezTo>
                    <a:pt x="1" y="161"/>
                    <a:pt x="151" y="655"/>
                    <a:pt x="477" y="655"/>
                  </a:cubicBezTo>
                  <a:cubicBezTo>
                    <a:pt x="491" y="655"/>
                    <a:pt x="505" y="654"/>
                    <a:pt x="519" y="653"/>
                  </a:cubicBezTo>
                  <a:cubicBezTo>
                    <a:pt x="818" y="603"/>
                    <a:pt x="1118" y="578"/>
                    <a:pt x="1417" y="578"/>
                  </a:cubicBezTo>
                  <a:cubicBezTo>
                    <a:pt x="1916" y="578"/>
                    <a:pt x="2416" y="647"/>
                    <a:pt x="2915" y="786"/>
                  </a:cubicBezTo>
                  <a:cubicBezTo>
                    <a:pt x="2940" y="792"/>
                    <a:pt x="2964" y="795"/>
                    <a:pt x="2988" y="795"/>
                  </a:cubicBezTo>
                  <a:cubicBezTo>
                    <a:pt x="3292" y="795"/>
                    <a:pt x="3422" y="291"/>
                    <a:pt x="3092" y="209"/>
                  </a:cubicBezTo>
                  <a:cubicBezTo>
                    <a:pt x="2510" y="70"/>
                    <a:pt x="1945" y="1"/>
                    <a:pt x="13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3" name="Google Shape;843;p27">
              <a:extLst>
                <a:ext uri="{FF2B5EF4-FFF2-40B4-BE49-F238E27FC236}">
                  <a16:creationId xmlns:a16="http://schemas.microsoft.com/office/drawing/2014/main" xmlns="" id="{672DA384-8B91-1752-858A-E9651F3BBD57}"/>
                </a:ext>
              </a:extLst>
            </p:cNvPr>
            <p:cNvSpPr/>
            <p:nvPr/>
          </p:nvSpPr>
          <p:spPr>
            <a:xfrm>
              <a:off x="3529725" y="2380600"/>
              <a:ext cx="53600" cy="27650"/>
            </a:xfrm>
            <a:custGeom>
              <a:avLst/>
              <a:gdLst/>
              <a:ahLst/>
              <a:cxnLst/>
              <a:rect l="l" t="t" r="r" b="b"/>
              <a:pathLst>
                <a:path w="2144" h="1106" extrusionOk="0">
                  <a:moveTo>
                    <a:pt x="350" y="0"/>
                  </a:moveTo>
                  <a:cubicBezTo>
                    <a:pt x="75" y="0"/>
                    <a:pt x="0" y="477"/>
                    <a:pt x="319" y="597"/>
                  </a:cubicBezTo>
                  <a:cubicBezTo>
                    <a:pt x="762" y="774"/>
                    <a:pt x="1206" y="952"/>
                    <a:pt x="1694" y="1085"/>
                  </a:cubicBezTo>
                  <a:cubicBezTo>
                    <a:pt x="1728" y="1099"/>
                    <a:pt x="1761" y="1106"/>
                    <a:pt x="1791" y="1106"/>
                  </a:cubicBezTo>
                  <a:cubicBezTo>
                    <a:pt x="2037" y="1106"/>
                    <a:pt x="2143" y="671"/>
                    <a:pt x="1827" y="552"/>
                  </a:cubicBezTo>
                  <a:cubicBezTo>
                    <a:pt x="1384" y="375"/>
                    <a:pt x="896" y="197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4" name="Google Shape;844;p27">
              <a:extLst>
                <a:ext uri="{FF2B5EF4-FFF2-40B4-BE49-F238E27FC236}">
                  <a16:creationId xmlns:a16="http://schemas.microsoft.com/office/drawing/2014/main" xmlns="" id="{BD95BFAF-1556-DDB4-FBB4-ACB246E367CE}"/>
                </a:ext>
              </a:extLst>
            </p:cNvPr>
            <p:cNvSpPr/>
            <p:nvPr/>
          </p:nvSpPr>
          <p:spPr>
            <a:xfrm>
              <a:off x="3405900" y="2533200"/>
              <a:ext cx="67150" cy="20675"/>
            </a:xfrm>
            <a:custGeom>
              <a:avLst/>
              <a:gdLst/>
              <a:ahLst/>
              <a:cxnLst/>
              <a:rect l="l" t="t" r="r" b="b"/>
              <a:pathLst>
                <a:path w="2686" h="827" extrusionOk="0">
                  <a:moveTo>
                    <a:pt x="431" y="1"/>
                  </a:moveTo>
                  <a:cubicBezTo>
                    <a:pt x="180" y="1"/>
                    <a:pt x="1" y="376"/>
                    <a:pt x="303" y="527"/>
                  </a:cubicBezTo>
                  <a:cubicBezTo>
                    <a:pt x="802" y="726"/>
                    <a:pt x="1301" y="826"/>
                    <a:pt x="1819" y="826"/>
                  </a:cubicBezTo>
                  <a:cubicBezTo>
                    <a:pt x="1991" y="826"/>
                    <a:pt x="2166" y="815"/>
                    <a:pt x="2343" y="793"/>
                  </a:cubicBezTo>
                  <a:cubicBezTo>
                    <a:pt x="2685" y="750"/>
                    <a:pt x="2533" y="214"/>
                    <a:pt x="2205" y="214"/>
                  </a:cubicBezTo>
                  <a:cubicBezTo>
                    <a:pt x="2192" y="214"/>
                    <a:pt x="2179" y="215"/>
                    <a:pt x="2166" y="216"/>
                  </a:cubicBezTo>
                  <a:cubicBezTo>
                    <a:pt x="1997" y="244"/>
                    <a:pt x="1829" y="259"/>
                    <a:pt x="1660" y="259"/>
                  </a:cubicBezTo>
                  <a:cubicBezTo>
                    <a:pt x="1296" y="259"/>
                    <a:pt x="933" y="190"/>
                    <a:pt x="569" y="39"/>
                  </a:cubicBezTo>
                  <a:cubicBezTo>
                    <a:pt x="522" y="12"/>
                    <a:pt x="476" y="1"/>
                    <a:pt x="43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5" name="Google Shape;845;p27">
              <a:extLst>
                <a:ext uri="{FF2B5EF4-FFF2-40B4-BE49-F238E27FC236}">
                  <a16:creationId xmlns:a16="http://schemas.microsoft.com/office/drawing/2014/main" xmlns="" id="{D1B6B380-B86A-2F2D-84F3-DBE333FC546B}"/>
                </a:ext>
              </a:extLst>
            </p:cNvPr>
            <p:cNvSpPr/>
            <p:nvPr/>
          </p:nvSpPr>
          <p:spPr>
            <a:xfrm>
              <a:off x="3231475" y="2318400"/>
              <a:ext cx="52475" cy="17550"/>
            </a:xfrm>
            <a:custGeom>
              <a:avLst/>
              <a:gdLst/>
              <a:ahLst/>
              <a:cxnLst/>
              <a:rect l="l" t="t" r="r" b="b"/>
              <a:pathLst>
                <a:path w="2099" h="702" extrusionOk="0">
                  <a:moveTo>
                    <a:pt x="471" y="1"/>
                  </a:moveTo>
                  <a:cubicBezTo>
                    <a:pt x="205" y="1"/>
                    <a:pt x="1" y="394"/>
                    <a:pt x="314" y="511"/>
                  </a:cubicBezTo>
                  <a:cubicBezTo>
                    <a:pt x="582" y="633"/>
                    <a:pt x="850" y="702"/>
                    <a:pt x="1126" y="702"/>
                  </a:cubicBezTo>
                  <a:cubicBezTo>
                    <a:pt x="1352" y="702"/>
                    <a:pt x="1582" y="656"/>
                    <a:pt x="1822" y="556"/>
                  </a:cubicBezTo>
                  <a:cubicBezTo>
                    <a:pt x="2099" y="437"/>
                    <a:pt x="2024" y="2"/>
                    <a:pt x="1753" y="2"/>
                  </a:cubicBezTo>
                  <a:cubicBezTo>
                    <a:pt x="1720" y="2"/>
                    <a:pt x="1684" y="9"/>
                    <a:pt x="1645" y="23"/>
                  </a:cubicBezTo>
                  <a:cubicBezTo>
                    <a:pt x="1467" y="90"/>
                    <a:pt x="1290" y="123"/>
                    <a:pt x="1112" y="123"/>
                  </a:cubicBezTo>
                  <a:cubicBezTo>
                    <a:pt x="935" y="123"/>
                    <a:pt x="757" y="90"/>
                    <a:pt x="580" y="23"/>
                  </a:cubicBezTo>
                  <a:cubicBezTo>
                    <a:pt x="543" y="8"/>
                    <a:pt x="507" y="1"/>
                    <a:pt x="47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6" name="Google Shape;846;p27">
              <a:extLst>
                <a:ext uri="{FF2B5EF4-FFF2-40B4-BE49-F238E27FC236}">
                  <a16:creationId xmlns:a16="http://schemas.microsoft.com/office/drawing/2014/main" xmlns="" id="{5B85C031-2D32-26F4-B822-6AC7E6EDB295}"/>
                </a:ext>
              </a:extLst>
            </p:cNvPr>
            <p:cNvSpPr/>
            <p:nvPr/>
          </p:nvSpPr>
          <p:spPr>
            <a:xfrm>
              <a:off x="3044100" y="2771225"/>
              <a:ext cx="41050" cy="18075"/>
            </a:xfrm>
            <a:custGeom>
              <a:avLst/>
              <a:gdLst/>
              <a:ahLst/>
              <a:cxnLst/>
              <a:rect l="l" t="t" r="r" b="b"/>
              <a:pathLst>
                <a:path w="1642" h="723" extrusionOk="0">
                  <a:moveTo>
                    <a:pt x="1332" y="1"/>
                  </a:moveTo>
                  <a:cubicBezTo>
                    <a:pt x="1304" y="1"/>
                    <a:pt x="1274" y="5"/>
                    <a:pt x="1242" y="12"/>
                  </a:cubicBezTo>
                  <a:cubicBezTo>
                    <a:pt x="932" y="57"/>
                    <a:pt x="577" y="101"/>
                    <a:pt x="266" y="146"/>
                  </a:cubicBezTo>
                  <a:cubicBezTo>
                    <a:pt x="89" y="190"/>
                    <a:pt x="0" y="367"/>
                    <a:pt x="44" y="501"/>
                  </a:cubicBezTo>
                  <a:cubicBezTo>
                    <a:pt x="89" y="678"/>
                    <a:pt x="266" y="722"/>
                    <a:pt x="399" y="722"/>
                  </a:cubicBezTo>
                  <a:cubicBezTo>
                    <a:pt x="754" y="634"/>
                    <a:pt x="1065" y="589"/>
                    <a:pt x="1420" y="545"/>
                  </a:cubicBezTo>
                  <a:cubicBezTo>
                    <a:pt x="1553" y="545"/>
                    <a:pt x="1642" y="323"/>
                    <a:pt x="1597" y="190"/>
                  </a:cubicBezTo>
                  <a:cubicBezTo>
                    <a:pt x="1561" y="80"/>
                    <a:pt x="1464" y="1"/>
                    <a:pt x="133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7" name="Google Shape;847;p27">
              <a:extLst>
                <a:ext uri="{FF2B5EF4-FFF2-40B4-BE49-F238E27FC236}">
                  <a16:creationId xmlns:a16="http://schemas.microsoft.com/office/drawing/2014/main" xmlns="" id="{AF4ED9B5-023A-E648-540B-EFC61E61ABF6}"/>
                </a:ext>
              </a:extLst>
            </p:cNvPr>
            <p:cNvSpPr/>
            <p:nvPr/>
          </p:nvSpPr>
          <p:spPr>
            <a:xfrm>
              <a:off x="3427875" y="2692375"/>
              <a:ext cx="41050" cy="17450"/>
            </a:xfrm>
            <a:custGeom>
              <a:avLst/>
              <a:gdLst/>
              <a:ahLst/>
              <a:cxnLst/>
              <a:rect l="l" t="t" r="r" b="b"/>
              <a:pathLst>
                <a:path w="1642" h="698" extrusionOk="0">
                  <a:moveTo>
                    <a:pt x="1342" y="0"/>
                  </a:moveTo>
                  <a:cubicBezTo>
                    <a:pt x="1308" y="0"/>
                    <a:pt x="1274" y="6"/>
                    <a:pt x="1243" y="16"/>
                  </a:cubicBezTo>
                  <a:cubicBezTo>
                    <a:pt x="888" y="61"/>
                    <a:pt x="577" y="105"/>
                    <a:pt x="222" y="149"/>
                  </a:cubicBezTo>
                  <a:cubicBezTo>
                    <a:pt x="89" y="194"/>
                    <a:pt x="0" y="371"/>
                    <a:pt x="45" y="504"/>
                  </a:cubicBezTo>
                  <a:cubicBezTo>
                    <a:pt x="79" y="640"/>
                    <a:pt x="164" y="698"/>
                    <a:pt x="282" y="698"/>
                  </a:cubicBezTo>
                  <a:cubicBezTo>
                    <a:pt x="318" y="698"/>
                    <a:pt x="358" y="692"/>
                    <a:pt x="400" y="682"/>
                  </a:cubicBezTo>
                  <a:cubicBezTo>
                    <a:pt x="710" y="638"/>
                    <a:pt x="1065" y="593"/>
                    <a:pt x="1376" y="549"/>
                  </a:cubicBezTo>
                  <a:cubicBezTo>
                    <a:pt x="1553" y="504"/>
                    <a:pt x="1642" y="327"/>
                    <a:pt x="1598" y="194"/>
                  </a:cubicBezTo>
                  <a:cubicBezTo>
                    <a:pt x="1564" y="58"/>
                    <a:pt x="1452" y="0"/>
                    <a:pt x="134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8" name="Google Shape;848;p27">
              <a:extLst>
                <a:ext uri="{FF2B5EF4-FFF2-40B4-BE49-F238E27FC236}">
                  <a16:creationId xmlns:a16="http://schemas.microsoft.com/office/drawing/2014/main" xmlns="" id="{3A26922A-1D01-CB5B-BD4D-DD76E9CB2AFE}"/>
                </a:ext>
              </a:extLst>
            </p:cNvPr>
            <p:cNvSpPr/>
            <p:nvPr/>
          </p:nvSpPr>
          <p:spPr>
            <a:xfrm>
              <a:off x="3920350" y="2421025"/>
              <a:ext cx="44300" cy="16725"/>
            </a:xfrm>
            <a:custGeom>
              <a:avLst/>
              <a:gdLst/>
              <a:ahLst/>
              <a:cxnLst/>
              <a:rect l="l" t="t" r="r" b="b"/>
              <a:pathLst>
                <a:path w="1772" h="669" extrusionOk="0">
                  <a:moveTo>
                    <a:pt x="356" y="0"/>
                  </a:moveTo>
                  <a:cubicBezTo>
                    <a:pt x="1" y="0"/>
                    <a:pt x="1" y="533"/>
                    <a:pt x="356" y="577"/>
                  </a:cubicBezTo>
                  <a:cubicBezTo>
                    <a:pt x="710" y="621"/>
                    <a:pt x="1065" y="621"/>
                    <a:pt x="1376" y="666"/>
                  </a:cubicBezTo>
                  <a:cubicBezTo>
                    <a:pt x="1391" y="667"/>
                    <a:pt x="1405" y="668"/>
                    <a:pt x="1418" y="668"/>
                  </a:cubicBezTo>
                  <a:cubicBezTo>
                    <a:pt x="1772" y="668"/>
                    <a:pt x="1718" y="132"/>
                    <a:pt x="1376" y="89"/>
                  </a:cubicBezTo>
                  <a:cubicBezTo>
                    <a:pt x="1065" y="89"/>
                    <a:pt x="710" y="45"/>
                    <a:pt x="3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9" name="Google Shape;849;p27">
              <a:extLst>
                <a:ext uri="{FF2B5EF4-FFF2-40B4-BE49-F238E27FC236}">
                  <a16:creationId xmlns:a16="http://schemas.microsoft.com/office/drawing/2014/main" xmlns="" id="{63FA9E6F-ECED-F60F-AB37-473A1D14CE3C}"/>
                </a:ext>
              </a:extLst>
            </p:cNvPr>
            <p:cNvSpPr/>
            <p:nvPr/>
          </p:nvSpPr>
          <p:spPr>
            <a:xfrm>
              <a:off x="3772875" y="2665200"/>
              <a:ext cx="38750" cy="23000"/>
            </a:xfrm>
            <a:custGeom>
              <a:avLst/>
              <a:gdLst/>
              <a:ahLst/>
              <a:cxnLst/>
              <a:rect l="l" t="t" r="r" b="b"/>
              <a:pathLst>
                <a:path w="1550" h="920" extrusionOk="0">
                  <a:moveTo>
                    <a:pt x="1127" y="0"/>
                  </a:moveTo>
                  <a:cubicBezTo>
                    <a:pt x="1079" y="0"/>
                    <a:pt x="1028" y="12"/>
                    <a:pt x="975" y="39"/>
                  </a:cubicBezTo>
                  <a:cubicBezTo>
                    <a:pt x="753" y="127"/>
                    <a:pt x="531" y="260"/>
                    <a:pt x="265" y="393"/>
                  </a:cubicBezTo>
                  <a:cubicBezTo>
                    <a:pt x="1" y="544"/>
                    <a:pt x="154" y="920"/>
                    <a:pt x="424" y="920"/>
                  </a:cubicBezTo>
                  <a:cubicBezTo>
                    <a:pt x="471" y="920"/>
                    <a:pt x="522" y="908"/>
                    <a:pt x="575" y="882"/>
                  </a:cubicBezTo>
                  <a:cubicBezTo>
                    <a:pt x="797" y="748"/>
                    <a:pt x="1019" y="615"/>
                    <a:pt x="1285" y="527"/>
                  </a:cubicBezTo>
                  <a:cubicBezTo>
                    <a:pt x="1549" y="376"/>
                    <a:pt x="1397" y="0"/>
                    <a:pt x="112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0" name="Google Shape;850;p27">
              <a:extLst>
                <a:ext uri="{FF2B5EF4-FFF2-40B4-BE49-F238E27FC236}">
                  <a16:creationId xmlns:a16="http://schemas.microsoft.com/office/drawing/2014/main" xmlns="" id="{37506714-634F-EAA0-7798-40EBD2357112}"/>
                </a:ext>
              </a:extLst>
            </p:cNvPr>
            <p:cNvSpPr/>
            <p:nvPr/>
          </p:nvSpPr>
          <p:spPr>
            <a:xfrm>
              <a:off x="3852700" y="2272375"/>
              <a:ext cx="49925" cy="15575"/>
            </a:xfrm>
            <a:custGeom>
              <a:avLst/>
              <a:gdLst/>
              <a:ahLst/>
              <a:cxnLst/>
              <a:rect l="l" t="t" r="r" b="b"/>
              <a:pathLst>
                <a:path w="1997" h="623" extrusionOk="0">
                  <a:moveTo>
                    <a:pt x="355" y="1"/>
                  </a:moveTo>
                  <a:cubicBezTo>
                    <a:pt x="0" y="1"/>
                    <a:pt x="0" y="533"/>
                    <a:pt x="355" y="578"/>
                  </a:cubicBezTo>
                  <a:cubicBezTo>
                    <a:pt x="754" y="578"/>
                    <a:pt x="1198" y="622"/>
                    <a:pt x="1642" y="622"/>
                  </a:cubicBezTo>
                  <a:cubicBezTo>
                    <a:pt x="1997" y="622"/>
                    <a:pt x="1997" y="90"/>
                    <a:pt x="1642" y="45"/>
                  </a:cubicBezTo>
                  <a:cubicBezTo>
                    <a:pt x="1198" y="45"/>
                    <a:pt x="754" y="1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1" name="Google Shape;851;p27">
              <a:extLst>
                <a:ext uri="{FF2B5EF4-FFF2-40B4-BE49-F238E27FC236}">
                  <a16:creationId xmlns:a16="http://schemas.microsoft.com/office/drawing/2014/main" xmlns="" id="{773A920D-3EA9-2EA9-EF77-9976EADFDC9D}"/>
                </a:ext>
              </a:extLst>
            </p:cNvPr>
            <p:cNvSpPr/>
            <p:nvPr/>
          </p:nvSpPr>
          <p:spPr>
            <a:xfrm>
              <a:off x="3881550" y="2579625"/>
              <a:ext cx="68775" cy="15625"/>
            </a:xfrm>
            <a:custGeom>
              <a:avLst/>
              <a:gdLst/>
              <a:ahLst/>
              <a:cxnLst/>
              <a:rect l="l" t="t" r="r" b="b"/>
              <a:pathLst>
                <a:path w="2751" h="625" extrusionOk="0">
                  <a:moveTo>
                    <a:pt x="2396" y="1"/>
                  </a:moveTo>
                  <a:cubicBezTo>
                    <a:pt x="1686" y="45"/>
                    <a:pt x="1020" y="45"/>
                    <a:pt x="355" y="45"/>
                  </a:cubicBezTo>
                  <a:cubicBezTo>
                    <a:pt x="13" y="88"/>
                    <a:pt x="0" y="624"/>
                    <a:pt x="317" y="624"/>
                  </a:cubicBezTo>
                  <a:cubicBezTo>
                    <a:pt x="329" y="624"/>
                    <a:pt x="342" y="624"/>
                    <a:pt x="355" y="622"/>
                  </a:cubicBezTo>
                  <a:cubicBezTo>
                    <a:pt x="1020" y="622"/>
                    <a:pt x="1686" y="578"/>
                    <a:pt x="2396" y="578"/>
                  </a:cubicBezTo>
                  <a:cubicBezTo>
                    <a:pt x="2751" y="578"/>
                    <a:pt x="2751" y="1"/>
                    <a:pt x="239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2" name="Google Shape;852;p27">
              <a:extLst>
                <a:ext uri="{FF2B5EF4-FFF2-40B4-BE49-F238E27FC236}">
                  <a16:creationId xmlns:a16="http://schemas.microsoft.com/office/drawing/2014/main" xmlns="" id="{E7F15019-5F65-5EBF-F3A9-C79004924A24}"/>
                </a:ext>
              </a:extLst>
            </p:cNvPr>
            <p:cNvSpPr/>
            <p:nvPr/>
          </p:nvSpPr>
          <p:spPr>
            <a:xfrm>
              <a:off x="3620125" y="2020525"/>
              <a:ext cx="41450" cy="17900"/>
            </a:xfrm>
            <a:custGeom>
              <a:avLst/>
              <a:gdLst/>
              <a:ahLst/>
              <a:cxnLst/>
              <a:rect l="l" t="t" r="r" b="b"/>
              <a:pathLst>
                <a:path w="1658" h="716" extrusionOk="0">
                  <a:moveTo>
                    <a:pt x="477" y="1"/>
                  </a:moveTo>
                  <a:cubicBezTo>
                    <a:pt x="150" y="1"/>
                    <a:pt x="0" y="495"/>
                    <a:pt x="341" y="580"/>
                  </a:cubicBezTo>
                  <a:cubicBezTo>
                    <a:pt x="607" y="625"/>
                    <a:pt x="873" y="669"/>
                    <a:pt x="1140" y="713"/>
                  </a:cubicBezTo>
                  <a:cubicBezTo>
                    <a:pt x="1154" y="715"/>
                    <a:pt x="1168" y="716"/>
                    <a:pt x="1181" y="716"/>
                  </a:cubicBezTo>
                  <a:cubicBezTo>
                    <a:pt x="1508" y="716"/>
                    <a:pt x="1658" y="222"/>
                    <a:pt x="1317" y="136"/>
                  </a:cubicBezTo>
                  <a:cubicBezTo>
                    <a:pt x="1051" y="92"/>
                    <a:pt x="785" y="48"/>
                    <a:pt x="518" y="3"/>
                  </a:cubicBezTo>
                  <a:cubicBezTo>
                    <a:pt x="504" y="2"/>
                    <a:pt x="490" y="1"/>
                    <a:pt x="47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3" name="Google Shape;853;p27">
              <a:extLst>
                <a:ext uri="{FF2B5EF4-FFF2-40B4-BE49-F238E27FC236}">
                  <a16:creationId xmlns:a16="http://schemas.microsoft.com/office/drawing/2014/main" xmlns="" id="{3F2C6D50-330C-E45F-BA03-A89660F7546E}"/>
                </a:ext>
              </a:extLst>
            </p:cNvPr>
            <p:cNvSpPr/>
            <p:nvPr/>
          </p:nvSpPr>
          <p:spPr>
            <a:xfrm>
              <a:off x="4386225" y="2253000"/>
              <a:ext cx="31075" cy="25000"/>
            </a:xfrm>
            <a:custGeom>
              <a:avLst/>
              <a:gdLst/>
              <a:ahLst/>
              <a:cxnLst/>
              <a:rect l="l" t="t" r="r" b="b"/>
              <a:pathLst>
                <a:path w="1243" h="1000" extrusionOk="0">
                  <a:moveTo>
                    <a:pt x="338" y="0"/>
                  </a:moveTo>
                  <a:cubicBezTo>
                    <a:pt x="242" y="0"/>
                    <a:pt x="147" y="68"/>
                    <a:pt x="89" y="155"/>
                  </a:cubicBezTo>
                  <a:cubicBezTo>
                    <a:pt x="0" y="288"/>
                    <a:pt x="89" y="465"/>
                    <a:pt x="178" y="554"/>
                  </a:cubicBezTo>
                  <a:cubicBezTo>
                    <a:pt x="399" y="687"/>
                    <a:pt x="577" y="820"/>
                    <a:pt x="754" y="953"/>
                  </a:cubicBezTo>
                  <a:cubicBezTo>
                    <a:pt x="801" y="985"/>
                    <a:pt x="854" y="1000"/>
                    <a:pt x="907" y="1000"/>
                  </a:cubicBezTo>
                  <a:cubicBezTo>
                    <a:pt x="1002" y="1000"/>
                    <a:pt x="1096" y="951"/>
                    <a:pt x="1154" y="865"/>
                  </a:cubicBezTo>
                  <a:cubicBezTo>
                    <a:pt x="1242" y="732"/>
                    <a:pt x="1198" y="554"/>
                    <a:pt x="1065" y="465"/>
                  </a:cubicBezTo>
                  <a:cubicBezTo>
                    <a:pt x="843" y="332"/>
                    <a:pt x="666" y="199"/>
                    <a:pt x="488" y="66"/>
                  </a:cubicBezTo>
                  <a:cubicBezTo>
                    <a:pt x="442" y="20"/>
                    <a:pt x="390" y="0"/>
                    <a:pt x="33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4" name="Google Shape;854;p27">
              <a:extLst>
                <a:ext uri="{FF2B5EF4-FFF2-40B4-BE49-F238E27FC236}">
                  <a16:creationId xmlns:a16="http://schemas.microsoft.com/office/drawing/2014/main" xmlns="" id="{1FF44296-D147-5372-E353-5D87F522AAD9}"/>
                </a:ext>
              </a:extLst>
            </p:cNvPr>
            <p:cNvSpPr/>
            <p:nvPr/>
          </p:nvSpPr>
          <p:spPr>
            <a:xfrm>
              <a:off x="4083450" y="2687000"/>
              <a:ext cx="30850" cy="23400"/>
            </a:xfrm>
            <a:custGeom>
              <a:avLst/>
              <a:gdLst/>
              <a:ahLst/>
              <a:cxnLst/>
              <a:rect l="l" t="t" r="r" b="b"/>
              <a:pathLst>
                <a:path w="1234" h="936" extrusionOk="0">
                  <a:moveTo>
                    <a:pt x="859" y="1"/>
                  </a:moveTo>
                  <a:cubicBezTo>
                    <a:pt x="811" y="1"/>
                    <a:pt x="761" y="17"/>
                    <a:pt x="709" y="54"/>
                  </a:cubicBezTo>
                  <a:cubicBezTo>
                    <a:pt x="575" y="187"/>
                    <a:pt x="398" y="276"/>
                    <a:pt x="265" y="409"/>
                  </a:cubicBezTo>
                  <a:cubicBezTo>
                    <a:pt x="1" y="560"/>
                    <a:pt x="154" y="935"/>
                    <a:pt x="396" y="935"/>
                  </a:cubicBezTo>
                  <a:cubicBezTo>
                    <a:pt x="439" y="935"/>
                    <a:pt x="485" y="923"/>
                    <a:pt x="531" y="897"/>
                  </a:cubicBezTo>
                  <a:cubicBezTo>
                    <a:pt x="709" y="764"/>
                    <a:pt x="842" y="675"/>
                    <a:pt x="975" y="542"/>
                  </a:cubicBezTo>
                  <a:cubicBezTo>
                    <a:pt x="1233" y="394"/>
                    <a:pt x="1092" y="1"/>
                    <a:pt x="85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5" name="Google Shape;855;p27">
              <a:extLst>
                <a:ext uri="{FF2B5EF4-FFF2-40B4-BE49-F238E27FC236}">
                  <a16:creationId xmlns:a16="http://schemas.microsoft.com/office/drawing/2014/main" xmlns="" id="{7D385324-E063-815C-B89B-FB1226982F74}"/>
                </a:ext>
              </a:extLst>
            </p:cNvPr>
            <p:cNvSpPr/>
            <p:nvPr/>
          </p:nvSpPr>
          <p:spPr>
            <a:xfrm>
              <a:off x="4494725" y="2382800"/>
              <a:ext cx="32575" cy="18775"/>
            </a:xfrm>
            <a:custGeom>
              <a:avLst/>
              <a:gdLst/>
              <a:ahLst/>
              <a:cxnLst/>
              <a:rect l="l" t="t" r="r" b="b"/>
              <a:pathLst>
                <a:path w="1303" h="751" extrusionOk="0">
                  <a:moveTo>
                    <a:pt x="350" y="1"/>
                  </a:moveTo>
                  <a:cubicBezTo>
                    <a:pt x="75" y="1"/>
                    <a:pt x="0" y="473"/>
                    <a:pt x="319" y="553"/>
                  </a:cubicBezTo>
                  <a:cubicBezTo>
                    <a:pt x="496" y="597"/>
                    <a:pt x="674" y="686"/>
                    <a:pt x="851" y="731"/>
                  </a:cubicBezTo>
                  <a:cubicBezTo>
                    <a:pt x="887" y="744"/>
                    <a:pt x="922" y="750"/>
                    <a:pt x="953" y="750"/>
                  </a:cubicBezTo>
                  <a:cubicBezTo>
                    <a:pt x="1228" y="750"/>
                    <a:pt x="1303" y="278"/>
                    <a:pt x="984" y="198"/>
                  </a:cubicBezTo>
                  <a:cubicBezTo>
                    <a:pt x="807" y="109"/>
                    <a:pt x="629" y="65"/>
                    <a:pt x="452" y="21"/>
                  </a:cubicBezTo>
                  <a:cubicBezTo>
                    <a:pt x="415" y="7"/>
                    <a:pt x="381" y="1"/>
                    <a:pt x="35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6" name="Google Shape;856;p27">
              <a:extLst>
                <a:ext uri="{FF2B5EF4-FFF2-40B4-BE49-F238E27FC236}">
                  <a16:creationId xmlns:a16="http://schemas.microsoft.com/office/drawing/2014/main" xmlns="" id="{4403D315-6DBD-C0AD-CD65-3749F3A873A8}"/>
                </a:ext>
              </a:extLst>
            </p:cNvPr>
            <p:cNvSpPr/>
            <p:nvPr/>
          </p:nvSpPr>
          <p:spPr>
            <a:xfrm>
              <a:off x="4388425" y="2626925"/>
              <a:ext cx="33300" cy="17075"/>
            </a:xfrm>
            <a:custGeom>
              <a:avLst/>
              <a:gdLst/>
              <a:ahLst/>
              <a:cxnLst/>
              <a:rect l="l" t="t" r="r" b="b"/>
              <a:pathLst>
                <a:path w="1332" h="683" extrusionOk="0">
                  <a:moveTo>
                    <a:pt x="1076" y="1"/>
                  </a:moveTo>
                  <a:cubicBezTo>
                    <a:pt x="1042" y="1"/>
                    <a:pt x="1008" y="6"/>
                    <a:pt x="977" y="17"/>
                  </a:cubicBezTo>
                  <a:cubicBezTo>
                    <a:pt x="711" y="61"/>
                    <a:pt x="444" y="61"/>
                    <a:pt x="223" y="105"/>
                  </a:cubicBezTo>
                  <a:cubicBezTo>
                    <a:pt x="45" y="150"/>
                    <a:pt x="1" y="327"/>
                    <a:pt x="1" y="460"/>
                  </a:cubicBezTo>
                  <a:cubicBezTo>
                    <a:pt x="45" y="638"/>
                    <a:pt x="223" y="682"/>
                    <a:pt x="356" y="682"/>
                  </a:cubicBezTo>
                  <a:cubicBezTo>
                    <a:pt x="622" y="638"/>
                    <a:pt x="844" y="593"/>
                    <a:pt x="1110" y="549"/>
                  </a:cubicBezTo>
                  <a:cubicBezTo>
                    <a:pt x="1287" y="505"/>
                    <a:pt x="1332" y="327"/>
                    <a:pt x="1332" y="194"/>
                  </a:cubicBezTo>
                  <a:cubicBezTo>
                    <a:pt x="1298" y="59"/>
                    <a:pt x="1186" y="1"/>
                    <a:pt x="10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7" name="Google Shape;857;p27">
              <a:extLst>
                <a:ext uri="{FF2B5EF4-FFF2-40B4-BE49-F238E27FC236}">
                  <a16:creationId xmlns:a16="http://schemas.microsoft.com/office/drawing/2014/main" xmlns="" id="{7862187E-1B3F-E6CD-48CF-62061F78E053}"/>
                </a:ext>
              </a:extLst>
            </p:cNvPr>
            <p:cNvSpPr/>
            <p:nvPr/>
          </p:nvSpPr>
          <p:spPr>
            <a:xfrm>
              <a:off x="4502725" y="2513225"/>
              <a:ext cx="38750" cy="23025"/>
            </a:xfrm>
            <a:custGeom>
              <a:avLst/>
              <a:gdLst/>
              <a:ahLst/>
              <a:cxnLst/>
              <a:rect l="l" t="t" r="r" b="b"/>
              <a:pathLst>
                <a:path w="1550" h="921" extrusionOk="0">
                  <a:moveTo>
                    <a:pt x="1112" y="1"/>
                  </a:moveTo>
                  <a:cubicBezTo>
                    <a:pt x="1068" y="1"/>
                    <a:pt x="1021" y="13"/>
                    <a:pt x="975" y="39"/>
                  </a:cubicBezTo>
                  <a:cubicBezTo>
                    <a:pt x="753" y="128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9"/>
                    <a:pt x="575" y="882"/>
                  </a:cubicBezTo>
                  <a:cubicBezTo>
                    <a:pt x="797" y="749"/>
                    <a:pt x="1019" y="616"/>
                    <a:pt x="1285" y="527"/>
                  </a:cubicBezTo>
                  <a:cubicBezTo>
                    <a:pt x="1549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8" name="Google Shape;858;p27">
              <a:extLst>
                <a:ext uri="{FF2B5EF4-FFF2-40B4-BE49-F238E27FC236}">
                  <a16:creationId xmlns:a16="http://schemas.microsoft.com/office/drawing/2014/main" xmlns="" id="{7267F865-6164-2098-4F7A-C3E9788E2128}"/>
                </a:ext>
              </a:extLst>
            </p:cNvPr>
            <p:cNvSpPr/>
            <p:nvPr/>
          </p:nvSpPr>
          <p:spPr>
            <a:xfrm>
              <a:off x="4370475" y="2408325"/>
              <a:ext cx="32725" cy="18750"/>
            </a:xfrm>
            <a:custGeom>
              <a:avLst/>
              <a:gdLst/>
              <a:ahLst/>
              <a:cxnLst/>
              <a:rect l="l" t="t" r="r" b="b"/>
              <a:pathLst>
                <a:path w="1309" h="750" extrusionOk="0">
                  <a:moveTo>
                    <a:pt x="362" y="0"/>
                  </a:moveTo>
                  <a:cubicBezTo>
                    <a:pt x="111" y="0"/>
                    <a:pt x="1" y="473"/>
                    <a:pt x="319" y="553"/>
                  </a:cubicBezTo>
                  <a:cubicBezTo>
                    <a:pt x="497" y="641"/>
                    <a:pt x="674" y="686"/>
                    <a:pt x="852" y="730"/>
                  </a:cubicBezTo>
                  <a:cubicBezTo>
                    <a:pt x="888" y="744"/>
                    <a:pt x="922" y="750"/>
                    <a:pt x="954" y="750"/>
                  </a:cubicBezTo>
                  <a:cubicBezTo>
                    <a:pt x="1229" y="750"/>
                    <a:pt x="1308" y="277"/>
                    <a:pt x="1029" y="198"/>
                  </a:cubicBezTo>
                  <a:cubicBezTo>
                    <a:pt x="852" y="153"/>
                    <a:pt x="674" y="65"/>
                    <a:pt x="453" y="20"/>
                  </a:cubicBezTo>
                  <a:cubicBezTo>
                    <a:pt x="421" y="6"/>
                    <a:pt x="390" y="0"/>
                    <a:pt x="3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9" name="Google Shape;859;p27">
              <a:extLst>
                <a:ext uri="{FF2B5EF4-FFF2-40B4-BE49-F238E27FC236}">
                  <a16:creationId xmlns:a16="http://schemas.microsoft.com/office/drawing/2014/main" xmlns="" id="{CB90D3C5-357F-1CA8-1E50-F2C193BEF0D0}"/>
                </a:ext>
              </a:extLst>
            </p:cNvPr>
            <p:cNvSpPr/>
            <p:nvPr/>
          </p:nvSpPr>
          <p:spPr>
            <a:xfrm>
              <a:off x="4163275" y="2276775"/>
              <a:ext cx="31075" cy="24525"/>
            </a:xfrm>
            <a:custGeom>
              <a:avLst/>
              <a:gdLst/>
              <a:ahLst/>
              <a:cxnLst/>
              <a:rect l="l" t="t" r="r" b="b"/>
              <a:pathLst>
                <a:path w="1243" h="981" extrusionOk="0">
                  <a:moveTo>
                    <a:pt x="336" y="1"/>
                  </a:moveTo>
                  <a:cubicBezTo>
                    <a:pt x="240" y="1"/>
                    <a:pt x="146" y="50"/>
                    <a:pt x="89" y="135"/>
                  </a:cubicBezTo>
                  <a:cubicBezTo>
                    <a:pt x="0" y="269"/>
                    <a:pt x="44" y="446"/>
                    <a:pt x="178" y="535"/>
                  </a:cubicBezTo>
                  <a:cubicBezTo>
                    <a:pt x="399" y="668"/>
                    <a:pt x="577" y="801"/>
                    <a:pt x="754" y="934"/>
                  </a:cubicBezTo>
                  <a:cubicBezTo>
                    <a:pt x="802" y="966"/>
                    <a:pt x="854" y="980"/>
                    <a:pt x="907" y="980"/>
                  </a:cubicBezTo>
                  <a:cubicBezTo>
                    <a:pt x="1002" y="980"/>
                    <a:pt x="1096" y="931"/>
                    <a:pt x="1154" y="845"/>
                  </a:cubicBezTo>
                  <a:cubicBezTo>
                    <a:pt x="1242" y="712"/>
                    <a:pt x="1154" y="535"/>
                    <a:pt x="1065" y="446"/>
                  </a:cubicBezTo>
                  <a:cubicBezTo>
                    <a:pt x="843" y="313"/>
                    <a:pt x="666" y="180"/>
                    <a:pt x="488" y="47"/>
                  </a:cubicBezTo>
                  <a:cubicBezTo>
                    <a:pt x="441" y="15"/>
                    <a:pt x="388" y="1"/>
                    <a:pt x="33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0" name="Google Shape;860;p27">
              <a:extLst>
                <a:ext uri="{FF2B5EF4-FFF2-40B4-BE49-F238E27FC236}">
                  <a16:creationId xmlns:a16="http://schemas.microsoft.com/office/drawing/2014/main" xmlns="" id="{B0A15E31-06AA-C218-AEA0-997D8F932717}"/>
                </a:ext>
              </a:extLst>
            </p:cNvPr>
            <p:cNvSpPr/>
            <p:nvPr/>
          </p:nvSpPr>
          <p:spPr>
            <a:xfrm>
              <a:off x="4271525" y="2406350"/>
              <a:ext cx="32825" cy="18525"/>
            </a:xfrm>
            <a:custGeom>
              <a:avLst/>
              <a:gdLst/>
              <a:ahLst/>
              <a:cxnLst/>
              <a:rect l="l" t="t" r="r" b="b"/>
              <a:pathLst>
                <a:path w="1313" h="741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506" y="632"/>
                    <a:pt x="684" y="676"/>
                    <a:pt x="861" y="720"/>
                  </a:cubicBezTo>
                  <a:cubicBezTo>
                    <a:pt x="898" y="734"/>
                    <a:pt x="932" y="740"/>
                    <a:pt x="963" y="740"/>
                  </a:cubicBezTo>
                  <a:cubicBezTo>
                    <a:pt x="1238" y="740"/>
                    <a:pt x="1313" y="268"/>
                    <a:pt x="994" y="188"/>
                  </a:cubicBezTo>
                  <a:cubicBezTo>
                    <a:pt x="817" y="144"/>
                    <a:pt x="639" y="55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1" name="Google Shape;861;p27">
              <a:extLst>
                <a:ext uri="{FF2B5EF4-FFF2-40B4-BE49-F238E27FC236}">
                  <a16:creationId xmlns:a16="http://schemas.microsoft.com/office/drawing/2014/main" xmlns="" id="{51AF30C2-6B37-934F-4579-210059A85FEA}"/>
                </a:ext>
              </a:extLst>
            </p:cNvPr>
            <p:cNvSpPr/>
            <p:nvPr/>
          </p:nvSpPr>
          <p:spPr>
            <a:xfrm>
              <a:off x="4165475" y="2650325"/>
              <a:ext cx="33300" cy="16950"/>
            </a:xfrm>
            <a:custGeom>
              <a:avLst/>
              <a:gdLst/>
              <a:ahLst/>
              <a:cxnLst/>
              <a:rect l="l" t="t" r="r" b="b"/>
              <a:pathLst>
                <a:path w="1332" h="678" extrusionOk="0">
                  <a:moveTo>
                    <a:pt x="1051" y="1"/>
                  </a:moveTo>
                  <a:cubicBezTo>
                    <a:pt x="1025" y="1"/>
                    <a:pt x="1001" y="5"/>
                    <a:pt x="977" y="12"/>
                  </a:cubicBezTo>
                  <a:cubicBezTo>
                    <a:pt x="711" y="57"/>
                    <a:pt x="445" y="101"/>
                    <a:pt x="223" y="101"/>
                  </a:cubicBezTo>
                  <a:cubicBezTo>
                    <a:pt x="45" y="145"/>
                    <a:pt x="1" y="323"/>
                    <a:pt x="1" y="456"/>
                  </a:cubicBezTo>
                  <a:cubicBezTo>
                    <a:pt x="45" y="634"/>
                    <a:pt x="223" y="678"/>
                    <a:pt x="356" y="678"/>
                  </a:cubicBezTo>
                  <a:cubicBezTo>
                    <a:pt x="622" y="634"/>
                    <a:pt x="844" y="589"/>
                    <a:pt x="1110" y="545"/>
                  </a:cubicBezTo>
                  <a:cubicBezTo>
                    <a:pt x="1288" y="545"/>
                    <a:pt x="1332" y="323"/>
                    <a:pt x="1332" y="190"/>
                  </a:cubicBezTo>
                  <a:cubicBezTo>
                    <a:pt x="1295" y="80"/>
                    <a:pt x="1169" y="1"/>
                    <a:pt x="105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2" name="Google Shape;862;p27">
              <a:extLst>
                <a:ext uri="{FF2B5EF4-FFF2-40B4-BE49-F238E27FC236}">
                  <a16:creationId xmlns:a16="http://schemas.microsoft.com/office/drawing/2014/main" xmlns="" id="{4AEFBF57-25F4-27EF-D13C-4821A8341FFE}"/>
                </a:ext>
              </a:extLst>
            </p:cNvPr>
            <p:cNvSpPr/>
            <p:nvPr/>
          </p:nvSpPr>
          <p:spPr>
            <a:xfrm>
              <a:off x="3946975" y="2914200"/>
              <a:ext cx="34400" cy="17075"/>
            </a:xfrm>
            <a:custGeom>
              <a:avLst/>
              <a:gdLst/>
              <a:ahLst/>
              <a:cxnLst/>
              <a:rect l="l" t="t" r="r" b="b"/>
              <a:pathLst>
                <a:path w="1376" h="683" extrusionOk="0">
                  <a:moveTo>
                    <a:pt x="1114" y="1"/>
                  </a:moveTo>
                  <a:cubicBezTo>
                    <a:pt x="1084" y="1"/>
                    <a:pt x="1052" y="6"/>
                    <a:pt x="1021" y="17"/>
                  </a:cubicBezTo>
                  <a:cubicBezTo>
                    <a:pt x="755" y="17"/>
                    <a:pt x="488" y="61"/>
                    <a:pt x="267" y="106"/>
                  </a:cubicBezTo>
                  <a:cubicBezTo>
                    <a:pt x="89" y="150"/>
                    <a:pt x="0" y="328"/>
                    <a:pt x="45" y="461"/>
                  </a:cubicBezTo>
                  <a:cubicBezTo>
                    <a:pt x="89" y="638"/>
                    <a:pt x="267" y="682"/>
                    <a:pt x="400" y="682"/>
                  </a:cubicBezTo>
                  <a:cubicBezTo>
                    <a:pt x="666" y="638"/>
                    <a:pt x="888" y="594"/>
                    <a:pt x="1154" y="549"/>
                  </a:cubicBezTo>
                  <a:cubicBezTo>
                    <a:pt x="1287" y="505"/>
                    <a:pt x="1376" y="328"/>
                    <a:pt x="1331" y="194"/>
                  </a:cubicBezTo>
                  <a:cubicBezTo>
                    <a:pt x="1298" y="59"/>
                    <a:pt x="1212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3" name="Google Shape;863;p27">
              <a:extLst>
                <a:ext uri="{FF2B5EF4-FFF2-40B4-BE49-F238E27FC236}">
                  <a16:creationId xmlns:a16="http://schemas.microsoft.com/office/drawing/2014/main" xmlns="" id="{A432BF22-5B20-5D3B-5B70-78A51DA9DE24}"/>
                </a:ext>
              </a:extLst>
            </p:cNvPr>
            <p:cNvSpPr/>
            <p:nvPr/>
          </p:nvSpPr>
          <p:spPr>
            <a:xfrm>
              <a:off x="4279775" y="2536525"/>
              <a:ext cx="38575" cy="23025"/>
            </a:xfrm>
            <a:custGeom>
              <a:avLst/>
              <a:gdLst/>
              <a:ahLst/>
              <a:cxnLst/>
              <a:rect l="l" t="t" r="r" b="b"/>
              <a:pathLst>
                <a:path w="1543" h="921" extrusionOk="0">
                  <a:moveTo>
                    <a:pt x="1112" y="1"/>
                  </a:moveTo>
                  <a:cubicBezTo>
                    <a:pt x="1068" y="1"/>
                    <a:pt x="1021" y="12"/>
                    <a:pt x="975" y="39"/>
                  </a:cubicBezTo>
                  <a:cubicBezTo>
                    <a:pt x="753" y="172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8"/>
                    <a:pt x="576" y="882"/>
                  </a:cubicBezTo>
                  <a:cubicBezTo>
                    <a:pt x="797" y="749"/>
                    <a:pt x="1019" y="660"/>
                    <a:pt x="1241" y="527"/>
                  </a:cubicBezTo>
                  <a:cubicBezTo>
                    <a:pt x="1543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4" name="Google Shape;864;p27">
              <a:extLst>
                <a:ext uri="{FF2B5EF4-FFF2-40B4-BE49-F238E27FC236}">
                  <a16:creationId xmlns:a16="http://schemas.microsoft.com/office/drawing/2014/main" xmlns="" id="{56A38BA1-B42E-D54C-B887-856F8425BE0E}"/>
                </a:ext>
              </a:extLst>
            </p:cNvPr>
            <p:cNvSpPr/>
            <p:nvPr/>
          </p:nvSpPr>
          <p:spPr>
            <a:xfrm>
              <a:off x="4147300" y="2431850"/>
              <a:ext cx="32875" cy="18550"/>
            </a:xfrm>
            <a:custGeom>
              <a:avLst/>
              <a:gdLst/>
              <a:ahLst/>
              <a:cxnLst/>
              <a:rect l="l" t="t" r="r" b="b"/>
              <a:pathLst>
                <a:path w="1315" h="742" extrusionOk="0">
                  <a:moveTo>
                    <a:pt x="393" y="1"/>
                  </a:moveTo>
                  <a:cubicBezTo>
                    <a:pt x="127" y="1"/>
                    <a:pt x="1" y="465"/>
                    <a:pt x="329" y="588"/>
                  </a:cubicBezTo>
                  <a:cubicBezTo>
                    <a:pt x="506" y="632"/>
                    <a:pt x="683" y="676"/>
                    <a:pt x="861" y="721"/>
                  </a:cubicBezTo>
                  <a:cubicBezTo>
                    <a:pt x="900" y="735"/>
                    <a:pt x="936" y="742"/>
                    <a:pt x="969" y="742"/>
                  </a:cubicBezTo>
                  <a:cubicBezTo>
                    <a:pt x="1240" y="742"/>
                    <a:pt x="1315" y="307"/>
                    <a:pt x="1038" y="188"/>
                  </a:cubicBezTo>
                  <a:cubicBezTo>
                    <a:pt x="861" y="144"/>
                    <a:pt x="683" y="55"/>
                    <a:pt x="462" y="11"/>
                  </a:cubicBezTo>
                  <a:cubicBezTo>
                    <a:pt x="438" y="4"/>
                    <a:pt x="415" y="1"/>
                    <a:pt x="39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5" name="Google Shape;865;p27">
              <a:extLst>
                <a:ext uri="{FF2B5EF4-FFF2-40B4-BE49-F238E27FC236}">
                  <a16:creationId xmlns:a16="http://schemas.microsoft.com/office/drawing/2014/main" xmlns="" id="{C84D0E2F-AD90-A6CE-B107-90958541FC58}"/>
                </a:ext>
              </a:extLst>
            </p:cNvPr>
            <p:cNvSpPr/>
            <p:nvPr/>
          </p:nvSpPr>
          <p:spPr>
            <a:xfrm>
              <a:off x="5144450" y="1702550"/>
              <a:ext cx="17500" cy="22000"/>
            </a:xfrm>
            <a:custGeom>
              <a:avLst/>
              <a:gdLst/>
              <a:ahLst/>
              <a:cxnLst/>
              <a:rect l="l" t="t" r="r" b="b"/>
              <a:pathLst>
                <a:path w="700" h="880" extrusionOk="0">
                  <a:moveTo>
                    <a:pt x="432" y="0"/>
                  </a:moveTo>
                  <a:cubicBezTo>
                    <a:pt x="371" y="0"/>
                    <a:pt x="314" y="35"/>
                    <a:pt x="285" y="122"/>
                  </a:cubicBezTo>
                  <a:cubicBezTo>
                    <a:pt x="196" y="255"/>
                    <a:pt x="152" y="432"/>
                    <a:pt x="63" y="566"/>
                  </a:cubicBezTo>
                  <a:cubicBezTo>
                    <a:pt x="0" y="722"/>
                    <a:pt x="159" y="879"/>
                    <a:pt x="289" y="879"/>
                  </a:cubicBezTo>
                  <a:cubicBezTo>
                    <a:pt x="343" y="879"/>
                    <a:pt x="392" y="852"/>
                    <a:pt x="418" y="787"/>
                  </a:cubicBezTo>
                  <a:cubicBezTo>
                    <a:pt x="507" y="610"/>
                    <a:pt x="551" y="477"/>
                    <a:pt x="640" y="299"/>
                  </a:cubicBezTo>
                  <a:cubicBezTo>
                    <a:pt x="700" y="150"/>
                    <a:pt x="558" y="0"/>
                    <a:pt x="43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6" name="Google Shape;866;p27">
              <a:extLst>
                <a:ext uri="{FF2B5EF4-FFF2-40B4-BE49-F238E27FC236}">
                  <a16:creationId xmlns:a16="http://schemas.microsoft.com/office/drawing/2014/main" xmlns="" id="{244CA27D-34B9-2D31-0329-8C696EA6C458}"/>
                </a:ext>
              </a:extLst>
            </p:cNvPr>
            <p:cNvSpPr/>
            <p:nvPr/>
          </p:nvSpPr>
          <p:spPr>
            <a:xfrm>
              <a:off x="5077800" y="1797925"/>
              <a:ext cx="11675" cy="19150"/>
            </a:xfrm>
            <a:custGeom>
              <a:avLst/>
              <a:gdLst/>
              <a:ahLst/>
              <a:cxnLst/>
              <a:rect l="l" t="t" r="r" b="b"/>
              <a:pathLst>
                <a:path w="467" h="766" extrusionOk="0">
                  <a:moveTo>
                    <a:pt x="267" y="0"/>
                  </a:moveTo>
                  <a:cubicBezTo>
                    <a:pt x="167" y="0"/>
                    <a:pt x="67" y="56"/>
                    <a:pt x="67" y="167"/>
                  </a:cubicBezTo>
                  <a:cubicBezTo>
                    <a:pt x="23" y="300"/>
                    <a:pt x="23" y="433"/>
                    <a:pt x="23" y="566"/>
                  </a:cubicBezTo>
                  <a:cubicBezTo>
                    <a:pt x="0" y="699"/>
                    <a:pt x="89" y="766"/>
                    <a:pt x="189" y="766"/>
                  </a:cubicBezTo>
                  <a:cubicBezTo>
                    <a:pt x="289" y="766"/>
                    <a:pt x="400" y="699"/>
                    <a:pt x="422" y="566"/>
                  </a:cubicBezTo>
                  <a:cubicBezTo>
                    <a:pt x="422" y="433"/>
                    <a:pt x="422" y="300"/>
                    <a:pt x="466" y="167"/>
                  </a:cubicBezTo>
                  <a:cubicBezTo>
                    <a:pt x="466" y="56"/>
                    <a:pt x="366" y="0"/>
                    <a:pt x="26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7" name="Google Shape;867;p27">
              <a:extLst>
                <a:ext uri="{FF2B5EF4-FFF2-40B4-BE49-F238E27FC236}">
                  <a16:creationId xmlns:a16="http://schemas.microsoft.com/office/drawing/2014/main" xmlns="" id="{00F6B12B-2DE2-9AC2-F2FE-C3AECFE549C1}"/>
                </a:ext>
              </a:extLst>
            </p:cNvPr>
            <p:cNvSpPr/>
            <p:nvPr/>
          </p:nvSpPr>
          <p:spPr>
            <a:xfrm>
              <a:off x="4892875" y="1761800"/>
              <a:ext cx="17150" cy="21825"/>
            </a:xfrm>
            <a:custGeom>
              <a:avLst/>
              <a:gdLst/>
              <a:ahLst/>
              <a:cxnLst/>
              <a:rect l="l" t="t" r="r" b="b"/>
              <a:pathLst>
                <a:path w="686" h="873" extrusionOk="0">
                  <a:moveTo>
                    <a:pt x="253" y="0"/>
                  </a:moveTo>
                  <a:cubicBezTo>
                    <a:pt x="126" y="0"/>
                    <a:pt x="1" y="102"/>
                    <a:pt x="54" y="236"/>
                  </a:cubicBezTo>
                  <a:cubicBezTo>
                    <a:pt x="143" y="414"/>
                    <a:pt x="188" y="591"/>
                    <a:pt x="232" y="725"/>
                  </a:cubicBezTo>
                  <a:cubicBezTo>
                    <a:pt x="284" y="829"/>
                    <a:pt x="371" y="872"/>
                    <a:pt x="452" y="872"/>
                  </a:cubicBezTo>
                  <a:cubicBezTo>
                    <a:pt x="576" y="872"/>
                    <a:pt x="685" y="770"/>
                    <a:pt x="631" y="636"/>
                  </a:cubicBezTo>
                  <a:cubicBezTo>
                    <a:pt x="587" y="458"/>
                    <a:pt x="498" y="281"/>
                    <a:pt x="454" y="148"/>
                  </a:cubicBezTo>
                  <a:cubicBezTo>
                    <a:pt x="419" y="43"/>
                    <a:pt x="336" y="0"/>
                    <a:pt x="25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8" name="Google Shape;868;p27">
              <a:extLst>
                <a:ext uri="{FF2B5EF4-FFF2-40B4-BE49-F238E27FC236}">
                  <a16:creationId xmlns:a16="http://schemas.microsoft.com/office/drawing/2014/main" xmlns="" id="{69219F50-96EC-6235-0985-5E453E057B7D}"/>
                </a:ext>
              </a:extLst>
            </p:cNvPr>
            <p:cNvSpPr/>
            <p:nvPr/>
          </p:nvSpPr>
          <p:spPr>
            <a:xfrm>
              <a:off x="4984000" y="1825025"/>
              <a:ext cx="22350" cy="20700"/>
            </a:xfrm>
            <a:custGeom>
              <a:avLst/>
              <a:gdLst/>
              <a:ahLst/>
              <a:cxnLst/>
              <a:rect l="l" t="t" r="r" b="b"/>
              <a:pathLst>
                <a:path w="894" h="828" extrusionOk="0">
                  <a:moveTo>
                    <a:pt x="271" y="0"/>
                  </a:moveTo>
                  <a:cubicBezTo>
                    <a:pt x="125" y="0"/>
                    <a:pt x="0" y="189"/>
                    <a:pt x="136" y="325"/>
                  </a:cubicBezTo>
                  <a:lnTo>
                    <a:pt x="491" y="769"/>
                  </a:lnTo>
                  <a:cubicBezTo>
                    <a:pt x="533" y="810"/>
                    <a:pt x="579" y="827"/>
                    <a:pt x="623" y="827"/>
                  </a:cubicBezTo>
                  <a:cubicBezTo>
                    <a:pt x="769" y="827"/>
                    <a:pt x="894" y="639"/>
                    <a:pt x="758" y="503"/>
                  </a:cubicBezTo>
                  <a:cubicBezTo>
                    <a:pt x="624" y="325"/>
                    <a:pt x="536" y="192"/>
                    <a:pt x="403" y="59"/>
                  </a:cubicBezTo>
                  <a:cubicBezTo>
                    <a:pt x="361" y="18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9" name="Google Shape;869;p27">
              <a:extLst>
                <a:ext uri="{FF2B5EF4-FFF2-40B4-BE49-F238E27FC236}">
                  <a16:creationId xmlns:a16="http://schemas.microsoft.com/office/drawing/2014/main" xmlns="" id="{5A3CBEE6-D205-9A73-2351-16F6DEE1D414}"/>
                </a:ext>
              </a:extLst>
            </p:cNvPr>
            <p:cNvSpPr/>
            <p:nvPr/>
          </p:nvSpPr>
          <p:spPr>
            <a:xfrm>
              <a:off x="5041750" y="1717225"/>
              <a:ext cx="11125" cy="19175"/>
            </a:xfrm>
            <a:custGeom>
              <a:avLst/>
              <a:gdLst/>
              <a:ahLst/>
              <a:cxnLst/>
              <a:rect l="l" t="t" r="r" b="b"/>
              <a:pathLst>
                <a:path w="445" h="767" extrusionOk="0">
                  <a:moveTo>
                    <a:pt x="244" y="1"/>
                  </a:moveTo>
                  <a:cubicBezTo>
                    <a:pt x="145" y="1"/>
                    <a:pt x="45" y="67"/>
                    <a:pt x="45" y="200"/>
                  </a:cubicBezTo>
                  <a:cubicBezTo>
                    <a:pt x="45" y="333"/>
                    <a:pt x="0" y="467"/>
                    <a:pt x="0" y="600"/>
                  </a:cubicBezTo>
                  <a:cubicBezTo>
                    <a:pt x="0" y="711"/>
                    <a:pt x="89" y="766"/>
                    <a:pt x="183" y="766"/>
                  </a:cubicBezTo>
                  <a:cubicBezTo>
                    <a:pt x="278" y="766"/>
                    <a:pt x="377" y="711"/>
                    <a:pt x="400" y="600"/>
                  </a:cubicBezTo>
                  <a:cubicBezTo>
                    <a:pt x="400" y="467"/>
                    <a:pt x="400" y="333"/>
                    <a:pt x="444" y="200"/>
                  </a:cubicBezTo>
                  <a:cubicBezTo>
                    <a:pt x="444" y="67"/>
                    <a:pt x="344" y="1"/>
                    <a:pt x="24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0" name="Google Shape;870;p27">
              <a:extLst>
                <a:ext uri="{FF2B5EF4-FFF2-40B4-BE49-F238E27FC236}">
                  <a16:creationId xmlns:a16="http://schemas.microsoft.com/office/drawing/2014/main" xmlns="" id="{80D60874-7030-0FBE-B037-7986E5EF92DA}"/>
                </a:ext>
              </a:extLst>
            </p:cNvPr>
            <p:cNvSpPr/>
            <p:nvPr/>
          </p:nvSpPr>
          <p:spPr>
            <a:xfrm>
              <a:off x="5027875" y="1649575"/>
              <a:ext cx="11125" cy="18875"/>
            </a:xfrm>
            <a:custGeom>
              <a:avLst/>
              <a:gdLst/>
              <a:ahLst/>
              <a:cxnLst/>
              <a:rect l="l" t="t" r="r" b="b"/>
              <a:pathLst>
                <a:path w="445" h="755" extrusionOk="0">
                  <a:moveTo>
                    <a:pt x="256" y="0"/>
                  </a:moveTo>
                  <a:cubicBezTo>
                    <a:pt x="156" y="0"/>
                    <a:pt x="45" y="67"/>
                    <a:pt x="23" y="200"/>
                  </a:cubicBezTo>
                  <a:cubicBezTo>
                    <a:pt x="23" y="333"/>
                    <a:pt x="23" y="422"/>
                    <a:pt x="23" y="555"/>
                  </a:cubicBezTo>
                  <a:cubicBezTo>
                    <a:pt x="1" y="688"/>
                    <a:pt x="90" y="755"/>
                    <a:pt x="184" y="755"/>
                  </a:cubicBezTo>
                  <a:cubicBezTo>
                    <a:pt x="278" y="755"/>
                    <a:pt x="378" y="688"/>
                    <a:pt x="378" y="555"/>
                  </a:cubicBezTo>
                  <a:cubicBezTo>
                    <a:pt x="422" y="422"/>
                    <a:pt x="422" y="333"/>
                    <a:pt x="422" y="200"/>
                  </a:cubicBezTo>
                  <a:cubicBezTo>
                    <a:pt x="444" y="67"/>
                    <a:pt x="356" y="0"/>
                    <a:pt x="2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1" name="Google Shape;871;p27">
              <a:extLst>
                <a:ext uri="{FF2B5EF4-FFF2-40B4-BE49-F238E27FC236}">
                  <a16:creationId xmlns:a16="http://schemas.microsoft.com/office/drawing/2014/main" xmlns="" id="{24D43F0B-D462-DD48-E4EB-093924FA5C4C}"/>
                </a:ext>
              </a:extLst>
            </p:cNvPr>
            <p:cNvSpPr/>
            <p:nvPr/>
          </p:nvSpPr>
          <p:spPr>
            <a:xfrm>
              <a:off x="4933825" y="1676400"/>
              <a:ext cx="21725" cy="21150"/>
            </a:xfrm>
            <a:custGeom>
              <a:avLst/>
              <a:gdLst/>
              <a:ahLst/>
              <a:cxnLst/>
              <a:rect l="l" t="t" r="r" b="b"/>
              <a:pathLst>
                <a:path w="869" h="846" extrusionOk="0">
                  <a:moveTo>
                    <a:pt x="281" y="0"/>
                  </a:moveTo>
                  <a:cubicBezTo>
                    <a:pt x="133" y="0"/>
                    <a:pt x="0" y="189"/>
                    <a:pt x="102" y="325"/>
                  </a:cubicBezTo>
                  <a:cubicBezTo>
                    <a:pt x="236" y="502"/>
                    <a:pt x="369" y="635"/>
                    <a:pt x="457" y="769"/>
                  </a:cubicBezTo>
                  <a:cubicBezTo>
                    <a:pt x="501" y="823"/>
                    <a:pt x="550" y="846"/>
                    <a:pt x="597" y="846"/>
                  </a:cubicBezTo>
                  <a:cubicBezTo>
                    <a:pt x="742" y="846"/>
                    <a:pt x="868" y="636"/>
                    <a:pt x="768" y="502"/>
                  </a:cubicBezTo>
                  <a:cubicBezTo>
                    <a:pt x="635" y="369"/>
                    <a:pt x="502" y="192"/>
                    <a:pt x="413" y="59"/>
                  </a:cubicBezTo>
                  <a:cubicBezTo>
                    <a:pt x="372" y="17"/>
                    <a:pt x="326" y="0"/>
                    <a:pt x="28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2" name="Google Shape;872;p27">
              <a:extLst>
                <a:ext uri="{FF2B5EF4-FFF2-40B4-BE49-F238E27FC236}">
                  <a16:creationId xmlns:a16="http://schemas.microsoft.com/office/drawing/2014/main" xmlns="" id="{431489FE-ED3A-4A69-68AF-5FED67D43484}"/>
                </a:ext>
              </a:extLst>
            </p:cNvPr>
            <p:cNvSpPr/>
            <p:nvPr/>
          </p:nvSpPr>
          <p:spPr>
            <a:xfrm>
              <a:off x="3394600" y="2850425"/>
              <a:ext cx="64125" cy="23375"/>
            </a:xfrm>
            <a:custGeom>
              <a:avLst/>
              <a:gdLst/>
              <a:ahLst/>
              <a:cxnLst/>
              <a:rect l="l" t="t" r="r" b="b"/>
              <a:pathLst>
                <a:path w="2565" h="935" extrusionOk="0">
                  <a:moveTo>
                    <a:pt x="2134" y="1"/>
                  </a:moveTo>
                  <a:cubicBezTo>
                    <a:pt x="2090" y="1"/>
                    <a:pt x="2043" y="12"/>
                    <a:pt x="1997" y="39"/>
                  </a:cubicBezTo>
                  <a:cubicBezTo>
                    <a:pt x="1464" y="305"/>
                    <a:pt x="932" y="394"/>
                    <a:pt x="355" y="394"/>
                  </a:cubicBezTo>
                  <a:cubicBezTo>
                    <a:pt x="342" y="392"/>
                    <a:pt x="329" y="391"/>
                    <a:pt x="317" y="391"/>
                  </a:cubicBezTo>
                  <a:cubicBezTo>
                    <a:pt x="1" y="391"/>
                    <a:pt x="13" y="926"/>
                    <a:pt x="355" y="926"/>
                  </a:cubicBezTo>
                  <a:cubicBezTo>
                    <a:pt x="444" y="932"/>
                    <a:pt x="531" y="935"/>
                    <a:pt x="617" y="935"/>
                  </a:cubicBezTo>
                  <a:cubicBezTo>
                    <a:pt x="1220" y="935"/>
                    <a:pt x="1758" y="799"/>
                    <a:pt x="2263" y="527"/>
                  </a:cubicBezTo>
                  <a:cubicBezTo>
                    <a:pt x="2565" y="376"/>
                    <a:pt x="2386" y="1"/>
                    <a:pt x="213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3" name="Google Shape;873;p27">
              <a:extLst>
                <a:ext uri="{FF2B5EF4-FFF2-40B4-BE49-F238E27FC236}">
                  <a16:creationId xmlns:a16="http://schemas.microsoft.com/office/drawing/2014/main" xmlns="" id="{124D32FE-B330-4F54-A752-FEE2238A9589}"/>
                </a:ext>
              </a:extLst>
            </p:cNvPr>
            <p:cNvSpPr/>
            <p:nvPr/>
          </p:nvSpPr>
          <p:spPr>
            <a:xfrm>
              <a:off x="3753725" y="2818725"/>
              <a:ext cx="49275" cy="25450"/>
            </a:xfrm>
            <a:custGeom>
              <a:avLst/>
              <a:gdLst/>
              <a:ahLst/>
              <a:cxnLst/>
              <a:rect l="l" t="t" r="r" b="b"/>
              <a:pathLst>
                <a:path w="1971" h="1018" extrusionOk="0">
                  <a:moveTo>
                    <a:pt x="1610" y="0"/>
                  </a:moveTo>
                  <a:cubicBezTo>
                    <a:pt x="1581" y="0"/>
                    <a:pt x="1551" y="7"/>
                    <a:pt x="1519" y="20"/>
                  </a:cubicBezTo>
                  <a:cubicBezTo>
                    <a:pt x="1120" y="153"/>
                    <a:pt x="720" y="331"/>
                    <a:pt x="277" y="464"/>
                  </a:cubicBezTo>
                  <a:cubicBezTo>
                    <a:pt x="0" y="583"/>
                    <a:pt x="75" y="1018"/>
                    <a:pt x="346" y="1018"/>
                  </a:cubicBezTo>
                  <a:cubicBezTo>
                    <a:pt x="379" y="1018"/>
                    <a:pt x="415" y="1011"/>
                    <a:pt x="454" y="996"/>
                  </a:cubicBezTo>
                  <a:cubicBezTo>
                    <a:pt x="853" y="863"/>
                    <a:pt x="1253" y="730"/>
                    <a:pt x="1652" y="553"/>
                  </a:cubicBezTo>
                  <a:cubicBezTo>
                    <a:pt x="1971" y="473"/>
                    <a:pt x="1860" y="0"/>
                    <a:pt x="16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4" name="Google Shape;874;p27">
              <a:extLst>
                <a:ext uri="{FF2B5EF4-FFF2-40B4-BE49-F238E27FC236}">
                  <a16:creationId xmlns:a16="http://schemas.microsoft.com/office/drawing/2014/main" xmlns="" id="{0450CF22-F0D7-0639-D9F6-C57BF220B481}"/>
                </a:ext>
              </a:extLst>
            </p:cNvPr>
            <p:cNvSpPr/>
            <p:nvPr/>
          </p:nvSpPr>
          <p:spPr>
            <a:xfrm>
              <a:off x="2916525" y="2946725"/>
              <a:ext cx="75450" cy="16725"/>
            </a:xfrm>
            <a:custGeom>
              <a:avLst/>
              <a:gdLst/>
              <a:ahLst/>
              <a:cxnLst/>
              <a:rect l="l" t="t" r="r" b="b"/>
              <a:pathLst>
                <a:path w="3018" h="669" extrusionOk="0">
                  <a:moveTo>
                    <a:pt x="2701" y="0"/>
                  </a:moveTo>
                  <a:cubicBezTo>
                    <a:pt x="2689" y="0"/>
                    <a:pt x="2676" y="1"/>
                    <a:pt x="2663" y="3"/>
                  </a:cubicBezTo>
                  <a:cubicBezTo>
                    <a:pt x="1909" y="47"/>
                    <a:pt x="1154" y="47"/>
                    <a:pt x="400" y="91"/>
                  </a:cubicBezTo>
                  <a:cubicBezTo>
                    <a:pt x="1" y="136"/>
                    <a:pt x="1" y="668"/>
                    <a:pt x="400" y="668"/>
                  </a:cubicBezTo>
                  <a:cubicBezTo>
                    <a:pt x="1154" y="624"/>
                    <a:pt x="1909" y="579"/>
                    <a:pt x="2663" y="579"/>
                  </a:cubicBezTo>
                  <a:cubicBezTo>
                    <a:pt x="3005" y="537"/>
                    <a:pt x="3017" y="0"/>
                    <a:pt x="270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5" name="Google Shape;875;p27">
              <a:extLst>
                <a:ext uri="{FF2B5EF4-FFF2-40B4-BE49-F238E27FC236}">
                  <a16:creationId xmlns:a16="http://schemas.microsoft.com/office/drawing/2014/main" xmlns="" id="{5A68D4DD-1399-4F04-F790-8AA43AF17B73}"/>
                </a:ext>
              </a:extLst>
            </p:cNvPr>
            <p:cNvSpPr/>
            <p:nvPr/>
          </p:nvSpPr>
          <p:spPr>
            <a:xfrm>
              <a:off x="2929850" y="2702750"/>
              <a:ext cx="44375" cy="16725"/>
            </a:xfrm>
            <a:custGeom>
              <a:avLst/>
              <a:gdLst/>
              <a:ahLst/>
              <a:cxnLst/>
              <a:rect l="l" t="t" r="r" b="b"/>
              <a:pathLst>
                <a:path w="1775" h="669" extrusionOk="0">
                  <a:moveTo>
                    <a:pt x="355" y="1"/>
                  </a:moveTo>
                  <a:cubicBezTo>
                    <a:pt x="0" y="1"/>
                    <a:pt x="0" y="533"/>
                    <a:pt x="355" y="577"/>
                  </a:cubicBezTo>
                  <a:cubicBezTo>
                    <a:pt x="710" y="622"/>
                    <a:pt x="1065" y="666"/>
                    <a:pt x="1420" y="666"/>
                  </a:cubicBezTo>
                  <a:cubicBezTo>
                    <a:pt x="1433" y="668"/>
                    <a:pt x="1446" y="669"/>
                    <a:pt x="1458" y="669"/>
                  </a:cubicBezTo>
                  <a:cubicBezTo>
                    <a:pt x="1774" y="669"/>
                    <a:pt x="1762" y="132"/>
                    <a:pt x="1420" y="89"/>
                  </a:cubicBezTo>
                  <a:cubicBezTo>
                    <a:pt x="1065" y="89"/>
                    <a:pt x="710" y="45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6" name="Google Shape;876;p27">
              <a:extLst>
                <a:ext uri="{FF2B5EF4-FFF2-40B4-BE49-F238E27FC236}">
                  <a16:creationId xmlns:a16="http://schemas.microsoft.com/office/drawing/2014/main" xmlns="" id="{159E0B3F-2A2E-9533-BA0D-BD552DD86BEC}"/>
                </a:ext>
              </a:extLst>
            </p:cNvPr>
            <p:cNvSpPr/>
            <p:nvPr/>
          </p:nvSpPr>
          <p:spPr>
            <a:xfrm>
              <a:off x="3609575" y="3009100"/>
              <a:ext cx="38925" cy="23675"/>
            </a:xfrm>
            <a:custGeom>
              <a:avLst/>
              <a:gdLst/>
              <a:ahLst/>
              <a:cxnLst/>
              <a:rect l="l" t="t" r="r" b="b"/>
              <a:pathLst>
                <a:path w="1557" h="947" extrusionOk="0">
                  <a:moveTo>
                    <a:pt x="1114" y="1"/>
                  </a:moveTo>
                  <a:cubicBezTo>
                    <a:pt x="1072" y="1"/>
                    <a:pt x="1028" y="12"/>
                    <a:pt x="985" y="37"/>
                  </a:cubicBezTo>
                  <a:cubicBezTo>
                    <a:pt x="763" y="170"/>
                    <a:pt x="497" y="303"/>
                    <a:pt x="275" y="392"/>
                  </a:cubicBezTo>
                  <a:cubicBezTo>
                    <a:pt x="1" y="548"/>
                    <a:pt x="176" y="947"/>
                    <a:pt x="434" y="947"/>
                  </a:cubicBezTo>
                  <a:cubicBezTo>
                    <a:pt x="469" y="947"/>
                    <a:pt x="505" y="940"/>
                    <a:pt x="541" y="924"/>
                  </a:cubicBezTo>
                  <a:cubicBezTo>
                    <a:pt x="807" y="791"/>
                    <a:pt x="1029" y="658"/>
                    <a:pt x="1251" y="525"/>
                  </a:cubicBezTo>
                  <a:cubicBezTo>
                    <a:pt x="1556" y="410"/>
                    <a:pt x="1369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7" name="Google Shape;877;p27">
              <a:extLst>
                <a:ext uri="{FF2B5EF4-FFF2-40B4-BE49-F238E27FC236}">
                  <a16:creationId xmlns:a16="http://schemas.microsoft.com/office/drawing/2014/main" xmlns="" id="{FC352E22-7766-F83A-0866-7C69D92DCF31}"/>
                </a:ext>
              </a:extLst>
            </p:cNvPr>
            <p:cNvSpPr/>
            <p:nvPr/>
          </p:nvSpPr>
          <p:spPr>
            <a:xfrm>
              <a:off x="3639300" y="2711625"/>
              <a:ext cx="65625" cy="22525"/>
            </a:xfrm>
            <a:custGeom>
              <a:avLst/>
              <a:gdLst/>
              <a:ahLst/>
              <a:cxnLst/>
              <a:rect l="l" t="t" r="r" b="b"/>
              <a:pathLst>
                <a:path w="2625" h="901" extrusionOk="0">
                  <a:moveTo>
                    <a:pt x="1015" y="1"/>
                  </a:moveTo>
                  <a:cubicBezTo>
                    <a:pt x="782" y="1"/>
                    <a:pt x="550" y="30"/>
                    <a:pt x="328" y="89"/>
                  </a:cubicBezTo>
                  <a:cubicBezTo>
                    <a:pt x="0" y="212"/>
                    <a:pt x="89" y="676"/>
                    <a:pt x="384" y="676"/>
                  </a:cubicBezTo>
                  <a:cubicBezTo>
                    <a:pt x="408" y="676"/>
                    <a:pt x="434" y="673"/>
                    <a:pt x="461" y="666"/>
                  </a:cubicBezTo>
                  <a:cubicBezTo>
                    <a:pt x="683" y="598"/>
                    <a:pt x="899" y="562"/>
                    <a:pt x="1108" y="562"/>
                  </a:cubicBezTo>
                  <a:cubicBezTo>
                    <a:pt x="1442" y="562"/>
                    <a:pt x="1758" y="653"/>
                    <a:pt x="2058" y="844"/>
                  </a:cubicBezTo>
                  <a:cubicBezTo>
                    <a:pt x="2114" y="883"/>
                    <a:pt x="2169" y="900"/>
                    <a:pt x="2221" y="900"/>
                  </a:cubicBezTo>
                  <a:cubicBezTo>
                    <a:pt x="2460" y="900"/>
                    <a:pt x="2624" y="538"/>
                    <a:pt x="2369" y="356"/>
                  </a:cubicBezTo>
                  <a:cubicBezTo>
                    <a:pt x="1955" y="119"/>
                    <a:pt x="1482" y="1"/>
                    <a:pt x="101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8" name="Google Shape;878;p27">
              <a:extLst>
                <a:ext uri="{FF2B5EF4-FFF2-40B4-BE49-F238E27FC236}">
                  <a16:creationId xmlns:a16="http://schemas.microsoft.com/office/drawing/2014/main" xmlns="" id="{C581E555-DC8B-F075-89C3-BFC0E9310BE4}"/>
                </a:ext>
              </a:extLst>
            </p:cNvPr>
            <p:cNvSpPr/>
            <p:nvPr/>
          </p:nvSpPr>
          <p:spPr>
            <a:xfrm>
              <a:off x="4113700" y="2856875"/>
              <a:ext cx="41475" cy="17900"/>
            </a:xfrm>
            <a:custGeom>
              <a:avLst/>
              <a:gdLst/>
              <a:ahLst/>
              <a:cxnLst/>
              <a:rect l="l" t="t" r="r" b="b"/>
              <a:pathLst>
                <a:path w="1659" h="716" extrusionOk="0">
                  <a:moveTo>
                    <a:pt x="477" y="0"/>
                  </a:moveTo>
                  <a:cubicBezTo>
                    <a:pt x="151" y="0"/>
                    <a:pt x="1" y="494"/>
                    <a:pt x="342" y="580"/>
                  </a:cubicBezTo>
                  <a:cubicBezTo>
                    <a:pt x="608" y="624"/>
                    <a:pt x="874" y="668"/>
                    <a:pt x="1140" y="713"/>
                  </a:cubicBezTo>
                  <a:cubicBezTo>
                    <a:pt x="1154" y="714"/>
                    <a:pt x="1168" y="715"/>
                    <a:pt x="1182" y="715"/>
                  </a:cubicBezTo>
                  <a:cubicBezTo>
                    <a:pt x="1508" y="715"/>
                    <a:pt x="1658" y="221"/>
                    <a:pt x="1318" y="136"/>
                  </a:cubicBezTo>
                  <a:cubicBezTo>
                    <a:pt x="1051" y="92"/>
                    <a:pt x="785" y="47"/>
                    <a:pt x="519" y="3"/>
                  </a:cubicBezTo>
                  <a:cubicBezTo>
                    <a:pt x="505" y="1"/>
                    <a:pt x="491" y="0"/>
                    <a:pt x="4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9" name="Google Shape;879;p27">
              <a:extLst>
                <a:ext uri="{FF2B5EF4-FFF2-40B4-BE49-F238E27FC236}">
                  <a16:creationId xmlns:a16="http://schemas.microsoft.com/office/drawing/2014/main" xmlns="" id="{345799E9-7C27-6EEC-AF7A-A6A8C6B33619}"/>
                </a:ext>
              </a:extLst>
            </p:cNvPr>
            <p:cNvSpPr/>
            <p:nvPr/>
          </p:nvSpPr>
          <p:spPr>
            <a:xfrm>
              <a:off x="2915775" y="2101500"/>
              <a:ext cx="64750" cy="20125"/>
            </a:xfrm>
            <a:custGeom>
              <a:avLst/>
              <a:gdLst/>
              <a:ahLst/>
              <a:cxnLst/>
              <a:rect l="l" t="t" r="r" b="b"/>
              <a:pathLst>
                <a:path w="2590" h="805" extrusionOk="0">
                  <a:moveTo>
                    <a:pt x="433" y="1"/>
                  </a:moveTo>
                  <a:cubicBezTo>
                    <a:pt x="110" y="1"/>
                    <a:pt x="1" y="493"/>
                    <a:pt x="341" y="536"/>
                  </a:cubicBezTo>
                  <a:cubicBezTo>
                    <a:pt x="918" y="624"/>
                    <a:pt x="1495" y="713"/>
                    <a:pt x="2116" y="802"/>
                  </a:cubicBezTo>
                  <a:cubicBezTo>
                    <a:pt x="2130" y="804"/>
                    <a:pt x="2144" y="804"/>
                    <a:pt x="2157" y="804"/>
                  </a:cubicBezTo>
                  <a:cubicBezTo>
                    <a:pt x="2481" y="804"/>
                    <a:pt x="2590" y="310"/>
                    <a:pt x="2249" y="225"/>
                  </a:cubicBezTo>
                  <a:cubicBezTo>
                    <a:pt x="1672" y="181"/>
                    <a:pt x="1051" y="92"/>
                    <a:pt x="474" y="3"/>
                  </a:cubicBezTo>
                  <a:cubicBezTo>
                    <a:pt x="460" y="1"/>
                    <a:pt x="446" y="1"/>
                    <a:pt x="43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0" name="Google Shape;880;p27">
              <a:extLst>
                <a:ext uri="{FF2B5EF4-FFF2-40B4-BE49-F238E27FC236}">
                  <a16:creationId xmlns:a16="http://schemas.microsoft.com/office/drawing/2014/main" xmlns="" id="{6CD73DC6-A5FD-2642-56B6-771C6CCFF72F}"/>
                </a:ext>
              </a:extLst>
            </p:cNvPr>
            <p:cNvSpPr/>
            <p:nvPr/>
          </p:nvSpPr>
          <p:spPr>
            <a:xfrm>
              <a:off x="2810050" y="22513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8"/>
                    <a:pt x="355" y="578"/>
                  </a:cubicBezTo>
                  <a:lnTo>
                    <a:pt x="1110" y="578"/>
                  </a:lnTo>
                  <a:cubicBezTo>
                    <a:pt x="1465" y="578"/>
                    <a:pt x="1465" y="1"/>
                    <a:pt x="111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1" name="Google Shape;881;p27">
              <a:extLst>
                <a:ext uri="{FF2B5EF4-FFF2-40B4-BE49-F238E27FC236}">
                  <a16:creationId xmlns:a16="http://schemas.microsoft.com/office/drawing/2014/main" xmlns="" id="{937444E8-D85C-52C9-2345-26D87BD0C646}"/>
                </a:ext>
              </a:extLst>
            </p:cNvPr>
            <p:cNvSpPr/>
            <p:nvPr/>
          </p:nvSpPr>
          <p:spPr>
            <a:xfrm>
              <a:off x="3211525" y="2000050"/>
              <a:ext cx="78900" cy="38900"/>
            </a:xfrm>
            <a:custGeom>
              <a:avLst/>
              <a:gdLst/>
              <a:ahLst/>
              <a:cxnLst/>
              <a:rect l="l" t="t" r="r" b="b"/>
              <a:pathLst>
                <a:path w="3156" h="1556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1067" y="822"/>
                    <a:pt x="1822" y="1177"/>
                    <a:pt x="2576" y="1532"/>
                  </a:cubicBezTo>
                  <a:cubicBezTo>
                    <a:pt x="2613" y="1548"/>
                    <a:pt x="2649" y="1555"/>
                    <a:pt x="2685" y="1555"/>
                  </a:cubicBezTo>
                  <a:cubicBezTo>
                    <a:pt x="2951" y="1555"/>
                    <a:pt x="3155" y="1162"/>
                    <a:pt x="2842" y="1044"/>
                  </a:cubicBezTo>
                  <a:cubicBezTo>
                    <a:pt x="2088" y="689"/>
                    <a:pt x="1334" y="334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2" name="Google Shape;882;p27">
              <a:extLst>
                <a:ext uri="{FF2B5EF4-FFF2-40B4-BE49-F238E27FC236}">
                  <a16:creationId xmlns:a16="http://schemas.microsoft.com/office/drawing/2014/main" xmlns="" id="{7C961322-451A-A72F-FF7B-D7349A60D692}"/>
                </a:ext>
              </a:extLst>
            </p:cNvPr>
            <p:cNvSpPr/>
            <p:nvPr/>
          </p:nvSpPr>
          <p:spPr>
            <a:xfrm>
              <a:off x="3162575" y="2233075"/>
              <a:ext cx="63650" cy="26525"/>
            </a:xfrm>
            <a:custGeom>
              <a:avLst/>
              <a:gdLst/>
              <a:ahLst/>
              <a:cxnLst/>
              <a:rect l="l" t="t" r="r" b="b"/>
              <a:pathLst>
                <a:path w="2546" h="1061" extrusionOk="0">
                  <a:moveTo>
                    <a:pt x="350" y="0"/>
                  </a:moveTo>
                  <a:cubicBezTo>
                    <a:pt x="75" y="0"/>
                    <a:pt x="0" y="473"/>
                    <a:pt x="319" y="552"/>
                  </a:cubicBezTo>
                  <a:cubicBezTo>
                    <a:pt x="896" y="730"/>
                    <a:pt x="1473" y="907"/>
                    <a:pt x="2049" y="1040"/>
                  </a:cubicBezTo>
                  <a:cubicBezTo>
                    <a:pt x="2086" y="1054"/>
                    <a:pt x="2120" y="1060"/>
                    <a:pt x="2153" y="1060"/>
                  </a:cubicBezTo>
                  <a:cubicBezTo>
                    <a:pt x="2435" y="1060"/>
                    <a:pt x="2545" y="588"/>
                    <a:pt x="2227" y="508"/>
                  </a:cubicBezTo>
                  <a:cubicBezTo>
                    <a:pt x="1650" y="331"/>
                    <a:pt x="1029" y="153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3" name="Google Shape;883;p27">
              <a:extLst>
                <a:ext uri="{FF2B5EF4-FFF2-40B4-BE49-F238E27FC236}">
                  <a16:creationId xmlns:a16="http://schemas.microsoft.com/office/drawing/2014/main" xmlns="" id="{2BE94E83-914A-63B3-32C7-B7D3A8B5E88A}"/>
                </a:ext>
              </a:extLst>
            </p:cNvPr>
            <p:cNvSpPr/>
            <p:nvPr/>
          </p:nvSpPr>
          <p:spPr>
            <a:xfrm>
              <a:off x="2979625" y="1986800"/>
              <a:ext cx="50150" cy="26900"/>
            </a:xfrm>
            <a:custGeom>
              <a:avLst/>
              <a:gdLst/>
              <a:ahLst/>
              <a:cxnLst/>
              <a:rect l="l" t="t" r="r" b="b"/>
              <a:pathLst>
                <a:path w="2006" h="1076" extrusionOk="0">
                  <a:moveTo>
                    <a:pt x="341" y="0"/>
                  </a:moveTo>
                  <a:cubicBezTo>
                    <a:pt x="71" y="0"/>
                    <a:pt x="0" y="435"/>
                    <a:pt x="316" y="554"/>
                  </a:cubicBezTo>
                  <a:cubicBezTo>
                    <a:pt x="716" y="731"/>
                    <a:pt x="1159" y="909"/>
                    <a:pt x="1559" y="1042"/>
                  </a:cubicBezTo>
                  <a:cubicBezTo>
                    <a:pt x="1605" y="1065"/>
                    <a:pt x="1648" y="1075"/>
                    <a:pt x="1687" y="1075"/>
                  </a:cubicBezTo>
                  <a:cubicBezTo>
                    <a:pt x="1941" y="1075"/>
                    <a:pt x="2006" y="625"/>
                    <a:pt x="1736" y="509"/>
                  </a:cubicBezTo>
                  <a:cubicBezTo>
                    <a:pt x="1292" y="332"/>
                    <a:pt x="893" y="199"/>
                    <a:pt x="449" y="21"/>
                  </a:cubicBezTo>
                  <a:cubicBezTo>
                    <a:pt x="411" y="7"/>
                    <a:pt x="374" y="0"/>
                    <a:pt x="34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4" name="Google Shape;884;p27">
              <a:extLst>
                <a:ext uri="{FF2B5EF4-FFF2-40B4-BE49-F238E27FC236}">
                  <a16:creationId xmlns:a16="http://schemas.microsoft.com/office/drawing/2014/main" xmlns="" id="{0FA187D6-F785-37F8-D5E3-921E75B946BD}"/>
                </a:ext>
              </a:extLst>
            </p:cNvPr>
            <p:cNvSpPr/>
            <p:nvPr/>
          </p:nvSpPr>
          <p:spPr>
            <a:xfrm>
              <a:off x="2589325" y="2201400"/>
              <a:ext cx="82050" cy="26500"/>
            </a:xfrm>
            <a:custGeom>
              <a:avLst/>
              <a:gdLst/>
              <a:ahLst/>
              <a:cxnLst/>
              <a:rect l="l" t="t" r="r" b="b"/>
              <a:pathLst>
                <a:path w="3282" h="1060" extrusionOk="0">
                  <a:moveTo>
                    <a:pt x="355" y="0"/>
                  </a:moveTo>
                  <a:cubicBezTo>
                    <a:pt x="0" y="0"/>
                    <a:pt x="0" y="533"/>
                    <a:pt x="355" y="533"/>
                  </a:cubicBezTo>
                  <a:cubicBezTo>
                    <a:pt x="1154" y="533"/>
                    <a:pt x="1952" y="710"/>
                    <a:pt x="2707" y="1021"/>
                  </a:cubicBezTo>
                  <a:cubicBezTo>
                    <a:pt x="2760" y="1047"/>
                    <a:pt x="2811" y="1059"/>
                    <a:pt x="2859" y="1059"/>
                  </a:cubicBezTo>
                  <a:cubicBezTo>
                    <a:pt x="3128" y="1059"/>
                    <a:pt x="3281" y="684"/>
                    <a:pt x="3017" y="533"/>
                  </a:cubicBezTo>
                  <a:cubicBezTo>
                    <a:pt x="2174" y="178"/>
                    <a:pt x="1287" y="0"/>
                    <a:pt x="35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5" name="Google Shape;885;p27">
              <a:extLst>
                <a:ext uri="{FF2B5EF4-FFF2-40B4-BE49-F238E27FC236}">
                  <a16:creationId xmlns:a16="http://schemas.microsoft.com/office/drawing/2014/main" xmlns="" id="{B268850A-6930-8173-BCF5-24B4A2055360}"/>
                </a:ext>
              </a:extLst>
            </p:cNvPr>
            <p:cNvSpPr/>
            <p:nvPr/>
          </p:nvSpPr>
          <p:spPr>
            <a:xfrm>
              <a:off x="3104050" y="2101725"/>
              <a:ext cx="52825" cy="32250"/>
            </a:xfrm>
            <a:custGeom>
              <a:avLst/>
              <a:gdLst/>
              <a:ahLst/>
              <a:cxnLst/>
              <a:rect l="l" t="t" r="r" b="b"/>
              <a:pathLst>
                <a:path w="2113" h="1290" extrusionOk="0">
                  <a:moveTo>
                    <a:pt x="437" y="0"/>
                  </a:moveTo>
                  <a:cubicBezTo>
                    <a:pt x="185" y="0"/>
                    <a:pt x="0" y="376"/>
                    <a:pt x="264" y="527"/>
                  </a:cubicBezTo>
                  <a:cubicBezTo>
                    <a:pt x="708" y="748"/>
                    <a:pt x="1107" y="1015"/>
                    <a:pt x="1551" y="1237"/>
                  </a:cubicBezTo>
                  <a:cubicBezTo>
                    <a:pt x="1603" y="1274"/>
                    <a:pt x="1655" y="1290"/>
                    <a:pt x="1704" y="1290"/>
                  </a:cubicBezTo>
                  <a:cubicBezTo>
                    <a:pt x="1947" y="1290"/>
                    <a:pt x="2112" y="896"/>
                    <a:pt x="1817" y="748"/>
                  </a:cubicBezTo>
                  <a:cubicBezTo>
                    <a:pt x="1418" y="527"/>
                    <a:pt x="974" y="260"/>
                    <a:pt x="575" y="39"/>
                  </a:cubicBezTo>
                  <a:cubicBezTo>
                    <a:pt x="528" y="12"/>
                    <a:pt x="482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6" name="Google Shape;886;p27">
              <a:extLst>
                <a:ext uri="{FF2B5EF4-FFF2-40B4-BE49-F238E27FC236}">
                  <a16:creationId xmlns:a16="http://schemas.microsoft.com/office/drawing/2014/main" xmlns="" id="{4B16D354-10BE-C1D7-33E8-7D7FFAF334A8}"/>
                </a:ext>
              </a:extLst>
            </p:cNvPr>
            <p:cNvSpPr/>
            <p:nvPr/>
          </p:nvSpPr>
          <p:spPr>
            <a:xfrm>
              <a:off x="2959850" y="2232600"/>
              <a:ext cx="63200" cy="27600"/>
            </a:xfrm>
            <a:custGeom>
              <a:avLst/>
              <a:gdLst/>
              <a:ahLst/>
              <a:cxnLst/>
              <a:rect l="l" t="t" r="r" b="b"/>
              <a:pathLst>
                <a:path w="2528" h="1104" extrusionOk="0">
                  <a:moveTo>
                    <a:pt x="437" y="1"/>
                  </a:moveTo>
                  <a:cubicBezTo>
                    <a:pt x="185" y="1"/>
                    <a:pt x="0" y="376"/>
                    <a:pt x="264" y="527"/>
                  </a:cubicBezTo>
                  <a:cubicBezTo>
                    <a:pt x="841" y="882"/>
                    <a:pt x="1507" y="1104"/>
                    <a:pt x="2172" y="1104"/>
                  </a:cubicBezTo>
                  <a:cubicBezTo>
                    <a:pt x="2527" y="1104"/>
                    <a:pt x="2527" y="527"/>
                    <a:pt x="2172" y="527"/>
                  </a:cubicBezTo>
                  <a:cubicBezTo>
                    <a:pt x="1595" y="527"/>
                    <a:pt x="1063" y="350"/>
                    <a:pt x="575" y="39"/>
                  </a:cubicBezTo>
                  <a:cubicBezTo>
                    <a:pt x="528" y="12"/>
                    <a:pt x="482" y="1"/>
                    <a:pt x="43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7" name="Google Shape;887;p27">
              <a:extLst>
                <a:ext uri="{FF2B5EF4-FFF2-40B4-BE49-F238E27FC236}">
                  <a16:creationId xmlns:a16="http://schemas.microsoft.com/office/drawing/2014/main" xmlns="" id="{F90E1FE5-D5B7-8D9B-3951-BEC7B221DE7F}"/>
                </a:ext>
              </a:extLst>
            </p:cNvPr>
            <p:cNvSpPr/>
            <p:nvPr/>
          </p:nvSpPr>
          <p:spPr>
            <a:xfrm>
              <a:off x="2821200" y="1993025"/>
              <a:ext cx="51425" cy="21325"/>
            </a:xfrm>
            <a:custGeom>
              <a:avLst/>
              <a:gdLst/>
              <a:ahLst/>
              <a:cxnLst/>
              <a:rect l="l" t="t" r="r" b="b"/>
              <a:pathLst>
                <a:path w="2057" h="853" extrusionOk="0">
                  <a:moveTo>
                    <a:pt x="396" y="0"/>
                  </a:moveTo>
                  <a:cubicBezTo>
                    <a:pt x="153" y="0"/>
                    <a:pt x="0" y="376"/>
                    <a:pt x="264" y="527"/>
                  </a:cubicBezTo>
                  <a:cubicBezTo>
                    <a:pt x="575" y="744"/>
                    <a:pt x="929" y="853"/>
                    <a:pt x="1281" y="853"/>
                  </a:cubicBezTo>
                  <a:cubicBezTo>
                    <a:pt x="1432" y="853"/>
                    <a:pt x="1582" y="833"/>
                    <a:pt x="1729" y="793"/>
                  </a:cubicBezTo>
                  <a:cubicBezTo>
                    <a:pt x="2056" y="711"/>
                    <a:pt x="1968" y="250"/>
                    <a:pt x="1673" y="250"/>
                  </a:cubicBezTo>
                  <a:cubicBezTo>
                    <a:pt x="1648" y="250"/>
                    <a:pt x="1623" y="254"/>
                    <a:pt x="1595" y="260"/>
                  </a:cubicBezTo>
                  <a:cubicBezTo>
                    <a:pt x="1492" y="283"/>
                    <a:pt x="1392" y="294"/>
                    <a:pt x="1295" y="294"/>
                  </a:cubicBezTo>
                  <a:cubicBezTo>
                    <a:pt x="1016" y="294"/>
                    <a:pt x="761" y="203"/>
                    <a:pt x="531" y="39"/>
                  </a:cubicBezTo>
                  <a:cubicBezTo>
                    <a:pt x="484" y="12"/>
                    <a:pt x="439" y="0"/>
                    <a:pt x="39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8" name="Google Shape;888;p27">
              <a:extLst>
                <a:ext uri="{FF2B5EF4-FFF2-40B4-BE49-F238E27FC236}">
                  <a16:creationId xmlns:a16="http://schemas.microsoft.com/office/drawing/2014/main" xmlns="" id="{EB93136D-8E7D-CE4A-5630-39ED6BCA8D6F}"/>
                </a:ext>
              </a:extLst>
            </p:cNvPr>
            <p:cNvSpPr/>
            <p:nvPr/>
          </p:nvSpPr>
          <p:spPr>
            <a:xfrm>
              <a:off x="2563800" y="2415475"/>
              <a:ext cx="43300" cy="14450"/>
            </a:xfrm>
            <a:custGeom>
              <a:avLst/>
              <a:gdLst/>
              <a:ahLst/>
              <a:cxnLst/>
              <a:rect l="l" t="t" r="r" b="b"/>
              <a:pathLst>
                <a:path w="1732" h="578" extrusionOk="0">
                  <a:moveTo>
                    <a:pt x="356" y="0"/>
                  </a:moveTo>
                  <a:cubicBezTo>
                    <a:pt x="1" y="0"/>
                    <a:pt x="1" y="577"/>
                    <a:pt x="356" y="577"/>
                  </a:cubicBezTo>
                  <a:lnTo>
                    <a:pt x="1376" y="577"/>
                  </a:lnTo>
                  <a:cubicBezTo>
                    <a:pt x="1731" y="577"/>
                    <a:pt x="1731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9" name="Google Shape;889;p27">
              <a:extLst>
                <a:ext uri="{FF2B5EF4-FFF2-40B4-BE49-F238E27FC236}">
                  <a16:creationId xmlns:a16="http://schemas.microsoft.com/office/drawing/2014/main" xmlns="" id="{ECE8BEE8-1F62-8DCF-406F-A671222A01ED}"/>
                </a:ext>
              </a:extLst>
            </p:cNvPr>
            <p:cNvSpPr/>
            <p:nvPr/>
          </p:nvSpPr>
          <p:spPr>
            <a:xfrm>
              <a:off x="2954250" y="2396625"/>
              <a:ext cx="44400" cy="14425"/>
            </a:xfrm>
            <a:custGeom>
              <a:avLst/>
              <a:gdLst/>
              <a:ahLst/>
              <a:cxnLst/>
              <a:rect l="l" t="t" r="r" b="b"/>
              <a:pathLst>
                <a:path w="1776" h="577" extrusionOk="0">
                  <a:moveTo>
                    <a:pt x="400" y="0"/>
                  </a:moveTo>
                  <a:cubicBezTo>
                    <a:pt x="0" y="0"/>
                    <a:pt x="0" y="577"/>
                    <a:pt x="400" y="577"/>
                  </a:cubicBezTo>
                  <a:lnTo>
                    <a:pt x="1376" y="577"/>
                  </a:lnTo>
                  <a:cubicBezTo>
                    <a:pt x="1775" y="577"/>
                    <a:pt x="1775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90" name="Google Shape;890;p27">
              <a:extLst>
                <a:ext uri="{FF2B5EF4-FFF2-40B4-BE49-F238E27FC236}">
                  <a16:creationId xmlns:a16="http://schemas.microsoft.com/office/drawing/2014/main" xmlns="" id="{0C4C1B86-99B2-B8AB-AE18-757DD5721162}"/>
                </a:ext>
              </a:extLst>
            </p:cNvPr>
            <p:cNvSpPr/>
            <p:nvPr/>
          </p:nvSpPr>
          <p:spPr>
            <a:xfrm>
              <a:off x="3484000" y="2201150"/>
              <a:ext cx="45275" cy="20475"/>
            </a:xfrm>
            <a:custGeom>
              <a:avLst/>
              <a:gdLst/>
              <a:ahLst/>
              <a:cxnLst/>
              <a:rect l="l" t="t" r="r" b="b"/>
              <a:pathLst>
                <a:path w="1811" h="819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639" y="631"/>
                    <a:pt x="994" y="720"/>
                    <a:pt x="1305" y="809"/>
                  </a:cubicBezTo>
                  <a:cubicBezTo>
                    <a:pt x="1332" y="816"/>
                    <a:pt x="1358" y="819"/>
                    <a:pt x="1383" y="819"/>
                  </a:cubicBezTo>
                  <a:cubicBezTo>
                    <a:pt x="1684" y="819"/>
                    <a:pt x="1810" y="359"/>
                    <a:pt x="1482" y="277"/>
                  </a:cubicBezTo>
                  <a:cubicBezTo>
                    <a:pt x="1127" y="188"/>
                    <a:pt x="817" y="99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91" name="Google Shape;891;p27">
              <a:extLst>
                <a:ext uri="{FF2B5EF4-FFF2-40B4-BE49-F238E27FC236}">
                  <a16:creationId xmlns:a16="http://schemas.microsoft.com/office/drawing/2014/main" xmlns="" id="{BC5730F7-BEC0-4F7F-AF0F-058A940B2A33}"/>
                </a:ext>
              </a:extLst>
            </p:cNvPr>
            <p:cNvSpPr/>
            <p:nvPr/>
          </p:nvSpPr>
          <p:spPr>
            <a:xfrm>
              <a:off x="2695600" y="2507050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5" y="0"/>
                  </a:moveTo>
                  <a:cubicBezTo>
                    <a:pt x="1144" y="0"/>
                    <a:pt x="1110" y="6"/>
                    <a:pt x="1073" y="20"/>
                  </a:cubicBezTo>
                  <a:cubicBezTo>
                    <a:pt x="807" y="109"/>
                    <a:pt x="541" y="197"/>
                    <a:pt x="319" y="286"/>
                  </a:cubicBezTo>
                  <a:cubicBezTo>
                    <a:pt x="1" y="366"/>
                    <a:pt x="75" y="838"/>
                    <a:pt x="350" y="838"/>
                  </a:cubicBezTo>
                  <a:cubicBezTo>
                    <a:pt x="382" y="838"/>
                    <a:pt x="416" y="832"/>
                    <a:pt x="452" y="819"/>
                  </a:cubicBezTo>
                  <a:cubicBezTo>
                    <a:pt x="719" y="730"/>
                    <a:pt x="985" y="641"/>
                    <a:pt x="1207" y="552"/>
                  </a:cubicBezTo>
                  <a:cubicBezTo>
                    <a:pt x="1525" y="473"/>
                    <a:pt x="1451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92" name="Google Shape;892;p27">
              <a:extLst>
                <a:ext uri="{FF2B5EF4-FFF2-40B4-BE49-F238E27FC236}">
                  <a16:creationId xmlns:a16="http://schemas.microsoft.com/office/drawing/2014/main" xmlns="" id="{5AD62E3F-0D2F-752F-FE26-FDEAA8D0F8B2}"/>
                </a:ext>
              </a:extLst>
            </p:cNvPr>
            <p:cNvSpPr/>
            <p:nvPr/>
          </p:nvSpPr>
          <p:spPr>
            <a:xfrm>
              <a:off x="3439600" y="2043650"/>
              <a:ext cx="52000" cy="20450"/>
            </a:xfrm>
            <a:custGeom>
              <a:avLst/>
              <a:gdLst/>
              <a:ahLst/>
              <a:cxnLst/>
              <a:rect l="l" t="t" r="r" b="b"/>
              <a:pathLst>
                <a:path w="2080" h="818" extrusionOk="0">
                  <a:moveTo>
                    <a:pt x="391" y="1"/>
                  </a:moveTo>
                  <a:cubicBezTo>
                    <a:pt x="92" y="1"/>
                    <a:pt x="0" y="501"/>
                    <a:pt x="330" y="543"/>
                  </a:cubicBezTo>
                  <a:cubicBezTo>
                    <a:pt x="729" y="631"/>
                    <a:pt x="1173" y="720"/>
                    <a:pt x="1572" y="809"/>
                  </a:cubicBezTo>
                  <a:cubicBezTo>
                    <a:pt x="1598" y="815"/>
                    <a:pt x="1622" y="818"/>
                    <a:pt x="1645" y="818"/>
                  </a:cubicBezTo>
                  <a:cubicBezTo>
                    <a:pt x="1950" y="818"/>
                    <a:pt x="2079" y="318"/>
                    <a:pt x="1750" y="276"/>
                  </a:cubicBezTo>
                  <a:cubicBezTo>
                    <a:pt x="1306" y="188"/>
                    <a:pt x="907" y="99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93" name="Google Shape;893;p27">
              <a:extLst>
                <a:ext uri="{FF2B5EF4-FFF2-40B4-BE49-F238E27FC236}">
                  <a16:creationId xmlns:a16="http://schemas.microsoft.com/office/drawing/2014/main" xmlns="" id="{274AB2E5-DFBB-E729-9D61-8D12F347A99F}"/>
                </a:ext>
              </a:extLst>
            </p:cNvPr>
            <p:cNvSpPr/>
            <p:nvPr/>
          </p:nvSpPr>
          <p:spPr>
            <a:xfrm>
              <a:off x="3421225" y="2353300"/>
              <a:ext cx="68775" cy="21225"/>
            </a:xfrm>
            <a:custGeom>
              <a:avLst/>
              <a:gdLst/>
              <a:ahLst/>
              <a:cxnLst/>
              <a:rect l="l" t="t" r="r" b="b"/>
              <a:pathLst>
                <a:path w="2751" h="849" extrusionOk="0">
                  <a:moveTo>
                    <a:pt x="317" y="0"/>
                  </a:moveTo>
                  <a:cubicBezTo>
                    <a:pt x="1" y="0"/>
                    <a:pt x="13" y="537"/>
                    <a:pt x="355" y="580"/>
                  </a:cubicBezTo>
                  <a:cubicBezTo>
                    <a:pt x="1065" y="668"/>
                    <a:pt x="1730" y="757"/>
                    <a:pt x="2396" y="846"/>
                  </a:cubicBezTo>
                  <a:cubicBezTo>
                    <a:pt x="2409" y="847"/>
                    <a:pt x="2422" y="848"/>
                    <a:pt x="2434" y="848"/>
                  </a:cubicBezTo>
                  <a:cubicBezTo>
                    <a:pt x="2750" y="848"/>
                    <a:pt x="2738" y="312"/>
                    <a:pt x="2396" y="269"/>
                  </a:cubicBezTo>
                  <a:cubicBezTo>
                    <a:pt x="1730" y="180"/>
                    <a:pt x="1065" y="91"/>
                    <a:pt x="355" y="3"/>
                  </a:cubicBezTo>
                  <a:cubicBezTo>
                    <a:pt x="342" y="1"/>
                    <a:pt x="329" y="0"/>
                    <a:pt x="31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94" name="Google Shape;894;p27">
              <a:extLst>
                <a:ext uri="{FF2B5EF4-FFF2-40B4-BE49-F238E27FC236}">
                  <a16:creationId xmlns:a16="http://schemas.microsoft.com/office/drawing/2014/main" xmlns="" id="{4963C2B3-6D87-3795-D159-1FAAF9FD0481}"/>
                </a:ext>
              </a:extLst>
            </p:cNvPr>
            <p:cNvSpPr/>
            <p:nvPr/>
          </p:nvSpPr>
          <p:spPr>
            <a:xfrm>
              <a:off x="3345350" y="2137925"/>
              <a:ext cx="38325" cy="20775"/>
            </a:xfrm>
            <a:custGeom>
              <a:avLst/>
              <a:gdLst/>
              <a:ahLst/>
              <a:cxnLst/>
              <a:rect l="l" t="t" r="r" b="b"/>
              <a:pathLst>
                <a:path w="1533" h="831" extrusionOk="0">
                  <a:moveTo>
                    <a:pt x="385" y="0"/>
                  </a:moveTo>
                  <a:cubicBezTo>
                    <a:pt x="89" y="0"/>
                    <a:pt x="1" y="464"/>
                    <a:pt x="329" y="587"/>
                  </a:cubicBezTo>
                  <a:cubicBezTo>
                    <a:pt x="551" y="632"/>
                    <a:pt x="817" y="720"/>
                    <a:pt x="1083" y="809"/>
                  </a:cubicBezTo>
                  <a:cubicBezTo>
                    <a:pt x="1117" y="824"/>
                    <a:pt x="1149" y="830"/>
                    <a:pt x="1180" y="830"/>
                  </a:cubicBezTo>
                  <a:cubicBezTo>
                    <a:pt x="1426" y="830"/>
                    <a:pt x="1532" y="395"/>
                    <a:pt x="1216" y="277"/>
                  </a:cubicBezTo>
                  <a:cubicBezTo>
                    <a:pt x="950" y="188"/>
                    <a:pt x="728" y="99"/>
                    <a:pt x="462" y="10"/>
                  </a:cubicBezTo>
                  <a:cubicBezTo>
                    <a:pt x="435" y="4"/>
                    <a:pt x="409" y="0"/>
                    <a:pt x="38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95" name="Google Shape;895;p27">
              <a:extLst>
                <a:ext uri="{FF2B5EF4-FFF2-40B4-BE49-F238E27FC236}">
                  <a16:creationId xmlns:a16="http://schemas.microsoft.com/office/drawing/2014/main" xmlns="" id="{855696BD-B2B4-F0E3-66C5-7A27094D94D0}"/>
                </a:ext>
              </a:extLst>
            </p:cNvPr>
            <p:cNvSpPr/>
            <p:nvPr/>
          </p:nvSpPr>
          <p:spPr>
            <a:xfrm>
              <a:off x="3969425" y="2106600"/>
              <a:ext cx="32600" cy="27125"/>
            </a:xfrm>
            <a:custGeom>
              <a:avLst/>
              <a:gdLst/>
              <a:ahLst/>
              <a:cxnLst/>
              <a:rect l="l" t="t" r="r" b="b"/>
              <a:pathLst>
                <a:path w="1304" h="1085" extrusionOk="0">
                  <a:moveTo>
                    <a:pt x="437" y="0"/>
                  </a:moveTo>
                  <a:cubicBezTo>
                    <a:pt x="209" y="0"/>
                    <a:pt x="0" y="289"/>
                    <a:pt x="212" y="465"/>
                  </a:cubicBezTo>
                  <a:cubicBezTo>
                    <a:pt x="345" y="642"/>
                    <a:pt x="522" y="820"/>
                    <a:pt x="700" y="997"/>
                  </a:cubicBezTo>
                  <a:cubicBezTo>
                    <a:pt x="762" y="1059"/>
                    <a:pt x="831" y="1085"/>
                    <a:pt x="897" y="1085"/>
                  </a:cubicBezTo>
                  <a:cubicBezTo>
                    <a:pt x="1116" y="1085"/>
                    <a:pt x="1303" y="802"/>
                    <a:pt x="1099" y="598"/>
                  </a:cubicBezTo>
                  <a:cubicBezTo>
                    <a:pt x="921" y="420"/>
                    <a:pt x="788" y="243"/>
                    <a:pt x="611" y="65"/>
                  </a:cubicBezTo>
                  <a:cubicBezTo>
                    <a:pt x="556" y="20"/>
                    <a:pt x="496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96" name="Google Shape;896;p27">
              <a:extLst>
                <a:ext uri="{FF2B5EF4-FFF2-40B4-BE49-F238E27FC236}">
                  <a16:creationId xmlns:a16="http://schemas.microsoft.com/office/drawing/2014/main" xmlns="" id="{CCAF11B7-4735-9537-1FFB-15112E1E203F}"/>
                </a:ext>
              </a:extLst>
            </p:cNvPr>
            <p:cNvSpPr/>
            <p:nvPr/>
          </p:nvSpPr>
          <p:spPr>
            <a:xfrm>
              <a:off x="3603175" y="2491425"/>
              <a:ext cx="33450" cy="20425"/>
            </a:xfrm>
            <a:custGeom>
              <a:avLst/>
              <a:gdLst/>
              <a:ahLst/>
              <a:cxnLst/>
              <a:rect l="l" t="t" r="r" b="b"/>
              <a:pathLst>
                <a:path w="1338" h="817" extrusionOk="0">
                  <a:moveTo>
                    <a:pt x="904" y="1"/>
                  </a:moveTo>
                  <a:cubicBezTo>
                    <a:pt x="870" y="1"/>
                    <a:pt x="834" y="8"/>
                    <a:pt x="797" y="24"/>
                  </a:cubicBezTo>
                  <a:cubicBezTo>
                    <a:pt x="620" y="112"/>
                    <a:pt x="442" y="201"/>
                    <a:pt x="265" y="290"/>
                  </a:cubicBezTo>
                  <a:cubicBezTo>
                    <a:pt x="1" y="441"/>
                    <a:pt x="153" y="816"/>
                    <a:pt x="423" y="816"/>
                  </a:cubicBezTo>
                  <a:cubicBezTo>
                    <a:pt x="471" y="816"/>
                    <a:pt x="522" y="805"/>
                    <a:pt x="575" y="778"/>
                  </a:cubicBezTo>
                  <a:cubicBezTo>
                    <a:pt x="708" y="689"/>
                    <a:pt x="886" y="601"/>
                    <a:pt x="1063" y="512"/>
                  </a:cubicBezTo>
                  <a:cubicBezTo>
                    <a:pt x="1337" y="394"/>
                    <a:pt x="1162" y="1"/>
                    <a:pt x="90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97" name="Google Shape;897;p27">
              <a:extLst>
                <a:ext uri="{FF2B5EF4-FFF2-40B4-BE49-F238E27FC236}">
                  <a16:creationId xmlns:a16="http://schemas.microsoft.com/office/drawing/2014/main" xmlns="" id="{FBFB7340-3E7C-5F59-6161-2B398B5CEF72}"/>
                </a:ext>
              </a:extLst>
            </p:cNvPr>
            <p:cNvSpPr/>
            <p:nvPr/>
          </p:nvSpPr>
          <p:spPr>
            <a:xfrm>
              <a:off x="4056725" y="2251850"/>
              <a:ext cx="34250" cy="20400"/>
            </a:xfrm>
            <a:custGeom>
              <a:avLst/>
              <a:gdLst/>
              <a:ahLst/>
              <a:cxnLst/>
              <a:rect l="l" t="t" r="r" b="b"/>
              <a:pathLst>
                <a:path w="1370" h="816" extrusionOk="0">
                  <a:moveTo>
                    <a:pt x="471" y="0"/>
                  </a:moveTo>
                  <a:cubicBezTo>
                    <a:pt x="205" y="0"/>
                    <a:pt x="0" y="394"/>
                    <a:pt x="313" y="511"/>
                  </a:cubicBezTo>
                  <a:cubicBezTo>
                    <a:pt x="447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0" y="816"/>
                    <a:pt x="1369" y="440"/>
                    <a:pt x="1068" y="289"/>
                  </a:cubicBezTo>
                  <a:cubicBezTo>
                    <a:pt x="935" y="201"/>
                    <a:pt x="757" y="112"/>
                    <a:pt x="580" y="23"/>
                  </a:cubicBezTo>
                  <a:cubicBezTo>
                    <a:pt x="543" y="8"/>
                    <a:pt x="506" y="0"/>
                    <a:pt x="4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98" name="Google Shape;898;p27">
              <a:extLst>
                <a:ext uri="{FF2B5EF4-FFF2-40B4-BE49-F238E27FC236}">
                  <a16:creationId xmlns:a16="http://schemas.microsoft.com/office/drawing/2014/main" xmlns="" id="{FCCDEC3E-CEDE-5902-CED5-7B8E22F8A163}"/>
                </a:ext>
              </a:extLst>
            </p:cNvPr>
            <p:cNvSpPr/>
            <p:nvPr/>
          </p:nvSpPr>
          <p:spPr>
            <a:xfrm>
              <a:off x="3913700" y="24787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0"/>
                  </a:moveTo>
                  <a:cubicBezTo>
                    <a:pt x="0" y="0"/>
                    <a:pt x="0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99" name="Google Shape;899;p27">
              <a:extLst>
                <a:ext uri="{FF2B5EF4-FFF2-40B4-BE49-F238E27FC236}">
                  <a16:creationId xmlns:a16="http://schemas.microsoft.com/office/drawing/2014/main" xmlns="" id="{E1E52441-AEF9-DC29-13FA-80993E10EDE4}"/>
                </a:ext>
              </a:extLst>
            </p:cNvPr>
            <p:cNvSpPr/>
            <p:nvPr/>
          </p:nvSpPr>
          <p:spPr>
            <a:xfrm>
              <a:off x="4045500" y="2383925"/>
              <a:ext cx="38125" cy="20975"/>
            </a:xfrm>
            <a:custGeom>
              <a:avLst/>
              <a:gdLst/>
              <a:ahLst/>
              <a:cxnLst/>
              <a:rect l="l" t="t" r="r" b="b"/>
              <a:pathLst>
                <a:path w="1525" h="839" extrusionOk="0">
                  <a:moveTo>
                    <a:pt x="1175" y="0"/>
                  </a:moveTo>
                  <a:cubicBezTo>
                    <a:pt x="1144" y="0"/>
                    <a:pt x="1109" y="6"/>
                    <a:pt x="1073" y="20"/>
                  </a:cubicBezTo>
                  <a:cubicBezTo>
                    <a:pt x="807" y="109"/>
                    <a:pt x="541" y="198"/>
                    <a:pt x="319" y="286"/>
                  </a:cubicBezTo>
                  <a:cubicBezTo>
                    <a:pt x="0" y="366"/>
                    <a:pt x="75" y="839"/>
                    <a:pt x="350" y="839"/>
                  </a:cubicBezTo>
                  <a:cubicBezTo>
                    <a:pt x="381" y="839"/>
                    <a:pt x="415" y="832"/>
                    <a:pt x="452" y="819"/>
                  </a:cubicBezTo>
                  <a:cubicBezTo>
                    <a:pt x="718" y="730"/>
                    <a:pt x="984" y="641"/>
                    <a:pt x="1206" y="552"/>
                  </a:cubicBezTo>
                  <a:cubicBezTo>
                    <a:pt x="1525" y="473"/>
                    <a:pt x="1450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00" name="Google Shape;900;p27">
              <a:extLst>
                <a:ext uri="{FF2B5EF4-FFF2-40B4-BE49-F238E27FC236}">
                  <a16:creationId xmlns:a16="http://schemas.microsoft.com/office/drawing/2014/main" xmlns="" id="{043B0912-A6BB-659C-F937-FBB245D4CF23}"/>
                </a:ext>
              </a:extLst>
            </p:cNvPr>
            <p:cNvSpPr/>
            <p:nvPr/>
          </p:nvSpPr>
          <p:spPr>
            <a:xfrm>
              <a:off x="3930550" y="2258125"/>
              <a:ext cx="34375" cy="20400"/>
            </a:xfrm>
            <a:custGeom>
              <a:avLst/>
              <a:gdLst/>
              <a:ahLst/>
              <a:cxnLst/>
              <a:rect l="l" t="t" r="r" b="b"/>
              <a:pathLst>
                <a:path w="1375" h="816" extrusionOk="0">
                  <a:moveTo>
                    <a:pt x="431" y="0"/>
                  </a:moveTo>
                  <a:cubicBezTo>
                    <a:pt x="180" y="0"/>
                    <a:pt x="1" y="376"/>
                    <a:pt x="302" y="527"/>
                  </a:cubicBezTo>
                  <a:cubicBezTo>
                    <a:pt x="480" y="615"/>
                    <a:pt x="613" y="704"/>
                    <a:pt x="791" y="793"/>
                  </a:cubicBezTo>
                  <a:cubicBezTo>
                    <a:pt x="832" y="808"/>
                    <a:pt x="873" y="816"/>
                    <a:pt x="912" y="816"/>
                  </a:cubicBezTo>
                  <a:cubicBezTo>
                    <a:pt x="1200" y="816"/>
                    <a:pt x="1375" y="422"/>
                    <a:pt x="1101" y="305"/>
                  </a:cubicBezTo>
                  <a:cubicBezTo>
                    <a:pt x="924" y="216"/>
                    <a:pt x="746" y="127"/>
                    <a:pt x="569" y="38"/>
                  </a:cubicBezTo>
                  <a:cubicBezTo>
                    <a:pt x="522" y="12"/>
                    <a:pt x="476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01" name="Google Shape;901;p27">
              <a:extLst>
                <a:ext uri="{FF2B5EF4-FFF2-40B4-BE49-F238E27FC236}">
                  <a16:creationId xmlns:a16="http://schemas.microsoft.com/office/drawing/2014/main" xmlns="" id="{10B203AC-398C-77E8-3BBC-4AFF8FD5C55A}"/>
                </a:ext>
              </a:extLst>
            </p:cNvPr>
            <p:cNvSpPr/>
            <p:nvPr/>
          </p:nvSpPr>
          <p:spPr>
            <a:xfrm>
              <a:off x="3745350" y="2095525"/>
              <a:ext cx="32625" cy="27125"/>
            </a:xfrm>
            <a:custGeom>
              <a:avLst/>
              <a:gdLst/>
              <a:ahLst/>
              <a:cxnLst/>
              <a:rect l="l" t="t" r="r" b="b"/>
              <a:pathLst>
                <a:path w="1305" h="1085" extrusionOk="0">
                  <a:moveTo>
                    <a:pt x="439" y="0"/>
                  </a:moveTo>
                  <a:cubicBezTo>
                    <a:pt x="210" y="0"/>
                    <a:pt x="0" y="296"/>
                    <a:pt x="212" y="508"/>
                  </a:cubicBezTo>
                  <a:cubicBezTo>
                    <a:pt x="390" y="642"/>
                    <a:pt x="523" y="819"/>
                    <a:pt x="700" y="996"/>
                  </a:cubicBezTo>
                  <a:cubicBezTo>
                    <a:pt x="762" y="1058"/>
                    <a:pt x="831" y="1084"/>
                    <a:pt x="898" y="1084"/>
                  </a:cubicBezTo>
                  <a:cubicBezTo>
                    <a:pt x="1116" y="1084"/>
                    <a:pt x="1304" y="802"/>
                    <a:pt x="1100" y="597"/>
                  </a:cubicBezTo>
                  <a:cubicBezTo>
                    <a:pt x="922" y="420"/>
                    <a:pt x="789" y="242"/>
                    <a:pt x="612" y="65"/>
                  </a:cubicBezTo>
                  <a:cubicBezTo>
                    <a:pt x="557" y="20"/>
                    <a:pt x="498" y="0"/>
                    <a:pt x="439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02" name="Google Shape;902;p27">
              <a:extLst>
                <a:ext uri="{FF2B5EF4-FFF2-40B4-BE49-F238E27FC236}">
                  <a16:creationId xmlns:a16="http://schemas.microsoft.com/office/drawing/2014/main" xmlns="" id="{8FF08976-F236-8DCA-FBCE-AF3320E1CDE3}"/>
                </a:ext>
              </a:extLst>
            </p:cNvPr>
            <p:cNvSpPr/>
            <p:nvPr/>
          </p:nvSpPr>
          <p:spPr>
            <a:xfrm>
              <a:off x="3832675" y="2240750"/>
              <a:ext cx="34400" cy="20425"/>
            </a:xfrm>
            <a:custGeom>
              <a:avLst/>
              <a:gdLst/>
              <a:ahLst/>
              <a:cxnLst/>
              <a:rect l="l" t="t" r="r" b="b"/>
              <a:pathLst>
                <a:path w="1376" h="817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491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1" y="816"/>
                    <a:pt x="1376" y="441"/>
                    <a:pt x="1112" y="290"/>
                  </a:cubicBezTo>
                  <a:cubicBezTo>
                    <a:pt x="934" y="201"/>
                    <a:pt x="757" y="112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03" name="Google Shape;903;p27">
              <a:extLst>
                <a:ext uri="{FF2B5EF4-FFF2-40B4-BE49-F238E27FC236}">
                  <a16:creationId xmlns:a16="http://schemas.microsoft.com/office/drawing/2014/main" xmlns="" id="{2DC7E34D-13E5-5344-970B-A8FA68967893}"/>
                </a:ext>
              </a:extLst>
            </p:cNvPr>
            <p:cNvSpPr/>
            <p:nvPr/>
          </p:nvSpPr>
          <p:spPr>
            <a:xfrm>
              <a:off x="3689650" y="24676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7"/>
                    <a:pt x="355" y="577"/>
                  </a:cubicBezTo>
                  <a:lnTo>
                    <a:pt x="1109" y="577"/>
                  </a:lnTo>
                  <a:cubicBezTo>
                    <a:pt x="1464" y="577"/>
                    <a:pt x="1464" y="1"/>
                    <a:pt x="110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04" name="Google Shape;904;p27">
              <a:extLst>
                <a:ext uri="{FF2B5EF4-FFF2-40B4-BE49-F238E27FC236}">
                  <a16:creationId xmlns:a16="http://schemas.microsoft.com/office/drawing/2014/main" xmlns="" id="{5C78B78A-F18B-D085-DFCD-885B222F437F}"/>
                </a:ext>
              </a:extLst>
            </p:cNvPr>
            <p:cNvSpPr/>
            <p:nvPr/>
          </p:nvSpPr>
          <p:spPr>
            <a:xfrm>
              <a:off x="3434525" y="2695000"/>
              <a:ext cx="36625" cy="14425"/>
            </a:xfrm>
            <a:custGeom>
              <a:avLst/>
              <a:gdLst/>
              <a:ahLst/>
              <a:cxnLst/>
              <a:rect l="l" t="t" r="r" b="b"/>
              <a:pathLst>
                <a:path w="1465" h="577" extrusionOk="0">
                  <a:moveTo>
                    <a:pt x="355" y="0"/>
                  </a:moveTo>
                  <a:cubicBezTo>
                    <a:pt x="1" y="0"/>
                    <a:pt x="1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05" name="Google Shape;905;p27">
              <a:extLst>
                <a:ext uri="{FF2B5EF4-FFF2-40B4-BE49-F238E27FC236}">
                  <a16:creationId xmlns:a16="http://schemas.microsoft.com/office/drawing/2014/main" xmlns="" id="{33869B00-051A-3BF0-569B-89DBC1AD2825}"/>
                </a:ext>
              </a:extLst>
            </p:cNvPr>
            <p:cNvSpPr/>
            <p:nvPr/>
          </p:nvSpPr>
          <p:spPr>
            <a:xfrm>
              <a:off x="3821425" y="2372825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6" y="1"/>
                  </a:moveTo>
                  <a:cubicBezTo>
                    <a:pt x="1144" y="1"/>
                    <a:pt x="1110" y="7"/>
                    <a:pt x="1074" y="20"/>
                  </a:cubicBezTo>
                  <a:cubicBezTo>
                    <a:pt x="807" y="109"/>
                    <a:pt x="586" y="198"/>
                    <a:pt x="319" y="287"/>
                  </a:cubicBezTo>
                  <a:cubicBezTo>
                    <a:pt x="1" y="366"/>
                    <a:pt x="75" y="839"/>
                    <a:pt x="351" y="839"/>
                  </a:cubicBezTo>
                  <a:cubicBezTo>
                    <a:pt x="382" y="839"/>
                    <a:pt x="416" y="833"/>
                    <a:pt x="453" y="819"/>
                  </a:cubicBezTo>
                  <a:cubicBezTo>
                    <a:pt x="719" y="730"/>
                    <a:pt x="985" y="642"/>
                    <a:pt x="1207" y="553"/>
                  </a:cubicBezTo>
                  <a:cubicBezTo>
                    <a:pt x="1525" y="473"/>
                    <a:pt x="1451" y="1"/>
                    <a:pt x="11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06" name="Google Shape;906;p27">
              <a:extLst>
                <a:ext uri="{FF2B5EF4-FFF2-40B4-BE49-F238E27FC236}">
                  <a16:creationId xmlns:a16="http://schemas.microsoft.com/office/drawing/2014/main" xmlns="" id="{E87BB38A-369F-46C6-282D-3629766E0B73}"/>
                </a:ext>
              </a:extLst>
            </p:cNvPr>
            <p:cNvSpPr/>
            <p:nvPr/>
          </p:nvSpPr>
          <p:spPr>
            <a:xfrm>
              <a:off x="3631075" y="2133900"/>
              <a:ext cx="34125" cy="19675"/>
            </a:xfrm>
            <a:custGeom>
              <a:avLst/>
              <a:gdLst/>
              <a:ahLst/>
              <a:cxnLst/>
              <a:rect l="l" t="t" r="r" b="b"/>
              <a:pathLst>
                <a:path w="1365" h="787" extrusionOk="0">
                  <a:moveTo>
                    <a:pt x="431" y="0"/>
                  </a:moveTo>
                  <a:cubicBezTo>
                    <a:pt x="180" y="0"/>
                    <a:pt x="0" y="375"/>
                    <a:pt x="302" y="526"/>
                  </a:cubicBezTo>
                  <a:cubicBezTo>
                    <a:pt x="480" y="615"/>
                    <a:pt x="613" y="659"/>
                    <a:pt x="790" y="748"/>
                  </a:cubicBezTo>
                  <a:cubicBezTo>
                    <a:pt x="837" y="775"/>
                    <a:pt x="883" y="786"/>
                    <a:pt x="928" y="786"/>
                  </a:cubicBezTo>
                  <a:cubicBezTo>
                    <a:pt x="1180" y="786"/>
                    <a:pt x="1365" y="411"/>
                    <a:pt x="1101" y="260"/>
                  </a:cubicBezTo>
                  <a:cubicBezTo>
                    <a:pt x="923" y="171"/>
                    <a:pt x="746" y="127"/>
                    <a:pt x="568" y="38"/>
                  </a:cubicBezTo>
                  <a:cubicBezTo>
                    <a:pt x="522" y="12"/>
                    <a:pt x="475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07" name="Google Shape;907;p27">
              <a:extLst>
                <a:ext uri="{FF2B5EF4-FFF2-40B4-BE49-F238E27FC236}">
                  <a16:creationId xmlns:a16="http://schemas.microsoft.com/office/drawing/2014/main" xmlns="" id="{5E395403-6B15-907B-8D9D-A6609019F877}"/>
                </a:ext>
              </a:extLst>
            </p:cNvPr>
            <p:cNvSpPr/>
            <p:nvPr/>
          </p:nvSpPr>
          <p:spPr>
            <a:xfrm>
              <a:off x="2897200" y="2550300"/>
              <a:ext cx="65025" cy="19425"/>
            </a:xfrm>
            <a:custGeom>
              <a:avLst/>
              <a:gdLst/>
              <a:ahLst/>
              <a:cxnLst/>
              <a:rect l="l" t="t" r="r" b="b"/>
              <a:pathLst>
                <a:path w="2601" h="777" extrusionOk="0">
                  <a:moveTo>
                    <a:pt x="2208" y="0"/>
                  </a:moveTo>
                  <a:cubicBezTo>
                    <a:pt x="2176" y="0"/>
                    <a:pt x="2141" y="7"/>
                    <a:pt x="2105" y="20"/>
                  </a:cubicBezTo>
                  <a:cubicBezTo>
                    <a:pt x="1772" y="159"/>
                    <a:pt x="1439" y="228"/>
                    <a:pt x="1096" y="228"/>
                  </a:cubicBezTo>
                  <a:cubicBezTo>
                    <a:pt x="890" y="228"/>
                    <a:pt x="680" y="203"/>
                    <a:pt x="463" y="153"/>
                  </a:cubicBezTo>
                  <a:cubicBezTo>
                    <a:pt x="438" y="147"/>
                    <a:pt x="414" y="144"/>
                    <a:pt x="391" y="144"/>
                  </a:cubicBezTo>
                  <a:cubicBezTo>
                    <a:pt x="92" y="144"/>
                    <a:pt x="0" y="645"/>
                    <a:pt x="330" y="686"/>
                  </a:cubicBezTo>
                  <a:cubicBezTo>
                    <a:pt x="621" y="744"/>
                    <a:pt x="911" y="777"/>
                    <a:pt x="1198" y="777"/>
                  </a:cubicBezTo>
                  <a:cubicBezTo>
                    <a:pt x="1568" y="777"/>
                    <a:pt x="1932" y="722"/>
                    <a:pt x="2282" y="597"/>
                  </a:cubicBezTo>
                  <a:cubicBezTo>
                    <a:pt x="2601" y="478"/>
                    <a:pt x="2490" y="0"/>
                    <a:pt x="220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08" name="Google Shape;908;p27">
              <a:extLst>
                <a:ext uri="{FF2B5EF4-FFF2-40B4-BE49-F238E27FC236}">
                  <a16:creationId xmlns:a16="http://schemas.microsoft.com/office/drawing/2014/main" xmlns="" id="{140CC742-31EC-F30F-5816-FE046C16FD1C}"/>
                </a:ext>
              </a:extLst>
            </p:cNvPr>
            <p:cNvSpPr/>
            <p:nvPr/>
          </p:nvSpPr>
          <p:spPr>
            <a:xfrm>
              <a:off x="3256300" y="2573850"/>
              <a:ext cx="52225" cy="20300"/>
            </a:xfrm>
            <a:custGeom>
              <a:avLst/>
              <a:gdLst/>
              <a:ahLst/>
              <a:cxnLst/>
              <a:rect l="l" t="t" r="r" b="b"/>
              <a:pathLst>
                <a:path w="2089" h="812" extrusionOk="0">
                  <a:moveTo>
                    <a:pt x="1662" y="0"/>
                  </a:moveTo>
                  <a:cubicBezTo>
                    <a:pt x="1637" y="0"/>
                    <a:pt x="1611" y="3"/>
                    <a:pt x="1584" y="10"/>
                  </a:cubicBezTo>
                  <a:cubicBezTo>
                    <a:pt x="1184" y="99"/>
                    <a:pt x="741" y="143"/>
                    <a:pt x="341" y="232"/>
                  </a:cubicBezTo>
                  <a:cubicBezTo>
                    <a:pt x="0" y="317"/>
                    <a:pt x="110" y="811"/>
                    <a:pt x="433" y="811"/>
                  </a:cubicBezTo>
                  <a:cubicBezTo>
                    <a:pt x="446" y="811"/>
                    <a:pt x="460" y="810"/>
                    <a:pt x="474" y="809"/>
                  </a:cubicBezTo>
                  <a:cubicBezTo>
                    <a:pt x="918" y="720"/>
                    <a:pt x="1317" y="631"/>
                    <a:pt x="1761" y="542"/>
                  </a:cubicBezTo>
                  <a:cubicBezTo>
                    <a:pt x="2089" y="460"/>
                    <a:pt x="1963" y="0"/>
                    <a:pt x="16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09" name="Google Shape;909;p27">
              <a:extLst>
                <a:ext uri="{FF2B5EF4-FFF2-40B4-BE49-F238E27FC236}">
                  <a16:creationId xmlns:a16="http://schemas.microsoft.com/office/drawing/2014/main" xmlns="" id="{46832F6E-80FA-6554-17EF-AC3D4F300EE1}"/>
                </a:ext>
              </a:extLst>
            </p:cNvPr>
            <p:cNvSpPr/>
            <p:nvPr/>
          </p:nvSpPr>
          <p:spPr>
            <a:xfrm>
              <a:off x="2411850" y="2568475"/>
              <a:ext cx="75425" cy="20125"/>
            </a:xfrm>
            <a:custGeom>
              <a:avLst/>
              <a:gdLst/>
              <a:ahLst/>
              <a:cxnLst/>
              <a:rect l="l" t="t" r="r" b="b"/>
              <a:pathLst>
                <a:path w="3017" h="805" extrusionOk="0">
                  <a:moveTo>
                    <a:pt x="317" y="1"/>
                  </a:moveTo>
                  <a:cubicBezTo>
                    <a:pt x="1" y="1"/>
                    <a:pt x="14" y="537"/>
                    <a:pt x="355" y="580"/>
                  </a:cubicBezTo>
                  <a:cubicBezTo>
                    <a:pt x="1154" y="669"/>
                    <a:pt x="1908" y="757"/>
                    <a:pt x="2663" y="802"/>
                  </a:cubicBezTo>
                  <a:cubicBezTo>
                    <a:pt x="2676" y="803"/>
                    <a:pt x="2688" y="804"/>
                    <a:pt x="2701" y="804"/>
                  </a:cubicBezTo>
                  <a:cubicBezTo>
                    <a:pt x="3017" y="804"/>
                    <a:pt x="3004" y="269"/>
                    <a:pt x="2663" y="269"/>
                  </a:cubicBezTo>
                  <a:cubicBezTo>
                    <a:pt x="1908" y="181"/>
                    <a:pt x="1154" y="92"/>
                    <a:pt x="355" y="3"/>
                  </a:cubicBezTo>
                  <a:cubicBezTo>
                    <a:pt x="342" y="2"/>
                    <a:pt x="330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10" name="Google Shape;910;p27">
              <a:extLst>
                <a:ext uri="{FF2B5EF4-FFF2-40B4-BE49-F238E27FC236}">
                  <a16:creationId xmlns:a16="http://schemas.microsoft.com/office/drawing/2014/main" xmlns="" id="{8F0794F1-4976-7A65-014F-4AAC9641BC13}"/>
                </a:ext>
              </a:extLst>
            </p:cNvPr>
            <p:cNvSpPr/>
            <p:nvPr/>
          </p:nvSpPr>
          <p:spPr>
            <a:xfrm>
              <a:off x="2461325" y="2327600"/>
              <a:ext cx="46375" cy="20475"/>
            </a:xfrm>
            <a:custGeom>
              <a:avLst/>
              <a:gdLst/>
              <a:ahLst/>
              <a:cxnLst/>
              <a:rect l="l" t="t" r="r" b="b"/>
              <a:pathLst>
                <a:path w="1855" h="819" extrusionOk="0">
                  <a:moveTo>
                    <a:pt x="428" y="0"/>
                  </a:moveTo>
                  <a:cubicBezTo>
                    <a:pt x="127" y="0"/>
                    <a:pt x="1" y="461"/>
                    <a:pt x="329" y="543"/>
                  </a:cubicBezTo>
                  <a:cubicBezTo>
                    <a:pt x="684" y="631"/>
                    <a:pt x="1038" y="720"/>
                    <a:pt x="1349" y="809"/>
                  </a:cubicBezTo>
                  <a:cubicBezTo>
                    <a:pt x="1376" y="816"/>
                    <a:pt x="1402" y="819"/>
                    <a:pt x="1427" y="819"/>
                  </a:cubicBezTo>
                  <a:cubicBezTo>
                    <a:pt x="1728" y="819"/>
                    <a:pt x="1854" y="358"/>
                    <a:pt x="1527" y="276"/>
                  </a:cubicBezTo>
                  <a:cubicBezTo>
                    <a:pt x="1172" y="188"/>
                    <a:pt x="817" y="99"/>
                    <a:pt x="506" y="10"/>
                  </a:cubicBezTo>
                  <a:cubicBezTo>
                    <a:pt x="479" y="4"/>
                    <a:pt x="453" y="0"/>
                    <a:pt x="42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11" name="Google Shape;911;p27">
              <a:extLst>
                <a:ext uri="{FF2B5EF4-FFF2-40B4-BE49-F238E27FC236}">
                  <a16:creationId xmlns:a16="http://schemas.microsoft.com/office/drawing/2014/main" xmlns="" id="{1A3FE577-A000-9445-C3C0-5633F2286F37}"/>
                </a:ext>
              </a:extLst>
            </p:cNvPr>
            <p:cNvSpPr/>
            <p:nvPr/>
          </p:nvSpPr>
          <p:spPr>
            <a:xfrm>
              <a:off x="3086825" y="2736900"/>
              <a:ext cx="38700" cy="21575"/>
            </a:xfrm>
            <a:custGeom>
              <a:avLst/>
              <a:gdLst/>
              <a:ahLst/>
              <a:cxnLst/>
              <a:rect l="l" t="t" r="r" b="b"/>
              <a:pathLst>
                <a:path w="1548" h="863" extrusionOk="0">
                  <a:moveTo>
                    <a:pt x="1120" y="0"/>
                  </a:moveTo>
                  <a:cubicBezTo>
                    <a:pt x="1095" y="0"/>
                    <a:pt x="1069" y="3"/>
                    <a:pt x="1042" y="10"/>
                  </a:cubicBezTo>
                  <a:cubicBezTo>
                    <a:pt x="820" y="99"/>
                    <a:pt x="554" y="188"/>
                    <a:pt x="288" y="276"/>
                  </a:cubicBezTo>
                  <a:cubicBezTo>
                    <a:pt x="1" y="399"/>
                    <a:pt x="92" y="863"/>
                    <a:pt x="388" y="863"/>
                  </a:cubicBezTo>
                  <a:cubicBezTo>
                    <a:pt x="412" y="863"/>
                    <a:pt x="438" y="860"/>
                    <a:pt x="465" y="853"/>
                  </a:cubicBezTo>
                  <a:cubicBezTo>
                    <a:pt x="687" y="764"/>
                    <a:pt x="953" y="676"/>
                    <a:pt x="1219" y="587"/>
                  </a:cubicBezTo>
                  <a:cubicBezTo>
                    <a:pt x="1547" y="464"/>
                    <a:pt x="1421" y="0"/>
                    <a:pt x="112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12" name="Google Shape;912;p27">
              <a:extLst>
                <a:ext uri="{FF2B5EF4-FFF2-40B4-BE49-F238E27FC236}">
                  <a16:creationId xmlns:a16="http://schemas.microsoft.com/office/drawing/2014/main" xmlns="" id="{FE7E1F16-A805-DB4B-1BD6-DF1ECCDC329A}"/>
                </a:ext>
              </a:extLst>
            </p:cNvPr>
            <p:cNvSpPr/>
            <p:nvPr/>
          </p:nvSpPr>
          <p:spPr>
            <a:xfrm>
              <a:off x="3162025" y="2447100"/>
              <a:ext cx="64625" cy="26600"/>
            </a:xfrm>
            <a:custGeom>
              <a:avLst/>
              <a:gdLst/>
              <a:ahLst/>
              <a:cxnLst/>
              <a:rect l="l" t="t" r="r" b="b"/>
              <a:pathLst>
                <a:path w="2585" h="1064" extrusionOk="0">
                  <a:moveTo>
                    <a:pt x="706" y="0"/>
                  </a:moveTo>
                  <a:cubicBezTo>
                    <a:pt x="587" y="0"/>
                    <a:pt x="465" y="7"/>
                    <a:pt x="341" y="22"/>
                  </a:cubicBezTo>
                  <a:cubicBezTo>
                    <a:pt x="0" y="65"/>
                    <a:pt x="109" y="557"/>
                    <a:pt x="433" y="557"/>
                  </a:cubicBezTo>
                  <a:cubicBezTo>
                    <a:pt x="446" y="557"/>
                    <a:pt x="460" y="556"/>
                    <a:pt x="474" y="554"/>
                  </a:cubicBezTo>
                  <a:cubicBezTo>
                    <a:pt x="540" y="549"/>
                    <a:pt x="605" y="546"/>
                    <a:pt x="670" y="546"/>
                  </a:cubicBezTo>
                  <a:cubicBezTo>
                    <a:pt x="1136" y="546"/>
                    <a:pt x="1588" y="687"/>
                    <a:pt x="1938" y="998"/>
                  </a:cubicBezTo>
                  <a:cubicBezTo>
                    <a:pt x="2002" y="1044"/>
                    <a:pt x="2070" y="1063"/>
                    <a:pt x="2134" y="1063"/>
                  </a:cubicBezTo>
                  <a:cubicBezTo>
                    <a:pt x="2383" y="1063"/>
                    <a:pt x="2584" y="775"/>
                    <a:pt x="2338" y="599"/>
                  </a:cubicBezTo>
                  <a:cubicBezTo>
                    <a:pt x="1856" y="191"/>
                    <a:pt x="1312" y="0"/>
                    <a:pt x="70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13" name="Google Shape;913;p27">
              <a:extLst>
                <a:ext uri="{FF2B5EF4-FFF2-40B4-BE49-F238E27FC236}">
                  <a16:creationId xmlns:a16="http://schemas.microsoft.com/office/drawing/2014/main" xmlns="" id="{76AB6409-121B-7500-885E-5400D66BFB07}"/>
                </a:ext>
              </a:extLst>
            </p:cNvPr>
            <p:cNvSpPr/>
            <p:nvPr/>
          </p:nvSpPr>
          <p:spPr>
            <a:xfrm>
              <a:off x="2803125" y="2799875"/>
              <a:ext cx="50400" cy="27675"/>
            </a:xfrm>
            <a:custGeom>
              <a:avLst/>
              <a:gdLst/>
              <a:ahLst/>
              <a:cxnLst/>
              <a:rect l="l" t="t" r="r" b="b"/>
              <a:pathLst>
                <a:path w="2016" h="1107" extrusionOk="0">
                  <a:moveTo>
                    <a:pt x="1666" y="0"/>
                  </a:moveTo>
                  <a:cubicBezTo>
                    <a:pt x="1634" y="0"/>
                    <a:pt x="1600" y="6"/>
                    <a:pt x="1564" y="20"/>
                  </a:cubicBezTo>
                  <a:cubicBezTo>
                    <a:pt x="1120" y="198"/>
                    <a:pt x="721" y="375"/>
                    <a:pt x="277" y="552"/>
                  </a:cubicBezTo>
                  <a:cubicBezTo>
                    <a:pt x="1" y="671"/>
                    <a:pt x="76" y="1106"/>
                    <a:pt x="347" y="1106"/>
                  </a:cubicBezTo>
                  <a:cubicBezTo>
                    <a:pt x="380" y="1106"/>
                    <a:pt x="416" y="1099"/>
                    <a:pt x="455" y="1085"/>
                  </a:cubicBezTo>
                  <a:cubicBezTo>
                    <a:pt x="854" y="907"/>
                    <a:pt x="1298" y="730"/>
                    <a:pt x="1697" y="597"/>
                  </a:cubicBezTo>
                  <a:cubicBezTo>
                    <a:pt x="2016" y="477"/>
                    <a:pt x="1941" y="0"/>
                    <a:pt x="166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14" name="Google Shape;914;p27">
              <a:extLst>
                <a:ext uri="{FF2B5EF4-FFF2-40B4-BE49-F238E27FC236}">
                  <a16:creationId xmlns:a16="http://schemas.microsoft.com/office/drawing/2014/main" xmlns="" id="{470CAF6A-809A-CCA8-CAFB-286E801F7DA4}"/>
                </a:ext>
              </a:extLst>
            </p:cNvPr>
            <p:cNvSpPr/>
            <p:nvPr/>
          </p:nvSpPr>
          <p:spPr>
            <a:xfrm>
              <a:off x="3610375" y="2661475"/>
              <a:ext cx="38375" cy="20750"/>
            </a:xfrm>
            <a:custGeom>
              <a:avLst/>
              <a:gdLst/>
              <a:ahLst/>
              <a:cxnLst/>
              <a:rect l="l" t="t" r="r" b="b"/>
              <a:pathLst>
                <a:path w="1535" h="830" extrusionOk="0">
                  <a:moveTo>
                    <a:pt x="388" y="0"/>
                  </a:moveTo>
                  <a:cubicBezTo>
                    <a:pt x="92" y="0"/>
                    <a:pt x="0" y="464"/>
                    <a:pt x="287" y="587"/>
                  </a:cubicBezTo>
                  <a:cubicBezTo>
                    <a:pt x="553" y="631"/>
                    <a:pt x="820" y="720"/>
                    <a:pt x="1041" y="809"/>
                  </a:cubicBezTo>
                  <a:cubicBezTo>
                    <a:pt x="1080" y="823"/>
                    <a:pt x="1117" y="830"/>
                    <a:pt x="1151" y="830"/>
                  </a:cubicBezTo>
                  <a:cubicBezTo>
                    <a:pt x="1429" y="830"/>
                    <a:pt x="1535" y="395"/>
                    <a:pt x="1219" y="276"/>
                  </a:cubicBezTo>
                  <a:cubicBezTo>
                    <a:pt x="953" y="188"/>
                    <a:pt x="687" y="99"/>
                    <a:pt x="465" y="10"/>
                  </a:cubicBezTo>
                  <a:cubicBezTo>
                    <a:pt x="438" y="3"/>
                    <a:pt x="412" y="0"/>
                    <a:pt x="38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15" name="Google Shape;915;p27">
              <a:extLst>
                <a:ext uri="{FF2B5EF4-FFF2-40B4-BE49-F238E27FC236}">
                  <a16:creationId xmlns:a16="http://schemas.microsoft.com/office/drawing/2014/main" xmlns="" id="{4B2BC8D9-7BCA-7AA8-17F4-231C29B95267}"/>
                </a:ext>
              </a:extLst>
            </p:cNvPr>
            <p:cNvSpPr/>
            <p:nvPr/>
          </p:nvSpPr>
          <p:spPr>
            <a:xfrm>
              <a:off x="3803225" y="2006200"/>
              <a:ext cx="52375" cy="44350"/>
            </a:xfrm>
            <a:custGeom>
              <a:avLst/>
              <a:gdLst/>
              <a:ahLst/>
              <a:cxnLst/>
              <a:rect l="l" t="t" r="r" b="b"/>
              <a:pathLst>
                <a:path w="2095" h="1774" extrusionOk="0">
                  <a:moveTo>
                    <a:pt x="407" y="1"/>
                  </a:moveTo>
                  <a:cubicBezTo>
                    <a:pt x="188" y="1"/>
                    <a:pt x="0" y="283"/>
                    <a:pt x="204" y="488"/>
                  </a:cubicBezTo>
                  <a:cubicBezTo>
                    <a:pt x="604" y="887"/>
                    <a:pt x="1047" y="1286"/>
                    <a:pt x="1491" y="1686"/>
                  </a:cubicBezTo>
                  <a:cubicBezTo>
                    <a:pt x="1553" y="1747"/>
                    <a:pt x="1622" y="1773"/>
                    <a:pt x="1688" y="1773"/>
                  </a:cubicBezTo>
                  <a:cubicBezTo>
                    <a:pt x="1907" y="1773"/>
                    <a:pt x="2095" y="1491"/>
                    <a:pt x="1890" y="1286"/>
                  </a:cubicBezTo>
                  <a:cubicBezTo>
                    <a:pt x="1447" y="887"/>
                    <a:pt x="1003" y="488"/>
                    <a:pt x="604" y="88"/>
                  </a:cubicBezTo>
                  <a:cubicBezTo>
                    <a:pt x="542" y="26"/>
                    <a:pt x="473" y="1"/>
                    <a:pt x="40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16" name="Google Shape;916;p27">
              <a:extLst>
                <a:ext uri="{FF2B5EF4-FFF2-40B4-BE49-F238E27FC236}">
                  <a16:creationId xmlns:a16="http://schemas.microsoft.com/office/drawing/2014/main" xmlns="" id="{697984E0-5740-192C-123D-A72BE4EDEF16}"/>
                </a:ext>
              </a:extLst>
            </p:cNvPr>
            <p:cNvSpPr/>
            <p:nvPr/>
          </p:nvSpPr>
          <p:spPr>
            <a:xfrm>
              <a:off x="3262600" y="2571875"/>
              <a:ext cx="34400" cy="17050"/>
            </a:xfrm>
            <a:custGeom>
              <a:avLst/>
              <a:gdLst/>
              <a:ahLst/>
              <a:cxnLst/>
              <a:rect l="l" t="t" r="r" b="b"/>
              <a:pathLst>
                <a:path w="1376" h="682" extrusionOk="0">
                  <a:moveTo>
                    <a:pt x="977" y="0"/>
                  </a:moveTo>
                  <a:cubicBezTo>
                    <a:pt x="710" y="45"/>
                    <a:pt x="489" y="89"/>
                    <a:pt x="222" y="133"/>
                  </a:cubicBezTo>
                  <a:cubicBezTo>
                    <a:pt x="89" y="178"/>
                    <a:pt x="1" y="355"/>
                    <a:pt x="45" y="488"/>
                  </a:cubicBezTo>
                  <a:cubicBezTo>
                    <a:pt x="79" y="624"/>
                    <a:pt x="164" y="682"/>
                    <a:pt x="262" y="682"/>
                  </a:cubicBezTo>
                  <a:cubicBezTo>
                    <a:pt x="293" y="682"/>
                    <a:pt x="324" y="676"/>
                    <a:pt x="355" y="666"/>
                  </a:cubicBezTo>
                  <a:cubicBezTo>
                    <a:pt x="622" y="621"/>
                    <a:pt x="888" y="621"/>
                    <a:pt x="1110" y="577"/>
                  </a:cubicBezTo>
                  <a:cubicBezTo>
                    <a:pt x="1287" y="533"/>
                    <a:pt x="1376" y="355"/>
                    <a:pt x="1332" y="222"/>
                  </a:cubicBezTo>
                  <a:cubicBezTo>
                    <a:pt x="1287" y="45"/>
                    <a:pt x="1110" y="0"/>
                    <a:pt x="9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17" name="Google Shape;917;p27">
              <a:extLst>
                <a:ext uri="{FF2B5EF4-FFF2-40B4-BE49-F238E27FC236}">
                  <a16:creationId xmlns:a16="http://schemas.microsoft.com/office/drawing/2014/main" xmlns="" id="{67BCF13B-4789-4AF7-C023-A6ED94F9AA0A}"/>
                </a:ext>
              </a:extLst>
            </p:cNvPr>
            <p:cNvSpPr/>
            <p:nvPr/>
          </p:nvSpPr>
          <p:spPr>
            <a:xfrm>
              <a:off x="3620400" y="2263275"/>
              <a:ext cx="79675" cy="30450"/>
            </a:xfrm>
            <a:custGeom>
              <a:avLst/>
              <a:gdLst/>
              <a:ahLst/>
              <a:cxnLst/>
              <a:rect l="l" t="t" r="r" b="b"/>
              <a:pathLst>
                <a:path w="3187" h="1218" extrusionOk="0">
                  <a:moveTo>
                    <a:pt x="391" y="1"/>
                  </a:moveTo>
                  <a:cubicBezTo>
                    <a:pt x="92" y="1"/>
                    <a:pt x="0" y="504"/>
                    <a:pt x="330" y="587"/>
                  </a:cubicBezTo>
                  <a:cubicBezTo>
                    <a:pt x="1129" y="809"/>
                    <a:pt x="1927" y="986"/>
                    <a:pt x="2726" y="1208"/>
                  </a:cubicBezTo>
                  <a:cubicBezTo>
                    <a:pt x="2753" y="1215"/>
                    <a:pt x="2779" y="1218"/>
                    <a:pt x="2803" y="1218"/>
                  </a:cubicBezTo>
                  <a:cubicBezTo>
                    <a:pt x="3098" y="1218"/>
                    <a:pt x="3187" y="757"/>
                    <a:pt x="2859" y="675"/>
                  </a:cubicBezTo>
                  <a:cubicBezTo>
                    <a:pt x="2060" y="454"/>
                    <a:pt x="1262" y="232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18" name="Google Shape;918;p27">
              <a:extLst>
                <a:ext uri="{FF2B5EF4-FFF2-40B4-BE49-F238E27FC236}">
                  <a16:creationId xmlns:a16="http://schemas.microsoft.com/office/drawing/2014/main" xmlns="" id="{B1109DE0-C3DC-03B7-8F90-6BA18A306F0F}"/>
                </a:ext>
              </a:extLst>
            </p:cNvPr>
            <p:cNvSpPr/>
            <p:nvPr/>
          </p:nvSpPr>
          <p:spPr>
            <a:xfrm>
              <a:off x="3607575" y="2501925"/>
              <a:ext cx="63225" cy="20125"/>
            </a:xfrm>
            <a:custGeom>
              <a:avLst/>
              <a:gdLst/>
              <a:ahLst/>
              <a:cxnLst/>
              <a:rect l="l" t="t" r="r" b="b"/>
              <a:pathLst>
                <a:path w="2529" h="805" extrusionOk="0">
                  <a:moveTo>
                    <a:pt x="317" y="1"/>
                  </a:moveTo>
                  <a:cubicBezTo>
                    <a:pt x="0" y="1"/>
                    <a:pt x="13" y="537"/>
                    <a:pt x="355" y="580"/>
                  </a:cubicBezTo>
                  <a:cubicBezTo>
                    <a:pt x="932" y="669"/>
                    <a:pt x="1553" y="713"/>
                    <a:pt x="2174" y="802"/>
                  </a:cubicBezTo>
                  <a:cubicBezTo>
                    <a:pt x="2187" y="803"/>
                    <a:pt x="2200" y="804"/>
                    <a:pt x="2212" y="804"/>
                  </a:cubicBezTo>
                  <a:cubicBezTo>
                    <a:pt x="2528" y="804"/>
                    <a:pt x="2516" y="268"/>
                    <a:pt x="2174" y="225"/>
                  </a:cubicBezTo>
                  <a:cubicBezTo>
                    <a:pt x="1553" y="136"/>
                    <a:pt x="932" y="92"/>
                    <a:pt x="355" y="3"/>
                  </a:cubicBezTo>
                  <a:cubicBezTo>
                    <a:pt x="342" y="1"/>
                    <a:pt x="329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19" name="Google Shape;919;p27">
              <a:extLst>
                <a:ext uri="{FF2B5EF4-FFF2-40B4-BE49-F238E27FC236}">
                  <a16:creationId xmlns:a16="http://schemas.microsoft.com/office/drawing/2014/main" xmlns="" id="{B8F0D10C-51EF-D64E-0C4A-BB95E63D21E7}"/>
                </a:ext>
              </a:extLst>
            </p:cNvPr>
            <p:cNvSpPr/>
            <p:nvPr/>
          </p:nvSpPr>
          <p:spPr>
            <a:xfrm>
              <a:off x="3387175" y="2286750"/>
              <a:ext cx="53675" cy="22325"/>
            </a:xfrm>
            <a:custGeom>
              <a:avLst/>
              <a:gdLst/>
              <a:ahLst/>
              <a:cxnLst/>
              <a:rect l="l" t="t" r="r" b="b"/>
              <a:pathLst>
                <a:path w="2147" h="893" extrusionOk="0">
                  <a:moveTo>
                    <a:pt x="433" y="0"/>
                  </a:moveTo>
                  <a:cubicBezTo>
                    <a:pt x="110" y="0"/>
                    <a:pt x="1" y="494"/>
                    <a:pt x="342" y="579"/>
                  </a:cubicBezTo>
                  <a:cubicBezTo>
                    <a:pt x="785" y="668"/>
                    <a:pt x="1229" y="757"/>
                    <a:pt x="1673" y="890"/>
                  </a:cubicBezTo>
                  <a:cubicBezTo>
                    <a:pt x="1687" y="892"/>
                    <a:pt x="1701" y="893"/>
                    <a:pt x="1714" y="893"/>
                  </a:cubicBezTo>
                  <a:cubicBezTo>
                    <a:pt x="2037" y="893"/>
                    <a:pt x="2147" y="398"/>
                    <a:pt x="1806" y="313"/>
                  </a:cubicBezTo>
                  <a:cubicBezTo>
                    <a:pt x="1362" y="225"/>
                    <a:pt x="918" y="136"/>
                    <a:pt x="475" y="3"/>
                  </a:cubicBezTo>
                  <a:cubicBezTo>
                    <a:pt x="461" y="1"/>
                    <a:pt x="447" y="0"/>
                    <a:pt x="43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20" name="Google Shape;920;p27">
              <a:extLst>
                <a:ext uri="{FF2B5EF4-FFF2-40B4-BE49-F238E27FC236}">
                  <a16:creationId xmlns:a16="http://schemas.microsoft.com/office/drawing/2014/main" xmlns="" id="{3C423DD3-735D-7143-D779-511776CAF5CF}"/>
                </a:ext>
              </a:extLst>
            </p:cNvPr>
            <p:cNvSpPr/>
            <p:nvPr/>
          </p:nvSpPr>
          <p:spPr>
            <a:xfrm>
              <a:off x="3033350" y="2556675"/>
              <a:ext cx="85550" cy="19875"/>
            </a:xfrm>
            <a:custGeom>
              <a:avLst/>
              <a:gdLst/>
              <a:ahLst/>
              <a:cxnLst/>
              <a:rect l="l" t="t" r="r" b="b"/>
              <a:pathLst>
                <a:path w="3422" h="795" extrusionOk="0">
                  <a:moveTo>
                    <a:pt x="1376" y="1"/>
                  </a:moveTo>
                  <a:cubicBezTo>
                    <a:pt x="1034" y="1"/>
                    <a:pt x="691" y="26"/>
                    <a:pt x="341" y="76"/>
                  </a:cubicBezTo>
                  <a:cubicBezTo>
                    <a:pt x="1" y="161"/>
                    <a:pt x="151" y="655"/>
                    <a:pt x="477" y="655"/>
                  </a:cubicBezTo>
                  <a:cubicBezTo>
                    <a:pt x="491" y="655"/>
                    <a:pt x="505" y="654"/>
                    <a:pt x="519" y="653"/>
                  </a:cubicBezTo>
                  <a:cubicBezTo>
                    <a:pt x="818" y="603"/>
                    <a:pt x="1118" y="578"/>
                    <a:pt x="1417" y="578"/>
                  </a:cubicBezTo>
                  <a:cubicBezTo>
                    <a:pt x="1916" y="578"/>
                    <a:pt x="2416" y="647"/>
                    <a:pt x="2915" y="786"/>
                  </a:cubicBezTo>
                  <a:cubicBezTo>
                    <a:pt x="2940" y="792"/>
                    <a:pt x="2964" y="795"/>
                    <a:pt x="2988" y="795"/>
                  </a:cubicBezTo>
                  <a:cubicBezTo>
                    <a:pt x="3292" y="795"/>
                    <a:pt x="3422" y="291"/>
                    <a:pt x="3092" y="209"/>
                  </a:cubicBezTo>
                  <a:cubicBezTo>
                    <a:pt x="2510" y="70"/>
                    <a:pt x="1945" y="1"/>
                    <a:pt x="13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21" name="Google Shape;921;p27">
              <a:extLst>
                <a:ext uri="{FF2B5EF4-FFF2-40B4-BE49-F238E27FC236}">
                  <a16:creationId xmlns:a16="http://schemas.microsoft.com/office/drawing/2014/main" xmlns="" id="{5D952D13-81A6-F5D5-C13D-746CAF196921}"/>
                </a:ext>
              </a:extLst>
            </p:cNvPr>
            <p:cNvSpPr/>
            <p:nvPr/>
          </p:nvSpPr>
          <p:spPr>
            <a:xfrm>
              <a:off x="3529725" y="2380600"/>
              <a:ext cx="53600" cy="27650"/>
            </a:xfrm>
            <a:custGeom>
              <a:avLst/>
              <a:gdLst/>
              <a:ahLst/>
              <a:cxnLst/>
              <a:rect l="l" t="t" r="r" b="b"/>
              <a:pathLst>
                <a:path w="2144" h="1106" extrusionOk="0">
                  <a:moveTo>
                    <a:pt x="350" y="0"/>
                  </a:moveTo>
                  <a:cubicBezTo>
                    <a:pt x="75" y="0"/>
                    <a:pt x="0" y="477"/>
                    <a:pt x="319" y="597"/>
                  </a:cubicBezTo>
                  <a:cubicBezTo>
                    <a:pt x="762" y="774"/>
                    <a:pt x="1206" y="952"/>
                    <a:pt x="1694" y="1085"/>
                  </a:cubicBezTo>
                  <a:cubicBezTo>
                    <a:pt x="1728" y="1099"/>
                    <a:pt x="1761" y="1106"/>
                    <a:pt x="1791" y="1106"/>
                  </a:cubicBezTo>
                  <a:cubicBezTo>
                    <a:pt x="2037" y="1106"/>
                    <a:pt x="2143" y="671"/>
                    <a:pt x="1827" y="552"/>
                  </a:cubicBezTo>
                  <a:cubicBezTo>
                    <a:pt x="1384" y="375"/>
                    <a:pt x="896" y="197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22" name="Google Shape;922;p27">
              <a:extLst>
                <a:ext uri="{FF2B5EF4-FFF2-40B4-BE49-F238E27FC236}">
                  <a16:creationId xmlns:a16="http://schemas.microsoft.com/office/drawing/2014/main" xmlns="" id="{B7AB8884-61D9-D6B4-5FA0-3950B7298A71}"/>
                </a:ext>
              </a:extLst>
            </p:cNvPr>
            <p:cNvSpPr/>
            <p:nvPr/>
          </p:nvSpPr>
          <p:spPr>
            <a:xfrm>
              <a:off x="3405900" y="2533200"/>
              <a:ext cx="67150" cy="20675"/>
            </a:xfrm>
            <a:custGeom>
              <a:avLst/>
              <a:gdLst/>
              <a:ahLst/>
              <a:cxnLst/>
              <a:rect l="l" t="t" r="r" b="b"/>
              <a:pathLst>
                <a:path w="2686" h="827" extrusionOk="0">
                  <a:moveTo>
                    <a:pt x="431" y="1"/>
                  </a:moveTo>
                  <a:cubicBezTo>
                    <a:pt x="180" y="1"/>
                    <a:pt x="1" y="376"/>
                    <a:pt x="303" y="527"/>
                  </a:cubicBezTo>
                  <a:cubicBezTo>
                    <a:pt x="802" y="726"/>
                    <a:pt x="1301" y="826"/>
                    <a:pt x="1819" y="826"/>
                  </a:cubicBezTo>
                  <a:cubicBezTo>
                    <a:pt x="1991" y="826"/>
                    <a:pt x="2166" y="815"/>
                    <a:pt x="2343" y="793"/>
                  </a:cubicBezTo>
                  <a:cubicBezTo>
                    <a:pt x="2685" y="750"/>
                    <a:pt x="2533" y="214"/>
                    <a:pt x="2205" y="214"/>
                  </a:cubicBezTo>
                  <a:cubicBezTo>
                    <a:pt x="2192" y="214"/>
                    <a:pt x="2179" y="215"/>
                    <a:pt x="2166" y="216"/>
                  </a:cubicBezTo>
                  <a:cubicBezTo>
                    <a:pt x="1997" y="244"/>
                    <a:pt x="1829" y="259"/>
                    <a:pt x="1660" y="259"/>
                  </a:cubicBezTo>
                  <a:cubicBezTo>
                    <a:pt x="1296" y="259"/>
                    <a:pt x="933" y="190"/>
                    <a:pt x="569" y="39"/>
                  </a:cubicBezTo>
                  <a:cubicBezTo>
                    <a:pt x="522" y="12"/>
                    <a:pt x="476" y="1"/>
                    <a:pt x="43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23" name="Google Shape;923;p27">
              <a:extLst>
                <a:ext uri="{FF2B5EF4-FFF2-40B4-BE49-F238E27FC236}">
                  <a16:creationId xmlns:a16="http://schemas.microsoft.com/office/drawing/2014/main" xmlns="" id="{30C85FD4-047A-8FF9-3AA4-77E0B899F264}"/>
                </a:ext>
              </a:extLst>
            </p:cNvPr>
            <p:cNvSpPr/>
            <p:nvPr/>
          </p:nvSpPr>
          <p:spPr>
            <a:xfrm>
              <a:off x="3231475" y="2318400"/>
              <a:ext cx="52475" cy="17550"/>
            </a:xfrm>
            <a:custGeom>
              <a:avLst/>
              <a:gdLst/>
              <a:ahLst/>
              <a:cxnLst/>
              <a:rect l="l" t="t" r="r" b="b"/>
              <a:pathLst>
                <a:path w="2099" h="702" extrusionOk="0">
                  <a:moveTo>
                    <a:pt x="471" y="1"/>
                  </a:moveTo>
                  <a:cubicBezTo>
                    <a:pt x="205" y="1"/>
                    <a:pt x="1" y="394"/>
                    <a:pt x="314" y="511"/>
                  </a:cubicBezTo>
                  <a:cubicBezTo>
                    <a:pt x="582" y="633"/>
                    <a:pt x="850" y="702"/>
                    <a:pt x="1126" y="702"/>
                  </a:cubicBezTo>
                  <a:cubicBezTo>
                    <a:pt x="1352" y="702"/>
                    <a:pt x="1582" y="656"/>
                    <a:pt x="1822" y="556"/>
                  </a:cubicBezTo>
                  <a:cubicBezTo>
                    <a:pt x="2099" y="437"/>
                    <a:pt x="2024" y="2"/>
                    <a:pt x="1753" y="2"/>
                  </a:cubicBezTo>
                  <a:cubicBezTo>
                    <a:pt x="1720" y="2"/>
                    <a:pt x="1684" y="9"/>
                    <a:pt x="1645" y="23"/>
                  </a:cubicBezTo>
                  <a:cubicBezTo>
                    <a:pt x="1467" y="90"/>
                    <a:pt x="1290" y="123"/>
                    <a:pt x="1112" y="123"/>
                  </a:cubicBezTo>
                  <a:cubicBezTo>
                    <a:pt x="935" y="123"/>
                    <a:pt x="757" y="90"/>
                    <a:pt x="580" y="23"/>
                  </a:cubicBezTo>
                  <a:cubicBezTo>
                    <a:pt x="543" y="8"/>
                    <a:pt x="507" y="1"/>
                    <a:pt x="47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24" name="Google Shape;924;p27">
              <a:extLst>
                <a:ext uri="{FF2B5EF4-FFF2-40B4-BE49-F238E27FC236}">
                  <a16:creationId xmlns:a16="http://schemas.microsoft.com/office/drawing/2014/main" xmlns="" id="{D0C65EED-35D2-A1B0-0A6A-1693802438AA}"/>
                </a:ext>
              </a:extLst>
            </p:cNvPr>
            <p:cNvSpPr/>
            <p:nvPr/>
          </p:nvSpPr>
          <p:spPr>
            <a:xfrm>
              <a:off x="3044100" y="2771225"/>
              <a:ext cx="41050" cy="18075"/>
            </a:xfrm>
            <a:custGeom>
              <a:avLst/>
              <a:gdLst/>
              <a:ahLst/>
              <a:cxnLst/>
              <a:rect l="l" t="t" r="r" b="b"/>
              <a:pathLst>
                <a:path w="1642" h="723" extrusionOk="0">
                  <a:moveTo>
                    <a:pt x="1332" y="1"/>
                  </a:moveTo>
                  <a:cubicBezTo>
                    <a:pt x="1304" y="1"/>
                    <a:pt x="1274" y="5"/>
                    <a:pt x="1242" y="12"/>
                  </a:cubicBezTo>
                  <a:cubicBezTo>
                    <a:pt x="932" y="57"/>
                    <a:pt x="577" y="101"/>
                    <a:pt x="266" y="146"/>
                  </a:cubicBezTo>
                  <a:cubicBezTo>
                    <a:pt x="89" y="190"/>
                    <a:pt x="0" y="367"/>
                    <a:pt x="44" y="501"/>
                  </a:cubicBezTo>
                  <a:cubicBezTo>
                    <a:pt x="89" y="678"/>
                    <a:pt x="266" y="722"/>
                    <a:pt x="399" y="722"/>
                  </a:cubicBezTo>
                  <a:cubicBezTo>
                    <a:pt x="754" y="634"/>
                    <a:pt x="1065" y="589"/>
                    <a:pt x="1420" y="545"/>
                  </a:cubicBezTo>
                  <a:cubicBezTo>
                    <a:pt x="1553" y="545"/>
                    <a:pt x="1642" y="323"/>
                    <a:pt x="1597" y="190"/>
                  </a:cubicBezTo>
                  <a:cubicBezTo>
                    <a:pt x="1561" y="80"/>
                    <a:pt x="1464" y="1"/>
                    <a:pt x="133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25" name="Google Shape;925;p27">
              <a:extLst>
                <a:ext uri="{FF2B5EF4-FFF2-40B4-BE49-F238E27FC236}">
                  <a16:creationId xmlns:a16="http://schemas.microsoft.com/office/drawing/2014/main" xmlns="" id="{A8AFE951-0117-47C1-B6C1-2891F8E9A4D8}"/>
                </a:ext>
              </a:extLst>
            </p:cNvPr>
            <p:cNvSpPr/>
            <p:nvPr/>
          </p:nvSpPr>
          <p:spPr>
            <a:xfrm>
              <a:off x="3427875" y="2692375"/>
              <a:ext cx="41050" cy="17450"/>
            </a:xfrm>
            <a:custGeom>
              <a:avLst/>
              <a:gdLst/>
              <a:ahLst/>
              <a:cxnLst/>
              <a:rect l="l" t="t" r="r" b="b"/>
              <a:pathLst>
                <a:path w="1642" h="698" extrusionOk="0">
                  <a:moveTo>
                    <a:pt x="1342" y="0"/>
                  </a:moveTo>
                  <a:cubicBezTo>
                    <a:pt x="1308" y="0"/>
                    <a:pt x="1274" y="6"/>
                    <a:pt x="1243" y="16"/>
                  </a:cubicBezTo>
                  <a:cubicBezTo>
                    <a:pt x="888" y="61"/>
                    <a:pt x="577" y="105"/>
                    <a:pt x="222" y="149"/>
                  </a:cubicBezTo>
                  <a:cubicBezTo>
                    <a:pt x="89" y="194"/>
                    <a:pt x="0" y="371"/>
                    <a:pt x="45" y="504"/>
                  </a:cubicBezTo>
                  <a:cubicBezTo>
                    <a:pt x="79" y="640"/>
                    <a:pt x="164" y="698"/>
                    <a:pt x="282" y="698"/>
                  </a:cubicBezTo>
                  <a:cubicBezTo>
                    <a:pt x="318" y="698"/>
                    <a:pt x="358" y="692"/>
                    <a:pt x="400" y="682"/>
                  </a:cubicBezTo>
                  <a:cubicBezTo>
                    <a:pt x="710" y="638"/>
                    <a:pt x="1065" y="593"/>
                    <a:pt x="1376" y="549"/>
                  </a:cubicBezTo>
                  <a:cubicBezTo>
                    <a:pt x="1553" y="504"/>
                    <a:pt x="1642" y="327"/>
                    <a:pt x="1598" y="194"/>
                  </a:cubicBezTo>
                  <a:cubicBezTo>
                    <a:pt x="1564" y="58"/>
                    <a:pt x="1452" y="0"/>
                    <a:pt x="134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26" name="Google Shape;926;p27">
              <a:extLst>
                <a:ext uri="{FF2B5EF4-FFF2-40B4-BE49-F238E27FC236}">
                  <a16:creationId xmlns:a16="http://schemas.microsoft.com/office/drawing/2014/main" xmlns="" id="{C4926EAD-EB8B-D118-A999-04C50AC26B02}"/>
                </a:ext>
              </a:extLst>
            </p:cNvPr>
            <p:cNvSpPr/>
            <p:nvPr/>
          </p:nvSpPr>
          <p:spPr>
            <a:xfrm>
              <a:off x="3920350" y="2421025"/>
              <a:ext cx="44300" cy="16725"/>
            </a:xfrm>
            <a:custGeom>
              <a:avLst/>
              <a:gdLst/>
              <a:ahLst/>
              <a:cxnLst/>
              <a:rect l="l" t="t" r="r" b="b"/>
              <a:pathLst>
                <a:path w="1772" h="669" extrusionOk="0">
                  <a:moveTo>
                    <a:pt x="356" y="0"/>
                  </a:moveTo>
                  <a:cubicBezTo>
                    <a:pt x="1" y="0"/>
                    <a:pt x="1" y="533"/>
                    <a:pt x="356" y="577"/>
                  </a:cubicBezTo>
                  <a:cubicBezTo>
                    <a:pt x="710" y="621"/>
                    <a:pt x="1065" y="621"/>
                    <a:pt x="1376" y="666"/>
                  </a:cubicBezTo>
                  <a:cubicBezTo>
                    <a:pt x="1391" y="667"/>
                    <a:pt x="1405" y="668"/>
                    <a:pt x="1418" y="668"/>
                  </a:cubicBezTo>
                  <a:cubicBezTo>
                    <a:pt x="1772" y="668"/>
                    <a:pt x="1718" y="132"/>
                    <a:pt x="1376" y="89"/>
                  </a:cubicBezTo>
                  <a:cubicBezTo>
                    <a:pt x="1065" y="89"/>
                    <a:pt x="710" y="45"/>
                    <a:pt x="3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27" name="Google Shape;927;p27">
              <a:extLst>
                <a:ext uri="{FF2B5EF4-FFF2-40B4-BE49-F238E27FC236}">
                  <a16:creationId xmlns:a16="http://schemas.microsoft.com/office/drawing/2014/main" xmlns="" id="{F46D5CE6-B3E8-CD3A-B332-C1118D1EECFE}"/>
                </a:ext>
              </a:extLst>
            </p:cNvPr>
            <p:cNvSpPr/>
            <p:nvPr/>
          </p:nvSpPr>
          <p:spPr>
            <a:xfrm>
              <a:off x="3772875" y="2665200"/>
              <a:ext cx="38750" cy="23000"/>
            </a:xfrm>
            <a:custGeom>
              <a:avLst/>
              <a:gdLst/>
              <a:ahLst/>
              <a:cxnLst/>
              <a:rect l="l" t="t" r="r" b="b"/>
              <a:pathLst>
                <a:path w="1550" h="920" extrusionOk="0">
                  <a:moveTo>
                    <a:pt x="1127" y="0"/>
                  </a:moveTo>
                  <a:cubicBezTo>
                    <a:pt x="1079" y="0"/>
                    <a:pt x="1028" y="12"/>
                    <a:pt x="975" y="39"/>
                  </a:cubicBezTo>
                  <a:cubicBezTo>
                    <a:pt x="753" y="127"/>
                    <a:pt x="531" y="260"/>
                    <a:pt x="265" y="393"/>
                  </a:cubicBezTo>
                  <a:cubicBezTo>
                    <a:pt x="1" y="544"/>
                    <a:pt x="154" y="920"/>
                    <a:pt x="424" y="920"/>
                  </a:cubicBezTo>
                  <a:cubicBezTo>
                    <a:pt x="471" y="920"/>
                    <a:pt x="522" y="908"/>
                    <a:pt x="575" y="882"/>
                  </a:cubicBezTo>
                  <a:cubicBezTo>
                    <a:pt x="797" y="748"/>
                    <a:pt x="1019" y="615"/>
                    <a:pt x="1285" y="527"/>
                  </a:cubicBezTo>
                  <a:cubicBezTo>
                    <a:pt x="1549" y="376"/>
                    <a:pt x="1397" y="0"/>
                    <a:pt x="112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28" name="Google Shape;928;p27">
              <a:extLst>
                <a:ext uri="{FF2B5EF4-FFF2-40B4-BE49-F238E27FC236}">
                  <a16:creationId xmlns:a16="http://schemas.microsoft.com/office/drawing/2014/main" xmlns="" id="{D69CC471-A94E-0051-D275-4994BE792F1D}"/>
                </a:ext>
              </a:extLst>
            </p:cNvPr>
            <p:cNvSpPr/>
            <p:nvPr/>
          </p:nvSpPr>
          <p:spPr>
            <a:xfrm>
              <a:off x="3852700" y="2272375"/>
              <a:ext cx="49925" cy="15575"/>
            </a:xfrm>
            <a:custGeom>
              <a:avLst/>
              <a:gdLst/>
              <a:ahLst/>
              <a:cxnLst/>
              <a:rect l="l" t="t" r="r" b="b"/>
              <a:pathLst>
                <a:path w="1997" h="623" extrusionOk="0">
                  <a:moveTo>
                    <a:pt x="355" y="1"/>
                  </a:moveTo>
                  <a:cubicBezTo>
                    <a:pt x="0" y="1"/>
                    <a:pt x="0" y="533"/>
                    <a:pt x="355" y="578"/>
                  </a:cubicBezTo>
                  <a:cubicBezTo>
                    <a:pt x="754" y="578"/>
                    <a:pt x="1198" y="622"/>
                    <a:pt x="1642" y="622"/>
                  </a:cubicBezTo>
                  <a:cubicBezTo>
                    <a:pt x="1997" y="622"/>
                    <a:pt x="1997" y="90"/>
                    <a:pt x="1642" y="45"/>
                  </a:cubicBezTo>
                  <a:cubicBezTo>
                    <a:pt x="1198" y="45"/>
                    <a:pt x="754" y="1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29" name="Google Shape;929;p27">
              <a:extLst>
                <a:ext uri="{FF2B5EF4-FFF2-40B4-BE49-F238E27FC236}">
                  <a16:creationId xmlns:a16="http://schemas.microsoft.com/office/drawing/2014/main" xmlns="" id="{DA32A935-CF22-54A1-A5A1-619721AF1086}"/>
                </a:ext>
              </a:extLst>
            </p:cNvPr>
            <p:cNvSpPr/>
            <p:nvPr/>
          </p:nvSpPr>
          <p:spPr>
            <a:xfrm>
              <a:off x="3881550" y="2579625"/>
              <a:ext cx="68775" cy="15625"/>
            </a:xfrm>
            <a:custGeom>
              <a:avLst/>
              <a:gdLst/>
              <a:ahLst/>
              <a:cxnLst/>
              <a:rect l="l" t="t" r="r" b="b"/>
              <a:pathLst>
                <a:path w="2751" h="625" extrusionOk="0">
                  <a:moveTo>
                    <a:pt x="2396" y="1"/>
                  </a:moveTo>
                  <a:cubicBezTo>
                    <a:pt x="1686" y="45"/>
                    <a:pt x="1020" y="45"/>
                    <a:pt x="355" y="45"/>
                  </a:cubicBezTo>
                  <a:cubicBezTo>
                    <a:pt x="13" y="88"/>
                    <a:pt x="0" y="624"/>
                    <a:pt x="317" y="624"/>
                  </a:cubicBezTo>
                  <a:cubicBezTo>
                    <a:pt x="329" y="624"/>
                    <a:pt x="342" y="624"/>
                    <a:pt x="355" y="622"/>
                  </a:cubicBezTo>
                  <a:cubicBezTo>
                    <a:pt x="1020" y="622"/>
                    <a:pt x="1686" y="578"/>
                    <a:pt x="2396" y="578"/>
                  </a:cubicBezTo>
                  <a:cubicBezTo>
                    <a:pt x="2751" y="578"/>
                    <a:pt x="2751" y="1"/>
                    <a:pt x="239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30" name="Google Shape;930;p27">
              <a:extLst>
                <a:ext uri="{FF2B5EF4-FFF2-40B4-BE49-F238E27FC236}">
                  <a16:creationId xmlns:a16="http://schemas.microsoft.com/office/drawing/2014/main" xmlns="" id="{19999391-7AEC-8B78-C334-254A8D672BA8}"/>
                </a:ext>
              </a:extLst>
            </p:cNvPr>
            <p:cNvSpPr/>
            <p:nvPr/>
          </p:nvSpPr>
          <p:spPr>
            <a:xfrm>
              <a:off x="3620125" y="2020525"/>
              <a:ext cx="41450" cy="17900"/>
            </a:xfrm>
            <a:custGeom>
              <a:avLst/>
              <a:gdLst/>
              <a:ahLst/>
              <a:cxnLst/>
              <a:rect l="l" t="t" r="r" b="b"/>
              <a:pathLst>
                <a:path w="1658" h="716" extrusionOk="0">
                  <a:moveTo>
                    <a:pt x="477" y="1"/>
                  </a:moveTo>
                  <a:cubicBezTo>
                    <a:pt x="150" y="1"/>
                    <a:pt x="0" y="495"/>
                    <a:pt x="341" y="580"/>
                  </a:cubicBezTo>
                  <a:cubicBezTo>
                    <a:pt x="607" y="625"/>
                    <a:pt x="873" y="669"/>
                    <a:pt x="1140" y="713"/>
                  </a:cubicBezTo>
                  <a:cubicBezTo>
                    <a:pt x="1154" y="715"/>
                    <a:pt x="1168" y="716"/>
                    <a:pt x="1181" y="716"/>
                  </a:cubicBezTo>
                  <a:cubicBezTo>
                    <a:pt x="1508" y="716"/>
                    <a:pt x="1658" y="222"/>
                    <a:pt x="1317" y="136"/>
                  </a:cubicBezTo>
                  <a:cubicBezTo>
                    <a:pt x="1051" y="92"/>
                    <a:pt x="785" y="48"/>
                    <a:pt x="518" y="3"/>
                  </a:cubicBezTo>
                  <a:cubicBezTo>
                    <a:pt x="504" y="2"/>
                    <a:pt x="490" y="1"/>
                    <a:pt x="47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31" name="Google Shape;931;p27">
              <a:extLst>
                <a:ext uri="{FF2B5EF4-FFF2-40B4-BE49-F238E27FC236}">
                  <a16:creationId xmlns:a16="http://schemas.microsoft.com/office/drawing/2014/main" xmlns="" id="{6DEC032E-FC72-F270-D430-83AB6CC3A764}"/>
                </a:ext>
              </a:extLst>
            </p:cNvPr>
            <p:cNvSpPr/>
            <p:nvPr/>
          </p:nvSpPr>
          <p:spPr>
            <a:xfrm>
              <a:off x="4386225" y="2253000"/>
              <a:ext cx="31075" cy="25000"/>
            </a:xfrm>
            <a:custGeom>
              <a:avLst/>
              <a:gdLst/>
              <a:ahLst/>
              <a:cxnLst/>
              <a:rect l="l" t="t" r="r" b="b"/>
              <a:pathLst>
                <a:path w="1243" h="1000" extrusionOk="0">
                  <a:moveTo>
                    <a:pt x="338" y="0"/>
                  </a:moveTo>
                  <a:cubicBezTo>
                    <a:pt x="242" y="0"/>
                    <a:pt x="147" y="68"/>
                    <a:pt x="89" y="155"/>
                  </a:cubicBezTo>
                  <a:cubicBezTo>
                    <a:pt x="0" y="288"/>
                    <a:pt x="89" y="465"/>
                    <a:pt x="178" y="554"/>
                  </a:cubicBezTo>
                  <a:cubicBezTo>
                    <a:pt x="399" y="687"/>
                    <a:pt x="577" y="820"/>
                    <a:pt x="754" y="953"/>
                  </a:cubicBezTo>
                  <a:cubicBezTo>
                    <a:pt x="801" y="985"/>
                    <a:pt x="854" y="1000"/>
                    <a:pt x="907" y="1000"/>
                  </a:cubicBezTo>
                  <a:cubicBezTo>
                    <a:pt x="1002" y="1000"/>
                    <a:pt x="1096" y="951"/>
                    <a:pt x="1154" y="865"/>
                  </a:cubicBezTo>
                  <a:cubicBezTo>
                    <a:pt x="1242" y="732"/>
                    <a:pt x="1198" y="554"/>
                    <a:pt x="1065" y="465"/>
                  </a:cubicBezTo>
                  <a:cubicBezTo>
                    <a:pt x="843" y="332"/>
                    <a:pt x="666" y="199"/>
                    <a:pt x="488" y="66"/>
                  </a:cubicBezTo>
                  <a:cubicBezTo>
                    <a:pt x="442" y="20"/>
                    <a:pt x="390" y="0"/>
                    <a:pt x="33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32" name="Google Shape;932;p27">
              <a:extLst>
                <a:ext uri="{FF2B5EF4-FFF2-40B4-BE49-F238E27FC236}">
                  <a16:creationId xmlns:a16="http://schemas.microsoft.com/office/drawing/2014/main" xmlns="" id="{FDD625FF-B02D-B225-45EC-F08BC2631FBB}"/>
                </a:ext>
              </a:extLst>
            </p:cNvPr>
            <p:cNvSpPr/>
            <p:nvPr/>
          </p:nvSpPr>
          <p:spPr>
            <a:xfrm>
              <a:off x="4083450" y="2687000"/>
              <a:ext cx="30850" cy="23400"/>
            </a:xfrm>
            <a:custGeom>
              <a:avLst/>
              <a:gdLst/>
              <a:ahLst/>
              <a:cxnLst/>
              <a:rect l="l" t="t" r="r" b="b"/>
              <a:pathLst>
                <a:path w="1234" h="936" extrusionOk="0">
                  <a:moveTo>
                    <a:pt x="859" y="1"/>
                  </a:moveTo>
                  <a:cubicBezTo>
                    <a:pt x="811" y="1"/>
                    <a:pt x="761" y="17"/>
                    <a:pt x="709" y="54"/>
                  </a:cubicBezTo>
                  <a:cubicBezTo>
                    <a:pt x="575" y="187"/>
                    <a:pt x="398" y="276"/>
                    <a:pt x="265" y="409"/>
                  </a:cubicBezTo>
                  <a:cubicBezTo>
                    <a:pt x="1" y="560"/>
                    <a:pt x="154" y="935"/>
                    <a:pt x="396" y="935"/>
                  </a:cubicBezTo>
                  <a:cubicBezTo>
                    <a:pt x="439" y="935"/>
                    <a:pt x="485" y="923"/>
                    <a:pt x="531" y="897"/>
                  </a:cubicBezTo>
                  <a:cubicBezTo>
                    <a:pt x="709" y="764"/>
                    <a:pt x="842" y="675"/>
                    <a:pt x="975" y="542"/>
                  </a:cubicBezTo>
                  <a:cubicBezTo>
                    <a:pt x="1233" y="394"/>
                    <a:pt x="1092" y="1"/>
                    <a:pt x="85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33" name="Google Shape;933;p27">
              <a:extLst>
                <a:ext uri="{FF2B5EF4-FFF2-40B4-BE49-F238E27FC236}">
                  <a16:creationId xmlns:a16="http://schemas.microsoft.com/office/drawing/2014/main" xmlns="" id="{6602BE08-1826-3A07-19F6-72E91DBED19D}"/>
                </a:ext>
              </a:extLst>
            </p:cNvPr>
            <p:cNvSpPr/>
            <p:nvPr/>
          </p:nvSpPr>
          <p:spPr>
            <a:xfrm>
              <a:off x="4494725" y="2382800"/>
              <a:ext cx="32575" cy="18775"/>
            </a:xfrm>
            <a:custGeom>
              <a:avLst/>
              <a:gdLst/>
              <a:ahLst/>
              <a:cxnLst/>
              <a:rect l="l" t="t" r="r" b="b"/>
              <a:pathLst>
                <a:path w="1303" h="751" extrusionOk="0">
                  <a:moveTo>
                    <a:pt x="350" y="1"/>
                  </a:moveTo>
                  <a:cubicBezTo>
                    <a:pt x="75" y="1"/>
                    <a:pt x="0" y="473"/>
                    <a:pt x="319" y="553"/>
                  </a:cubicBezTo>
                  <a:cubicBezTo>
                    <a:pt x="496" y="597"/>
                    <a:pt x="674" y="686"/>
                    <a:pt x="851" y="731"/>
                  </a:cubicBezTo>
                  <a:cubicBezTo>
                    <a:pt x="887" y="744"/>
                    <a:pt x="922" y="750"/>
                    <a:pt x="953" y="750"/>
                  </a:cubicBezTo>
                  <a:cubicBezTo>
                    <a:pt x="1228" y="750"/>
                    <a:pt x="1303" y="278"/>
                    <a:pt x="984" y="198"/>
                  </a:cubicBezTo>
                  <a:cubicBezTo>
                    <a:pt x="807" y="109"/>
                    <a:pt x="629" y="65"/>
                    <a:pt x="452" y="21"/>
                  </a:cubicBezTo>
                  <a:cubicBezTo>
                    <a:pt x="415" y="7"/>
                    <a:pt x="381" y="1"/>
                    <a:pt x="35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34" name="Google Shape;934;p27">
              <a:extLst>
                <a:ext uri="{FF2B5EF4-FFF2-40B4-BE49-F238E27FC236}">
                  <a16:creationId xmlns:a16="http://schemas.microsoft.com/office/drawing/2014/main" xmlns="" id="{502D6BEE-E646-2D01-20B9-7686BC44A74A}"/>
                </a:ext>
              </a:extLst>
            </p:cNvPr>
            <p:cNvSpPr/>
            <p:nvPr/>
          </p:nvSpPr>
          <p:spPr>
            <a:xfrm>
              <a:off x="4388425" y="2626925"/>
              <a:ext cx="33300" cy="17075"/>
            </a:xfrm>
            <a:custGeom>
              <a:avLst/>
              <a:gdLst/>
              <a:ahLst/>
              <a:cxnLst/>
              <a:rect l="l" t="t" r="r" b="b"/>
              <a:pathLst>
                <a:path w="1332" h="683" extrusionOk="0">
                  <a:moveTo>
                    <a:pt x="1076" y="1"/>
                  </a:moveTo>
                  <a:cubicBezTo>
                    <a:pt x="1042" y="1"/>
                    <a:pt x="1008" y="6"/>
                    <a:pt x="977" y="17"/>
                  </a:cubicBezTo>
                  <a:cubicBezTo>
                    <a:pt x="711" y="61"/>
                    <a:pt x="444" y="61"/>
                    <a:pt x="223" y="105"/>
                  </a:cubicBezTo>
                  <a:cubicBezTo>
                    <a:pt x="45" y="150"/>
                    <a:pt x="1" y="327"/>
                    <a:pt x="1" y="460"/>
                  </a:cubicBezTo>
                  <a:cubicBezTo>
                    <a:pt x="45" y="638"/>
                    <a:pt x="223" y="682"/>
                    <a:pt x="356" y="682"/>
                  </a:cubicBezTo>
                  <a:cubicBezTo>
                    <a:pt x="622" y="638"/>
                    <a:pt x="844" y="593"/>
                    <a:pt x="1110" y="549"/>
                  </a:cubicBezTo>
                  <a:cubicBezTo>
                    <a:pt x="1287" y="505"/>
                    <a:pt x="1332" y="327"/>
                    <a:pt x="1332" y="194"/>
                  </a:cubicBezTo>
                  <a:cubicBezTo>
                    <a:pt x="1298" y="59"/>
                    <a:pt x="1186" y="1"/>
                    <a:pt x="10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35" name="Google Shape;935;p27">
              <a:extLst>
                <a:ext uri="{FF2B5EF4-FFF2-40B4-BE49-F238E27FC236}">
                  <a16:creationId xmlns:a16="http://schemas.microsoft.com/office/drawing/2014/main" xmlns="" id="{58A710AA-38D0-EFC4-A961-82EA4BF2D0D8}"/>
                </a:ext>
              </a:extLst>
            </p:cNvPr>
            <p:cNvSpPr/>
            <p:nvPr/>
          </p:nvSpPr>
          <p:spPr>
            <a:xfrm>
              <a:off x="4502725" y="2513225"/>
              <a:ext cx="38750" cy="23025"/>
            </a:xfrm>
            <a:custGeom>
              <a:avLst/>
              <a:gdLst/>
              <a:ahLst/>
              <a:cxnLst/>
              <a:rect l="l" t="t" r="r" b="b"/>
              <a:pathLst>
                <a:path w="1550" h="921" extrusionOk="0">
                  <a:moveTo>
                    <a:pt x="1112" y="1"/>
                  </a:moveTo>
                  <a:cubicBezTo>
                    <a:pt x="1068" y="1"/>
                    <a:pt x="1021" y="13"/>
                    <a:pt x="975" y="39"/>
                  </a:cubicBezTo>
                  <a:cubicBezTo>
                    <a:pt x="753" y="128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9"/>
                    <a:pt x="575" y="882"/>
                  </a:cubicBezTo>
                  <a:cubicBezTo>
                    <a:pt x="797" y="749"/>
                    <a:pt x="1019" y="616"/>
                    <a:pt x="1285" y="527"/>
                  </a:cubicBezTo>
                  <a:cubicBezTo>
                    <a:pt x="1549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36" name="Google Shape;936;p27">
              <a:extLst>
                <a:ext uri="{FF2B5EF4-FFF2-40B4-BE49-F238E27FC236}">
                  <a16:creationId xmlns:a16="http://schemas.microsoft.com/office/drawing/2014/main" xmlns="" id="{26276C10-3801-3006-3C87-89A486862651}"/>
                </a:ext>
              </a:extLst>
            </p:cNvPr>
            <p:cNvSpPr/>
            <p:nvPr/>
          </p:nvSpPr>
          <p:spPr>
            <a:xfrm>
              <a:off x="4370475" y="2408325"/>
              <a:ext cx="32725" cy="18750"/>
            </a:xfrm>
            <a:custGeom>
              <a:avLst/>
              <a:gdLst/>
              <a:ahLst/>
              <a:cxnLst/>
              <a:rect l="l" t="t" r="r" b="b"/>
              <a:pathLst>
                <a:path w="1309" h="750" extrusionOk="0">
                  <a:moveTo>
                    <a:pt x="362" y="0"/>
                  </a:moveTo>
                  <a:cubicBezTo>
                    <a:pt x="111" y="0"/>
                    <a:pt x="1" y="473"/>
                    <a:pt x="319" y="553"/>
                  </a:cubicBezTo>
                  <a:cubicBezTo>
                    <a:pt x="497" y="641"/>
                    <a:pt x="674" y="686"/>
                    <a:pt x="852" y="730"/>
                  </a:cubicBezTo>
                  <a:cubicBezTo>
                    <a:pt x="888" y="744"/>
                    <a:pt x="922" y="750"/>
                    <a:pt x="954" y="750"/>
                  </a:cubicBezTo>
                  <a:cubicBezTo>
                    <a:pt x="1229" y="750"/>
                    <a:pt x="1308" y="277"/>
                    <a:pt x="1029" y="198"/>
                  </a:cubicBezTo>
                  <a:cubicBezTo>
                    <a:pt x="852" y="153"/>
                    <a:pt x="674" y="65"/>
                    <a:pt x="453" y="20"/>
                  </a:cubicBezTo>
                  <a:cubicBezTo>
                    <a:pt x="421" y="6"/>
                    <a:pt x="390" y="0"/>
                    <a:pt x="3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37" name="Google Shape;937;p27">
              <a:extLst>
                <a:ext uri="{FF2B5EF4-FFF2-40B4-BE49-F238E27FC236}">
                  <a16:creationId xmlns:a16="http://schemas.microsoft.com/office/drawing/2014/main" xmlns="" id="{58EC154C-1FD3-78A9-7333-F314F8FDE510}"/>
                </a:ext>
              </a:extLst>
            </p:cNvPr>
            <p:cNvSpPr/>
            <p:nvPr/>
          </p:nvSpPr>
          <p:spPr>
            <a:xfrm>
              <a:off x="4163275" y="2276775"/>
              <a:ext cx="31075" cy="24525"/>
            </a:xfrm>
            <a:custGeom>
              <a:avLst/>
              <a:gdLst/>
              <a:ahLst/>
              <a:cxnLst/>
              <a:rect l="l" t="t" r="r" b="b"/>
              <a:pathLst>
                <a:path w="1243" h="981" extrusionOk="0">
                  <a:moveTo>
                    <a:pt x="336" y="1"/>
                  </a:moveTo>
                  <a:cubicBezTo>
                    <a:pt x="240" y="1"/>
                    <a:pt x="146" y="50"/>
                    <a:pt x="89" y="135"/>
                  </a:cubicBezTo>
                  <a:cubicBezTo>
                    <a:pt x="0" y="269"/>
                    <a:pt x="44" y="446"/>
                    <a:pt x="178" y="535"/>
                  </a:cubicBezTo>
                  <a:cubicBezTo>
                    <a:pt x="399" y="668"/>
                    <a:pt x="577" y="801"/>
                    <a:pt x="754" y="934"/>
                  </a:cubicBezTo>
                  <a:cubicBezTo>
                    <a:pt x="802" y="966"/>
                    <a:pt x="854" y="980"/>
                    <a:pt x="907" y="980"/>
                  </a:cubicBezTo>
                  <a:cubicBezTo>
                    <a:pt x="1002" y="980"/>
                    <a:pt x="1096" y="931"/>
                    <a:pt x="1154" y="845"/>
                  </a:cubicBezTo>
                  <a:cubicBezTo>
                    <a:pt x="1242" y="712"/>
                    <a:pt x="1154" y="535"/>
                    <a:pt x="1065" y="446"/>
                  </a:cubicBezTo>
                  <a:cubicBezTo>
                    <a:pt x="843" y="313"/>
                    <a:pt x="666" y="180"/>
                    <a:pt x="488" y="47"/>
                  </a:cubicBezTo>
                  <a:cubicBezTo>
                    <a:pt x="441" y="15"/>
                    <a:pt x="388" y="1"/>
                    <a:pt x="33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38" name="Google Shape;938;p27">
              <a:extLst>
                <a:ext uri="{FF2B5EF4-FFF2-40B4-BE49-F238E27FC236}">
                  <a16:creationId xmlns:a16="http://schemas.microsoft.com/office/drawing/2014/main" xmlns="" id="{010E74A9-8474-587F-A841-B312CB3DA468}"/>
                </a:ext>
              </a:extLst>
            </p:cNvPr>
            <p:cNvSpPr/>
            <p:nvPr/>
          </p:nvSpPr>
          <p:spPr>
            <a:xfrm>
              <a:off x="4271525" y="2406350"/>
              <a:ext cx="32825" cy="18525"/>
            </a:xfrm>
            <a:custGeom>
              <a:avLst/>
              <a:gdLst/>
              <a:ahLst/>
              <a:cxnLst/>
              <a:rect l="l" t="t" r="r" b="b"/>
              <a:pathLst>
                <a:path w="1313" h="741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506" y="632"/>
                    <a:pt x="684" y="676"/>
                    <a:pt x="861" y="720"/>
                  </a:cubicBezTo>
                  <a:cubicBezTo>
                    <a:pt x="898" y="734"/>
                    <a:pt x="932" y="740"/>
                    <a:pt x="963" y="740"/>
                  </a:cubicBezTo>
                  <a:cubicBezTo>
                    <a:pt x="1238" y="740"/>
                    <a:pt x="1313" y="268"/>
                    <a:pt x="994" y="188"/>
                  </a:cubicBezTo>
                  <a:cubicBezTo>
                    <a:pt x="817" y="144"/>
                    <a:pt x="639" y="55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39" name="Google Shape;939;p27">
              <a:extLst>
                <a:ext uri="{FF2B5EF4-FFF2-40B4-BE49-F238E27FC236}">
                  <a16:creationId xmlns:a16="http://schemas.microsoft.com/office/drawing/2014/main" xmlns="" id="{2A0D6350-6037-F572-853D-B6C0CE0C9F24}"/>
                </a:ext>
              </a:extLst>
            </p:cNvPr>
            <p:cNvSpPr/>
            <p:nvPr/>
          </p:nvSpPr>
          <p:spPr>
            <a:xfrm>
              <a:off x="4165475" y="2650325"/>
              <a:ext cx="33300" cy="16950"/>
            </a:xfrm>
            <a:custGeom>
              <a:avLst/>
              <a:gdLst/>
              <a:ahLst/>
              <a:cxnLst/>
              <a:rect l="l" t="t" r="r" b="b"/>
              <a:pathLst>
                <a:path w="1332" h="678" extrusionOk="0">
                  <a:moveTo>
                    <a:pt x="1051" y="1"/>
                  </a:moveTo>
                  <a:cubicBezTo>
                    <a:pt x="1025" y="1"/>
                    <a:pt x="1001" y="5"/>
                    <a:pt x="977" y="12"/>
                  </a:cubicBezTo>
                  <a:cubicBezTo>
                    <a:pt x="711" y="57"/>
                    <a:pt x="445" y="101"/>
                    <a:pt x="223" y="101"/>
                  </a:cubicBezTo>
                  <a:cubicBezTo>
                    <a:pt x="45" y="145"/>
                    <a:pt x="1" y="323"/>
                    <a:pt x="1" y="456"/>
                  </a:cubicBezTo>
                  <a:cubicBezTo>
                    <a:pt x="45" y="634"/>
                    <a:pt x="223" y="678"/>
                    <a:pt x="356" y="678"/>
                  </a:cubicBezTo>
                  <a:cubicBezTo>
                    <a:pt x="622" y="634"/>
                    <a:pt x="844" y="589"/>
                    <a:pt x="1110" y="545"/>
                  </a:cubicBezTo>
                  <a:cubicBezTo>
                    <a:pt x="1288" y="545"/>
                    <a:pt x="1332" y="323"/>
                    <a:pt x="1332" y="190"/>
                  </a:cubicBezTo>
                  <a:cubicBezTo>
                    <a:pt x="1295" y="80"/>
                    <a:pt x="1169" y="1"/>
                    <a:pt x="105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40" name="Google Shape;940;p27">
              <a:extLst>
                <a:ext uri="{FF2B5EF4-FFF2-40B4-BE49-F238E27FC236}">
                  <a16:creationId xmlns:a16="http://schemas.microsoft.com/office/drawing/2014/main" xmlns="" id="{C5AE7C2D-C7F2-4416-07C7-6A0391B128E3}"/>
                </a:ext>
              </a:extLst>
            </p:cNvPr>
            <p:cNvSpPr/>
            <p:nvPr/>
          </p:nvSpPr>
          <p:spPr>
            <a:xfrm>
              <a:off x="3946975" y="2914200"/>
              <a:ext cx="34400" cy="17075"/>
            </a:xfrm>
            <a:custGeom>
              <a:avLst/>
              <a:gdLst/>
              <a:ahLst/>
              <a:cxnLst/>
              <a:rect l="l" t="t" r="r" b="b"/>
              <a:pathLst>
                <a:path w="1376" h="683" extrusionOk="0">
                  <a:moveTo>
                    <a:pt x="1114" y="1"/>
                  </a:moveTo>
                  <a:cubicBezTo>
                    <a:pt x="1084" y="1"/>
                    <a:pt x="1052" y="6"/>
                    <a:pt x="1021" y="17"/>
                  </a:cubicBezTo>
                  <a:cubicBezTo>
                    <a:pt x="755" y="17"/>
                    <a:pt x="488" y="61"/>
                    <a:pt x="267" y="106"/>
                  </a:cubicBezTo>
                  <a:cubicBezTo>
                    <a:pt x="89" y="150"/>
                    <a:pt x="0" y="328"/>
                    <a:pt x="45" y="461"/>
                  </a:cubicBezTo>
                  <a:cubicBezTo>
                    <a:pt x="89" y="638"/>
                    <a:pt x="267" y="682"/>
                    <a:pt x="400" y="682"/>
                  </a:cubicBezTo>
                  <a:cubicBezTo>
                    <a:pt x="666" y="638"/>
                    <a:pt x="888" y="594"/>
                    <a:pt x="1154" y="549"/>
                  </a:cubicBezTo>
                  <a:cubicBezTo>
                    <a:pt x="1287" y="505"/>
                    <a:pt x="1376" y="328"/>
                    <a:pt x="1331" y="194"/>
                  </a:cubicBezTo>
                  <a:cubicBezTo>
                    <a:pt x="1298" y="59"/>
                    <a:pt x="1212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41" name="Google Shape;941;p27">
              <a:extLst>
                <a:ext uri="{FF2B5EF4-FFF2-40B4-BE49-F238E27FC236}">
                  <a16:creationId xmlns:a16="http://schemas.microsoft.com/office/drawing/2014/main" xmlns="" id="{11CB1CC7-7AF3-2689-2EC5-1E3597DD9CBE}"/>
                </a:ext>
              </a:extLst>
            </p:cNvPr>
            <p:cNvSpPr/>
            <p:nvPr/>
          </p:nvSpPr>
          <p:spPr>
            <a:xfrm>
              <a:off x="4279775" y="2536525"/>
              <a:ext cx="38575" cy="23025"/>
            </a:xfrm>
            <a:custGeom>
              <a:avLst/>
              <a:gdLst/>
              <a:ahLst/>
              <a:cxnLst/>
              <a:rect l="l" t="t" r="r" b="b"/>
              <a:pathLst>
                <a:path w="1543" h="921" extrusionOk="0">
                  <a:moveTo>
                    <a:pt x="1112" y="1"/>
                  </a:moveTo>
                  <a:cubicBezTo>
                    <a:pt x="1068" y="1"/>
                    <a:pt x="1021" y="12"/>
                    <a:pt x="975" y="39"/>
                  </a:cubicBezTo>
                  <a:cubicBezTo>
                    <a:pt x="753" y="172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8"/>
                    <a:pt x="576" y="882"/>
                  </a:cubicBezTo>
                  <a:cubicBezTo>
                    <a:pt x="797" y="749"/>
                    <a:pt x="1019" y="660"/>
                    <a:pt x="1241" y="527"/>
                  </a:cubicBezTo>
                  <a:cubicBezTo>
                    <a:pt x="1543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42" name="Google Shape;942;p27">
              <a:extLst>
                <a:ext uri="{FF2B5EF4-FFF2-40B4-BE49-F238E27FC236}">
                  <a16:creationId xmlns:a16="http://schemas.microsoft.com/office/drawing/2014/main" xmlns="" id="{B063F374-BCB6-963C-899E-01B50D2B51D7}"/>
                </a:ext>
              </a:extLst>
            </p:cNvPr>
            <p:cNvSpPr/>
            <p:nvPr/>
          </p:nvSpPr>
          <p:spPr>
            <a:xfrm>
              <a:off x="4147300" y="2431850"/>
              <a:ext cx="32875" cy="18550"/>
            </a:xfrm>
            <a:custGeom>
              <a:avLst/>
              <a:gdLst/>
              <a:ahLst/>
              <a:cxnLst/>
              <a:rect l="l" t="t" r="r" b="b"/>
              <a:pathLst>
                <a:path w="1315" h="742" extrusionOk="0">
                  <a:moveTo>
                    <a:pt x="393" y="1"/>
                  </a:moveTo>
                  <a:cubicBezTo>
                    <a:pt x="127" y="1"/>
                    <a:pt x="1" y="465"/>
                    <a:pt x="329" y="588"/>
                  </a:cubicBezTo>
                  <a:cubicBezTo>
                    <a:pt x="506" y="632"/>
                    <a:pt x="683" y="676"/>
                    <a:pt x="861" y="721"/>
                  </a:cubicBezTo>
                  <a:cubicBezTo>
                    <a:pt x="900" y="735"/>
                    <a:pt x="936" y="742"/>
                    <a:pt x="969" y="742"/>
                  </a:cubicBezTo>
                  <a:cubicBezTo>
                    <a:pt x="1240" y="742"/>
                    <a:pt x="1315" y="307"/>
                    <a:pt x="1038" y="188"/>
                  </a:cubicBezTo>
                  <a:cubicBezTo>
                    <a:pt x="861" y="144"/>
                    <a:pt x="683" y="55"/>
                    <a:pt x="462" y="11"/>
                  </a:cubicBezTo>
                  <a:cubicBezTo>
                    <a:pt x="438" y="4"/>
                    <a:pt x="415" y="1"/>
                    <a:pt x="39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43" name="Google Shape;943;p27">
              <a:extLst>
                <a:ext uri="{FF2B5EF4-FFF2-40B4-BE49-F238E27FC236}">
                  <a16:creationId xmlns:a16="http://schemas.microsoft.com/office/drawing/2014/main" xmlns="" id="{7474EF94-B461-B670-04F2-57F3C3527CEB}"/>
                </a:ext>
              </a:extLst>
            </p:cNvPr>
            <p:cNvSpPr/>
            <p:nvPr/>
          </p:nvSpPr>
          <p:spPr>
            <a:xfrm>
              <a:off x="5144450" y="1702550"/>
              <a:ext cx="17500" cy="22000"/>
            </a:xfrm>
            <a:custGeom>
              <a:avLst/>
              <a:gdLst/>
              <a:ahLst/>
              <a:cxnLst/>
              <a:rect l="l" t="t" r="r" b="b"/>
              <a:pathLst>
                <a:path w="700" h="880" extrusionOk="0">
                  <a:moveTo>
                    <a:pt x="432" y="0"/>
                  </a:moveTo>
                  <a:cubicBezTo>
                    <a:pt x="371" y="0"/>
                    <a:pt x="314" y="35"/>
                    <a:pt x="285" y="122"/>
                  </a:cubicBezTo>
                  <a:cubicBezTo>
                    <a:pt x="196" y="255"/>
                    <a:pt x="152" y="432"/>
                    <a:pt x="63" y="566"/>
                  </a:cubicBezTo>
                  <a:cubicBezTo>
                    <a:pt x="0" y="722"/>
                    <a:pt x="159" y="879"/>
                    <a:pt x="289" y="879"/>
                  </a:cubicBezTo>
                  <a:cubicBezTo>
                    <a:pt x="343" y="879"/>
                    <a:pt x="392" y="852"/>
                    <a:pt x="418" y="787"/>
                  </a:cubicBezTo>
                  <a:cubicBezTo>
                    <a:pt x="507" y="610"/>
                    <a:pt x="551" y="477"/>
                    <a:pt x="640" y="299"/>
                  </a:cubicBezTo>
                  <a:cubicBezTo>
                    <a:pt x="700" y="150"/>
                    <a:pt x="558" y="0"/>
                    <a:pt x="43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44" name="Google Shape;944;p27">
              <a:extLst>
                <a:ext uri="{FF2B5EF4-FFF2-40B4-BE49-F238E27FC236}">
                  <a16:creationId xmlns:a16="http://schemas.microsoft.com/office/drawing/2014/main" xmlns="" id="{031E2166-AB2B-3367-339E-5715EED82FDB}"/>
                </a:ext>
              </a:extLst>
            </p:cNvPr>
            <p:cNvSpPr/>
            <p:nvPr/>
          </p:nvSpPr>
          <p:spPr>
            <a:xfrm>
              <a:off x="5077800" y="1797925"/>
              <a:ext cx="11675" cy="19150"/>
            </a:xfrm>
            <a:custGeom>
              <a:avLst/>
              <a:gdLst/>
              <a:ahLst/>
              <a:cxnLst/>
              <a:rect l="l" t="t" r="r" b="b"/>
              <a:pathLst>
                <a:path w="467" h="766" extrusionOk="0">
                  <a:moveTo>
                    <a:pt x="267" y="0"/>
                  </a:moveTo>
                  <a:cubicBezTo>
                    <a:pt x="167" y="0"/>
                    <a:pt x="67" y="56"/>
                    <a:pt x="67" y="167"/>
                  </a:cubicBezTo>
                  <a:cubicBezTo>
                    <a:pt x="23" y="300"/>
                    <a:pt x="23" y="433"/>
                    <a:pt x="23" y="566"/>
                  </a:cubicBezTo>
                  <a:cubicBezTo>
                    <a:pt x="0" y="699"/>
                    <a:pt x="89" y="766"/>
                    <a:pt x="189" y="766"/>
                  </a:cubicBezTo>
                  <a:cubicBezTo>
                    <a:pt x="289" y="766"/>
                    <a:pt x="400" y="699"/>
                    <a:pt x="422" y="566"/>
                  </a:cubicBezTo>
                  <a:cubicBezTo>
                    <a:pt x="422" y="433"/>
                    <a:pt x="422" y="300"/>
                    <a:pt x="466" y="167"/>
                  </a:cubicBezTo>
                  <a:cubicBezTo>
                    <a:pt x="466" y="56"/>
                    <a:pt x="366" y="0"/>
                    <a:pt x="26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45" name="Google Shape;945;p27">
              <a:extLst>
                <a:ext uri="{FF2B5EF4-FFF2-40B4-BE49-F238E27FC236}">
                  <a16:creationId xmlns:a16="http://schemas.microsoft.com/office/drawing/2014/main" xmlns="" id="{F4EEBACF-80EA-0471-72A1-2D2FA8F9AD88}"/>
                </a:ext>
              </a:extLst>
            </p:cNvPr>
            <p:cNvSpPr/>
            <p:nvPr/>
          </p:nvSpPr>
          <p:spPr>
            <a:xfrm>
              <a:off x="4892875" y="1761800"/>
              <a:ext cx="17150" cy="21825"/>
            </a:xfrm>
            <a:custGeom>
              <a:avLst/>
              <a:gdLst/>
              <a:ahLst/>
              <a:cxnLst/>
              <a:rect l="l" t="t" r="r" b="b"/>
              <a:pathLst>
                <a:path w="686" h="873" extrusionOk="0">
                  <a:moveTo>
                    <a:pt x="253" y="0"/>
                  </a:moveTo>
                  <a:cubicBezTo>
                    <a:pt x="126" y="0"/>
                    <a:pt x="1" y="102"/>
                    <a:pt x="54" y="236"/>
                  </a:cubicBezTo>
                  <a:cubicBezTo>
                    <a:pt x="143" y="414"/>
                    <a:pt x="188" y="591"/>
                    <a:pt x="232" y="725"/>
                  </a:cubicBezTo>
                  <a:cubicBezTo>
                    <a:pt x="284" y="829"/>
                    <a:pt x="371" y="872"/>
                    <a:pt x="452" y="872"/>
                  </a:cubicBezTo>
                  <a:cubicBezTo>
                    <a:pt x="576" y="872"/>
                    <a:pt x="685" y="770"/>
                    <a:pt x="631" y="636"/>
                  </a:cubicBezTo>
                  <a:cubicBezTo>
                    <a:pt x="587" y="458"/>
                    <a:pt x="498" y="281"/>
                    <a:pt x="454" y="148"/>
                  </a:cubicBezTo>
                  <a:cubicBezTo>
                    <a:pt x="419" y="43"/>
                    <a:pt x="336" y="0"/>
                    <a:pt x="25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46" name="Google Shape;946;p27">
              <a:extLst>
                <a:ext uri="{FF2B5EF4-FFF2-40B4-BE49-F238E27FC236}">
                  <a16:creationId xmlns:a16="http://schemas.microsoft.com/office/drawing/2014/main" xmlns="" id="{B6A9DD40-ADCA-D63E-B567-D4609E543054}"/>
                </a:ext>
              </a:extLst>
            </p:cNvPr>
            <p:cNvSpPr/>
            <p:nvPr/>
          </p:nvSpPr>
          <p:spPr>
            <a:xfrm>
              <a:off x="4984000" y="1825025"/>
              <a:ext cx="22350" cy="20700"/>
            </a:xfrm>
            <a:custGeom>
              <a:avLst/>
              <a:gdLst/>
              <a:ahLst/>
              <a:cxnLst/>
              <a:rect l="l" t="t" r="r" b="b"/>
              <a:pathLst>
                <a:path w="894" h="828" extrusionOk="0">
                  <a:moveTo>
                    <a:pt x="271" y="0"/>
                  </a:moveTo>
                  <a:cubicBezTo>
                    <a:pt x="125" y="0"/>
                    <a:pt x="0" y="189"/>
                    <a:pt x="136" y="325"/>
                  </a:cubicBezTo>
                  <a:lnTo>
                    <a:pt x="491" y="769"/>
                  </a:lnTo>
                  <a:cubicBezTo>
                    <a:pt x="533" y="810"/>
                    <a:pt x="579" y="827"/>
                    <a:pt x="623" y="827"/>
                  </a:cubicBezTo>
                  <a:cubicBezTo>
                    <a:pt x="769" y="827"/>
                    <a:pt x="894" y="639"/>
                    <a:pt x="758" y="503"/>
                  </a:cubicBezTo>
                  <a:cubicBezTo>
                    <a:pt x="624" y="325"/>
                    <a:pt x="536" y="192"/>
                    <a:pt x="403" y="59"/>
                  </a:cubicBezTo>
                  <a:cubicBezTo>
                    <a:pt x="361" y="18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47" name="Google Shape;947;p27">
              <a:extLst>
                <a:ext uri="{FF2B5EF4-FFF2-40B4-BE49-F238E27FC236}">
                  <a16:creationId xmlns:a16="http://schemas.microsoft.com/office/drawing/2014/main" xmlns="" id="{4151122A-8AFE-1F59-2AD5-0EADE4AEA710}"/>
                </a:ext>
              </a:extLst>
            </p:cNvPr>
            <p:cNvSpPr/>
            <p:nvPr/>
          </p:nvSpPr>
          <p:spPr>
            <a:xfrm>
              <a:off x="5041750" y="1717225"/>
              <a:ext cx="11125" cy="19175"/>
            </a:xfrm>
            <a:custGeom>
              <a:avLst/>
              <a:gdLst/>
              <a:ahLst/>
              <a:cxnLst/>
              <a:rect l="l" t="t" r="r" b="b"/>
              <a:pathLst>
                <a:path w="445" h="767" extrusionOk="0">
                  <a:moveTo>
                    <a:pt x="244" y="1"/>
                  </a:moveTo>
                  <a:cubicBezTo>
                    <a:pt x="145" y="1"/>
                    <a:pt x="45" y="67"/>
                    <a:pt x="45" y="200"/>
                  </a:cubicBezTo>
                  <a:cubicBezTo>
                    <a:pt x="45" y="333"/>
                    <a:pt x="0" y="467"/>
                    <a:pt x="0" y="600"/>
                  </a:cubicBezTo>
                  <a:cubicBezTo>
                    <a:pt x="0" y="711"/>
                    <a:pt x="89" y="766"/>
                    <a:pt x="183" y="766"/>
                  </a:cubicBezTo>
                  <a:cubicBezTo>
                    <a:pt x="278" y="766"/>
                    <a:pt x="377" y="711"/>
                    <a:pt x="400" y="600"/>
                  </a:cubicBezTo>
                  <a:cubicBezTo>
                    <a:pt x="400" y="467"/>
                    <a:pt x="400" y="333"/>
                    <a:pt x="444" y="200"/>
                  </a:cubicBezTo>
                  <a:cubicBezTo>
                    <a:pt x="444" y="67"/>
                    <a:pt x="344" y="1"/>
                    <a:pt x="24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48" name="Google Shape;948;p27">
              <a:extLst>
                <a:ext uri="{FF2B5EF4-FFF2-40B4-BE49-F238E27FC236}">
                  <a16:creationId xmlns:a16="http://schemas.microsoft.com/office/drawing/2014/main" xmlns="" id="{E96396C2-7A19-7101-E8E3-D98B69DB5821}"/>
                </a:ext>
              </a:extLst>
            </p:cNvPr>
            <p:cNvSpPr/>
            <p:nvPr/>
          </p:nvSpPr>
          <p:spPr>
            <a:xfrm>
              <a:off x="5027875" y="1649575"/>
              <a:ext cx="11125" cy="18875"/>
            </a:xfrm>
            <a:custGeom>
              <a:avLst/>
              <a:gdLst/>
              <a:ahLst/>
              <a:cxnLst/>
              <a:rect l="l" t="t" r="r" b="b"/>
              <a:pathLst>
                <a:path w="445" h="755" extrusionOk="0">
                  <a:moveTo>
                    <a:pt x="256" y="0"/>
                  </a:moveTo>
                  <a:cubicBezTo>
                    <a:pt x="156" y="0"/>
                    <a:pt x="45" y="67"/>
                    <a:pt x="23" y="200"/>
                  </a:cubicBezTo>
                  <a:cubicBezTo>
                    <a:pt x="23" y="333"/>
                    <a:pt x="23" y="422"/>
                    <a:pt x="23" y="555"/>
                  </a:cubicBezTo>
                  <a:cubicBezTo>
                    <a:pt x="1" y="688"/>
                    <a:pt x="90" y="755"/>
                    <a:pt x="184" y="755"/>
                  </a:cubicBezTo>
                  <a:cubicBezTo>
                    <a:pt x="278" y="755"/>
                    <a:pt x="378" y="688"/>
                    <a:pt x="378" y="555"/>
                  </a:cubicBezTo>
                  <a:cubicBezTo>
                    <a:pt x="422" y="422"/>
                    <a:pt x="422" y="333"/>
                    <a:pt x="422" y="200"/>
                  </a:cubicBezTo>
                  <a:cubicBezTo>
                    <a:pt x="444" y="67"/>
                    <a:pt x="356" y="0"/>
                    <a:pt x="2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49" name="Google Shape;949;p27">
              <a:extLst>
                <a:ext uri="{FF2B5EF4-FFF2-40B4-BE49-F238E27FC236}">
                  <a16:creationId xmlns:a16="http://schemas.microsoft.com/office/drawing/2014/main" xmlns="" id="{77524354-31AE-8A37-598C-B972613AE802}"/>
                </a:ext>
              </a:extLst>
            </p:cNvPr>
            <p:cNvSpPr/>
            <p:nvPr/>
          </p:nvSpPr>
          <p:spPr>
            <a:xfrm>
              <a:off x="4933825" y="1676400"/>
              <a:ext cx="21725" cy="21150"/>
            </a:xfrm>
            <a:custGeom>
              <a:avLst/>
              <a:gdLst/>
              <a:ahLst/>
              <a:cxnLst/>
              <a:rect l="l" t="t" r="r" b="b"/>
              <a:pathLst>
                <a:path w="869" h="846" extrusionOk="0">
                  <a:moveTo>
                    <a:pt x="281" y="0"/>
                  </a:moveTo>
                  <a:cubicBezTo>
                    <a:pt x="133" y="0"/>
                    <a:pt x="0" y="189"/>
                    <a:pt x="102" y="325"/>
                  </a:cubicBezTo>
                  <a:cubicBezTo>
                    <a:pt x="236" y="502"/>
                    <a:pt x="369" y="635"/>
                    <a:pt x="457" y="769"/>
                  </a:cubicBezTo>
                  <a:cubicBezTo>
                    <a:pt x="501" y="823"/>
                    <a:pt x="550" y="846"/>
                    <a:pt x="597" y="846"/>
                  </a:cubicBezTo>
                  <a:cubicBezTo>
                    <a:pt x="742" y="846"/>
                    <a:pt x="868" y="636"/>
                    <a:pt x="768" y="502"/>
                  </a:cubicBezTo>
                  <a:cubicBezTo>
                    <a:pt x="635" y="369"/>
                    <a:pt x="502" y="192"/>
                    <a:pt x="413" y="59"/>
                  </a:cubicBezTo>
                  <a:cubicBezTo>
                    <a:pt x="372" y="17"/>
                    <a:pt x="326" y="0"/>
                    <a:pt x="28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50" name="Google Shape;950;p27">
              <a:extLst>
                <a:ext uri="{FF2B5EF4-FFF2-40B4-BE49-F238E27FC236}">
                  <a16:creationId xmlns:a16="http://schemas.microsoft.com/office/drawing/2014/main" xmlns="" id="{29A7A47F-AE3D-EA5B-8E6B-4DF145C3CCBB}"/>
                </a:ext>
              </a:extLst>
            </p:cNvPr>
            <p:cNvSpPr/>
            <p:nvPr/>
          </p:nvSpPr>
          <p:spPr>
            <a:xfrm>
              <a:off x="3394600" y="2850425"/>
              <a:ext cx="64125" cy="23375"/>
            </a:xfrm>
            <a:custGeom>
              <a:avLst/>
              <a:gdLst/>
              <a:ahLst/>
              <a:cxnLst/>
              <a:rect l="l" t="t" r="r" b="b"/>
              <a:pathLst>
                <a:path w="2565" h="935" extrusionOk="0">
                  <a:moveTo>
                    <a:pt x="2134" y="1"/>
                  </a:moveTo>
                  <a:cubicBezTo>
                    <a:pt x="2090" y="1"/>
                    <a:pt x="2043" y="12"/>
                    <a:pt x="1997" y="39"/>
                  </a:cubicBezTo>
                  <a:cubicBezTo>
                    <a:pt x="1464" y="305"/>
                    <a:pt x="932" y="394"/>
                    <a:pt x="355" y="394"/>
                  </a:cubicBezTo>
                  <a:cubicBezTo>
                    <a:pt x="342" y="392"/>
                    <a:pt x="329" y="391"/>
                    <a:pt x="317" y="391"/>
                  </a:cubicBezTo>
                  <a:cubicBezTo>
                    <a:pt x="1" y="391"/>
                    <a:pt x="13" y="926"/>
                    <a:pt x="355" y="926"/>
                  </a:cubicBezTo>
                  <a:cubicBezTo>
                    <a:pt x="444" y="932"/>
                    <a:pt x="531" y="935"/>
                    <a:pt x="617" y="935"/>
                  </a:cubicBezTo>
                  <a:cubicBezTo>
                    <a:pt x="1220" y="935"/>
                    <a:pt x="1758" y="799"/>
                    <a:pt x="2263" y="527"/>
                  </a:cubicBezTo>
                  <a:cubicBezTo>
                    <a:pt x="2565" y="376"/>
                    <a:pt x="2386" y="1"/>
                    <a:pt x="213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51" name="Google Shape;951;p27">
              <a:extLst>
                <a:ext uri="{FF2B5EF4-FFF2-40B4-BE49-F238E27FC236}">
                  <a16:creationId xmlns:a16="http://schemas.microsoft.com/office/drawing/2014/main" xmlns="" id="{893F4E04-159B-E5A2-9B88-1DCB140E5568}"/>
                </a:ext>
              </a:extLst>
            </p:cNvPr>
            <p:cNvSpPr/>
            <p:nvPr/>
          </p:nvSpPr>
          <p:spPr>
            <a:xfrm>
              <a:off x="3753725" y="2818725"/>
              <a:ext cx="49275" cy="25450"/>
            </a:xfrm>
            <a:custGeom>
              <a:avLst/>
              <a:gdLst/>
              <a:ahLst/>
              <a:cxnLst/>
              <a:rect l="l" t="t" r="r" b="b"/>
              <a:pathLst>
                <a:path w="1971" h="1018" extrusionOk="0">
                  <a:moveTo>
                    <a:pt x="1610" y="0"/>
                  </a:moveTo>
                  <a:cubicBezTo>
                    <a:pt x="1581" y="0"/>
                    <a:pt x="1551" y="7"/>
                    <a:pt x="1519" y="20"/>
                  </a:cubicBezTo>
                  <a:cubicBezTo>
                    <a:pt x="1120" y="153"/>
                    <a:pt x="720" y="331"/>
                    <a:pt x="277" y="464"/>
                  </a:cubicBezTo>
                  <a:cubicBezTo>
                    <a:pt x="0" y="583"/>
                    <a:pt x="75" y="1018"/>
                    <a:pt x="346" y="1018"/>
                  </a:cubicBezTo>
                  <a:cubicBezTo>
                    <a:pt x="379" y="1018"/>
                    <a:pt x="415" y="1011"/>
                    <a:pt x="454" y="996"/>
                  </a:cubicBezTo>
                  <a:cubicBezTo>
                    <a:pt x="853" y="863"/>
                    <a:pt x="1253" y="730"/>
                    <a:pt x="1652" y="553"/>
                  </a:cubicBezTo>
                  <a:cubicBezTo>
                    <a:pt x="1971" y="473"/>
                    <a:pt x="1860" y="0"/>
                    <a:pt x="16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52" name="Google Shape;952;p27">
              <a:extLst>
                <a:ext uri="{FF2B5EF4-FFF2-40B4-BE49-F238E27FC236}">
                  <a16:creationId xmlns:a16="http://schemas.microsoft.com/office/drawing/2014/main" xmlns="" id="{DCAA5C2A-557F-5E85-A6FB-9DE021E7C7FE}"/>
                </a:ext>
              </a:extLst>
            </p:cNvPr>
            <p:cNvSpPr/>
            <p:nvPr/>
          </p:nvSpPr>
          <p:spPr>
            <a:xfrm>
              <a:off x="2916525" y="2946725"/>
              <a:ext cx="75450" cy="16725"/>
            </a:xfrm>
            <a:custGeom>
              <a:avLst/>
              <a:gdLst/>
              <a:ahLst/>
              <a:cxnLst/>
              <a:rect l="l" t="t" r="r" b="b"/>
              <a:pathLst>
                <a:path w="3018" h="669" extrusionOk="0">
                  <a:moveTo>
                    <a:pt x="2701" y="0"/>
                  </a:moveTo>
                  <a:cubicBezTo>
                    <a:pt x="2689" y="0"/>
                    <a:pt x="2676" y="1"/>
                    <a:pt x="2663" y="3"/>
                  </a:cubicBezTo>
                  <a:cubicBezTo>
                    <a:pt x="1909" y="47"/>
                    <a:pt x="1154" y="47"/>
                    <a:pt x="400" y="91"/>
                  </a:cubicBezTo>
                  <a:cubicBezTo>
                    <a:pt x="1" y="136"/>
                    <a:pt x="1" y="668"/>
                    <a:pt x="400" y="668"/>
                  </a:cubicBezTo>
                  <a:cubicBezTo>
                    <a:pt x="1154" y="624"/>
                    <a:pt x="1909" y="579"/>
                    <a:pt x="2663" y="579"/>
                  </a:cubicBezTo>
                  <a:cubicBezTo>
                    <a:pt x="3005" y="537"/>
                    <a:pt x="3017" y="0"/>
                    <a:pt x="270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53" name="Google Shape;953;p27">
              <a:extLst>
                <a:ext uri="{FF2B5EF4-FFF2-40B4-BE49-F238E27FC236}">
                  <a16:creationId xmlns:a16="http://schemas.microsoft.com/office/drawing/2014/main" xmlns="" id="{76A69DDB-5FDC-AEBB-82BA-E5E3D0B72631}"/>
                </a:ext>
              </a:extLst>
            </p:cNvPr>
            <p:cNvSpPr/>
            <p:nvPr/>
          </p:nvSpPr>
          <p:spPr>
            <a:xfrm>
              <a:off x="2929850" y="2702750"/>
              <a:ext cx="44375" cy="16725"/>
            </a:xfrm>
            <a:custGeom>
              <a:avLst/>
              <a:gdLst/>
              <a:ahLst/>
              <a:cxnLst/>
              <a:rect l="l" t="t" r="r" b="b"/>
              <a:pathLst>
                <a:path w="1775" h="669" extrusionOk="0">
                  <a:moveTo>
                    <a:pt x="355" y="1"/>
                  </a:moveTo>
                  <a:cubicBezTo>
                    <a:pt x="0" y="1"/>
                    <a:pt x="0" y="533"/>
                    <a:pt x="355" y="577"/>
                  </a:cubicBezTo>
                  <a:cubicBezTo>
                    <a:pt x="710" y="622"/>
                    <a:pt x="1065" y="666"/>
                    <a:pt x="1420" y="666"/>
                  </a:cubicBezTo>
                  <a:cubicBezTo>
                    <a:pt x="1433" y="668"/>
                    <a:pt x="1446" y="669"/>
                    <a:pt x="1458" y="669"/>
                  </a:cubicBezTo>
                  <a:cubicBezTo>
                    <a:pt x="1774" y="669"/>
                    <a:pt x="1762" y="132"/>
                    <a:pt x="1420" y="89"/>
                  </a:cubicBezTo>
                  <a:cubicBezTo>
                    <a:pt x="1065" y="89"/>
                    <a:pt x="710" y="45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54" name="Google Shape;954;p27">
              <a:extLst>
                <a:ext uri="{FF2B5EF4-FFF2-40B4-BE49-F238E27FC236}">
                  <a16:creationId xmlns:a16="http://schemas.microsoft.com/office/drawing/2014/main" xmlns="" id="{BC11FB3A-6D0A-D77E-C822-AEBA2850D290}"/>
                </a:ext>
              </a:extLst>
            </p:cNvPr>
            <p:cNvSpPr/>
            <p:nvPr/>
          </p:nvSpPr>
          <p:spPr>
            <a:xfrm>
              <a:off x="3609575" y="3009100"/>
              <a:ext cx="38925" cy="23675"/>
            </a:xfrm>
            <a:custGeom>
              <a:avLst/>
              <a:gdLst/>
              <a:ahLst/>
              <a:cxnLst/>
              <a:rect l="l" t="t" r="r" b="b"/>
              <a:pathLst>
                <a:path w="1557" h="947" extrusionOk="0">
                  <a:moveTo>
                    <a:pt x="1114" y="1"/>
                  </a:moveTo>
                  <a:cubicBezTo>
                    <a:pt x="1072" y="1"/>
                    <a:pt x="1028" y="12"/>
                    <a:pt x="985" y="37"/>
                  </a:cubicBezTo>
                  <a:cubicBezTo>
                    <a:pt x="763" y="170"/>
                    <a:pt x="497" y="303"/>
                    <a:pt x="275" y="392"/>
                  </a:cubicBezTo>
                  <a:cubicBezTo>
                    <a:pt x="1" y="548"/>
                    <a:pt x="176" y="947"/>
                    <a:pt x="434" y="947"/>
                  </a:cubicBezTo>
                  <a:cubicBezTo>
                    <a:pt x="469" y="947"/>
                    <a:pt x="505" y="940"/>
                    <a:pt x="541" y="924"/>
                  </a:cubicBezTo>
                  <a:cubicBezTo>
                    <a:pt x="807" y="791"/>
                    <a:pt x="1029" y="658"/>
                    <a:pt x="1251" y="525"/>
                  </a:cubicBezTo>
                  <a:cubicBezTo>
                    <a:pt x="1556" y="410"/>
                    <a:pt x="1369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55" name="Google Shape;955;p27">
              <a:extLst>
                <a:ext uri="{FF2B5EF4-FFF2-40B4-BE49-F238E27FC236}">
                  <a16:creationId xmlns:a16="http://schemas.microsoft.com/office/drawing/2014/main" xmlns="" id="{A14EA2FC-9C9C-4E92-A3F5-78A9C62827B5}"/>
                </a:ext>
              </a:extLst>
            </p:cNvPr>
            <p:cNvSpPr/>
            <p:nvPr/>
          </p:nvSpPr>
          <p:spPr>
            <a:xfrm>
              <a:off x="3639300" y="2711625"/>
              <a:ext cx="65625" cy="22525"/>
            </a:xfrm>
            <a:custGeom>
              <a:avLst/>
              <a:gdLst/>
              <a:ahLst/>
              <a:cxnLst/>
              <a:rect l="l" t="t" r="r" b="b"/>
              <a:pathLst>
                <a:path w="2625" h="901" extrusionOk="0">
                  <a:moveTo>
                    <a:pt x="1015" y="1"/>
                  </a:moveTo>
                  <a:cubicBezTo>
                    <a:pt x="782" y="1"/>
                    <a:pt x="550" y="30"/>
                    <a:pt x="328" y="89"/>
                  </a:cubicBezTo>
                  <a:cubicBezTo>
                    <a:pt x="0" y="212"/>
                    <a:pt x="89" y="676"/>
                    <a:pt x="384" y="676"/>
                  </a:cubicBezTo>
                  <a:cubicBezTo>
                    <a:pt x="408" y="676"/>
                    <a:pt x="434" y="673"/>
                    <a:pt x="461" y="666"/>
                  </a:cubicBezTo>
                  <a:cubicBezTo>
                    <a:pt x="683" y="598"/>
                    <a:pt x="899" y="562"/>
                    <a:pt x="1108" y="562"/>
                  </a:cubicBezTo>
                  <a:cubicBezTo>
                    <a:pt x="1442" y="562"/>
                    <a:pt x="1758" y="653"/>
                    <a:pt x="2058" y="844"/>
                  </a:cubicBezTo>
                  <a:cubicBezTo>
                    <a:pt x="2114" y="883"/>
                    <a:pt x="2169" y="900"/>
                    <a:pt x="2221" y="900"/>
                  </a:cubicBezTo>
                  <a:cubicBezTo>
                    <a:pt x="2460" y="900"/>
                    <a:pt x="2624" y="538"/>
                    <a:pt x="2369" y="356"/>
                  </a:cubicBezTo>
                  <a:cubicBezTo>
                    <a:pt x="1955" y="119"/>
                    <a:pt x="1482" y="1"/>
                    <a:pt x="101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56" name="Google Shape;956;p27">
              <a:extLst>
                <a:ext uri="{FF2B5EF4-FFF2-40B4-BE49-F238E27FC236}">
                  <a16:creationId xmlns:a16="http://schemas.microsoft.com/office/drawing/2014/main" xmlns="" id="{40E1BA5D-A8C3-92C8-954F-D3B9E3ACF3BF}"/>
                </a:ext>
              </a:extLst>
            </p:cNvPr>
            <p:cNvSpPr/>
            <p:nvPr/>
          </p:nvSpPr>
          <p:spPr>
            <a:xfrm>
              <a:off x="4113700" y="2856875"/>
              <a:ext cx="41475" cy="17900"/>
            </a:xfrm>
            <a:custGeom>
              <a:avLst/>
              <a:gdLst/>
              <a:ahLst/>
              <a:cxnLst/>
              <a:rect l="l" t="t" r="r" b="b"/>
              <a:pathLst>
                <a:path w="1659" h="716" extrusionOk="0">
                  <a:moveTo>
                    <a:pt x="477" y="0"/>
                  </a:moveTo>
                  <a:cubicBezTo>
                    <a:pt x="151" y="0"/>
                    <a:pt x="1" y="494"/>
                    <a:pt x="342" y="580"/>
                  </a:cubicBezTo>
                  <a:cubicBezTo>
                    <a:pt x="608" y="624"/>
                    <a:pt x="874" y="668"/>
                    <a:pt x="1140" y="713"/>
                  </a:cubicBezTo>
                  <a:cubicBezTo>
                    <a:pt x="1154" y="714"/>
                    <a:pt x="1168" y="715"/>
                    <a:pt x="1182" y="715"/>
                  </a:cubicBezTo>
                  <a:cubicBezTo>
                    <a:pt x="1508" y="715"/>
                    <a:pt x="1658" y="221"/>
                    <a:pt x="1318" y="136"/>
                  </a:cubicBezTo>
                  <a:cubicBezTo>
                    <a:pt x="1051" y="92"/>
                    <a:pt x="785" y="47"/>
                    <a:pt x="519" y="3"/>
                  </a:cubicBezTo>
                  <a:cubicBezTo>
                    <a:pt x="505" y="1"/>
                    <a:pt x="491" y="0"/>
                    <a:pt x="4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57" name="Google Shape;957;p27">
              <a:extLst>
                <a:ext uri="{FF2B5EF4-FFF2-40B4-BE49-F238E27FC236}">
                  <a16:creationId xmlns:a16="http://schemas.microsoft.com/office/drawing/2014/main" xmlns="" id="{5B14A5CA-702A-DB80-2A9D-636EEB054687}"/>
                </a:ext>
              </a:extLst>
            </p:cNvPr>
            <p:cNvSpPr/>
            <p:nvPr/>
          </p:nvSpPr>
          <p:spPr>
            <a:xfrm>
              <a:off x="5052850" y="1883350"/>
              <a:ext cx="45500" cy="10825"/>
            </a:xfrm>
            <a:custGeom>
              <a:avLst/>
              <a:gdLst/>
              <a:ahLst/>
              <a:cxnLst/>
              <a:rect l="l" t="t" r="r" b="b"/>
              <a:pathLst>
                <a:path w="1820" h="433" extrusionOk="0">
                  <a:moveTo>
                    <a:pt x="515" y="0"/>
                  </a:moveTo>
                  <a:cubicBezTo>
                    <a:pt x="340" y="0"/>
                    <a:pt x="168" y="26"/>
                    <a:pt x="0" y="77"/>
                  </a:cubicBezTo>
                  <a:cubicBezTo>
                    <a:pt x="577" y="166"/>
                    <a:pt x="1198" y="299"/>
                    <a:pt x="1819" y="432"/>
                  </a:cubicBezTo>
                  <a:cubicBezTo>
                    <a:pt x="1379" y="150"/>
                    <a:pt x="939" y="0"/>
                    <a:pt x="515" y="0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58" name="Google Shape;958;p27">
              <a:extLst>
                <a:ext uri="{FF2B5EF4-FFF2-40B4-BE49-F238E27FC236}">
                  <a16:creationId xmlns:a16="http://schemas.microsoft.com/office/drawing/2014/main" xmlns="" id="{6F78763E-26BC-DA20-979B-C3890AE5F243}"/>
                </a:ext>
              </a:extLst>
            </p:cNvPr>
            <p:cNvSpPr/>
            <p:nvPr/>
          </p:nvSpPr>
          <p:spPr>
            <a:xfrm>
              <a:off x="4906425" y="1885275"/>
              <a:ext cx="388250" cy="610200"/>
            </a:xfrm>
            <a:custGeom>
              <a:avLst/>
              <a:gdLst/>
              <a:ahLst/>
              <a:cxnLst/>
              <a:rect l="l" t="t" r="r" b="b"/>
              <a:pathLst>
                <a:path w="15530" h="24408" extrusionOk="0">
                  <a:moveTo>
                    <a:pt x="5857" y="0"/>
                  </a:moveTo>
                  <a:cubicBezTo>
                    <a:pt x="5502" y="89"/>
                    <a:pt x="5192" y="267"/>
                    <a:pt x="4881" y="533"/>
                  </a:cubicBezTo>
                  <a:cubicBezTo>
                    <a:pt x="4881" y="533"/>
                    <a:pt x="1" y="6079"/>
                    <a:pt x="977" y="14908"/>
                  </a:cubicBezTo>
                  <a:cubicBezTo>
                    <a:pt x="1953" y="23782"/>
                    <a:pt x="6212" y="24403"/>
                    <a:pt x="8475" y="24403"/>
                  </a:cubicBezTo>
                  <a:cubicBezTo>
                    <a:pt x="8751" y="24403"/>
                    <a:pt x="9041" y="24407"/>
                    <a:pt x="9339" y="24407"/>
                  </a:cubicBezTo>
                  <a:cubicBezTo>
                    <a:pt x="11530" y="24407"/>
                    <a:pt x="14145" y="24167"/>
                    <a:pt x="14731" y="20144"/>
                  </a:cubicBezTo>
                  <a:cubicBezTo>
                    <a:pt x="15529" y="14598"/>
                    <a:pt x="11625" y="2663"/>
                    <a:pt x="7676" y="355"/>
                  </a:cubicBezTo>
                  <a:cubicBezTo>
                    <a:pt x="7055" y="222"/>
                    <a:pt x="6434" y="89"/>
                    <a:pt x="5857" y="0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59" name="Google Shape;959;p27">
              <a:extLst>
                <a:ext uri="{FF2B5EF4-FFF2-40B4-BE49-F238E27FC236}">
                  <a16:creationId xmlns:a16="http://schemas.microsoft.com/office/drawing/2014/main" xmlns="" id="{7F458F78-D8E4-63FF-ABF0-C8603A7523D8}"/>
                </a:ext>
              </a:extLst>
            </p:cNvPr>
            <p:cNvSpPr/>
            <p:nvPr/>
          </p:nvSpPr>
          <p:spPr>
            <a:xfrm>
              <a:off x="4979625" y="2173425"/>
              <a:ext cx="213000" cy="93450"/>
            </a:xfrm>
            <a:custGeom>
              <a:avLst/>
              <a:gdLst/>
              <a:ahLst/>
              <a:cxnLst/>
              <a:rect l="l" t="t" r="r" b="b"/>
              <a:pathLst>
                <a:path w="8520" h="3738" extrusionOk="0">
                  <a:moveTo>
                    <a:pt x="5404" y="1"/>
                  </a:moveTo>
                  <a:cubicBezTo>
                    <a:pt x="4157" y="1"/>
                    <a:pt x="2815" y="209"/>
                    <a:pt x="1953" y="764"/>
                  </a:cubicBezTo>
                  <a:cubicBezTo>
                    <a:pt x="1" y="2095"/>
                    <a:pt x="4571" y="3737"/>
                    <a:pt x="4926" y="3737"/>
                  </a:cubicBezTo>
                  <a:cubicBezTo>
                    <a:pt x="4926" y="3737"/>
                    <a:pt x="8519" y="2761"/>
                    <a:pt x="8519" y="764"/>
                  </a:cubicBezTo>
                  <a:cubicBezTo>
                    <a:pt x="8519" y="361"/>
                    <a:pt x="7044" y="1"/>
                    <a:pt x="5404" y="1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60" name="Google Shape;960;p27">
              <a:extLst>
                <a:ext uri="{FF2B5EF4-FFF2-40B4-BE49-F238E27FC236}">
                  <a16:creationId xmlns:a16="http://schemas.microsoft.com/office/drawing/2014/main" xmlns="" id="{EAB2AD9C-72B8-5B57-08F8-736A74557466}"/>
                </a:ext>
              </a:extLst>
            </p:cNvPr>
            <p:cNvSpPr/>
            <p:nvPr/>
          </p:nvSpPr>
          <p:spPr>
            <a:xfrm>
              <a:off x="5027625" y="2366400"/>
              <a:ext cx="183200" cy="56450"/>
            </a:xfrm>
            <a:custGeom>
              <a:avLst/>
              <a:gdLst/>
              <a:ahLst/>
              <a:cxnLst/>
              <a:rect l="l" t="t" r="r" b="b"/>
              <a:pathLst>
                <a:path w="7328" h="2258" extrusionOk="0">
                  <a:moveTo>
                    <a:pt x="7144" y="0"/>
                  </a:moveTo>
                  <a:cubicBezTo>
                    <a:pt x="7106" y="0"/>
                    <a:pt x="7069" y="17"/>
                    <a:pt x="7043" y="56"/>
                  </a:cubicBezTo>
                  <a:cubicBezTo>
                    <a:pt x="6303" y="1535"/>
                    <a:pt x="5063" y="2026"/>
                    <a:pt x="3702" y="2026"/>
                  </a:cubicBezTo>
                  <a:cubicBezTo>
                    <a:pt x="2532" y="2026"/>
                    <a:pt x="1273" y="1664"/>
                    <a:pt x="166" y="1253"/>
                  </a:cubicBezTo>
                  <a:cubicBezTo>
                    <a:pt x="154" y="1249"/>
                    <a:pt x="143" y="1248"/>
                    <a:pt x="132" y="1248"/>
                  </a:cubicBezTo>
                  <a:cubicBezTo>
                    <a:pt x="26" y="1248"/>
                    <a:pt x="1" y="1435"/>
                    <a:pt x="122" y="1475"/>
                  </a:cubicBezTo>
                  <a:cubicBezTo>
                    <a:pt x="1250" y="1898"/>
                    <a:pt x="2525" y="2258"/>
                    <a:pt x="3717" y="2258"/>
                  </a:cubicBezTo>
                  <a:cubicBezTo>
                    <a:pt x="5151" y="2258"/>
                    <a:pt x="6466" y="1739"/>
                    <a:pt x="7265" y="189"/>
                  </a:cubicBezTo>
                  <a:cubicBezTo>
                    <a:pt x="7328" y="95"/>
                    <a:pt x="7235" y="0"/>
                    <a:pt x="7144" y="0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61" name="Google Shape;961;p27">
              <a:extLst>
                <a:ext uri="{FF2B5EF4-FFF2-40B4-BE49-F238E27FC236}">
                  <a16:creationId xmlns:a16="http://schemas.microsoft.com/office/drawing/2014/main" xmlns="" id="{76F836F7-B61D-DBE9-B1E5-6C5CC130131D}"/>
                </a:ext>
              </a:extLst>
            </p:cNvPr>
            <p:cNvSpPr/>
            <p:nvPr/>
          </p:nvSpPr>
          <p:spPr>
            <a:xfrm>
              <a:off x="5095550" y="2247700"/>
              <a:ext cx="33375" cy="175350"/>
            </a:xfrm>
            <a:custGeom>
              <a:avLst/>
              <a:gdLst/>
              <a:ahLst/>
              <a:cxnLst/>
              <a:rect l="l" t="t" r="r" b="b"/>
              <a:pathLst>
                <a:path w="1335" h="7014" extrusionOk="0">
                  <a:moveTo>
                    <a:pt x="117" y="1"/>
                  </a:moveTo>
                  <a:cubicBezTo>
                    <a:pt x="56" y="1"/>
                    <a:pt x="0" y="34"/>
                    <a:pt x="22" y="101"/>
                  </a:cubicBezTo>
                  <a:cubicBezTo>
                    <a:pt x="244" y="2408"/>
                    <a:pt x="599" y="4670"/>
                    <a:pt x="1087" y="6933"/>
                  </a:cubicBezTo>
                  <a:cubicBezTo>
                    <a:pt x="1087" y="6989"/>
                    <a:pt x="1134" y="7014"/>
                    <a:pt x="1185" y="7014"/>
                  </a:cubicBezTo>
                  <a:cubicBezTo>
                    <a:pt x="1256" y="7014"/>
                    <a:pt x="1335" y="6966"/>
                    <a:pt x="1309" y="6889"/>
                  </a:cubicBezTo>
                  <a:cubicBezTo>
                    <a:pt x="865" y="4626"/>
                    <a:pt x="510" y="2363"/>
                    <a:pt x="244" y="101"/>
                  </a:cubicBezTo>
                  <a:cubicBezTo>
                    <a:pt x="244" y="34"/>
                    <a:pt x="178" y="1"/>
                    <a:pt x="117" y="1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62" name="Google Shape;962;p27">
              <a:extLst>
                <a:ext uri="{FF2B5EF4-FFF2-40B4-BE49-F238E27FC236}">
                  <a16:creationId xmlns:a16="http://schemas.microsoft.com/office/drawing/2014/main" xmlns="" id="{4FDC1BF1-3DEB-D8F6-490A-FC004B27A2DF}"/>
                </a:ext>
              </a:extLst>
            </p:cNvPr>
            <p:cNvSpPr/>
            <p:nvPr/>
          </p:nvSpPr>
          <p:spPr>
            <a:xfrm>
              <a:off x="4738925" y="1972725"/>
              <a:ext cx="39975" cy="88975"/>
            </a:xfrm>
            <a:custGeom>
              <a:avLst/>
              <a:gdLst/>
              <a:ahLst/>
              <a:cxnLst/>
              <a:rect l="l" t="t" r="r" b="b"/>
              <a:pathLst>
                <a:path w="1599" h="3559" extrusionOk="0">
                  <a:moveTo>
                    <a:pt x="591" y="0"/>
                  </a:moveTo>
                  <a:cubicBezTo>
                    <a:pt x="572" y="0"/>
                    <a:pt x="552" y="3"/>
                    <a:pt x="533" y="8"/>
                  </a:cubicBezTo>
                  <a:cubicBezTo>
                    <a:pt x="178" y="52"/>
                    <a:pt x="1" y="895"/>
                    <a:pt x="134" y="1871"/>
                  </a:cubicBezTo>
                  <a:cubicBezTo>
                    <a:pt x="263" y="2820"/>
                    <a:pt x="686" y="3559"/>
                    <a:pt x="1036" y="3559"/>
                  </a:cubicBezTo>
                  <a:cubicBezTo>
                    <a:pt x="1046" y="3559"/>
                    <a:pt x="1056" y="3558"/>
                    <a:pt x="1066" y="3557"/>
                  </a:cubicBezTo>
                  <a:cubicBezTo>
                    <a:pt x="1421" y="3513"/>
                    <a:pt x="1598" y="2670"/>
                    <a:pt x="1421" y="1694"/>
                  </a:cubicBezTo>
                  <a:cubicBezTo>
                    <a:pt x="1295" y="728"/>
                    <a:pt x="930" y="0"/>
                    <a:pt x="591" y="0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63" name="Google Shape;963;p27">
              <a:extLst>
                <a:ext uri="{FF2B5EF4-FFF2-40B4-BE49-F238E27FC236}">
                  <a16:creationId xmlns:a16="http://schemas.microsoft.com/office/drawing/2014/main" xmlns="" id="{E4FD1CF3-BC6B-1BE3-176E-3343F4088A5B}"/>
                </a:ext>
              </a:extLst>
            </p:cNvPr>
            <p:cNvSpPr/>
            <p:nvPr/>
          </p:nvSpPr>
          <p:spPr>
            <a:xfrm>
              <a:off x="5295750" y="1866250"/>
              <a:ext cx="38850" cy="88975"/>
            </a:xfrm>
            <a:custGeom>
              <a:avLst/>
              <a:gdLst/>
              <a:ahLst/>
              <a:cxnLst/>
              <a:rect l="l" t="t" r="r" b="b"/>
              <a:pathLst>
                <a:path w="1554" h="3559" extrusionOk="0">
                  <a:moveTo>
                    <a:pt x="590" y="0"/>
                  </a:moveTo>
                  <a:cubicBezTo>
                    <a:pt x="571" y="0"/>
                    <a:pt x="552" y="2"/>
                    <a:pt x="533" y="7"/>
                  </a:cubicBezTo>
                  <a:cubicBezTo>
                    <a:pt x="178" y="52"/>
                    <a:pt x="1" y="895"/>
                    <a:pt x="134" y="1871"/>
                  </a:cubicBezTo>
                  <a:cubicBezTo>
                    <a:pt x="263" y="2819"/>
                    <a:pt x="644" y="3559"/>
                    <a:pt x="1032" y="3559"/>
                  </a:cubicBezTo>
                  <a:cubicBezTo>
                    <a:pt x="1043" y="3559"/>
                    <a:pt x="1054" y="3558"/>
                    <a:pt x="1065" y="3557"/>
                  </a:cubicBezTo>
                  <a:cubicBezTo>
                    <a:pt x="1420" y="3512"/>
                    <a:pt x="1553" y="2669"/>
                    <a:pt x="1420" y="1693"/>
                  </a:cubicBezTo>
                  <a:cubicBezTo>
                    <a:pt x="1294" y="727"/>
                    <a:pt x="930" y="0"/>
                    <a:pt x="590" y="0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64" name="Google Shape;964;p27">
              <a:extLst>
                <a:ext uri="{FF2B5EF4-FFF2-40B4-BE49-F238E27FC236}">
                  <a16:creationId xmlns:a16="http://schemas.microsoft.com/office/drawing/2014/main" xmlns="" id="{14714E58-53C0-94D3-C295-B68D01573BA6}"/>
                </a:ext>
              </a:extLst>
            </p:cNvPr>
            <p:cNvSpPr/>
            <p:nvPr/>
          </p:nvSpPr>
          <p:spPr>
            <a:xfrm>
              <a:off x="1939225" y="2118875"/>
              <a:ext cx="396125" cy="238500"/>
            </a:xfrm>
            <a:custGeom>
              <a:avLst/>
              <a:gdLst/>
              <a:ahLst/>
              <a:cxnLst/>
              <a:rect l="l" t="t" r="r" b="b"/>
              <a:pathLst>
                <a:path w="15845" h="9540" extrusionOk="0">
                  <a:moveTo>
                    <a:pt x="9766" y="0"/>
                  </a:moveTo>
                  <a:cubicBezTo>
                    <a:pt x="8718" y="0"/>
                    <a:pt x="7600" y="236"/>
                    <a:pt x="6438" y="817"/>
                  </a:cubicBezTo>
                  <a:cubicBezTo>
                    <a:pt x="1759" y="3156"/>
                    <a:pt x="0" y="9540"/>
                    <a:pt x="6786" y="9540"/>
                  </a:cubicBezTo>
                  <a:cubicBezTo>
                    <a:pt x="7978" y="9540"/>
                    <a:pt x="9435" y="9343"/>
                    <a:pt x="11185" y="8892"/>
                  </a:cubicBezTo>
                  <a:cubicBezTo>
                    <a:pt x="12561" y="6540"/>
                    <a:pt x="14114" y="4455"/>
                    <a:pt x="15844" y="2591"/>
                  </a:cubicBezTo>
                  <a:cubicBezTo>
                    <a:pt x="14460" y="1396"/>
                    <a:pt x="12318" y="0"/>
                    <a:pt x="9766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65" name="Google Shape;965;p27">
              <a:extLst>
                <a:ext uri="{FF2B5EF4-FFF2-40B4-BE49-F238E27FC236}">
                  <a16:creationId xmlns:a16="http://schemas.microsoft.com/office/drawing/2014/main" xmlns="" id="{9871F37D-1E86-7515-21E2-DFC503F694E6}"/>
                </a:ext>
              </a:extLst>
            </p:cNvPr>
            <p:cNvSpPr/>
            <p:nvPr/>
          </p:nvSpPr>
          <p:spPr>
            <a:xfrm>
              <a:off x="2218850" y="2183650"/>
              <a:ext cx="155300" cy="157525"/>
            </a:xfrm>
            <a:custGeom>
              <a:avLst/>
              <a:gdLst/>
              <a:ahLst/>
              <a:cxnLst/>
              <a:rect l="l" t="t" r="r" b="b"/>
              <a:pathLst>
                <a:path w="6212" h="6301" extrusionOk="0">
                  <a:moveTo>
                    <a:pt x="4659" y="0"/>
                  </a:moveTo>
                  <a:cubicBezTo>
                    <a:pt x="2929" y="1864"/>
                    <a:pt x="1376" y="3949"/>
                    <a:pt x="0" y="6301"/>
                  </a:cubicBezTo>
                  <a:cubicBezTo>
                    <a:pt x="1198" y="5990"/>
                    <a:pt x="2485" y="5591"/>
                    <a:pt x="3949" y="5014"/>
                  </a:cubicBezTo>
                  <a:lnTo>
                    <a:pt x="6212" y="1598"/>
                  </a:lnTo>
                  <a:cubicBezTo>
                    <a:pt x="6212" y="1598"/>
                    <a:pt x="5635" y="888"/>
                    <a:pt x="4659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55818" y="1777261"/>
            <a:ext cx="5146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2: BÀI HỌC CUỘC SỐNG </a:t>
            </a:r>
          </a:p>
          <a:p>
            <a:pPr algn="ctr"/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5030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7179396" cy="11676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 “NHỮNG TÌNH HUỐNG HIỂM NGHÈO”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44000" pressure="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396" y="-140675"/>
            <a:ext cx="4443387" cy="26165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66184" y="1167620"/>
            <a:ext cx="28698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BẢN 1: HAI NGƯỜI BẠN ĐỒNG HÀNH VÀ CON GẤU</a:t>
            </a:r>
          </a:p>
          <a:p>
            <a:endParaRPr lang="en-US" dirty="0"/>
          </a:p>
        </p:txBody>
      </p:sp>
      <p:pic>
        <p:nvPicPr>
          <p:cNvPr id="1026" name="Picture 2" descr="Hình Lá Cây Cho Ghép Ảnh Tách Nền PNG 15 - Free.Vector6.com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6883">
            <a:off x="332459" y="526313"/>
            <a:ext cx="5012447" cy="386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20745564">
            <a:off x="2053882" y="1901807"/>
            <a:ext cx="2321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1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7179396" cy="11676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 “NHỮNG TÌNH HUỐNG HIỂM NGHÈO”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233" y="1280160"/>
            <a:ext cx="5570808" cy="8440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VĂN BẢN “HAI NGƯỜI BẠN ĐỒNG HÀNH VÀ CON GẤU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134" y="-57591"/>
            <a:ext cx="3019866" cy="2278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838005" y="871194"/>
            <a:ext cx="1688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BÀI GHI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465" y="2630935"/>
            <a:ext cx="5795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465" y="3047810"/>
            <a:ext cx="5795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398" y="3434314"/>
            <a:ext cx="5795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398" y="3832720"/>
            <a:ext cx="5795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465" y="4206288"/>
            <a:ext cx="5795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397" y="2122494"/>
            <a:ext cx="5795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4600135" y="2177390"/>
            <a:ext cx="323556" cy="523220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261314" y="2166881"/>
            <a:ext cx="5795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4543865" y="2901658"/>
            <a:ext cx="436097" cy="1616405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261315" y="3417807"/>
            <a:ext cx="5795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6258" y="4729508"/>
            <a:ext cx="1078992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mõm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ngửi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ngửi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,…”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hlinkClick r:id="rId4" action="ppaction://hlinksldjump"/>
          </p:cNvPr>
          <p:cNvSpPr/>
          <p:nvPr/>
        </p:nvSpPr>
        <p:spPr>
          <a:xfrm>
            <a:off x="11676179" y="6545390"/>
            <a:ext cx="515822" cy="3126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5" name="Rounded Rectangle 4">
            <a:hlinkClick r:id="rId5" action="ppaction://hlinksldjump"/>
          </p:cNvPr>
          <p:cNvSpPr/>
          <p:nvPr/>
        </p:nvSpPr>
        <p:spPr>
          <a:xfrm>
            <a:off x="11155680" y="6545390"/>
            <a:ext cx="520498" cy="3126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" name="Rounded Rectangle 10">
            <a:hlinkClick r:id="rId6" action="ppaction://hlinksldjump"/>
          </p:cNvPr>
          <p:cNvSpPr/>
          <p:nvPr/>
        </p:nvSpPr>
        <p:spPr>
          <a:xfrm>
            <a:off x="11676178" y="6204857"/>
            <a:ext cx="515822" cy="3405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10855234" y="6545390"/>
            <a:ext cx="300446" cy="3126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19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 animBg="1"/>
      <p:bldP spid="19" grpId="0"/>
      <p:bldP spid="20" grpId="0" animBg="1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2166425" y="1392701"/>
            <a:ext cx="8932984" cy="267286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oogle Shape;783;p27">
            <a:extLst>
              <a:ext uri="{FF2B5EF4-FFF2-40B4-BE49-F238E27FC236}">
                <a16:creationId xmlns:a16="http://schemas.microsoft.com/office/drawing/2014/main" xmlns="" id="{AAD01C4E-1195-F5B3-CA74-197433A303BA}"/>
              </a:ext>
            </a:extLst>
          </p:cNvPr>
          <p:cNvGrpSpPr/>
          <p:nvPr/>
        </p:nvGrpSpPr>
        <p:grpSpPr>
          <a:xfrm>
            <a:off x="9869462" y="4833257"/>
            <a:ext cx="2322538" cy="2024743"/>
            <a:chOff x="1876100" y="1405375"/>
            <a:chExt cx="3742450" cy="2887100"/>
          </a:xfrm>
        </p:grpSpPr>
        <p:sp>
          <p:nvSpPr>
            <p:cNvPr id="4" name="Google Shape;784;p27">
              <a:extLst>
                <a:ext uri="{FF2B5EF4-FFF2-40B4-BE49-F238E27FC236}">
                  <a16:creationId xmlns:a16="http://schemas.microsoft.com/office/drawing/2014/main" xmlns="" id="{B2B9DBD6-9E8E-B033-17AE-0DFA53B74204}"/>
                </a:ext>
              </a:extLst>
            </p:cNvPr>
            <p:cNvSpPr/>
            <p:nvPr/>
          </p:nvSpPr>
          <p:spPr>
            <a:xfrm>
              <a:off x="1876100" y="1858975"/>
              <a:ext cx="3726925" cy="2433500"/>
            </a:xfrm>
            <a:custGeom>
              <a:avLst/>
              <a:gdLst/>
              <a:ahLst/>
              <a:cxnLst/>
              <a:rect l="l" t="t" r="r" b="b"/>
              <a:pathLst>
                <a:path w="149077" h="97340" extrusionOk="0">
                  <a:moveTo>
                    <a:pt x="53732" y="0"/>
                  </a:moveTo>
                  <a:cubicBezTo>
                    <a:pt x="37541" y="0"/>
                    <a:pt x="20572" y="5102"/>
                    <a:pt x="12513" y="21506"/>
                  </a:cubicBezTo>
                  <a:cubicBezTo>
                    <a:pt x="1" y="47018"/>
                    <a:pt x="24137" y="93471"/>
                    <a:pt x="26843" y="95290"/>
                  </a:cubicBezTo>
                  <a:cubicBezTo>
                    <a:pt x="28380" y="96315"/>
                    <a:pt x="37519" y="97339"/>
                    <a:pt x="44542" y="97339"/>
                  </a:cubicBezTo>
                  <a:cubicBezTo>
                    <a:pt x="49684" y="97339"/>
                    <a:pt x="53692" y="96790"/>
                    <a:pt x="52754" y="95290"/>
                  </a:cubicBezTo>
                  <a:cubicBezTo>
                    <a:pt x="50536" y="91696"/>
                    <a:pt x="42017" y="89478"/>
                    <a:pt x="42017" y="89478"/>
                  </a:cubicBezTo>
                  <a:cubicBezTo>
                    <a:pt x="42017" y="89478"/>
                    <a:pt x="39133" y="72263"/>
                    <a:pt x="43126" y="70488"/>
                  </a:cubicBezTo>
                  <a:cubicBezTo>
                    <a:pt x="43822" y="70170"/>
                    <a:pt x="45054" y="70057"/>
                    <a:pt x="46720" y="70057"/>
                  </a:cubicBezTo>
                  <a:cubicBezTo>
                    <a:pt x="48771" y="70057"/>
                    <a:pt x="51480" y="70228"/>
                    <a:pt x="54662" y="70400"/>
                  </a:cubicBezTo>
                  <a:cubicBezTo>
                    <a:pt x="57853" y="70568"/>
                    <a:pt x="61527" y="70737"/>
                    <a:pt x="65502" y="70737"/>
                  </a:cubicBezTo>
                  <a:cubicBezTo>
                    <a:pt x="73022" y="70737"/>
                    <a:pt x="81621" y="70133"/>
                    <a:pt x="90067" y="67782"/>
                  </a:cubicBezTo>
                  <a:lnTo>
                    <a:pt x="90067" y="67782"/>
                  </a:lnTo>
                  <a:cubicBezTo>
                    <a:pt x="90067" y="67782"/>
                    <a:pt x="86074" y="92805"/>
                    <a:pt x="91443" y="95512"/>
                  </a:cubicBezTo>
                  <a:cubicBezTo>
                    <a:pt x="93960" y="96771"/>
                    <a:pt x="98292" y="97236"/>
                    <a:pt x="102207" y="97236"/>
                  </a:cubicBezTo>
                  <a:cubicBezTo>
                    <a:pt x="106573" y="97236"/>
                    <a:pt x="110420" y="96657"/>
                    <a:pt x="110654" y="95956"/>
                  </a:cubicBezTo>
                  <a:cubicBezTo>
                    <a:pt x="111098" y="94625"/>
                    <a:pt x="103067" y="91031"/>
                    <a:pt x="103067" y="91031"/>
                  </a:cubicBezTo>
                  <a:cubicBezTo>
                    <a:pt x="103067" y="91031"/>
                    <a:pt x="106617" y="65564"/>
                    <a:pt x="112429" y="60195"/>
                  </a:cubicBezTo>
                  <a:cubicBezTo>
                    <a:pt x="118241" y="54826"/>
                    <a:pt x="149076" y="32909"/>
                    <a:pt x="142821" y="13697"/>
                  </a:cubicBezTo>
                  <a:cubicBezTo>
                    <a:pt x="139370" y="3101"/>
                    <a:pt x="130007" y="725"/>
                    <a:pt x="122303" y="725"/>
                  </a:cubicBezTo>
                  <a:cubicBezTo>
                    <a:pt x="116041" y="725"/>
                    <a:pt x="110876" y="2295"/>
                    <a:pt x="110876" y="2295"/>
                  </a:cubicBezTo>
                  <a:cubicBezTo>
                    <a:pt x="110876" y="2295"/>
                    <a:pt x="104106" y="5904"/>
                    <a:pt x="93275" y="5904"/>
                  </a:cubicBezTo>
                  <a:cubicBezTo>
                    <a:pt x="88868" y="5904"/>
                    <a:pt x="83790" y="5307"/>
                    <a:pt x="78221" y="3626"/>
                  </a:cubicBezTo>
                  <a:cubicBezTo>
                    <a:pt x="71385" y="1557"/>
                    <a:pt x="62677" y="0"/>
                    <a:pt x="53732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" name="Google Shape;785;p27">
              <a:extLst>
                <a:ext uri="{FF2B5EF4-FFF2-40B4-BE49-F238E27FC236}">
                  <a16:creationId xmlns:a16="http://schemas.microsoft.com/office/drawing/2014/main" xmlns="" id="{8B112FC0-D4CC-20A8-955E-50880E573DB2}"/>
                </a:ext>
              </a:extLst>
            </p:cNvPr>
            <p:cNvSpPr/>
            <p:nvPr/>
          </p:nvSpPr>
          <p:spPr>
            <a:xfrm>
              <a:off x="3685200" y="3553500"/>
              <a:ext cx="442600" cy="660675"/>
            </a:xfrm>
            <a:custGeom>
              <a:avLst/>
              <a:gdLst/>
              <a:ahLst/>
              <a:cxnLst/>
              <a:rect l="l" t="t" r="r" b="b"/>
              <a:pathLst>
                <a:path w="17704" h="26427" extrusionOk="0">
                  <a:moveTo>
                    <a:pt x="17703" y="1"/>
                  </a:moveTo>
                  <a:lnTo>
                    <a:pt x="17703" y="1"/>
                  </a:lnTo>
                  <a:cubicBezTo>
                    <a:pt x="13799" y="1110"/>
                    <a:pt x="9850" y="1820"/>
                    <a:pt x="5990" y="2264"/>
                  </a:cubicBezTo>
                  <a:cubicBezTo>
                    <a:pt x="3195" y="9496"/>
                    <a:pt x="1" y="19035"/>
                    <a:pt x="1731" y="21342"/>
                  </a:cubicBezTo>
                  <a:cubicBezTo>
                    <a:pt x="4029" y="24465"/>
                    <a:pt x="10772" y="26427"/>
                    <a:pt x="13637" y="26427"/>
                  </a:cubicBezTo>
                  <a:cubicBezTo>
                    <a:pt x="14313" y="26427"/>
                    <a:pt x="14773" y="26318"/>
                    <a:pt x="14908" y="26089"/>
                  </a:cubicBezTo>
                  <a:cubicBezTo>
                    <a:pt x="15662" y="24847"/>
                    <a:pt x="11181" y="19523"/>
                    <a:pt x="11181" y="19523"/>
                  </a:cubicBezTo>
                  <a:cubicBezTo>
                    <a:pt x="11181" y="19523"/>
                    <a:pt x="13622" y="13932"/>
                    <a:pt x="16772" y="7677"/>
                  </a:cubicBezTo>
                  <a:cubicBezTo>
                    <a:pt x="17171" y="3329"/>
                    <a:pt x="17703" y="1"/>
                    <a:pt x="17703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" name="Google Shape;786;p27">
              <a:extLst>
                <a:ext uri="{FF2B5EF4-FFF2-40B4-BE49-F238E27FC236}">
                  <a16:creationId xmlns:a16="http://schemas.microsoft.com/office/drawing/2014/main" xmlns="" id="{7E402A07-1C52-5262-1B89-39BE693F01BE}"/>
                </a:ext>
              </a:extLst>
            </p:cNvPr>
            <p:cNvSpPr/>
            <p:nvPr/>
          </p:nvSpPr>
          <p:spPr>
            <a:xfrm>
              <a:off x="3834950" y="3438625"/>
              <a:ext cx="430375" cy="306800"/>
            </a:xfrm>
            <a:custGeom>
              <a:avLst/>
              <a:gdLst/>
              <a:ahLst/>
              <a:cxnLst/>
              <a:rect l="l" t="t" r="r" b="b"/>
              <a:pathLst>
                <a:path w="17215" h="12272" extrusionOk="0">
                  <a:moveTo>
                    <a:pt x="9457" y="0"/>
                  </a:moveTo>
                  <a:cubicBezTo>
                    <a:pt x="7443" y="0"/>
                    <a:pt x="5204" y="64"/>
                    <a:pt x="2795" y="115"/>
                  </a:cubicBezTo>
                  <a:cubicBezTo>
                    <a:pt x="2086" y="1668"/>
                    <a:pt x="1065" y="4108"/>
                    <a:pt x="0" y="6859"/>
                  </a:cubicBezTo>
                  <a:cubicBezTo>
                    <a:pt x="3860" y="6415"/>
                    <a:pt x="7809" y="5705"/>
                    <a:pt x="11713" y="4596"/>
                  </a:cubicBezTo>
                  <a:lnTo>
                    <a:pt x="11713" y="4596"/>
                  </a:lnTo>
                  <a:cubicBezTo>
                    <a:pt x="11713" y="4596"/>
                    <a:pt x="11181" y="7924"/>
                    <a:pt x="10782" y="12272"/>
                  </a:cubicBezTo>
                  <a:cubicBezTo>
                    <a:pt x="12778" y="8323"/>
                    <a:pt x="15041" y="4108"/>
                    <a:pt x="17215" y="825"/>
                  </a:cubicBezTo>
                  <a:cubicBezTo>
                    <a:pt x="15379" y="167"/>
                    <a:pt x="12712" y="0"/>
                    <a:pt x="9457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" name="Google Shape;787;p27">
              <a:extLst>
                <a:ext uri="{FF2B5EF4-FFF2-40B4-BE49-F238E27FC236}">
                  <a16:creationId xmlns:a16="http://schemas.microsoft.com/office/drawing/2014/main" xmlns="" id="{3FA5B02A-4A9A-B205-CF37-A0FA06DB2B70}"/>
                </a:ext>
              </a:extLst>
            </p:cNvPr>
            <p:cNvSpPr/>
            <p:nvPr/>
          </p:nvSpPr>
          <p:spPr>
            <a:xfrm>
              <a:off x="3716250" y="3553500"/>
              <a:ext cx="411550" cy="661125"/>
            </a:xfrm>
            <a:custGeom>
              <a:avLst/>
              <a:gdLst/>
              <a:ahLst/>
              <a:cxnLst/>
              <a:rect l="l" t="t" r="r" b="b"/>
              <a:pathLst>
                <a:path w="16462" h="26445" extrusionOk="0">
                  <a:moveTo>
                    <a:pt x="16461" y="1"/>
                  </a:moveTo>
                  <a:cubicBezTo>
                    <a:pt x="12557" y="1110"/>
                    <a:pt x="8608" y="1820"/>
                    <a:pt x="4748" y="2264"/>
                  </a:cubicBezTo>
                  <a:cubicBezTo>
                    <a:pt x="2486" y="8076"/>
                    <a:pt x="1" y="15397"/>
                    <a:pt x="1" y="19212"/>
                  </a:cubicBezTo>
                  <a:cubicBezTo>
                    <a:pt x="1" y="20144"/>
                    <a:pt x="134" y="20898"/>
                    <a:pt x="489" y="21342"/>
                  </a:cubicBezTo>
                  <a:cubicBezTo>
                    <a:pt x="2796" y="24448"/>
                    <a:pt x="9496" y="26444"/>
                    <a:pt x="12380" y="26444"/>
                  </a:cubicBezTo>
                  <a:cubicBezTo>
                    <a:pt x="13045" y="26444"/>
                    <a:pt x="13533" y="26311"/>
                    <a:pt x="13666" y="26089"/>
                  </a:cubicBezTo>
                  <a:cubicBezTo>
                    <a:pt x="13711" y="26001"/>
                    <a:pt x="13755" y="25867"/>
                    <a:pt x="13755" y="25734"/>
                  </a:cubicBezTo>
                  <a:cubicBezTo>
                    <a:pt x="13755" y="24048"/>
                    <a:pt x="9939" y="19523"/>
                    <a:pt x="9939" y="19523"/>
                  </a:cubicBezTo>
                  <a:cubicBezTo>
                    <a:pt x="9939" y="19523"/>
                    <a:pt x="12380" y="13932"/>
                    <a:pt x="15530" y="7721"/>
                  </a:cubicBezTo>
                  <a:cubicBezTo>
                    <a:pt x="15530" y="7677"/>
                    <a:pt x="15530" y="7677"/>
                    <a:pt x="15530" y="7677"/>
                  </a:cubicBezTo>
                  <a:cubicBezTo>
                    <a:pt x="15929" y="3373"/>
                    <a:pt x="16461" y="45"/>
                    <a:pt x="16461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" name="Google Shape;788;p27">
              <a:extLst>
                <a:ext uri="{FF2B5EF4-FFF2-40B4-BE49-F238E27FC236}">
                  <a16:creationId xmlns:a16="http://schemas.microsoft.com/office/drawing/2014/main" xmlns="" id="{277B1091-67B5-2C0C-70B8-03B6EE52C4C1}"/>
                </a:ext>
              </a:extLst>
            </p:cNvPr>
            <p:cNvSpPr/>
            <p:nvPr/>
          </p:nvSpPr>
          <p:spPr>
            <a:xfrm>
              <a:off x="4104475" y="3553500"/>
              <a:ext cx="23325" cy="191925"/>
            </a:xfrm>
            <a:custGeom>
              <a:avLst/>
              <a:gdLst/>
              <a:ahLst/>
              <a:cxnLst/>
              <a:rect l="l" t="t" r="r" b="b"/>
              <a:pathLst>
                <a:path w="933" h="7677" extrusionOk="0">
                  <a:moveTo>
                    <a:pt x="932" y="1"/>
                  </a:moveTo>
                  <a:cubicBezTo>
                    <a:pt x="932" y="2"/>
                    <a:pt x="400" y="3329"/>
                    <a:pt x="1" y="7677"/>
                  </a:cubicBezTo>
                  <a:cubicBezTo>
                    <a:pt x="400" y="3373"/>
                    <a:pt x="932" y="45"/>
                    <a:pt x="932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" name="Google Shape;789;p27">
              <a:extLst>
                <a:ext uri="{FF2B5EF4-FFF2-40B4-BE49-F238E27FC236}">
                  <a16:creationId xmlns:a16="http://schemas.microsoft.com/office/drawing/2014/main" xmlns="" id="{3D9F81AC-DC8B-7B3B-9E2B-2E881FF66F1B}"/>
                </a:ext>
              </a:extLst>
            </p:cNvPr>
            <p:cNvSpPr/>
            <p:nvPr/>
          </p:nvSpPr>
          <p:spPr>
            <a:xfrm>
              <a:off x="2906550" y="3610400"/>
              <a:ext cx="713700" cy="606300"/>
            </a:xfrm>
            <a:custGeom>
              <a:avLst/>
              <a:gdLst/>
              <a:ahLst/>
              <a:cxnLst/>
              <a:rect l="l" t="t" r="r" b="b"/>
              <a:pathLst>
                <a:path w="28548" h="24252" extrusionOk="0">
                  <a:moveTo>
                    <a:pt x="5587" y="1"/>
                  </a:moveTo>
                  <a:cubicBezTo>
                    <a:pt x="3882" y="1"/>
                    <a:pt x="2623" y="114"/>
                    <a:pt x="1908" y="431"/>
                  </a:cubicBezTo>
                  <a:cubicBezTo>
                    <a:pt x="888" y="875"/>
                    <a:pt x="311" y="2428"/>
                    <a:pt x="0" y="4424"/>
                  </a:cubicBezTo>
                  <a:cubicBezTo>
                    <a:pt x="2751" y="13165"/>
                    <a:pt x="5458" y="19643"/>
                    <a:pt x="6611" y="21551"/>
                  </a:cubicBezTo>
                  <a:cubicBezTo>
                    <a:pt x="7454" y="21950"/>
                    <a:pt x="8297" y="22394"/>
                    <a:pt x="9052" y="22926"/>
                  </a:cubicBezTo>
                  <a:cubicBezTo>
                    <a:pt x="11949" y="23661"/>
                    <a:pt x="17053" y="24251"/>
                    <a:pt x="21218" y="24251"/>
                  </a:cubicBezTo>
                  <a:cubicBezTo>
                    <a:pt x="25343" y="24251"/>
                    <a:pt x="28547" y="23673"/>
                    <a:pt x="27775" y="22083"/>
                  </a:cubicBezTo>
                  <a:cubicBezTo>
                    <a:pt x="26000" y="18267"/>
                    <a:pt x="19167" y="15916"/>
                    <a:pt x="19167" y="15916"/>
                  </a:cubicBezTo>
                  <a:cubicBezTo>
                    <a:pt x="19167" y="15916"/>
                    <a:pt x="17969" y="6599"/>
                    <a:pt x="18502" y="564"/>
                  </a:cubicBezTo>
                  <a:cubicBezTo>
                    <a:pt x="13145" y="365"/>
                    <a:pt x="8648" y="1"/>
                    <a:pt x="5587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" name="Google Shape;790;p27">
              <a:extLst>
                <a:ext uri="{FF2B5EF4-FFF2-40B4-BE49-F238E27FC236}">
                  <a16:creationId xmlns:a16="http://schemas.microsoft.com/office/drawing/2014/main" xmlns="" id="{036E08BA-B202-FD31-0E82-E989A360D33A}"/>
                </a:ext>
              </a:extLst>
            </p:cNvPr>
            <p:cNvSpPr/>
            <p:nvPr/>
          </p:nvSpPr>
          <p:spPr>
            <a:xfrm>
              <a:off x="3071825" y="4149150"/>
              <a:ext cx="61025" cy="34400"/>
            </a:xfrm>
            <a:custGeom>
              <a:avLst/>
              <a:gdLst/>
              <a:ahLst/>
              <a:cxnLst/>
              <a:rect l="l" t="t" r="r" b="b"/>
              <a:pathLst>
                <a:path w="2441" h="1376" extrusionOk="0">
                  <a:moveTo>
                    <a:pt x="0" y="1"/>
                  </a:moveTo>
                  <a:lnTo>
                    <a:pt x="0" y="1"/>
                  </a:lnTo>
                  <a:cubicBezTo>
                    <a:pt x="133" y="267"/>
                    <a:pt x="266" y="444"/>
                    <a:pt x="355" y="533"/>
                  </a:cubicBezTo>
                  <a:cubicBezTo>
                    <a:pt x="710" y="799"/>
                    <a:pt x="1420" y="1110"/>
                    <a:pt x="2441" y="1376"/>
                  </a:cubicBezTo>
                  <a:cubicBezTo>
                    <a:pt x="1686" y="844"/>
                    <a:pt x="843" y="400"/>
                    <a:pt x="0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" name="Google Shape;791;p27">
              <a:extLst>
                <a:ext uri="{FF2B5EF4-FFF2-40B4-BE49-F238E27FC236}">
                  <a16:creationId xmlns:a16="http://schemas.microsoft.com/office/drawing/2014/main" xmlns="" id="{7D09EAF2-708D-209B-FDA3-E74438FBB2CB}"/>
                </a:ext>
              </a:extLst>
            </p:cNvPr>
            <p:cNvSpPr/>
            <p:nvPr/>
          </p:nvSpPr>
          <p:spPr>
            <a:xfrm>
              <a:off x="2828900" y="3444800"/>
              <a:ext cx="542425" cy="276225"/>
            </a:xfrm>
            <a:custGeom>
              <a:avLst/>
              <a:gdLst/>
              <a:ahLst/>
              <a:cxnLst/>
              <a:rect l="l" t="t" r="r" b="b"/>
              <a:pathLst>
                <a:path w="21697" h="11049" extrusionOk="0">
                  <a:moveTo>
                    <a:pt x="1" y="1"/>
                  </a:moveTo>
                  <a:lnTo>
                    <a:pt x="1" y="1"/>
                  </a:lnTo>
                  <a:cubicBezTo>
                    <a:pt x="977" y="3950"/>
                    <a:pt x="2042" y="7677"/>
                    <a:pt x="3106" y="11048"/>
                  </a:cubicBezTo>
                  <a:cubicBezTo>
                    <a:pt x="3417" y="9052"/>
                    <a:pt x="3994" y="7499"/>
                    <a:pt x="5014" y="7055"/>
                  </a:cubicBezTo>
                  <a:cubicBezTo>
                    <a:pt x="5729" y="6738"/>
                    <a:pt x="6988" y="6625"/>
                    <a:pt x="8693" y="6625"/>
                  </a:cubicBezTo>
                  <a:cubicBezTo>
                    <a:pt x="11754" y="6625"/>
                    <a:pt x="16251" y="6989"/>
                    <a:pt x="21608" y="7188"/>
                  </a:cubicBezTo>
                  <a:cubicBezTo>
                    <a:pt x="21608" y="6878"/>
                    <a:pt x="21652" y="6612"/>
                    <a:pt x="21697" y="6301"/>
                  </a:cubicBezTo>
                  <a:cubicBezTo>
                    <a:pt x="11980" y="4926"/>
                    <a:pt x="4127" y="1864"/>
                    <a:pt x="1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" name="Google Shape;792;p27">
              <a:extLst>
                <a:ext uri="{FF2B5EF4-FFF2-40B4-BE49-F238E27FC236}">
                  <a16:creationId xmlns:a16="http://schemas.microsoft.com/office/drawing/2014/main" xmlns="" id="{7CD2B712-4C01-BE50-9733-C78AE1470A92}"/>
                </a:ext>
              </a:extLst>
            </p:cNvPr>
            <p:cNvSpPr/>
            <p:nvPr/>
          </p:nvSpPr>
          <p:spPr>
            <a:xfrm>
              <a:off x="2906550" y="3610075"/>
              <a:ext cx="697700" cy="606750"/>
            </a:xfrm>
            <a:custGeom>
              <a:avLst/>
              <a:gdLst/>
              <a:ahLst/>
              <a:cxnLst/>
              <a:rect l="l" t="t" r="r" b="b"/>
              <a:pathLst>
                <a:path w="27908" h="24270" extrusionOk="0">
                  <a:moveTo>
                    <a:pt x="5502" y="1"/>
                  </a:moveTo>
                  <a:cubicBezTo>
                    <a:pt x="3860" y="1"/>
                    <a:pt x="2618" y="134"/>
                    <a:pt x="1953" y="400"/>
                  </a:cubicBezTo>
                  <a:cubicBezTo>
                    <a:pt x="1953" y="400"/>
                    <a:pt x="1953" y="400"/>
                    <a:pt x="1953" y="444"/>
                  </a:cubicBezTo>
                  <a:lnTo>
                    <a:pt x="1908" y="444"/>
                  </a:lnTo>
                  <a:cubicBezTo>
                    <a:pt x="888" y="888"/>
                    <a:pt x="311" y="2441"/>
                    <a:pt x="0" y="4437"/>
                  </a:cubicBezTo>
                  <a:cubicBezTo>
                    <a:pt x="2751" y="13178"/>
                    <a:pt x="5458" y="19611"/>
                    <a:pt x="6611" y="21564"/>
                  </a:cubicBezTo>
                  <a:cubicBezTo>
                    <a:pt x="7454" y="21963"/>
                    <a:pt x="8297" y="22407"/>
                    <a:pt x="9052" y="22939"/>
                  </a:cubicBezTo>
                  <a:lnTo>
                    <a:pt x="9096" y="22939"/>
                  </a:lnTo>
                  <a:cubicBezTo>
                    <a:pt x="11935" y="23693"/>
                    <a:pt x="17038" y="24270"/>
                    <a:pt x="21208" y="24270"/>
                  </a:cubicBezTo>
                  <a:cubicBezTo>
                    <a:pt x="24935" y="24270"/>
                    <a:pt x="27908" y="23782"/>
                    <a:pt x="27908" y="22540"/>
                  </a:cubicBezTo>
                  <a:cubicBezTo>
                    <a:pt x="27908" y="22407"/>
                    <a:pt x="27863" y="22229"/>
                    <a:pt x="27775" y="22096"/>
                  </a:cubicBezTo>
                  <a:cubicBezTo>
                    <a:pt x="26000" y="18280"/>
                    <a:pt x="19167" y="15929"/>
                    <a:pt x="19167" y="15929"/>
                  </a:cubicBezTo>
                  <a:cubicBezTo>
                    <a:pt x="19167" y="15929"/>
                    <a:pt x="18369" y="9540"/>
                    <a:pt x="18369" y="3905"/>
                  </a:cubicBezTo>
                  <a:cubicBezTo>
                    <a:pt x="18369" y="2752"/>
                    <a:pt x="18413" y="1598"/>
                    <a:pt x="18502" y="577"/>
                  </a:cubicBezTo>
                  <a:lnTo>
                    <a:pt x="18457" y="577"/>
                  </a:lnTo>
                  <a:cubicBezTo>
                    <a:pt x="14154" y="400"/>
                    <a:pt x="10427" y="134"/>
                    <a:pt x="7587" y="45"/>
                  </a:cubicBezTo>
                  <a:lnTo>
                    <a:pt x="7499" y="45"/>
                  </a:lnTo>
                  <a:cubicBezTo>
                    <a:pt x="6922" y="45"/>
                    <a:pt x="6389" y="1"/>
                    <a:pt x="5901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" name="Google Shape;793;p27">
              <a:extLst>
                <a:ext uri="{FF2B5EF4-FFF2-40B4-BE49-F238E27FC236}">
                  <a16:creationId xmlns:a16="http://schemas.microsoft.com/office/drawing/2014/main" xmlns="" id="{5EA9A92E-21AD-94D6-B04B-3D3316ECB767}"/>
                </a:ext>
              </a:extLst>
            </p:cNvPr>
            <p:cNvSpPr/>
            <p:nvPr/>
          </p:nvSpPr>
          <p:spPr>
            <a:xfrm>
              <a:off x="2954250" y="3610075"/>
              <a:ext cx="413750" cy="14450"/>
            </a:xfrm>
            <a:custGeom>
              <a:avLst/>
              <a:gdLst/>
              <a:ahLst/>
              <a:cxnLst/>
              <a:rect l="l" t="t" r="r" b="b"/>
              <a:pathLst>
                <a:path w="16550" h="578" extrusionOk="0">
                  <a:moveTo>
                    <a:pt x="16549" y="577"/>
                  </a:moveTo>
                  <a:cubicBezTo>
                    <a:pt x="12246" y="400"/>
                    <a:pt x="8519" y="134"/>
                    <a:pt x="5679" y="45"/>
                  </a:cubicBezTo>
                  <a:cubicBezTo>
                    <a:pt x="8519" y="134"/>
                    <a:pt x="12246" y="400"/>
                    <a:pt x="16549" y="577"/>
                  </a:cubicBezTo>
                  <a:close/>
                  <a:moveTo>
                    <a:pt x="0" y="444"/>
                  </a:moveTo>
                  <a:cubicBezTo>
                    <a:pt x="0" y="444"/>
                    <a:pt x="0" y="444"/>
                    <a:pt x="45" y="444"/>
                  </a:cubicBezTo>
                  <a:cubicBezTo>
                    <a:pt x="0" y="444"/>
                    <a:pt x="0" y="444"/>
                    <a:pt x="0" y="444"/>
                  </a:cubicBezTo>
                  <a:close/>
                  <a:moveTo>
                    <a:pt x="45" y="400"/>
                  </a:moveTo>
                  <a:cubicBezTo>
                    <a:pt x="710" y="134"/>
                    <a:pt x="1952" y="1"/>
                    <a:pt x="3594" y="1"/>
                  </a:cubicBezTo>
                  <a:cubicBezTo>
                    <a:pt x="1952" y="1"/>
                    <a:pt x="710" y="134"/>
                    <a:pt x="45" y="400"/>
                  </a:cubicBezTo>
                  <a:close/>
                  <a:moveTo>
                    <a:pt x="5635" y="45"/>
                  </a:moveTo>
                  <a:cubicBezTo>
                    <a:pt x="5591" y="45"/>
                    <a:pt x="5591" y="45"/>
                    <a:pt x="5591" y="45"/>
                  </a:cubicBezTo>
                  <a:cubicBezTo>
                    <a:pt x="5591" y="45"/>
                    <a:pt x="5591" y="45"/>
                    <a:pt x="5635" y="45"/>
                  </a:cubicBezTo>
                  <a:close/>
                  <a:moveTo>
                    <a:pt x="3993" y="1"/>
                  </a:moveTo>
                  <a:cubicBezTo>
                    <a:pt x="3905" y="1"/>
                    <a:pt x="3772" y="1"/>
                    <a:pt x="3683" y="1"/>
                  </a:cubicBezTo>
                  <a:cubicBezTo>
                    <a:pt x="3772" y="1"/>
                    <a:pt x="3905" y="1"/>
                    <a:pt x="3993" y="1"/>
                  </a:cubicBezTo>
                  <a:close/>
                  <a:moveTo>
                    <a:pt x="3638" y="1"/>
                  </a:moveTo>
                  <a:lnTo>
                    <a:pt x="3594" y="1"/>
                  </a:lnTo>
                  <a:lnTo>
                    <a:pt x="3594" y="1"/>
                  </a:lnTo>
                  <a:lnTo>
                    <a:pt x="3638" y="1"/>
                  </a:ln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" name="Google Shape;794;p27">
              <a:extLst>
                <a:ext uri="{FF2B5EF4-FFF2-40B4-BE49-F238E27FC236}">
                  <a16:creationId xmlns:a16="http://schemas.microsoft.com/office/drawing/2014/main" xmlns="" id="{14D53FF1-A5A8-DEA7-7FE4-5ABEB8409E60}"/>
                </a:ext>
              </a:extLst>
            </p:cNvPr>
            <p:cNvSpPr/>
            <p:nvPr/>
          </p:nvSpPr>
          <p:spPr>
            <a:xfrm>
              <a:off x="3071825" y="4149150"/>
              <a:ext cx="61025" cy="34400"/>
            </a:xfrm>
            <a:custGeom>
              <a:avLst/>
              <a:gdLst/>
              <a:ahLst/>
              <a:cxnLst/>
              <a:rect l="l" t="t" r="r" b="b"/>
              <a:pathLst>
                <a:path w="2441" h="1376" extrusionOk="0">
                  <a:moveTo>
                    <a:pt x="0" y="1"/>
                  </a:moveTo>
                  <a:lnTo>
                    <a:pt x="0" y="1"/>
                  </a:lnTo>
                  <a:cubicBezTo>
                    <a:pt x="133" y="267"/>
                    <a:pt x="266" y="444"/>
                    <a:pt x="355" y="533"/>
                  </a:cubicBezTo>
                  <a:cubicBezTo>
                    <a:pt x="710" y="799"/>
                    <a:pt x="1420" y="1110"/>
                    <a:pt x="2441" y="1376"/>
                  </a:cubicBezTo>
                  <a:cubicBezTo>
                    <a:pt x="1686" y="844"/>
                    <a:pt x="843" y="400"/>
                    <a:pt x="0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" name="Google Shape;795;p27">
              <a:extLst>
                <a:ext uri="{FF2B5EF4-FFF2-40B4-BE49-F238E27FC236}">
                  <a16:creationId xmlns:a16="http://schemas.microsoft.com/office/drawing/2014/main" xmlns="" id="{52A7E9F2-6761-3E4E-4A9D-D44F720B8803}"/>
                </a:ext>
              </a:extLst>
            </p:cNvPr>
            <p:cNvSpPr/>
            <p:nvPr/>
          </p:nvSpPr>
          <p:spPr>
            <a:xfrm>
              <a:off x="4357375" y="1605250"/>
              <a:ext cx="319475" cy="293350"/>
            </a:xfrm>
            <a:custGeom>
              <a:avLst/>
              <a:gdLst/>
              <a:ahLst/>
              <a:cxnLst/>
              <a:rect l="l" t="t" r="r" b="b"/>
              <a:pathLst>
                <a:path w="12779" h="11734" extrusionOk="0">
                  <a:moveTo>
                    <a:pt x="6927" y="0"/>
                  </a:moveTo>
                  <a:cubicBezTo>
                    <a:pt x="6502" y="0"/>
                    <a:pt x="6057" y="75"/>
                    <a:pt x="5591" y="243"/>
                  </a:cubicBezTo>
                  <a:cubicBezTo>
                    <a:pt x="977" y="1884"/>
                    <a:pt x="0" y="8761"/>
                    <a:pt x="4260" y="9737"/>
                  </a:cubicBezTo>
                  <a:lnTo>
                    <a:pt x="12778" y="11734"/>
                  </a:lnTo>
                  <a:lnTo>
                    <a:pt x="12778" y="5833"/>
                  </a:lnTo>
                  <a:cubicBezTo>
                    <a:pt x="12778" y="5833"/>
                    <a:pt x="10667" y="0"/>
                    <a:pt x="6927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" name="Google Shape;796;p27">
              <a:extLst>
                <a:ext uri="{FF2B5EF4-FFF2-40B4-BE49-F238E27FC236}">
                  <a16:creationId xmlns:a16="http://schemas.microsoft.com/office/drawing/2014/main" xmlns="" id="{AF8C9F12-104A-7EF3-5D7C-976664C435F0}"/>
                </a:ext>
              </a:extLst>
            </p:cNvPr>
            <p:cNvSpPr/>
            <p:nvPr/>
          </p:nvSpPr>
          <p:spPr>
            <a:xfrm>
              <a:off x="4457200" y="1690075"/>
              <a:ext cx="170850" cy="156400"/>
            </a:xfrm>
            <a:custGeom>
              <a:avLst/>
              <a:gdLst/>
              <a:ahLst/>
              <a:cxnLst/>
              <a:rect l="l" t="t" r="r" b="b"/>
              <a:pathLst>
                <a:path w="6834" h="6256" extrusionOk="0">
                  <a:moveTo>
                    <a:pt x="3695" y="0"/>
                  </a:moveTo>
                  <a:cubicBezTo>
                    <a:pt x="3466" y="0"/>
                    <a:pt x="3225" y="41"/>
                    <a:pt x="2973" y="133"/>
                  </a:cubicBezTo>
                  <a:cubicBezTo>
                    <a:pt x="533" y="1020"/>
                    <a:pt x="1" y="4658"/>
                    <a:pt x="2263" y="5191"/>
                  </a:cubicBezTo>
                  <a:cubicBezTo>
                    <a:pt x="4526" y="5723"/>
                    <a:pt x="6833" y="6256"/>
                    <a:pt x="6833" y="6256"/>
                  </a:cubicBezTo>
                  <a:lnTo>
                    <a:pt x="6833" y="3105"/>
                  </a:lnTo>
                  <a:cubicBezTo>
                    <a:pt x="6833" y="3105"/>
                    <a:pt x="5691" y="0"/>
                    <a:pt x="3695" y="0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" name="Google Shape;797;p27">
              <a:extLst>
                <a:ext uri="{FF2B5EF4-FFF2-40B4-BE49-F238E27FC236}">
                  <a16:creationId xmlns:a16="http://schemas.microsoft.com/office/drawing/2014/main" xmlns="" id="{47E176A8-F9F2-94CA-C025-DE092A68C0A6}"/>
                </a:ext>
              </a:extLst>
            </p:cNvPr>
            <p:cNvSpPr/>
            <p:nvPr/>
          </p:nvSpPr>
          <p:spPr>
            <a:xfrm>
              <a:off x="5233625" y="1405375"/>
              <a:ext cx="347725" cy="344600"/>
            </a:xfrm>
            <a:custGeom>
              <a:avLst/>
              <a:gdLst/>
              <a:ahLst/>
              <a:cxnLst/>
              <a:rect l="l" t="t" r="r" b="b"/>
              <a:pathLst>
                <a:path w="13909" h="13784" extrusionOk="0">
                  <a:moveTo>
                    <a:pt x="6533" y="0"/>
                  </a:moveTo>
                  <a:cubicBezTo>
                    <a:pt x="5883" y="0"/>
                    <a:pt x="5221" y="106"/>
                    <a:pt x="4571" y="340"/>
                  </a:cubicBezTo>
                  <a:cubicBezTo>
                    <a:pt x="1" y="2026"/>
                    <a:pt x="2574" y="9258"/>
                    <a:pt x="2574" y="9258"/>
                  </a:cubicBezTo>
                  <a:lnTo>
                    <a:pt x="6346" y="13784"/>
                  </a:lnTo>
                  <a:cubicBezTo>
                    <a:pt x="6346" y="13784"/>
                    <a:pt x="8963" y="10278"/>
                    <a:pt x="11625" y="6818"/>
                  </a:cubicBezTo>
                  <a:cubicBezTo>
                    <a:pt x="13908" y="3850"/>
                    <a:pt x="10448" y="0"/>
                    <a:pt x="6533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9" name="Google Shape;798;p27">
              <a:extLst>
                <a:ext uri="{FF2B5EF4-FFF2-40B4-BE49-F238E27FC236}">
                  <a16:creationId xmlns:a16="http://schemas.microsoft.com/office/drawing/2014/main" xmlns="" id="{739D0BE0-C1D6-09AA-C0AE-7F283346B38C}"/>
                </a:ext>
              </a:extLst>
            </p:cNvPr>
            <p:cNvSpPr/>
            <p:nvPr/>
          </p:nvSpPr>
          <p:spPr>
            <a:xfrm>
              <a:off x="5312400" y="1494625"/>
              <a:ext cx="184750" cy="183250"/>
            </a:xfrm>
            <a:custGeom>
              <a:avLst/>
              <a:gdLst/>
              <a:ahLst/>
              <a:cxnLst/>
              <a:rect l="l" t="t" r="r" b="b"/>
              <a:pathLst>
                <a:path w="7390" h="7330" extrusionOk="0">
                  <a:moveTo>
                    <a:pt x="3455" y="1"/>
                  </a:moveTo>
                  <a:cubicBezTo>
                    <a:pt x="3104" y="1"/>
                    <a:pt x="2747" y="59"/>
                    <a:pt x="2396" y="186"/>
                  </a:cubicBezTo>
                  <a:cubicBezTo>
                    <a:pt x="0" y="1074"/>
                    <a:pt x="1375" y="4934"/>
                    <a:pt x="1375" y="4934"/>
                  </a:cubicBezTo>
                  <a:lnTo>
                    <a:pt x="3372" y="7330"/>
                  </a:lnTo>
                  <a:cubicBezTo>
                    <a:pt x="3372" y="7330"/>
                    <a:pt x="4792" y="5511"/>
                    <a:pt x="6212" y="3647"/>
                  </a:cubicBezTo>
                  <a:cubicBezTo>
                    <a:pt x="7389" y="2052"/>
                    <a:pt x="5542" y="1"/>
                    <a:pt x="3455" y="1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0" name="Google Shape;799;p27">
              <a:extLst>
                <a:ext uri="{FF2B5EF4-FFF2-40B4-BE49-F238E27FC236}">
                  <a16:creationId xmlns:a16="http://schemas.microsoft.com/office/drawing/2014/main" xmlns="" id="{417155E4-22F9-4444-40CF-BE13C3BD2D72}"/>
                </a:ext>
              </a:extLst>
            </p:cNvPr>
            <p:cNvSpPr/>
            <p:nvPr/>
          </p:nvSpPr>
          <p:spPr>
            <a:xfrm>
              <a:off x="4559250" y="2153700"/>
              <a:ext cx="895150" cy="554625"/>
            </a:xfrm>
            <a:custGeom>
              <a:avLst/>
              <a:gdLst/>
              <a:ahLst/>
              <a:cxnLst/>
              <a:rect l="l" t="t" r="r" b="b"/>
              <a:pathLst>
                <a:path w="35806" h="22185" extrusionOk="0">
                  <a:moveTo>
                    <a:pt x="444" y="1"/>
                  </a:moveTo>
                  <a:cubicBezTo>
                    <a:pt x="444" y="1"/>
                    <a:pt x="0" y="16062"/>
                    <a:pt x="9096" y="20232"/>
                  </a:cubicBezTo>
                  <a:cubicBezTo>
                    <a:pt x="12335" y="21696"/>
                    <a:pt x="17082" y="22185"/>
                    <a:pt x="21829" y="22185"/>
                  </a:cubicBezTo>
                  <a:cubicBezTo>
                    <a:pt x="25201" y="22185"/>
                    <a:pt x="28618" y="21963"/>
                    <a:pt x="31501" y="21652"/>
                  </a:cubicBezTo>
                  <a:cubicBezTo>
                    <a:pt x="33498" y="18458"/>
                    <a:pt x="35007" y="15174"/>
                    <a:pt x="35805" y="11847"/>
                  </a:cubicBezTo>
                  <a:lnTo>
                    <a:pt x="32566" y="3949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1" name="Google Shape;800;p27">
              <a:extLst>
                <a:ext uri="{FF2B5EF4-FFF2-40B4-BE49-F238E27FC236}">
                  <a16:creationId xmlns:a16="http://schemas.microsoft.com/office/drawing/2014/main" xmlns="" id="{BE585372-BF47-9B73-1CD2-00C0AC2AAE89}"/>
                </a:ext>
              </a:extLst>
            </p:cNvPr>
            <p:cNvSpPr/>
            <p:nvPr/>
          </p:nvSpPr>
          <p:spPr>
            <a:xfrm>
              <a:off x="4561475" y="1556350"/>
              <a:ext cx="1057075" cy="1023850"/>
            </a:xfrm>
            <a:custGeom>
              <a:avLst/>
              <a:gdLst/>
              <a:ahLst/>
              <a:cxnLst/>
              <a:rect l="l" t="t" r="r" b="b"/>
              <a:pathLst>
                <a:path w="42283" h="40954" extrusionOk="0">
                  <a:moveTo>
                    <a:pt x="23778" y="0"/>
                  </a:moveTo>
                  <a:cubicBezTo>
                    <a:pt x="14027" y="0"/>
                    <a:pt x="2205" y="5282"/>
                    <a:pt x="355" y="12714"/>
                  </a:cubicBezTo>
                  <a:cubicBezTo>
                    <a:pt x="355" y="12714"/>
                    <a:pt x="266" y="13867"/>
                    <a:pt x="222" y="15731"/>
                  </a:cubicBezTo>
                  <a:cubicBezTo>
                    <a:pt x="0" y="21676"/>
                    <a:pt x="222" y="34632"/>
                    <a:pt x="5191" y="37826"/>
                  </a:cubicBezTo>
                  <a:cubicBezTo>
                    <a:pt x="8430" y="39911"/>
                    <a:pt x="13887" y="40954"/>
                    <a:pt x="19289" y="40954"/>
                  </a:cubicBezTo>
                  <a:cubicBezTo>
                    <a:pt x="24691" y="40954"/>
                    <a:pt x="30037" y="39911"/>
                    <a:pt x="33054" y="37826"/>
                  </a:cubicBezTo>
                  <a:cubicBezTo>
                    <a:pt x="33986" y="37161"/>
                    <a:pt x="34829" y="36584"/>
                    <a:pt x="35627" y="36007"/>
                  </a:cubicBezTo>
                  <a:cubicBezTo>
                    <a:pt x="40020" y="32724"/>
                    <a:pt x="42283" y="29662"/>
                    <a:pt x="41883" y="20611"/>
                  </a:cubicBezTo>
                  <a:cubicBezTo>
                    <a:pt x="41440" y="9919"/>
                    <a:pt x="40064" y="8011"/>
                    <a:pt x="33986" y="2953"/>
                  </a:cubicBezTo>
                  <a:cubicBezTo>
                    <a:pt x="31514" y="910"/>
                    <a:pt x="27824" y="0"/>
                    <a:pt x="23778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2" name="Google Shape;801;p27">
              <a:extLst>
                <a:ext uri="{FF2B5EF4-FFF2-40B4-BE49-F238E27FC236}">
                  <a16:creationId xmlns:a16="http://schemas.microsoft.com/office/drawing/2014/main" xmlns="" id="{D0311254-F23B-935F-5F19-2DC11E25EDEE}"/>
                </a:ext>
              </a:extLst>
            </p:cNvPr>
            <p:cNvSpPr/>
            <p:nvPr/>
          </p:nvSpPr>
          <p:spPr>
            <a:xfrm>
              <a:off x="2915775" y="2101500"/>
              <a:ext cx="64750" cy="20125"/>
            </a:xfrm>
            <a:custGeom>
              <a:avLst/>
              <a:gdLst/>
              <a:ahLst/>
              <a:cxnLst/>
              <a:rect l="l" t="t" r="r" b="b"/>
              <a:pathLst>
                <a:path w="2590" h="805" extrusionOk="0">
                  <a:moveTo>
                    <a:pt x="433" y="1"/>
                  </a:moveTo>
                  <a:cubicBezTo>
                    <a:pt x="110" y="1"/>
                    <a:pt x="1" y="493"/>
                    <a:pt x="341" y="536"/>
                  </a:cubicBezTo>
                  <a:cubicBezTo>
                    <a:pt x="918" y="624"/>
                    <a:pt x="1495" y="713"/>
                    <a:pt x="2116" y="802"/>
                  </a:cubicBezTo>
                  <a:cubicBezTo>
                    <a:pt x="2130" y="804"/>
                    <a:pt x="2144" y="804"/>
                    <a:pt x="2157" y="804"/>
                  </a:cubicBezTo>
                  <a:cubicBezTo>
                    <a:pt x="2481" y="804"/>
                    <a:pt x="2590" y="310"/>
                    <a:pt x="2249" y="225"/>
                  </a:cubicBezTo>
                  <a:cubicBezTo>
                    <a:pt x="1672" y="181"/>
                    <a:pt x="1051" y="92"/>
                    <a:pt x="474" y="3"/>
                  </a:cubicBezTo>
                  <a:cubicBezTo>
                    <a:pt x="460" y="1"/>
                    <a:pt x="446" y="1"/>
                    <a:pt x="43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3" name="Google Shape;802;p27">
              <a:extLst>
                <a:ext uri="{FF2B5EF4-FFF2-40B4-BE49-F238E27FC236}">
                  <a16:creationId xmlns:a16="http://schemas.microsoft.com/office/drawing/2014/main" xmlns="" id="{CA24932B-839D-3098-4F10-CB36DF93E5DB}"/>
                </a:ext>
              </a:extLst>
            </p:cNvPr>
            <p:cNvSpPr/>
            <p:nvPr/>
          </p:nvSpPr>
          <p:spPr>
            <a:xfrm>
              <a:off x="2810050" y="22513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8"/>
                    <a:pt x="355" y="578"/>
                  </a:cubicBezTo>
                  <a:lnTo>
                    <a:pt x="1110" y="578"/>
                  </a:lnTo>
                  <a:cubicBezTo>
                    <a:pt x="1465" y="578"/>
                    <a:pt x="1465" y="1"/>
                    <a:pt x="111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4" name="Google Shape;803;p27">
              <a:extLst>
                <a:ext uri="{FF2B5EF4-FFF2-40B4-BE49-F238E27FC236}">
                  <a16:creationId xmlns:a16="http://schemas.microsoft.com/office/drawing/2014/main" xmlns="" id="{821F6C27-9066-E112-2D84-FE1607D43B17}"/>
                </a:ext>
              </a:extLst>
            </p:cNvPr>
            <p:cNvSpPr/>
            <p:nvPr/>
          </p:nvSpPr>
          <p:spPr>
            <a:xfrm>
              <a:off x="3211525" y="2000050"/>
              <a:ext cx="78900" cy="38900"/>
            </a:xfrm>
            <a:custGeom>
              <a:avLst/>
              <a:gdLst/>
              <a:ahLst/>
              <a:cxnLst/>
              <a:rect l="l" t="t" r="r" b="b"/>
              <a:pathLst>
                <a:path w="3156" h="1556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1067" y="822"/>
                    <a:pt x="1822" y="1177"/>
                    <a:pt x="2576" y="1532"/>
                  </a:cubicBezTo>
                  <a:cubicBezTo>
                    <a:pt x="2613" y="1548"/>
                    <a:pt x="2649" y="1555"/>
                    <a:pt x="2685" y="1555"/>
                  </a:cubicBezTo>
                  <a:cubicBezTo>
                    <a:pt x="2951" y="1555"/>
                    <a:pt x="3155" y="1162"/>
                    <a:pt x="2842" y="1044"/>
                  </a:cubicBezTo>
                  <a:cubicBezTo>
                    <a:pt x="2088" y="689"/>
                    <a:pt x="1334" y="334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5" name="Google Shape;804;p27">
              <a:extLst>
                <a:ext uri="{FF2B5EF4-FFF2-40B4-BE49-F238E27FC236}">
                  <a16:creationId xmlns:a16="http://schemas.microsoft.com/office/drawing/2014/main" xmlns="" id="{BDDBFA63-A0DC-DD96-410F-67831A15BD84}"/>
                </a:ext>
              </a:extLst>
            </p:cNvPr>
            <p:cNvSpPr/>
            <p:nvPr/>
          </p:nvSpPr>
          <p:spPr>
            <a:xfrm>
              <a:off x="3162575" y="2233075"/>
              <a:ext cx="63650" cy="26525"/>
            </a:xfrm>
            <a:custGeom>
              <a:avLst/>
              <a:gdLst/>
              <a:ahLst/>
              <a:cxnLst/>
              <a:rect l="l" t="t" r="r" b="b"/>
              <a:pathLst>
                <a:path w="2546" h="1061" extrusionOk="0">
                  <a:moveTo>
                    <a:pt x="350" y="0"/>
                  </a:moveTo>
                  <a:cubicBezTo>
                    <a:pt x="75" y="0"/>
                    <a:pt x="0" y="473"/>
                    <a:pt x="319" y="552"/>
                  </a:cubicBezTo>
                  <a:cubicBezTo>
                    <a:pt x="896" y="730"/>
                    <a:pt x="1473" y="907"/>
                    <a:pt x="2049" y="1040"/>
                  </a:cubicBezTo>
                  <a:cubicBezTo>
                    <a:pt x="2086" y="1054"/>
                    <a:pt x="2120" y="1060"/>
                    <a:pt x="2153" y="1060"/>
                  </a:cubicBezTo>
                  <a:cubicBezTo>
                    <a:pt x="2435" y="1060"/>
                    <a:pt x="2545" y="588"/>
                    <a:pt x="2227" y="508"/>
                  </a:cubicBezTo>
                  <a:cubicBezTo>
                    <a:pt x="1650" y="331"/>
                    <a:pt x="1029" y="153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6" name="Google Shape;805;p27">
              <a:extLst>
                <a:ext uri="{FF2B5EF4-FFF2-40B4-BE49-F238E27FC236}">
                  <a16:creationId xmlns:a16="http://schemas.microsoft.com/office/drawing/2014/main" xmlns="" id="{3B755748-1F06-A397-F877-84121BF4CF28}"/>
                </a:ext>
              </a:extLst>
            </p:cNvPr>
            <p:cNvSpPr/>
            <p:nvPr/>
          </p:nvSpPr>
          <p:spPr>
            <a:xfrm>
              <a:off x="2979625" y="1986800"/>
              <a:ext cx="50150" cy="26900"/>
            </a:xfrm>
            <a:custGeom>
              <a:avLst/>
              <a:gdLst/>
              <a:ahLst/>
              <a:cxnLst/>
              <a:rect l="l" t="t" r="r" b="b"/>
              <a:pathLst>
                <a:path w="2006" h="1076" extrusionOk="0">
                  <a:moveTo>
                    <a:pt x="341" y="0"/>
                  </a:moveTo>
                  <a:cubicBezTo>
                    <a:pt x="71" y="0"/>
                    <a:pt x="0" y="435"/>
                    <a:pt x="316" y="554"/>
                  </a:cubicBezTo>
                  <a:cubicBezTo>
                    <a:pt x="716" y="731"/>
                    <a:pt x="1159" y="909"/>
                    <a:pt x="1559" y="1042"/>
                  </a:cubicBezTo>
                  <a:cubicBezTo>
                    <a:pt x="1605" y="1065"/>
                    <a:pt x="1648" y="1075"/>
                    <a:pt x="1687" y="1075"/>
                  </a:cubicBezTo>
                  <a:cubicBezTo>
                    <a:pt x="1941" y="1075"/>
                    <a:pt x="2006" y="625"/>
                    <a:pt x="1736" y="509"/>
                  </a:cubicBezTo>
                  <a:cubicBezTo>
                    <a:pt x="1292" y="332"/>
                    <a:pt x="893" y="199"/>
                    <a:pt x="449" y="21"/>
                  </a:cubicBezTo>
                  <a:cubicBezTo>
                    <a:pt x="411" y="7"/>
                    <a:pt x="374" y="0"/>
                    <a:pt x="34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7" name="Google Shape;806;p27">
              <a:extLst>
                <a:ext uri="{FF2B5EF4-FFF2-40B4-BE49-F238E27FC236}">
                  <a16:creationId xmlns:a16="http://schemas.microsoft.com/office/drawing/2014/main" xmlns="" id="{47C362E5-E7C9-8067-DC07-D9E7867F57CF}"/>
                </a:ext>
              </a:extLst>
            </p:cNvPr>
            <p:cNvSpPr/>
            <p:nvPr/>
          </p:nvSpPr>
          <p:spPr>
            <a:xfrm>
              <a:off x="2589325" y="2201400"/>
              <a:ext cx="82050" cy="26500"/>
            </a:xfrm>
            <a:custGeom>
              <a:avLst/>
              <a:gdLst/>
              <a:ahLst/>
              <a:cxnLst/>
              <a:rect l="l" t="t" r="r" b="b"/>
              <a:pathLst>
                <a:path w="3282" h="1060" extrusionOk="0">
                  <a:moveTo>
                    <a:pt x="355" y="0"/>
                  </a:moveTo>
                  <a:cubicBezTo>
                    <a:pt x="0" y="0"/>
                    <a:pt x="0" y="533"/>
                    <a:pt x="355" y="533"/>
                  </a:cubicBezTo>
                  <a:cubicBezTo>
                    <a:pt x="1154" y="533"/>
                    <a:pt x="1952" y="710"/>
                    <a:pt x="2707" y="1021"/>
                  </a:cubicBezTo>
                  <a:cubicBezTo>
                    <a:pt x="2760" y="1047"/>
                    <a:pt x="2811" y="1059"/>
                    <a:pt x="2859" y="1059"/>
                  </a:cubicBezTo>
                  <a:cubicBezTo>
                    <a:pt x="3128" y="1059"/>
                    <a:pt x="3281" y="684"/>
                    <a:pt x="3017" y="533"/>
                  </a:cubicBezTo>
                  <a:cubicBezTo>
                    <a:pt x="2174" y="178"/>
                    <a:pt x="1287" y="0"/>
                    <a:pt x="35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8" name="Google Shape;807;p27">
              <a:extLst>
                <a:ext uri="{FF2B5EF4-FFF2-40B4-BE49-F238E27FC236}">
                  <a16:creationId xmlns:a16="http://schemas.microsoft.com/office/drawing/2014/main" xmlns="" id="{3AE28BAF-4DF8-ED58-7045-8F973488D261}"/>
                </a:ext>
              </a:extLst>
            </p:cNvPr>
            <p:cNvSpPr/>
            <p:nvPr/>
          </p:nvSpPr>
          <p:spPr>
            <a:xfrm>
              <a:off x="3104050" y="2101725"/>
              <a:ext cx="52825" cy="32250"/>
            </a:xfrm>
            <a:custGeom>
              <a:avLst/>
              <a:gdLst/>
              <a:ahLst/>
              <a:cxnLst/>
              <a:rect l="l" t="t" r="r" b="b"/>
              <a:pathLst>
                <a:path w="2113" h="1290" extrusionOk="0">
                  <a:moveTo>
                    <a:pt x="437" y="0"/>
                  </a:moveTo>
                  <a:cubicBezTo>
                    <a:pt x="185" y="0"/>
                    <a:pt x="0" y="376"/>
                    <a:pt x="264" y="527"/>
                  </a:cubicBezTo>
                  <a:cubicBezTo>
                    <a:pt x="708" y="748"/>
                    <a:pt x="1107" y="1015"/>
                    <a:pt x="1551" y="1237"/>
                  </a:cubicBezTo>
                  <a:cubicBezTo>
                    <a:pt x="1603" y="1274"/>
                    <a:pt x="1655" y="1290"/>
                    <a:pt x="1704" y="1290"/>
                  </a:cubicBezTo>
                  <a:cubicBezTo>
                    <a:pt x="1947" y="1290"/>
                    <a:pt x="2112" y="896"/>
                    <a:pt x="1817" y="748"/>
                  </a:cubicBezTo>
                  <a:cubicBezTo>
                    <a:pt x="1418" y="527"/>
                    <a:pt x="974" y="260"/>
                    <a:pt x="575" y="39"/>
                  </a:cubicBezTo>
                  <a:cubicBezTo>
                    <a:pt x="528" y="12"/>
                    <a:pt x="482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9" name="Google Shape;808;p27">
              <a:extLst>
                <a:ext uri="{FF2B5EF4-FFF2-40B4-BE49-F238E27FC236}">
                  <a16:creationId xmlns:a16="http://schemas.microsoft.com/office/drawing/2014/main" xmlns="" id="{2DD9891F-FFF5-4AFA-A922-1FFC596EB9DD}"/>
                </a:ext>
              </a:extLst>
            </p:cNvPr>
            <p:cNvSpPr/>
            <p:nvPr/>
          </p:nvSpPr>
          <p:spPr>
            <a:xfrm>
              <a:off x="2959850" y="2232600"/>
              <a:ext cx="63200" cy="27600"/>
            </a:xfrm>
            <a:custGeom>
              <a:avLst/>
              <a:gdLst/>
              <a:ahLst/>
              <a:cxnLst/>
              <a:rect l="l" t="t" r="r" b="b"/>
              <a:pathLst>
                <a:path w="2528" h="1104" extrusionOk="0">
                  <a:moveTo>
                    <a:pt x="437" y="1"/>
                  </a:moveTo>
                  <a:cubicBezTo>
                    <a:pt x="185" y="1"/>
                    <a:pt x="0" y="376"/>
                    <a:pt x="264" y="527"/>
                  </a:cubicBezTo>
                  <a:cubicBezTo>
                    <a:pt x="841" y="882"/>
                    <a:pt x="1507" y="1104"/>
                    <a:pt x="2172" y="1104"/>
                  </a:cubicBezTo>
                  <a:cubicBezTo>
                    <a:pt x="2527" y="1104"/>
                    <a:pt x="2527" y="527"/>
                    <a:pt x="2172" y="527"/>
                  </a:cubicBezTo>
                  <a:cubicBezTo>
                    <a:pt x="1595" y="527"/>
                    <a:pt x="1063" y="350"/>
                    <a:pt x="575" y="39"/>
                  </a:cubicBezTo>
                  <a:cubicBezTo>
                    <a:pt x="528" y="12"/>
                    <a:pt x="482" y="1"/>
                    <a:pt x="43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0" name="Google Shape;809;p27">
              <a:extLst>
                <a:ext uri="{FF2B5EF4-FFF2-40B4-BE49-F238E27FC236}">
                  <a16:creationId xmlns:a16="http://schemas.microsoft.com/office/drawing/2014/main" xmlns="" id="{5061EDA6-EB62-3AC8-0CA6-35EEB1BC2AE6}"/>
                </a:ext>
              </a:extLst>
            </p:cNvPr>
            <p:cNvSpPr/>
            <p:nvPr/>
          </p:nvSpPr>
          <p:spPr>
            <a:xfrm>
              <a:off x="2821200" y="1993025"/>
              <a:ext cx="51425" cy="21325"/>
            </a:xfrm>
            <a:custGeom>
              <a:avLst/>
              <a:gdLst/>
              <a:ahLst/>
              <a:cxnLst/>
              <a:rect l="l" t="t" r="r" b="b"/>
              <a:pathLst>
                <a:path w="2057" h="853" extrusionOk="0">
                  <a:moveTo>
                    <a:pt x="396" y="0"/>
                  </a:moveTo>
                  <a:cubicBezTo>
                    <a:pt x="153" y="0"/>
                    <a:pt x="0" y="376"/>
                    <a:pt x="264" y="527"/>
                  </a:cubicBezTo>
                  <a:cubicBezTo>
                    <a:pt x="575" y="744"/>
                    <a:pt x="929" y="853"/>
                    <a:pt x="1281" y="853"/>
                  </a:cubicBezTo>
                  <a:cubicBezTo>
                    <a:pt x="1432" y="853"/>
                    <a:pt x="1582" y="833"/>
                    <a:pt x="1729" y="793"/>
                  </a:cubicBezTo>
                  <a:cubicBezTo>
                    <a:pt x="2056" y="711"/>
                    <a:pt x="1968" y="250"/>
                    <a:pt x="1673" y="250"/>
                  </a:cubicBezTo>
                  <a:cubicBezTo>
                    <a:pt x="1648" y="250"/>
                    <a:pt x="1623" y="254"/>
                    <a:pt x="1595" y="260"/>
                  </a:cubicBezTo>
                  <a:cubicBezTo>
                    <a:pt x="1492" y="283"/>
                    <a:pt x="1392" y="294"/>
                    <a:pt x="1295" y="294"/>
                  </a:cubicBezTo>
                  <a:cubicBezTo>
                    <a:pt x="1016" y="294"/>
                    <a:pt x="761" y="203"/>
                    <a:pt x="531" y="39"/>
                  </a:cubicBezTo>
                  <a:cubicBezTo>
                    <a:pt x="484" y="12"/>
                    <a:pt x="439" y="0"/>
                    <a:pt x="39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1" name="Google Shape;810;p27">
              <a:extLst>
                <a:ext uri="{FF2B5EF4-FFF2-40B4-BE49-F238E27FC236}">
                  <a16:creationId xmlns:a16="http://schemas.microsoft.com/office/drawing/2014/main" xmlns="" id="{FB104D05-B99A-1425-1AA8-03AB01D3EE91}"/>
                </a:ext>
              </a:extLst>
            </p:cNvPr>
            <p:cNvSpPr/>
            <p:nvPr/>
          </p:nvSpPr>
          <p:spPr>
            <a:xfrm>
              <a:off x="2563800" y="2415475"/>
              <a:ext cx="43300" cy="14450"/>
            </a:xfrm>
            <a:custGeom>
              <a:avLst/>
              <a:gdLst/>
              <a:ahLst/>
              <a:cxnLst/>
              <a:rect l="l" t="t" r="r" b="b"/>
              <a:pathLst>
                <a:path w="1732" h="578" extrusionOk="0">
                  <a:moveTo>
                    <a:pt x="356" y="0"/>
                  </a:moveTo>
                  <a:cubicBezTo>
                    <a:pt x="1" y="0"/>
                    <a:pt x="1" y="577"/>
                    <a:pt x="356" y="577"/>
                  </a:cubicBezTo>
                  <a:lnTo>
                    <a:pt x="1376" y="577"/>
                  </a:lnTo>
                  <a:cubicBezTo>
                    <a:pt x="1731" y="577"/>
                    <a:pt x="1731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2" name="Google Shape;811;p27">
              <a:extLst>
                <a:ext uri="{FF2B5EF4-FFF2-40B4-BE49-F238E27FC236}">
                  <a16:creationId xmlns:a16="http://schemas.microsoft.com/office/drawing/2014/main" xmlns="" id="{728EA405-F032-954D-CD58-ECEB97948068}"/>
                </a:ext>
              </a:extLst>
            </p:cNvPr>
            <p:cNvSpPr/>
            <p:nvPr/>
          </p:nvSpPr>
          <p:spPr>
            <a:xfrm>
              <a:off x="2954250" y="2396625"/>
              <a:ext cx="44400" cy="14425"/>
            </a:xfrm>
            <a:custGeom>
              <a:avLst/>
              <a:gdLst/>
              <a:ahLst/>
              <a:cxnLst/>
              <a:rect l="l" t="t" r="r" b="b"/>
              <a:pathLst>
                <a:path w="1776" h="577" extrusionOk="0">
                  <a:moveTo>
                    <a:pt x="400" y="0"/>
                  </a:moveTo>
                  <a:cubicBezTo>
                    <a:pt x="0" y="0"/>
                    <a:pt x="0" y="577"/>
                    <a:pt x="400" y="577"/>
                  </a:cubicBezTo>
                  <a:lnTo>
                    <a:pt x="1376" y="577"/>
                  </a:lnTo>
                  <a:cubicBezTo>
                    <a:pt x="1775" y="577"/>
                    <a:pt x="1775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3" name="Google Shape;812;p27">
              <a:extLst>
                <a:ext uri="{FF2B5EF4-FFF2-40B4-BE49-F238E27FC236}">
                  <a16:creationId xmlns:a16="http://schemas.microsoft.com/office/drawing/2014/main" xmlns="" id="{8C9E72AA-470B-CE0C-99A0-9864D22D9BFA}"/>
                </a:ext>
              </a:extLst>
            </p:cNvPr>
            <p:cNvSpPr/>
            <p:nvPr/>
          </p:nvSpPr>
          <p:spPr>
            <a:xfrm>
              <a:off x="3484000" y="2201150"/>
              <a:ext cx="45275" cy="20475"/>
            </a:xfrm>
            <a:custGeom>
              <a:avLst/>
              <a:gdLst/>
              <a:ahLst/>
              <a:cxnLst/>
              <a:rect l="l" t="t" r="r" b="b"/>
              <a:pathLst>
                <a:path w="1811" h="819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639" y="631"/>
                    <a:pt x="994" y="720"/>
                    <a:pt x="1305" y="809"/>
                  </a:cubicBezTo>
                  <a:cubicBezTo>
                    <a:pt x="1332" y="816"/>
                    <a:pt x="1358" y="819"/>
                    <a:pt x="1383" y="819"/>
                  </a:cubicBezTo>
                  <a:cubicBezTo>
                    <a:pt x="1684" y="819"/>
                    <a:pt x="1810" y="359"/>
                    <a:pt x="1482" y="277"/>
                  </a:cubicBezTo>
                  <a:cubicBezTo>
                    <a:pt x="1127" y="188"/>
                    <a:pt x="817" y="99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4" name="Google Shape;813;p27">
              <a:extLst>
                <a:ext uri="{FF2B5EF4-FFF2-40B4-BE49-F238E27FC236}">
                  <a16:creationId xmlns:a16="http://schemas.microsoft.com/office/drawing/2014/main" xmlns="" id="{3D6E119C-950C-8380-7DA9-0116910CF62D}"/>
                </a:ext>
              </a:extLst>
            </p:cNvPr>
            <p:cNvSpPr/>
            <p:nvPr/>
          </p:nvSpPr>
          <p:spPr>
            <a:xfrm>
              <a:off x="2695600" y="2507050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5" y="0"/>
                  </a:moveTo>
                  <a:cubicBezTo>
                    <a:pt x="1144" y="0"/>
                    <a:pt x="1110" y="6"/>
                    <a:pt x="1073" y="20"/>
                  </a:cubicBezTo>
                  <a:cubicBezTo>
                    <a:pt x="807" y="109"/>
                    <a:pt x="541" y="197"/>
                    <a:pt x="319" y="286"/>
                  </a:cubicBezTo>
                  <a:cubicBezTo>
                    <a:pt x="1" y="366"/>
                    <a:pt x="75" y="838"/>
                    <a:pt x="350" y="838"/>
                  </a:cubicBezTo>
                  <a:cubicBezTo>
                    <a:pt x="382" y="838"/>
                    <a:pt x="416" y="832"/>
                    <a:pt x="452" y="819"/>
                  </a:cubicBezTo>
                  <a:cubicBezTo>
                    <a:pt x="719" y="730"/>
                    <a:pt x="985" y="641"/>
                    <a:pt x="1207" y="552"/>
                  </a:cubicBezTo>
                  <a:cubicBezTo>
                    <a:pt x="1525" y="473"/>
                    <a:pt x="1451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5" name="Google Shape;814;p27">
              <a:extLst>
                <a:ext uri="{FF2B5EF4-FFF2-40B4-BE49-F238E27FC236}">
                  <a16:creationId xmlns:a16="http://schemas.microsoft.com/office/drawing/2014/main" xmlns="" id="{128F8807-4180-61EC-289C-A4CE76DB7E9B}"/>
                </a:ext>
              </a:extLst>
            </p:cNvPr>
            <p:cNvSpPr/>
            <p:nvPr/>
          </p:nvSpPr>
          <p:spPr>
            <a:xfrm>
              <a:off x="3439600" y="2043650"/>
              <a:ext cx="52000" cy="20450"/>
            </a:xfrm>
            <a:custGeom>
              <a:avLst/>
              <a:gdLst/>
              <a:ahLst/>
              <a:cxnLst/>
              <a:rect l="l" t="t" r="r" b="b"/>
              <a:pathLst>
                <a:path w="2080" h="818" extrusionOk="0">
                  <a:moveTo>
                    <a:pt x="391" y="1"/>
                  </a:moveTo>
                  <a:cubicBezTo>
                    <a:pt x="92" y="1"/>
                    <a:pt x="0" y="501"/>
                    <a:pt x="330" y="543"/>
                  </a:cubicBezTo>
                  <a:cubicBezTo>
                    <a:pt x="729" y="631"/>
                    <a:pt x="1173" y="720"/>
                    <a:pt x="1572" y="809"/>
                  </a:cubicBezTo>
                  <a:cubicBezTo>
                    <a:pt x="1598" y="815"/>
                    <a:pt x="1622" y="818"/>
                    <a:pt x="1645" y="818"/>
                  </a:cubicBezTo>
                  <a:cubicBezTo>
                    <a:pt x="1950" y="818"/>
                    <a:pt x="2079" y="318"/>
                    <a:pt x="1750" y="276"/>
                  </a:cubicBezTo>
                  <a:cubicBezTo>
                    <a:pt x="1306" y="188"/>
                    <a:pt x="907" y="99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6" name="Google Shape;815;p27">
              <a:extLst>
                <a:ext uri="{FF2B5EF4-FFF2-40B4-BE49-F238E27FC236}">
                  <a16:creationId xmlns:a16="http://schemas.microsoft.com/office/drawing/2014/main" xmlns="" id="{5D9D16CF-62C5-4188-3A8E-3491F5690D35}"/>
                </a:ext>
              </a:extLst>
            </p:cNvPr>
            <p:cNvSpPr/>
            <p:nvPr/>
          </p:nvSpPr>
          <p:spPr>
            <a:xfrm>
              <a:off x="3421225" y="2353300"/>
              <a:ext cx="68775" cy="21225"/>
            </a:xfrm>
            <a:custGeom>
              <a:avLst/>
              <a:gdLst/>
              <a:ahLst/>
              <a:cxnLst/>
              <a:rect l="l" t="t" r="r" b="b"/>
              <a:pathLst>
                <a:path w="2751" h="849" extrusionOk="0">
                  <a:moveTo>
                    <a:pt x="317" y="0"/>
                  </a:moveTo>
                  <a:cubicBezTo>
                    <a:pt x="1" y="0"/>
                    <a:pt x="13" y="537"/>
                    <a:pt x="355" y="580"/>
                  </a:cubicBezTo>
                  <a:cubicBezTo>
                    <a:pt x="1065" y="668"/>
                    <a:pt x="1730" y="757"/>
                    <a:pt x="2396" y="846"/>
                  </a:cubicBezTo>
                  <a:cubicBezTo>
                    <a:pt x="2409" y="847"/>
                    <a:pt x="2422" y="848"/>
                    <a:pt x="2434" y="848"/>
                  </a:cubicBezTo>
                  <a:cubicBezTo>
                    <a:pt x="2750" y="848"/>
                    <a:pt x="2738" y="312"/>
                    <a:pt x="2396" y="269"/>
                  </a:cubicBezTo>
                  <a:cubicBezTo>
                    <a:pt x="1730" y="180"/>
                    <a:pt x="1065" y="91"/>
                    <a:pt x="355" y="3"/>
                  </a:cubicBezTo>
                  <a:cubicBezTo>
                    <a:pt x="342" y="1"/>
                    <a:pt x="329" y="0"/>
                    <a:pt x="31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7" name="Google Shape;816;p27">
              <a:extLst>
                <a:ext uri="{FF2B5EF4-FFF2-40B4-BE49-F238E27FC236}">
                  <a16:creationId xmlns:a16="http://schemas.microsoft.com/office/drawing/2014/main" xmlns="" id="{10014D41-9351-E3BF-D02E-E597802861DD}"/>
                </a:ext>
              </a:extLst>
            </p:cNvPr>
            <p:cNvSpPr/>
            <p:nvPr/>
          </p:nvSpPr>
          <p:spPr>
            <a:xfrm>
              <a:off x="3345350" y="2137925"/>
              <a:ext cx="38325" cy="20775"/>
            </a:xfrm>
            <a:custGeom>
              <a:avLst/>
              <a:gdLst/>
              <a:ahLst/>
              <a:cxnLst/>
              <a:rect l="l" t="t" r="r" b="b"/>
              <a:pathLst>
                <a:path w="1533" h="831" extrusionOk="0">
                  <a:moveTo>
                    <a:pt x="385" y="0"/>
                  </a:moveTo>
                  <a:cubicBezTo>
                    <a:pt x="89" y="0"/>
                    <a:pt x="1" y="464"/>
                    <a:pt x="329" y="587"/>
                  </a:cubicBezTo>
                  <a:cubicBezTo>
                    <a:pt x="551" y="632"/>
                    <a:pt x="817" y="720"/>
                    <a:pt x="1083" y="809"/>
                  </a:cubicBezTo>
                  <a:cubicBezTo>
                    <a:pt x="1117" y="824"/>
                    <a:pt x="1149" y="830"/>
                    <a:pt x="1180" y="830"/>
                  </a:cubicBezTo>
                  <a:cubicBezTo>
                    <a:pt x="1426" y="830"/>
                    <a:pt x="1532" y="395"/>
                    <a:pt x="1216" y="277"/>
                  </a:cubicBezTo>
                  <a:cubicBezTo>
                    <a:pt x="950" y="188"/>
                    <a:pt x="728" y="99"/>
                    <a:pt x="462" y="10"/>
                  </a:cubicBezTo>
                  <a:cubicBezTo>
                    <a:pt x="435" y="4"/>
                    <a:pt x="409" y="0"/>
                    <a:pt x="38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8" name="Google Shape;817;p27">
              <a:extLst>
                <a:ext uri="{FF2B5EF4-FFF2-40B4-BE49-F238E27FC236}">
                  <a16:creationId xmlns:a16="http://schemas.microsoft.com/office/drawing/2014/main" xmlns="" id="{3B41BAAB-E323-1757-A1B2-7501554A57A1}"/>
                </a:ext>
              </a:extLst>
            </p:cNvPr>
            <p:cNvSpPr/>
            <p:nvPr/>
          </p:nvSpPr>
          <p:spPr>
            <a:xfrm>
              <a:off x="3969425" y="2106600"/>
              <a:ext cx="32600" cy="27125"/>
            </a:xfrm>
            <a:custGeom>
              <a:avLst/>
              <a:gdLst/>
              <a:ahLst/>
              <a:cxnLst/>
              <a:rect l="l" t="t" r="r" b="b"/>
              <a:pathLst>
                <a:path w="1304" h="1085" extrusionOk="0">
                  <a:moveTo>
                    <a:pt x="437" y="0"/>
                  </a:moveTo>
                  <a:cubicBezTo>
                    <a:pt x="209" y="0"/>
                    <a:pt x="0" y="289"/>
                    <a:pt x="212" y="465"/>
                  </a:cubicBezTo>
                  <a:cubicBezTo>
                    <a:pt x="345" y="642"/>
                    <a:pt x="522" y="820"/>
                    <a:pt x="700" y="997"/>
                  </a:cubicBezTo>
                  <a:cubicBezTo>
                    <a:pt x="762" y="1059"/>
                    <a:pt x="831" y="1085"/>
                    <a:pt x="897" y="1085"/>
                  </a:cubicBezTo>
                  <a:cubicBezTo>
                    <a:pt x="1116" y="1085"/>
                    <a:pt x="1303" y="802"/>
                    <a:pt x="1099" y="598"/>
                  </a:cubicBezTo>
                  <a:cubicBezTo>
                    <a:pt x="921" y="420"/>
                    <a:pt x="788" y="243"/>
                    <a:pt x="611" y="65"/>
                  </a:cubicBezTo>
                  <a:cubicBezTo>
                    <a:pt x="556" y="20"/>
                    <a:pt x="496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9" name="Google Shape;818;p27">
              <a:extLst>
                <a:ext uri="{FF2B5EF4-FFF2-40B4-BE49-F238E27FC236}">
                  <a16:creationId xmlns:a16="http://schemas.microsoft.com/office/drawing/2014/main" xmlns="" id="{2B85DC17-5173-C558-352E-6056D3932E90}"/>
                </a:ext>
              </a:extLst>
            </p:cNvPr>
            <p:cNvSpPr/>
            <p:nvPr/>
          </p:nvSpPr>
          <p:spPr>
            <a:xfrm>
              <a:off x="3603175" y="2491425"/>
              <a:ext cx="33450" cy="20425"/>
            </a:xfrm>
            <a:custGeom>
              <a:avLst/>
              <a:gdLst/>
              <a:ahLst/>
              <a:cxnLst/>
              <a:rect l="l" t="t" r="r" b="b"/>
              <a:pathLst>
                <a:path w="1338" h="817" extrusionOk="0">
                  <a:moveTo>
                    <a:pt x="904" y="1"/>
                  </a:moveTo>
                  <a:cubicBezTo>
                    <a:pt x="870" y="1"/>
                    <a:pt x="834" y="8"/>
                    <a:pt x="797" y="24"/>
                  </a:cubicBezTo>
                  <a:cubicBezTo>
                    <a:pt x="620" y="112"/>
                    <a:pt x="442" y="201"/>
                    <a:pt x="265" y="290"/>
                  </a:cubicBezTo>
                  <a:cubicBezTo>
                    <a:pt x="1" y="441"/>
                    <a:pt x="153" y="816"/>
                    <a:pt x="423" y="816"/>
                  </a:cubicBezTo>
                  <a:cubicBezTo>
                    <a:pt x="471" y="816"/>
                    <a:pt x="522" y="805"/>
                    <a:pt x="575" y="778"/>
                  </a:cubicBezTo>
                  <a:cubicBezTo>
                    <a:pt x="708" y="689"/>
                    <a:pt x="886" y="601"/>
                    <a:pt x="1063" y="512"/>
                  </a:cubicBezTo>
                  <a:cubicBezTo>
                    <a:pt x="1337" y="394"/>
                    <a:pt x="1162" y="1"/>
                    <a:pt x="90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0" name="Google Shape;819;p27">
              <a:extLst>
                <a:ext uri="{FF2B5EF4-FFF2-40B4-BE49-F238E27FC236}">
                  <a16:creationId xmlns:a16="http://schemas.microsoft.com/office/drawing/2014/main" xmlns="" id="{26428A2B-F1EB-E2BB-DA92-EA47786666DB}"/>
                </a:ext>
              </a:extLst>
            </p:cNvPr>
            <p:cNvSpPr/>
            <p:nvPr/>
          </p:nvSpPr>
          <p:spPr>
            <a:xfrm>
              <a:off x="4056725" y="2251850"/>
              <a:ext cx="34250" cy="20400"/>
            </a:xfrm>
            <a:custGeom>
              <a:avLst/>
              <a:gdLst/>
              <a:ahLst/>
              <a:cxnLst/>
              <a:rect l="l" t="t" r="r" b="b"/>
              <a:pathLst>
                <a:path w="1370" h="816" extrusionOk="0">
                  <a:moveTo>
                    <a:pt x="471" y="0"/>
                  </a:moveTo>
                  <a:cubicBezTo>
                    <a:pt x="205" y="0"/>
                    <a:pt x="0" y="394"/>
                    <a:pt x="313" y="511"/>
                  </a:cubicBezTo>
                  <a:cubicBezTo>
                    <a:pt x="447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0" y="816"/>
                    <a:pt x="1369" y="440"/>
                    <a:pt x="1068" y="289"/>
                  </a:cubicBezTo>
                  <a:cubicBezTo>
                    <a:pt x="935" y="201"/>
                    <a:pt x="757" y="112"/>
                    <a:pt x="580" y="23"/>
                  </a:cubicBezTo>
                  <a:cubicBezTo>
                    <a:pt x="543" y="8"/>
                    <a:pt x="506" y="0"/>
                    <a:pt x="4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1" name="Google Shape;820;p27">
              <a:extLst>
                <a:ext uri="{FF2B5EF4-FFF2-40B4-BE49-F238E27FC236}">
                  <a16:creationId xmlns:a16="http://schemas.microsoft.com/office/drawing/2014/main" xmlns="" id="{1B3B4515-F272-00BB-10DD-1C1C871B3E65}"/>
                </a:ext>
              </a:extLst>
            </p:cNvPr>
            <p:cNvSpPr/>
            <p:nvPr/>
          </p:nvSpPr>
          <p:spPr>
            <a:xfrm>
              <a:off x="3913700" y="24787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0"/>
                  </a:moveTo>
                  <a:cubicBezTo>
                    <a:pt x="0" y="0"/>
                    <a:pt x="0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2" name="Google Shape;821;p27">
              <a:extLst>
                <a:ext uri="{FF2B5EF4-FFF2-40B4-BE49-F238E27FC236}">
                  <a16:creationId xmlns:a16="http://schemas.microsoft.com/office/drawing/2014/main" xmlns="" id="{01950584-3102-29CD-ACE1-ADDD066A8CC8}"/>
                </a:ext>
              </a:extLst>
            </p:cNvPr>
            <p:cNvSpPr/>
            <p:nvPr/>
          </p:nvSpPr>
          <p:spPr>
            <a:xfrm>
              <a:off x="4045500" y="2383925"/>
              <a:ext cx="38125" cy="20975"/>
            </a:xfrm>
            <a:custGeom>
              <a:avLst/>
              <a:gdLst/>
              <a:ahLst/>
              <a:cxnLst/>
              <a:rect l="l" t="t" r="r" b="b"/>
              <a:pathLst>
                <a:path w="1525" h="839" extrusionOk="0">
                  <a:moveTo>
                    <a:pt x="1175" y="0"/>
                  </a:moveTo>
                  <a:cubicBezTo>
                    <a:pt x="1144" y="0"/>
                    <a:pt x="1109" y="6"/>
                    <a:pt x="1073" y="20"/>
                  </a:cubicBezTo>
                  <a:cubicBezTo>
                    <a:pt x="807" y="109"/>
                    <a:pt x="541" y="198"/>
                    <a:pt x="319" y="286"/>
                  </a:cubicBezTo>
                  <a:cubicBezTo>
                    <a:pt x="0" y="366"/>
                    <a:pt x="75" y="839"/>
                    <a:pt x="350" y="839"/>
                  </a:cubicBezTo>
                  <a:cubicBezTo>
                    <a:pt x="381" y="839"/>
                    <a:pt x="415" y="832"/>
                    <a:pt x="452" y="819"/>
                  </a:cubicBezTo>
                  <a:cubicBezTo>
                    <a:pt x="718" y="730"/>
                    <a:pt x="984" y="641"/>
                    <a:pt x="1206" y="552"/>
                  </a:cubicBezTo>
                  <a:cubicBezTo>
                    <a:pt x="1525" y="473"/>
                    <a:pt x="1450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3" name="Google Shape;822;p27">
              <a:extLst>
                <a:ext uri="{FF2B5EF4-FFF2-40B4-BE49-F238E27FC236}">
                  <a16:creationId xmlns:a16="http://schemas.microsoft.com/office/drawing/2014/main" xmlns="" id="{5E4BEF6D-FDDD-B78C-9E42-91D6A0AFC65B}"/>
                </a:ext>
              </a:extLst>
            </p:cNvPr>
            <p:cNvSpPr/>
            <p:nvPr/>
          </p:nvSpPr>
          <p:spPr>
            <a:xfrm>
              <a:off x="3930550" y="2258125"/>
              <a:ext cx="34375" cy="20400"/>
            </a:xfrm>
            <a:custGeom>
              <a:avLst/>
              <a:gdLst/>
              <a:ahLst/>
              <a:cxnLst/>
              <a:rect l="l" t="t" r="r" b="b"/>
              <a:pathLst>
                <a:path w="1375" h="816" extrusionOk="0">
                  <a:moveTo>
                    <a:pt x="431" y="0"/>
                  </a:moveTo>
                  <a:cubicBezTo>
                    <a:pt x="180" y="0"/>
                    <a:pt x="1" y="376"/>
                    <a:pt x="302" y="527"/>
                  </a:cubicBezTo>
                  <a:cubicBezTo>
                    <a:pt x="480" y="615"/>
                    <a:pt x="613" y="704"/>
                    <a:pt x="791" y="793"/>
                  </a:cubicBezTo>
                  <a:cubicBezTo>
                    <a:pt x="832" y="808"/>
                    <a:pt x="873" y="816"/>
                    <a:pt x="912" y="816"/>
                  </a:cubicBezTo>
                  <a:cubicBezTo>
                    <a:pt x="1200" y="816"/>
                    <a:pt x="1375" y="422"/>
                    <a:pt x="1101" y="305"/>
                  </a:cubicBezTo>
                  <a:cubicBezTo>
                    <a:pt x="924" y="216"/>
                    <a:pt x="746" y="127"/>
                    <a:pt x="569" y="38"/>
                  </a:cubicBezTo>
                  <a:cubicBezTo>
                    <a:pt x="522" y="12"/>
                    <a:pt x="476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4" name="Google Shape;823;p27">
              <a:extLst>
                <a:ext uri="{FF2B5EF4-FFF2-40B4-BE49-F238E27FC236}">
                  <a16:creationId xmlns:a16="http://schemas.microsoft.com/office/drawing/2014/main" xmlns="" id="{BF8312E4-2470-48CE-90CD-C219044B93D8}"/>
                </a:ext>
              </a:extLst>
            </p:cNvPr>
            <p:cNvSpPr/>
            <p:nvPr/>
          </p:nvSpPr>
          <p:spPr>
            <a:xfrm>
              <a:off x="3745350" y="2095525"/>
              <a:ext cx="32625" cy="27125"/>
            </a:xfrm>
            <a:custGeom>
              <a:avLst/>
              <a:gdLst/>
              <a:ahLst/>
              <a:cxnLst/>
              <a:rect l="l" t="t" r="r" b="b"/>
              <a:pathLst>
                <a:path w="1305" h="1085" extrusionOk="0">
                  <a:moveTo>
                    <a:pt x="439" y="0"/>
                  </a:moveTo>
                  <a:cubicBezTo>
                    <a:pt x="210" y="0"/>
                    <a:pt x="0" y="296"/>
                    <a:pt x="212" y="508"/>
                  </a:cubicBezTo>
                  <a:cubicBezTo>
                    <a:pt x="390" y="642"/>
                    <a:pt x="523" y="819"/>
                    <a:pt x="700" y="996"/>
                  </a:cubicBezTo>
                  <a:cubicBezTo>
                    <a:pt x="762" y="1058"/>
                    <a:pt x="831" y="1084"/>
                    <a:pt x="898" y="1084"/>
                  </a:cubicBezTo>
                  <a:cubicBezTo>
                    <a:pt x="1116" y="1084"/>
                    <a:pt x="1304" y="802"/>
                    <a:pt x="1100" y="597"/>
                  </a:cubicBezTo>
                  <a:cubicBezTo>
                    <a:pt x="922" y="420"/>
                    <a:pt x="789" y="242"/>
                    <a:pt x="612" y="65"/>
                  </a:cubicBezTo>
                  <a:cubicBezTo>
                    <a:pt x="557" y="20"/>
                    <a:pt x="498" y="0"/>
                    <a:pt x="439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5" name="Google Shape;824;p27">
              <a:extLst>
                <a:ext uri="{FF2B5EF4-FFF2-40B4-BE49-F238E27FC236}">
                  <a16:creationId xmlns:a16="http://schemas.microsoft.com/office/drawing/2014/main" xmlns="" id="{FB7AB101-91CC-A020-F090-8DD2CC34FC42}"/>
                </a:ext>
              </a:extLst>
            </p:cNvPr>
            <p:cNvSpPr/>
            <p:nvPr/>
          </p:nvSpPr>
          <p:spPr>
            <a:xfrm>
              <a:off x="3832675" y="2240750"/>
              <a:ext cx="34400" cy="20425"/>
            </a:xfrm>
            <a:custGeom>
              <a:avLst/>
              <a:gdLst/>
              <a:ahLst/>
              <a:cxnLst/>
              <a:rect l="l" t="t" r="r" b="b"/>
              <a:pathLst>
                <a:path w="1376" h="817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491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1" y="816"/>
                    <a:pt x="1376" y="441"/>
                    <a:pt x="1112" y="290"/>
                  </a:cubicBezTo>
                  <a:cubicBezTo>
                    <a:pt x="934" y="201"/>
                    <a:pt x="757" y="112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6" name="Google Shape;825;p27">
              <a:extLst>
                <a:ext uri="{FF2B5EF4-FFF2-40B4-BE49-F238E27FC236}">
                  <a16:creationId xmlns:a16="http://schemas.microsoft.com/office/drawing/2014/main" xmlns="" id="{5CD7AFD4-7465-8C9D-4882-0300AF177988}"/>
                </a:ext>
              </a:extLst>
            </p:cNvPr>
            <p:cNvSpPr/>
            <p:nvPr/>
          </p:nvSpPr>
          <p:spPr>
            <a:xfrm>
              <a:off x="3689650" y="24676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7"/>
                    <a:pt x="355" y="577"/>
                  </a:cubicBezTo>
                  <a:lnTo>
                    <a:pt x="1109" y="577"/>
                  </a:lnTo>
                  <a:cubicBezTo>
                    <a:pt x="1464" y="577"/>
                    <a:pt x="1464" y="1"/>
                    <a:pt x="110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7" name="Google Shape;826;p27">
              <a:extLst>
                <a:ext uri="{FF2B5EF4-FFF2-40B4-BE49-F238E27FC236}">
                  <a16:creationId xmlns:a16="http://schemas.microsoft.com/office/drawing/2014/main" xmlns="" id="{5C0606A8-807C-8129-EB43-B46D5C1E5867}"/>
                </a:ext>
              </a:extLst>
            </p:cNvPr>
            <p:cNvSpPr/>
            <p:nvPr/>
          </p:nvSpPr>
          <p:spPr>
            <a:xfrm>
              <a:off x="3434525" y="2695000"/>
              <a:ext cx="36625" cy="14425"/>
            </a:xfrm>
            <a:custGeom>
              <a:avLst/>
              <a:gdLst/>
              <a:ahLst/>
              <a:cxnLst/>
              <a:rect l="l" t="t" r="r" b="b"/>
              <a:pathLst>
                <a:path w="1465" h="577" extrusionOk="0">
                  <a:moveTo>
                    <a:pt x="355" y="0"/>
                  </a:moveTo>
                  <a:cubicBezTo>
                    <a:pt x="1" y="0"/>
                    <a:pt x="1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8" name="Google Shape;827;p27">
              <a:extLst>
                <a:ext uri="{FF2B5EF4-FFF2-40B4-BE49-F238E27FC236}">
                  <a16:creationId xmlns:a16="http://schemas.microsoft.com/office/drawing/2014/main" xmlns="" id="{4AE330FD-5F92-A93A-1892-EC10E7905046}"/>
                </a:ext>
              </a:extLst>
            </p:cNvPr>
            <p:cNvSpPr/>
            <p:nvPr/>
          </p:nvSpPr>
          <p:spPr>
            <a:xfrm>
              <a:off x="3821425" y="2372825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6" y="1"/>
                  </a:moveTo>
                  <a:cubicBezTo>
                    <a:pt x="1144" y="1"/>
                    <a:pt x="1110" y="7"/>
                    <a:pt x="1074" y="20"/>
                  </a:cubicBezTo>
                  <a:cubicBezTo>
                    <a:pt x="807" y="109"/>
                    <a:pt x="586" y="198"/>
                    <a:pt x="319" y="287"/>
                  </a:cubicBezTo>
                  <a:cubicBezTo>
                    <a:pt x="1" y="366"/>
                    <a:pt x="75" y="839"/>
                    <a:pt x="351" y="839"/>
                  </a:cubicBezTo>
                  <a:cubicBezTo>
                    <a:pt x="382" y="839"/>
                    <a:pt x="416" y="833"/>
                    <a:pt x="453" y="819"/>
                  </a:cubicBezTo>
                  <a:cubicBezTo>
                    <a:pt x="719" y="730"/>
                    <a:pt x="985" y="642"/>
                    <a:pt x="1207" y="553"/>
                  </a:cubicBezTo>
                  <a:cubicBezTo>
                    <a:pt x="1525" y="473"/>
                    <a:pt x="1451" y="1"/>
                    <a:pt x="11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9" name="Google Shape;828;p27">
              <a:extLst>
                <a:ext uri="{FF2B5EF4-FFF2-40B4-BE49-F238E27FC236}">
                  <a16:creationId xmlns:a16="http://schemas.microsoft.com/office/drawing/2014/main" xmlns="" id="{4D62A012-E512-E243-A68B-25E8222BB333}"/>
                </a:ext>
              </a:extLst>
            </p:cNvPr>
            <p:cNvSpPr/>
            <p:nvPr/>
          </p:nvSpPr>
          <p:spPr>
            <a:xfrm>
              <a:off x="3631075" y="2133900"/>
              <a:ext cx="34125" cy="19675"/>
            </a:xfrm>
            <a:custGeom>
              <a:avLst/>
              <a:gdLst/>
              <a:ahLst/>
              <a:cxnLst/>
              <a:rect l="l" t="t" r="r" b="b"/>
              <a:pathLst>
                <a:path w="1365" h="787" extrusionOk="0">
                  <a:moveTo>
                    <a:pt x="431" y="0"/>
                  </a:moveTo>
                  <a:cubicBezTo>
                    <a:pt x="180" y="0"/>
                    <a:pt x="0" y="375"/>
                    <a:pt x="302" y="526"/>
                  </a:cubicBezTo>
                  <a:cubicBezTo>
                    <a:pt x="480" y="615"/>
                    <a:pt x="613" y="659"/>
                    <a:pt x="790" y="748"/>
                  </a:cubicBezTo>
                  <a:cubicBezTo>
                    <a:pt x="837" y="775"/>
                    <a:pt x="883" y="786"/>
                    <a:pt x="928" y="786"/>
                  </a:cubicBezTo>
                  <a:cubicBezTo>
                    <a:pt x="1180" y="786"/>
                    <a:pt x="1365" y="411"/>
                    <a:pt x="1101" y="260"/>
                  </a:cubicBezTo>
                  <a:cubicBezTo>
                    <a:pt x="923" y="171"/>
                    <a:pt x="746" y="127"/>
                    <a:pt x="568" y="38"/>
                  </a:cubicBezTo>
                  <a:cubicBezTo>
                    <a:pt x="522" y="12"/>
                    <a:pt x="475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0" name="Google Shape;829;p27">
              <a:extLst>
                <a:ext uri="{FF2B5EF4-FFF2-40B4-BE49-F238E27FC236}">
                  <a16:creationId xmlns:a16="http://schemas.microsoft.com/office/drawing/2014/main" xmlns="" id="{553A7245-98B0-2E3A-5147-1896E14E8CC2}"/>
                </a:ext>
              </a:extLst>
            </p:cNvPr>
            <p:cNvSpPr/>
            <p:nvPr/>
          </p:nvSpPr>
          <p:spPr>
            <a:xfrm>
              <a:off x="2897200" y="2550300"/>
              <a:ext cx="65025" cy="19425"/>
            </a:xfrm>
            <a:custGeom>
              <a:avLst/>
              <a:gdLst/>
              <a:ahLst/>
              <a:cxnLst/>
              <a:rect l="l" t="t" r="r" b="b"/>
              <a:pathLst>
                <a:path w="2601" h="777" extrusionOk="0">
                  <a:moveTo>
                    <a:pt x="2208" y="0"/>
                  </a:moveTo>
                  <a:cubicBezTo>
                    <a:pt x="2176" y="0"/>
                    <a:pt x="2141" y="7"/>
                    <a:pt x="2105" y="20"/>
                  </a:cubicBezTo>
                  <a:cubicBezTo>
                    <a:pt x="1772" y="159"/>
                    <a:pt x="1439" y="228"/>
                    <a:pt x="1096" y="228"/>
                  </a:cubicBezTo>
                  <a:cubicBezTo>
                    <a:pt x="890" y="228"/>
                    <a:pt x="680" y="203"/>
                    <a:pt x="463" y="153"/>
                  </a:cubicBezTo>
                  <a:cubicBezTo>
                    <a:pt x="438" y="147"/>
                    <a:pt x="414" y="144"/>
                    <a:pt x="391" y="144"/>
                  </a:cubicBezTo>
                  <a:cubicBezTo>
                    <a:pt x="92" y="144"/>
                    <a:pt x="0" y="645"/>
                    <a:pt x="330" y="686"/>
                  </a:cubicBezTo>
                  <a:cubicBezTo>
                    <a:pt x="621" y="744"/>
                    <a:pt x="911" y="777"/>
                    <a:pt x="1198" y="777"/>
                  </a:cubicBezTo>
                  <a:cubicBezTo>
                    <a:pt x="1568" y="777"/>
                    <a:pt x="1932" y="722"/>
                    <a:pt x="2282" y="597"/>
                  </a:cubicBezTo>
                  <a:cubicBezTo>
                    <a:pt x="2601" y="478"/>
                    <a:pt x="2490" y="0"/>
                    <a:pt x="220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1" name="Google Shape;830;p27">
              <a:extLst>
                <a:ext uri="{FF2B5EF4-FFF2-40B4-BE49-F238E27FC236}">
                  <a16:creationId xmlns:a16="http://schemas.microsoft.com/office/drawing/2014/main" xmlns="" id="{EBDDA86D-63E2-A0F0-C0E7-1F4E1EF3C4C3}"/>
                </a:ext>
              </a:extLst>
            </p:cNvPr>
            <p:cNvSpPr/>
            <p:nvPr/>
          </p:nvSpPr>
          <p:spPr>
            <a:xfrm>
              <a:off x="3256300" y="2573850"/>
              <a:ext cx="52225" cy="20300"/>
            </a:xfrm>
            <a:custGeom>
              <a:avLst/>
              <a:gdLst/>
              <a:ahLst/>
              <a:cxnLst/>
              <a:rect l="l" t="t" r="r" b="b"/>
              <a:pathLst>
                <a:path w="2089" h="812" extrusionOk="0">
                  <a:moveTo>
                    <a:pt x="1662" y="0"/>
                  </a:moveTo>
                  <a:cubicBezTo>
                    <a:pt x="1637" y="0"/>
                    <a:pt x="1611" y="3"/>
                    <a:pt x="1584" y="10"/>
                  </a:cubicBezTo>
                  <a:cubicBezTo>
                    <a:pt x="1184" y="99"/>
                    <a:pt x="741" y="143"/>
                    <a:pt x="341" y="232"/>
                  </a:cubicBezTo>
                  <a:cubicBezTo>
                    <a:pt x="0" y="317"/>
                    <a:pt x="110" y="811"/>
                    <a:pt x="433" y="811"/>
                  </a:cubicBezTo>
                  <a:cubicBezTo>
                    <a:pt x="446" y="811"/>
                    <a:pt x="460" y="810"/>
                    <a:pt x="474" y="809"/>
                  </a:cubicBezTo>
                  <a:cubicBezTo>
                    <a:pt x="918" y="720"/>
                    <a:pt x="1317" y="631"/>
                    <a:pt x="1761" y="542"/>
                  </a:cubicBezTo>
                  <a:cubicBezTo>
                    <a:pt x="2089" y="460"/>
                    <a:pt x="1963" y="0"/>
                    <a:pt x="16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2" name="Google Shape;831;p27">
              <a:extLst>
                <a:ext uri="{FF2B5EF4-FFF2-40B4-BE49-F238E27FC236}">
                  <a16:creationId xmlns:a16="http://schemas.microsoft.com/office/drawing/2014/main" xmlns="" id="{C8FC813E-AC42-059D-9DA3-89CBC1D7366B}"/>
                </a:ext>
              </a:extLst>
            </p:cNvPr>
            <p:cNvSpPr/>
            <p:nvPr/>
          </p:nvSpPr>
          <p:spPr>
            <a:xfrm>
              <a:off x="2411850" y="2568475"/>
              <a:ext cx="75425" cy="20125"/>
            </a:xfrm>
            <a:custGeom>
              <a:avLst/>
              <a:gdLst/>
              <a:ahLst/>
              <a:cxnLst/>
              <a:rect l="l" t="t" r="r" b="b"/>
              <a:pathLst>
                <a:path w="3017" h="805" extrusionOk="0">
                  <a:moveTo>
                    <a:pt x="317" y="1"/>
                  </a:moveTo>
                  <a:cubicBezTo>
                    <a:pt x="1" y="1"/>
                    <a:pt x="14" y="537"/>
                    <a:pt x="355" y="580"/>
                  </a:cubicBezTo>
                  <a:cubicBezTo>
                    <a:pt x="1154" y="669"/>
                    <a:pt x="1908" y="757"/>
                    <a:pt x="2663" y="802"/>
                  </a:cubicBezTo>
                  <a:cubicBezTo>
                    <a:pt x="2676" y="803"/>
                    <a:pt x="2688" y="804"/>
                    <a:pt x="2701" y="804"/>
                  </a:cubicBezTo>
                  <a:cubicBezTo>
                    <a:pt x="3017" y="804"/>
                    <a:pt x="3004" y="269"/>
                    <a:pt x="2663" y="269"/>
                  </a:cubicBezTo>
                  <a:cubicBezTo>
                    <a:pt x="1908" y="181"/>
                    <a:pt x="1154" y="92"/>
                    <a:pt x="355" y="3"/>
                  </a:cubicBezTo>
                  <a:cubicBezTo>
                    <a:pt x="342" y="2"/>
                    <a:pt x="330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3" name="Google Shape;832;p27">
              <a:extLst>
                <a:ext uri="{FF2B5EF4-FFF2-40B4-BE49-F238E27FC236}">
                  <a16:creationId xmlns:a16="http://schemas.microsoft.com/office/drawing/2014/main" xmlns="" id="{8475A3AB-3600-F44B-03C2-34D6334D46CE}"/>
                </a:ext>
              </a:extLst>
            </p:cNvPr>
            <p:cNvSpPr/>
            <p:nvPr/>
          </p:nvSpPr>
          <p:spPr>
            <a:xfrm>
              <a:off x="2461325" y="2327600"/>
              <a:ext cx="46375" cy="20475"/>
            </a:xfrm>
            <a:custGeom>
              <a:avLst/>
              <a:gdLst/>
              <a:ahLst/>
              <a:cxnLst/>
              <a:rect l="l" t="t" r="r" b="b"/>
              <a:pathLst>
                <a:path w="1855" h="819" extrusionOk="0">
                  <a:moveTo>
                    <a:pt x="428" y="0"/>
                  </a:moveTo>
                  <a:cubicBezTo>
                    <a:pt x="127" y="0"/>
                    <a:pt x="1" y="461"/>
                    <a:pt x="329" y="543"/>
                  </a:cubicBezTo>
                  <a:cubicBezTo>
                    <a:pt x="684" y="631"/>
                    <a:pt x="1038" y="720"/>
                    <a:pt x="1349" y="809"/>
                  </a:cubicBezTo>
                  <a:cubicBezTo>
                    <a:pt x="1376" y="816"/>
                    <a:pt x="1402" y="819"/>
                    <a:pt x="1427" y="819"/>
                  </a:cubicBezTo>
                  <a:cubicBezTo>
                    <a:pt x="1728" y="819"/>
                    <a:pt x="1854" y="358"/>
                    <a:pt x="1527" y="276"/>
                  </a:cubicBezTo>
                  <a:cubicBezTo>
                    <a:pt x="1172" y="188"/>
                    <a:pt x="817" y="99"/>
                    <a:pt x="506" y="10"/>
                  </a:cubicBezTo>
                  <a:cubicBezTo>
                    <a:pt x="479" y="4"/>
                    <a:pt x="453" y="0"/>
                    <a:pt x="42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4" name="Google Shape;833;p27">
              <a:extLst>
                <a:ext uri="{FF2B5EF4-FFF2-40B4-BE49-F238E27FC236}">
                  <a16:creationId xmlns:a16="http://schemas.microsoft.com/office/drawing/2014/main" xmlns="" id="{A75512D8-D5A8-9F39-D6AC-651945D43345}"/>
                </a:ext>
              </a:extLst>
            </p:cNvPr>
            <p:cNvSpPr/>
            <p:nvPr/>
          </p:nvSpPr>
          <p:spPr>
            <a:xfrm>
              <a:off x="3086825" y="2736900"/>
              <a:ext cx="38700" cy="21575"/>
            </a:xfrm>
            <a:custGeom>
              <a:avLst/>
              <a:gdLst/>
              <a:ahLst/>
              <a:cxnLst/>
              <a:rect l="l" t="t" r="r" b="b"/>
              <a:pathLst>
                <a:path w="1548" h="863" extrusionOk="0">
                  <a:moveTo>
                    <a:pt x="1120" y="0"/>
                  </a:moveTo>
                  <a:cubicBezTo>
                    <a:pt x="1095" y="0"/>
                    <a:pt x="1069" y="3"/>
                    <a:pt x="1042" y="10"/>
                  </a:cubicBezTo>
                  <a:cubicBezTo>
                    <a:pt x="820" y="99"/>
                    <a:pt x="554" y="188"/>
                    <a:pt x="288" y="276"/>
                  </a:cubicBezTo>
                  <a:cubicBezTo>
                    <a:pt x="1" y="399"/>
                    <a:pt x="92" y="863"/>
                    <a:pt x="388" y="863"/>
                  </a:cubicBezTo>
                  <a:cubicBezTo>
                    <a:pt x="412" y="863"/>
                    <a:pt x="438" y="860"/>
                    <a:pt x="465" y="853"/>
                  </a:cubicBezTo>
                  <a:cubicBezTo>
                    <a:pt x="687" y="764"/>
                    <a:pt x="953" y="676"/>
                    <a:pt x="1219" y="587"/>
                  </a:cubicBezTo>
                  <a:cubicBezTo>
                    <a:pt x="1547" y="464"/>
                    <a:pt x="1421" y="0"/>
                    <a:pt x="112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5" name="Google Shape;834;p27">
              <a:extLst>
                <a:ext uri="{FF2B5EF4-FFF2-40B4-BE49-F238E27FC236}">
                  <a16:creationId xmlns:a16="http://schemas.microsoft.com/office/drawing/2014/main" xmlns="" id="{EFF0D91A-4452-D881-479E-7B0EB6F68934}"/>
                </a:ext>
              </a:extLst>
            </p:cNvPr>
            <p:cNvSpPr/>
            <p:nvPr/>
          </p:nvSpPr>
          <p:spPr>
            <a:xfrm>
              <a:off x="3162025" y="2447100"/>
              <a:ext cx="64625" cy="26600"/>
            </a:xfrm>
            <a:custGeom>
              <a:avLst/>
              <a:gdLst/>
              <a:ahLst/>
              <a:cxnLst/>
              <a:rect l="l" t="t" r="r" b="b"/>
              <a:pathLst>
                <a:path w="2585" h="1064" extrusionOk="0">
                  <a:moveTo>
                    <a:pt x="706" y="0"/>
                  </a:moveTo>
                  <a:cubicBezTo>
                    <a:pt x="587" y="0"/>
                    <a:pt x="465" y="7"/>
                    <a:pt x="341" y="22"/>
                  </a:cubicBezTo>
                  <a:cubicBezTo>
                    <a:pt x="0" y="65"/>
                    <a:pt x="109" y="557"/>
                    <a:pt x="433" y="557"/>
                  </a:cubicBezTo>
                  <a:cubicBezTo>
                    <a:pt x="446" y="557"/>
                    <a:pt x="460" y="556"/>
                    <a:pt x="474" y="554"/>
                  </a:cubicBezTo>
                  <a:cubicBezTo>
                    <a:pt x="540" y="549"/>
                    <a:pt x="605" y="546"/>
                    <a:pt x="670" y="546"/>
                  </a:cubicBezTo>
                  <a:cubicBezTo>
                    <a:pt x="1136" y="546"/>
                    <a:pt x="1588" y="687"/>
                    <a:pt x="1938" y="998"/>
                  </a:cubicBezTo>
                  <a:cubicBezTo>
                    <a:pt x="2002" y="1044"/>
                    <a:pt x="2070" y="1063"/>
                    <a:pt x="2134" y="1063"/>
                  </a:cubicBezTo>
                  <a:cubicBezTo>
                    <a:pt x="2383" y="1063"/>
                    <a:pt x="2584" y="775"/>
                    <a:pt x="2338" y="599"/>
                  </a:cubicBezTo>
                  <a:cubicBezTo>
                    <a:pt x="1856" y="191"/>
                    <a:pt x="1312" y="0"/>
                    <a:pt x="70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6" name="Google Shape;835;p27">
              <a:extLst>
                <a:ext uri="{FF2B5EF4-FFF2-40B4-BE49-F238E27FC236}">
                  <a16:creationId xmlns:a16="http://schemas.microsoft.com/office/drawing/2014/main" xmlns="" id="{E5F31B9E-71E6-3DD3-C72B-00A3B0AC3D01}"/>
                </a:ext>
              </a:extLst>
            </p:cNvPr>
            <p:cNvSpPr/>
            <p:nvPr/>
          </p:nvSpPr>
          <p:spPr>
            <a:xfrm>
              <a:off x="2803125" y="2799875"/>
              <a:ext cx="50400" cy="27675"/>
            </a:xfrm>
            <a:custGeom>
              <a:avLst/>
              <a:gdLst/>
              <a:ahLst/>
              <a:cxnLst/>
              <a:rect l="l" t="t" r="r" b="b"/>
              <a:pathLst>
                <a:path w="2016" h="1107" extrusionOk="0">
                  <a:moveTo>
                    <a:pt x="1666" y="0"/>
                  </a:moveTo>
                  <a:cubicBezTo>
                    <a:pt x="1634" y="0"/>
                    <a:pt x="1600" y="6"/>
                    <a:pt x="1564" y="20"/>
                  </a:cubicBezTo>
                  <a:cubicBezTo>
                    <a:pt x="1120" y="198"/>
                    <a:pt x="721" y="375"/>
                    <a:pt x="277" y="552"/>
                  </a:cubicBezTo>
                  <a:cubicBezTo>
                    <a:pt x="1" y="671"/>
                    <a:pt x="76" y="1106"/>
                    <a:pt x="347" y="1106"/>
                  </a:cubicBezTo>
                  <a:cubicBezTo>
                    <a:pt x="380" y="1106"/>
                    <a:pt x="416" y="1099"/>
                    <a:pt x="455" y="1085"/>
                  </a:cubicBezTo>
                  <a:cubicBezTo>
                    <a:pt x="854" y="907"/>
                    <a:pt x="1298" y="730"/>
                    <a:pt x="1697" y="597"/>
                  </a:cubicBezTo>
                  <a:cubicBezTo>
                    <a:pt x="2016" y="477"/>
                    <a:pt x="1941" y="0"/>
                    <a:pt x="166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7" name="Google Shape;836;p27">
              <a:extLst>
                <a:ext uri="{FF2B5EF4-FFF2-40B4-BE49-F238E27FC236}">
                  <a16:creationId xmlns:a16="http://schemas.microsoft.com/office/drawing/2014/main" xmlns="" id="{023BE4D8-B6C5-936E-553B-77210AF6B2AF}"/>
                </a:ext>
              </a:extLst>
            </p:cNvPr>
            <p:cNvSpPr/>
            <p:nvPr/>
          </p:nvSpPr>
          <p:spPr>
            <a:xfrm>
              <a:off x="3610375" y="2661475"/>
              <a:ext cx="38375" cy="20750"/>
            </a:xfrm>
            <a:custGeom>
              <a:avLst/>
              <a:gdLst/>
              <a:ahLst/>
              <a:cxnLst/>
              <a:rect l="l" t="t" r="r" b="b"/>
              <a:pathLst>
                <a:path w="1535" h="830" extrusionOk="0">
                  <a:moveTo>
                    <a:pt x="388" y="0"/>
                  </a:moveTo>
                  <a:cubicBezTo>
                    <a:pt x="92" y="0"/>
                    <a:pt x="0" y="464"/>
                    <a:pt x="287" y="587"/>
                  </a:cubicBezTo>
                  <a:cubicBezTo>
                    <a:pt x="553" y="631"/>
                    <a:pt x="820" y="720"/>
                    <a:pt x="1041" y="809"/>
                  </a:cubicBezTo>
                  <a:cubicBezTo>
                    <a:pt x="1080" y="823"/>
                    <a:pt x="1117" y="830"/>
                    <a:pt x="1151" y="830"/>
                  </a:cubicBezTo>
                  <a:cubicBezTo>
                    <a:pt x="1429" y="830"/>
                    <a:pt x="1535" y="395"/>
                    <a:pt x="1219" y="276"/>
                  </a:cubicBezTo>
                  <a:cubicBezTo>
                    <a:pt x="953" y="188"/>
                    <a:pt x="687" y="99"/>
                    <a:pt x="465" y="10"/>
                  </a:cubicBezTo>
                  <a:cubicBezTo>
                    <a:pt x="438" y="3"/>
                    <a:pt x="412" y="0"/>
                    <a:pt x="38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8" name="Google Shape;837;p27">
              <a:extLst>
                <a:ext uri="{FF2B5EF4-FFF2-40B4-BE49-F238E27FC236}">
                  <a16:creationId xmlns:a16="http://schemas.microsoft.com/office/drawing/2014/main" xmlns="" id="{8B4D2F94-F039-19EB-7048-B15833B70B1D}"/>
                </a:ext>
              </a:extLst>
            </p:cNvPr>
            <p:cNvSpPr/>
            <p:nvPr/>
          </p:nvSpPr>
          <p:spPr>
            <a:xfrm>
              <a:off x="3803225" y="2006200"/>
              <a:ext cx="52375" cy="44350"/>
            </a:xfrm>
            <a:custGeom>
              <a:avLst/>
              <a:gdLst/>
              <a:ahLst/>
              <a:cxnLst/>
              <a:rect l="l" t="t" r="r" b="b"/>
              <a:pathLst>
                <a:path w="2095" h="1774" extrusionOk="0">
                  <a:moveTo>
                    <a:pt x="407" y="1"/>
                  </a:moveTo>
                  <a:cubicBezTo>
                    <a:pt x="188" y="1"/>
                    <a:pt x="0" y="283"/>
                    <a:pt x="204" y="488"/>
                  </a:cubicBezTo>
                  <a:cubicBezTo>
                    <a:pt x="604" y="887"/>
                    <a:pt x="1047" y="1286"/>
                    <a:pt x="1491" y="1686"/>
                  </a:cubicBezTo>
                  <a:cubicBezTo>
                    <a:pt x="1553" y="1747"/>
                    <a:pt x="1622" y="1773"/>
                    <a:pt x="1688" y="1773"/>
                  </a:cubicBezTo>
                  <a:cubicBezTo>
                    <a:pt x="1907" y="1773"/>
                    <a:pt x="2095" y="1491"/>
                    <a:pt x="1890" y="1286"/>
                  </a:cubicBezTo>
                  <a:cubicBezTo>
                    <a:pt x="1447" y="887"/>
                    <a:pt x="1003" y="488"/>
                    <a:pt x="604" y="88"/>
                  </a:cubicBezTo>
                  <a:cubicBezTo>
                    <a:pt x="542" y="26"/>
                    <a:pt x="473" y="1"/>
                    <a:pt x="40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9" name="Google Shape;838;p27">
              <a:extLst>
                <a:ext uri="{FF2B5EF4-FFF2-40B4-BE49-F238E27FC236}">
                  <a16:creationId xmlns:a16="http://schemas.microsoft.com/office/drawing/2014/main" xmlns="" id="{0DFBB3DE-57E5-319D-5C36-60565812A371}"/>
                </a:ext>
              </a:extLst>
            </p:cNvPr>
            <p:cNvSpPr/>
            <p:nvPr/>
          </p:nvSpPr>
          <p:spPr>
            <a:xfrm>
              <a:off x="3262600" y="2571875"/>
              <a:ext cx="34400" cy="17050"/>
            </a:xfrm>
            <a:custGeom>
              <a:avLst/>
              <a:gdLst/>
              <a:ahLst/>
              <a:cxnLst/>
              <a:rect l="l" t="t" r="r" b="b"/>
              <a:pathLst>
                <a:path w="1376" h="682" extrusionOk="0">
                  <a:moveTo>
                    <a:pt x="977" y="0"/>
                  </a:moveTo>
                  <a:cubicBezTo>
                    <a:pt x="710" y="45"/>
                    <a:pt x="489" y="89"/>
                    <a:pt x="222" y="133"/>
                  </a:cubicBezTo>
                  <a:cubicBezTo>
                    <a:pt x="89" y="178"/>
                    <a:pt x="1" y="355"/>
                    <a:pt x="45" y="488"/>
                  </a:cubicBezTo>
                  <a:cubicBezTo>
                    <a:pt x="79" y="624"/>
                    <a:pt x="164" y="682"/>
                    <a:pt x="262" y="682"/>
                  </a:cubicBezTo>
                  <a:cubicBezTo>
                    <a:pt x="293" y="682"/>
                    <a:pt x="324" y="676"/>
                    <a:pt x="355" y="666"/>
                  </a:cubicBezTo>
                  <a:cubicBezTo>
                    <a:pt x="622" y="621"/>
                    <a:pt x="888" y="621"/>
                    <a:pt x="1110" y="577"/>
                  </a:cubicBezTo>
                  <a:cubicBezTo>
                    <a:pt x="1287" y="533"/>
                    <a:pt x="1376" y="355"/>
                    <a:pt x="1332" y="222"/>
                  </a:cubicBezTo>
                  <a:cubicBezTo>
                    <a:pt x="1287" y="45"/>
                    <a:pt x="1110" y="0"/>
                    <a:pt x="9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0" name="Google Shape;839;p27">
              <a:extLst>
                <a:ext uri="{FF2B5EF4-FFF2-40B4-BE49-F238E27FC236}">
                  <a16:creationId xmlns:a16="http://schemas.microsoft.com/office/drawing/2014/main" xmlns="" id="{CFFB9579-FE83-410E-A2FD-8BAF163C1156}"/>
                </a:ext>
              </a:extLst>
            </p:cNvPr>
            <p:cNvSpPr/>
            <p:nvPr/>
          </p:nvSpPr>
          <p:spPr>
            <a:xfrm>
              <a:off x="3620400" y="2263275"/>
              <a:ext cx="79675" cy="30450"/>
            </a:xfrm>
            <a:custGeom>
              <a:avLst/>
              <a:gdLst/>
              <a:ahLst/>
              <a:cxnLst/>
              <a:rect l="l" t="t" r="r" b="b"/>
              <a:pathLst>
                <a:path w="3187" h="1218" extrusionOk="0">
                  <a:moveTo>
                    <a:pt x="391" y="1"/>
                  </a:moveTo>
                  <a:cubicBezTo>
                    <a:pt x="92" y="1"/>
                    <a:pt x="0" y="504"/>
                    <a:pt x="330" y="587"/>
                  </a:cubicBezTo>
                  <a:cubicBezTo>
                    <a:pt x="1129" y="809"/>
                    <a:pt x="1927" y="986"/>
                    <a:pt x="2726" y="1208"/>
                  </a:cubicBezTo>
                  <a:cubicBezTo>
                    <a:pt x="2753" y="1215"/>
                    <a:pt x="2779" y="1218"/>
                    <a:pt x="2803" y="1218"/>
                  </a:cubicBezTo>
                  <a:cubicBezTo>
                    <a:pt x="3098" y="1218"/>
                    <a:pt x="3187" y="757"/>
                    <a:pt x="2859" y="675"/>
                  </a:cubicBezTo>
                  <a:cubicBezTo>
                    <a:pt x="2060" y="454"/>
                    <a:pt x="1262" y="232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1" name="Google Shape;840;p27">
              <a:extLst>
                <a:ext uri="{FF2B5EF4-FFF2-40B4-BE49-F238E27FC236}">
                  <a16:creationId xmlns:a16="http://schemas.microsoft.com/office/drawing/2014/main" xmlns="" id="{C777D2FA-6793-3844-2AC2-1F1F401455B6}"/>
                </a:ext>
              </a:extLst>
            </p:cNvPr>
            <p:cNvSpPr/>
            <p:nvPr/>
          </p:nvSpPr>
          <p:spPr>
            <a:xfrm>
              <a:off x="3607575" y="2501925"/>
              <a:ext cx="63225" cy="20125"/>
            </a:xfrm>
            <a:custGeom>
              <a:avLst/>
              <a:gdLst/>
              <a:ahLst/>
              <a:cxnLst/>
              <a:rect l="l" t="t" r="r" b="b"/>
              <a:pathLst>
                <a:path w="2529" h="805" extrusionOk="0">
                  <a:moveTo>
                    <a:pt x="317" y="1"/>
                  </a:moveTo>
                  <a:cubicBezTo>
                    <a:pt x="0" y="1"/>
                    <a:pt x="13" y="537"/>
                    <a:pt x="355" y="580"/>
                  </a:cubicBezTo>
                  <a:cubicBezTo>
                    <a:pt x="932" y="669"/>
                    <a:pt x="1553" y="713"/>
                    <a:pt x="2174" y="802"/>
                  </a:cubicBezTo>
                  <a:cubicBezTo>
                    <a:pt x="2187" y="803"/>
                    <a:pt x="2200" y="804"/>
                    <a:pt x="2212" y="804"/>
                  </a:cubicBezTo>
                  <a:cubicBezTo>
                    <a:pt x="2528" y="804"/>
                    <a:pt x="2516" y="268"/>
                    <a:pt x="2174" y="225"/>
                  </a:cubicBezTo>
                  <a:cubicBezTo>
                    <a:pt x="1553" y="136"/>
                    <a:pt x="932" y="92"/>
                    <a:pt x="355" y="3"/>
                  </a:cubicBezTo>
                  <a:cubicBezTo>
                    <a:pt x="342" y="1"/>
                    <a:pt x="329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2" name="Google Shape;841;p27">
              <a:extLst>
                <a:ext uri="{FF2B5EF4-FFF2-40B4-BE49-F238E27FC236}">
                  <a16:creationId xmlns:a16="http://schemas.microsoft.com/office/drawing/2014/main" xmlns="" id="{DE059ABE-0B4C-D715-B6DA-52B82BE10DB7}"/>
                </a:ext>
              </a:extLst>
            </p:cNvPr>
            <p:cNvSpPr/>
            <p:nvPr/>
          </p:nvSpPr>
          <p:spPr>
            <a:xfrm>
              <a:off x="3387175" y="2286750"/>
              <a:ext cx="53675" cy="22325"/>
            </a:xfrm>
            <a:custGeom>
              <a:avLst/>
              <a:gdLst/>
              <a:ahLst/>
              <a:cxnLst/>
              <a:rect l="l" t="t" r="r" b="b"/>
              <a:pathLst>
                <a:path w="2147" h="893" extrusionOk="0">
                  <a:moveTo>
                    <a:pt x="433" y="0"/>
                  </a:moveTo>
                  <a:cubicBezTo>
                    <a:pt x="110" y="0"/>
                    <a:pt x="1" y="494"/>
                    <a:pt x="342" y="579"/>
                  </a:cubicBezTo>
                  <a:cubicBezTo>
                    <a:pt x="785" y="668"/>
                    <a:pt x="1229" y="757"/>
                    <a:pt x="1673" y="890"/>
                  </a:cubicBezTo>
                  <a:cubicBezTo>
                    <a:pt x="1687" y="892"/>
                    <a:pt x="1701" y="893"/>
                    <a:pt x="1714" y="893"/>
                  </a:cubicBezTo>
                  <a:cubicBezTo>
                    <a:pt x="2037" y="893"/>
                    <a:pt x="2147" y="398"/>
                    <a:pt x="1806" y="313"/>
                  </a:cubicBezTo>
                  <a:cubicBezTo>
                    <a:pt x="1362" y="225"/>
                    <a:pt x="918" y="136"/>
                    <a:pt x="475" y="3"/>
                  </a:cubicBezTo>
                  <a:cubicBezTo>
                    <a:pt x="461" y="1"/>
                    <a:pt x="447" y="0"/>
                    <a:pt x="43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3" name="Google Shape;842;p27">
              <a:extLst>
                <a:ext uri="{FF2B5EF4-FFF2-40B4-BE49-F238E27FC236}">
                  <a16:creationId xmlns:a16="http://schemas.microsoft.com/office/drawing/2014/main" xmlns="" id="{2E47DB3C-C024-AFEF-E5F4-F29D33FE5DBA}"/>
                </a:ext>
              </a:extLst>
            </p:cNvPr>
            <p:cNvSpPr/>
            <p:nvPr/>
          </p:nvSpPr>
          <p:spPr>
            <a:xfrm>
              <a:off x="3033350" y="2556675"/>
              <a:ext cx="85550" cy="19875"/>
            </a:xfrm>
            <a:custGeom>
              <a:avLst/>
              <a:gdLst/>
              <a:ahLst/>
              <a:cxnLst/>
              <a:rect l="l" t="t" r="r" b="b"/>
              <a:pathLst>
                <a:path w="3422" h="795" extrusionOk="0">
                  <a:moveTo>
                    <a:pt x="1376" y="1"/>
                  </a:moveTo>
                  <a:cubicBezTo>
                    <a:pt x="1034" y="1"/>
                    <a:pt x="691" y="26"/>
                    <a:pt x="341" y="76"/>
                  </a:cubicBezTo>
                  <a:cubicBezTo>
                    <a:pt x="1" y="161"/>
                    <a:pt x="151" y="655"/>
                    <a:pt x="477" y="655"/>
                  </a:cubicBezTo>
                  <a:cubicBezTo>
                    <a:pt x="491" y="655"/>
                    <a:pt x="505" y="654"/>
                    <a:pt x="519" y="653"/>
                  </a:cubicBezTo>
                  <a:cubicBezTo>
                    <a:pt x="818" y="603"/>
                    <a:pt x="1118" y="578"/>
                    <a:pt x="1417" y="578"/>
                  </a:cubicBezTo>
                  <a:cubicBezTo>
                    <a:pt x="1916" y="578"/>
                    <a:pt x="2416" y="647"/>
                    <a:pt x="2915" y="786"/>
                  </a:cubicBezTo>
                  <a:cubicBezTo>
                    <a:pt x="2940" y="792"/>
                    <a:pt x="2964" y="795"/>
                    <a:pt x="2988" y="795"/>
                  </a:cubicBezTo>
                  <a:cubicBezTo>
                    <a:pt x="3292" y="795"/>
                    <a:pt x="3422" y="291"/>
                    <a:pt x="3092" y="209"/>
                  </a:cubicBezTo>
                  <a:cubicBezTo>
                    <a:pt x="2510" y="70"/>
                    <a:pt x="1945" y="1"/>
                    <a:pt x="13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4" name="Google Shape;843;p27">
              <a:extLst>
                <a:ext uri="{FF2B5EF4-FFF2-40B4-BE49-F238E27FC236}">
                  <a16:creationId xmlns:a16="http://schemas.microsoft.com/office/drawing/2014/main" xmlns="" id="{672DA384-8B91-1752-858A-E9651F3BBD57}"/>
                </a:ext>
              </a:extLst>
            </p:cNvPr>
            <p:cNvSpPr/>
            <p:nvPr/>
          </p:nvSpPr>
          <p:spPr>
            <a:xfrm>
              <a:off x="3529725" y="2380600"/>
              <a:ext cx="53600" cy="27650"/>
            </a:xfrm>
            <a:custGeom>
              <a:avLst/>
              <a:gdLst/>
              <a:ahLst/>
              <a:cxnLst/>
              <a:rect l="l" t="t" r="r" b="b"/>
              <a:pathLst>
                <a:path w="2144" h="1106" extrusionOk="0">
                  <a:moveTo>
                    <a:pt x="350" y="0"/>
                  </a:moveTo>
                  <a:cubicBezTo>
                    <a:pt x="75" y="0"/>
                    <a:pt x="0" y="477"/>
                    <a:pt x="319" y="597"/>
                  </a:cubicBezTo>
                  <a:cubicBezTo>
                    <a:pt x="762" y="774"/>
                    <a:pt x="1206" y="952"/>
                    <a:pt x="1694" y="1085"/>
                  </a:cubicBezTo>
                  <a:cubicBezTo>
                    <a:pt x="1728" y="1099"/>
                    <a:pt x="1761" y="1106"/>
                    <a:pt x="1791" y="1106"/>
                  </a:cubicBezTo>
                  <a:cubicBezTo>
                    <a:pt x="2037" y="1106"/>
                    <a:pt x="2143" y="671"/>
                    <a:pt x="1827" y="552"/>
                  </a:cubicBezTo>
                  <a:cubicBezTo>
                    <a:pt x="1384" y="375"/>
                    <a:pt x="896" y="197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5" name="Google Shape;844;p27">
              <a:extLst>
                <a:ext uri="{FF2B5EF4-FFF2-40B4-BE49-F238E27FC236}">
                  <a16:creationId xmlns:a16="http://schemas.microsoft.com/office/drawing/2014/main" xmlns="" id="{BD95BFAF-1556-DDB4-FBB4-ACB246E367CE}"/>
                </a:ext>
              </a:extLst>
            </p:cNvPr>
            <p:cNvSpPr/>
            <p:nvPr/>
          </p:nvSpPr>
          <p:spPr>
            <a:xfrm>
              <a:off x="3405900" y="2533200"/>
              <a:ext cx="67150" cy="20675"/>
            </a:xfrm>
            <a:custGeom>
              <a:avLst/>
              <a:gdLst/>
              <a:ahLst/>
              <a:cxnLst/>
              <a:rect l="l" t="t" r="r" b="b"/>
              <a:pathLst>
                <a:path w="2686" h="827" extrusionOk="0">
                  <a:moveTo>
                    <a:pt x="431" y="1"/>
                  </a:moveTo>
                  <a:cubicBezTo>
                    <a:pt x="180" y="1"/>
                    <a:pt x="1" y="376"/>
                    <a:pt x="303" y="527"/>
                  </a:cubicBezTo>
                  <a:cubicBezTo>
                    <a:pt x="802" y="726"/>
                    <a:pt x="1301" y="826"/>
                    <a:pt x="1819" y="826"/>
                  </a:cubicBezTo>
                  <a:cubicBezTo>
                    <a:pt x="1991" y="826"/>
                    <a:pt x="2166" y="815"/>
                    <a:pt x="2343" y="793"/>
                  </a:cubicBezTo>
                  <a:cubicBezTo>
                    <a:pt x="2685" y="750"/>
                    <a:pt x="2533" y="214"/>
                    <a:pt x="2205" y="214"/>
                  </a:cubicBezTo>
                  <a:cubicBezTo>
                    <a:pt x="2192" y="214"/>
                    <a:pt x="2179" y="215"/>
                    <a:pt x="2166" y="216"/>
                  </a:cubicBezTo>
                  <a:cubicBezTo>
                    <a:pt x="1997" y="244"/>
                    <a:pt x="1829" y="259"/>
                    <a:pt x="1660" y="259"/>
                  </a:cubicBezTo>
                  <a:cubicBezTo>
                    <a:pt x="1296" y="259"/>
                    <a:pt x="933" y="190"/>
                    <a:pt x="569" y="39"/>
                  </a:cubicBezTo>
                  <a:cubicBezTo>
                    <a:pt x="522" y="12"/>
                    <a:pt x="476" y="1"/>
                    <a:pt x="43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6" name="Google Shape;845;p27">
              <a:extLst>
                <a:ext uri="{FF2B5EF4-FFF2-40B4-BE49-F238E27FC236}">
                  <a16:creationId xmlns:a16="http://schemas.microsoft.com/office/drawing/2014/main" xmlns="" id="{D1B6B380-B86A-2F2D-84F3-DBE333FC546B}"/>
                </a:ext>
              </a:extLst>
            </p:cNvPr>
            <p:cNvSpPr/>
            <p:nvPr/>
          </p:nvSpPr>
          <p:spPr>
            <a:xfrm>
              <a:off x="3231475" y="2318400"/>
              <a:ext cx="52475" cy="17550"/>
            </a:xfrm>
            <a:custGeom>
              <a:avLst/>
              <a:gdLst/>
              <a:ahLst/>
              <a:cxnLst/>
              <a:rect l="l" t="t" r="r" b="b"/>
              <a:pathLst>
                <a:path w="2099" h="702" extrusionOk="0">
                  <a:moveTo>
                    <a:pt x="471" y="1"/>
                  </a:moveTo>
                  <a:cubicBezTo>
                    <a:pt x="205" y="1"/>
                    <a:pt x="1" y="394"/>
                    <a:pt x="314" y="511"/>
                  </a:cubicBezTo>
                  <a:cubicBezTo>
                    <a:pt x="582" y="633"/>
                    <a:pt x="850" y="702"/>
                    <a:pt x="1126" y="702"/>
                  </a:cubicBezTo>
                  <a:cubicBezTo>
                    <a:pt x="1352" y="702"/>
                    <a:pt x="1582" y="656"/>
                    <a:pt x="1822" y="556"/>
                  </a:cubicBezTo>
                  <a:cubicBezTo>
                    <a:pt x="2099" y="437"/>
                    <a:pt x="2024" y="2"/>
                    <a:pt x="1753" y="2"/>
                  </a:cubicBezTo>
                  <a:cubicBezTo>
                    <a:pt x="1720" y="2"/>
                    <a:pt x="1684" y="9"/>
                    <a:pt x="1645" y="23"/>
                  </a:cubicBezTo>
                  <a:cubicBezTo>
                    <a:pt x="1467" y="90"/>
                    <a:pt x="1290" y="123"/>
                    <a:pt x="1112" y="123"/>
                  </a:cubicBezTo>
                  <a:cubicBezTo>
                    <a:pt x="935" y="123"/>
                    <a:pt x="757" y="90"/>
                    <a:pt x="580" y="23"/>
                  </a:cubicBezTo>
                  <a:cubicBezTo>
                    <a:pt x="543" y="8"/>
                    <a:pt x="507" y="1"/>
                    <a:pt x="47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7" name="Google Shape;846;p27">
              <a:extLst>
                <a:ext uri="{FF2B5EF4-FFF2-40B4-BE49-F238E27FC236}">
                  <a16:creationId xmlns:a16="http://schemas.microsoft.com/office/drawing/2014/main" xmlns="" id="{5B85C031-2D32-26F4-B822-6AC7E6EDB295}"/>
                </a:ext>
              </a:extLst>
            </p:cNvPr>
            <p:cNvSpPr/>
            <p:nvPr/>
          </p:nvSpPr>
          <p:spPr>
            <a:xfrm>
              <a:off x="3044100" y="2771225"/>
              <a:ext cx="41050" cy="18075"/>
            </a:xfrm>
            <a:custGeom>
              <a:avLst/>
              <a:gdLst/>
              <a:ahLst/>
              <a:cxnLst/>
              <a:rect l="l" t="t" r="r" b="b"/>
              <a:pathLst>
                <a:path w="1642" h="723" extrusionOk="0">
                  <a:moveTo>
                    <a:pt x="1332" y="1"/>
                  </a:moveTo>
                  <a:cubicBezTo>
                    <a:pt x="1304" y="1"/>
                    <a:pt x="1274" y="5"/>
                    <a:pt x="1242" y="12"/>
                  </a:cubicBezTo>
                  <a:cubicBezTo>
                    <a:pt x="932" y="57"/>
                    <a:pt x="577" y="101"/>
                    <a:pt x="266" y="146"/>
                  </a:cubicBezTo>
                  <a:cubicBezTo>
                    <a:pt x="89" y="190"/>
                    <a:pt x="0" y="367"/>
                    <a:pt x="44" y="501"/>
                  </a:cubicBezTo>
                  <a:cubicBezTo>
                    <a:pt x="89" y="678"/>
                    <a:pt x="266" y="722"/>
                    <a:pt x="399" y="722"/>
                  </a:cubicBezTo>
                  <a:cubicBezTo>
                    <a:pt x="754" y="634"/>
                    <a:pt x="1065" y="589"/>
                    <a:pt x="1420" y="545"/>
                  </a:cubicBezTo>
                  <a:cubicBezTo>
                    <a:pt x="1553" y="545"/>
                    <a:pt x="1642" y="323"/>
                    <a:pt x="1597" y="190"/>
                  </a:cubicBezTo>
                  <a:cubicBezTo>
                    <a:pt x="1561" y="80"/>
                    <a:pt x="1464" y="1"/>
                    <a:pt x="133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8" name="Google Shape;847;p27">
              <a:extLst>
                <a:ext uri="{FF2B5EF4-FFF2-40B4-BE49-F238E27FC236}">
                  <a16:creationId xmlns:a16="http://schemas.microsoft.com/office/drawing/2014/main" xmlns="" id="{AF4ED9B5-023A-E648-540B-EFC61E61ABF6}"/>
                </a:ext>
              </a:extLst>
            </p:cNvPr>
            <p:cNvSpPr/>
            <p:nvPr/>
          </p:nvSpPr>
          <p:spPr>
            <a:xfrm>
              <a:off x="3427875" y="2692375"/>
              <a:ext cx="41050" cy="17450"/>
            </a:xfrm>
            <a:custGeom>
              <a:avLst/>
              <a:gdLst/>
              <a:ahLst/>
              <a:cxnLst/>
              <a:rect l="l" t="t" r="r" b="b"/>
              <a:pathLst>
                <a:path w="1642" h="698" extrusionOk="0">
                  <a:moveTo>
                    <a:pt x="1342" y="0"/>
                  </a:moveTo>
                  <a:cubicBezTo>
                    <a:pt x="1308" y="0"/>
                    <a:pt x="1274" y="6"/>
                    <a:pt x="1243" y="16"/>
                  </a:cubicBezTo>
                  <a:cubicBezTo>
                    <a:pt x="888" y="61"/>
                    <a:pt x="577" y="105"/>
                    <a:pt x="222" y="149"/>
                  </a:cubicBezTo>
                  <a:cubicBezTo>
                    <a:pt x="89" y="194"/>
                    <a:pt x="0" y="371"/>
                    <a:pt x="45" y="504"/>
                  </a:cubicBezTo>
                  <a:cubicBezTo>
                    <a:pt x="79" y="640"/>
                    <a:pt x="164" y="698"/>
                    <a:pt x="282" y="698"/>
                  </a:cubicBezTo>
                  <a:cubicBezTo>
                    <a:pt x="318" y="698"/>
                    <a:pt x="358" y="692"/>
                    <a:pt x="400" y="682"/>
                  </a:cubicBezTo>
                  <a:cubicBezTo>
                    <a:pt x="710" y="638"/>
                    <a:pt x="1065" y="593"/>
                    <a:pt x="1376" y="549"/>
                  </a:cubicBezTo>
                  <a:cubicBezTo>
                    <a:pt x="1553" y="504"/>
                    <a:pt x="1642" y="327"/>
                    <a:pt x="1598" y="194"/>
                  </a:cubicBezTo>
                  <a:cubicBezTo>
                    <a:pt x="1564" y="58"/>
                    <a:pt x="1452" y="0"/>
                    <a:pt x="134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9" name="Google Shape;848;p27">
              <a:extLst>
                <a:ext uri="{FF2B5EF4-FFF2-40B4-BE49-F238E27FC236}">
                  <a16:creationId xmlns:a16="http://schemas.microsoft.com/office/drawing/2014/main" xmlns="" id="{3A26922A-1D01-CB5B-BD4D-DD76E9CB2AFE}"/>
                </a:ext>
              </a:extLst>
            </p:cNvPr>
            <p:cNvSpPr/>
            <p:nvPr/>
          </p:nvSpPr>
          <p:spPr>
            <a:xfrm>
              <a:off x="3920350" y="2421025"/>
              <a:ext cx="44300" cy="16725"/>
            </a:xfrm>
            <a:custGeom>
              <a:avLst/>
              <a:gdLst/>
              <a:ahLst/>
              <a:cxnLst/>
              <a:rect l="l" t="t" r="r" b="b"/>
              <a:pathLst>
                <a:path w="1772" h="669" extrusionOk="0">
                  <a:moveTo>
                    <a:pt x="356" y="0"/>
                  </a:moveTo>
                  <a:cubicBezTo>
                    <a:pt x="1" y="0"/>
                    <a:pt x="1" y="533"/>
                    <a:pt x="356" y="577"/>
                  </a:cubicBezTo>
                  <a:cubicBezTo>
                    <a:pt x="710" y="621"/>
                    <a:pt x="1065" y="621"/>
                    <a:pt x="1376" y="666"/>
                  </a:cubicBezTo>
                  <a:cubicBezTo>
                    <a:pt x="1391" y="667"/>
                    <a:pt x="1405" y="668"/>
                    <a:pt x="1418" y="668"/>
                  </a:cubicBezTo>
                  <a:cubicBezTo>
                    <a:pt x="1772" y="668"/>
                    <a:pt x="1718" y="132"/>
                    <a:pt x="1376" y="89"/>
                  </a:cubicBezTo>
                  <a:cubicBezTo>
                    <a:pt x="1065" y="89"/>
                    <a:pt x="710" y="45"/>
                    <a:pt x="3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0" name="Google Shape;849;p27">
              <a:extLst>
                <a:ext uri="{FF2B5EF4-FFF2-40B4-BE49-F238E27FC236}">
                  <a16:creationId xmlns:a16="http://schemas.microsoft.com/office/drawing/2014/main" xmlns="" id="{63FA9E6F-ECED-F60F-AB37-473A1D14CE3C}"/>
                </a:ext>
              </a:extLst>
            </p:cNvPr>
            <p:cNvSpPr/>
            <p:nvPr/>
          </p:nvSpPr>
          <p:spPr>
            <a:xfrm>
              <a:off x="3772875" y="2665200"/>
              <a:ext cx="38750" cy="23000"/>
            </a:xfrm>
            <a:custGeom>
              <a:avLst/>
              <a:gdLst/>
              <a:ahLst/>
              <a:cxnLst/>
              <a:rect l="l" t="t" r="r" b="b"/>
              <a:pathLst>
                <a:path w="1550" h="920" extrusionOk="0">
                  <a:moveTo>
                    <a:pt x="1127" y="0"/>
                  </a:moveTo>
                  <a:cubicBezTo>
                    <a:pt x="1079" y="0"/>
                    <a:pt x="1028" y="12"/>
                    <a:pt x="975" y="39"/>
                  </a:cubicBezTo>
                  <a:cubicBezTo>
                    <a:pt x="753" y="127"/>
                    <a:pt x="531" y="260"/>
                    <a:pt x="265" y="393"/>
                  </a:cubicBezTo>
                  <a:cubicBezTo>
                    <a:pt x="1" y="544"/>
                    <a:pt x="154" y="920"/>
                    <a:pt x="424" y="920"/>
                  </a:cubicBezTo>
                  <a:cubicBezTo>
                    <a:pt x="471" y="920"/>
                    <a:pt x="522" y="908"/>
                    <a:pt x="575" y="882"/>
                  </a:cubicBezTo>
                  <a:cubicBezTo>
                    <a:pt x="797" y="748"/>
                    <a:pt x="1019" y="615"/>
                    <a:pt x="1285" y="527"/>
                  </a:cubicBezTo>
                  <a:cubicBezTo>
                    <a:pt x="1549" y="376"/>
                    <a:pt x="1397" y="0"/>
                    <a:pt x="112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1" name="Google Shape;850;p27">
              <a:extLst>
                <a:ext uri="{FF2B5EF4-FFF2-40B4-BE49-F238E27FC236}">
                  <a16:creationId xmlns:a16="http://schemas.microsoft.com/office/drawing/2014/main" xmlns="" id="{37506714-634F-EAA0-7798-40EBD2357112}"/>
                </a:ext>
              </a:extLst>
            </p:cNvPr>
            <p:cNvSpPr/>
            <p:nvPr/>
          </p:nvSpPr>
          <p:spPr>
            <a:xfrm>
              <a:off x="3852700" y="2272375"/>
              <a:ext cx="49925" cy="15575"/>
            </a:xfrm>
            <a:custGeom>
              <a:avLst/>
              <a:gdLst/>
              <a:ahLst/>
              <a:cxnLst/>
              <a:rect l="l" t="t" r="r" b="b"/>
              <a:pathLst>
                <a:path w="1997" h="623" extrusionOk="0">
                  <a:moveTo>
                    <a:pt x="355" y="1"/>
                  </a:moveTo>
                  <a:cubicBezTo>
                    <a:pt x="0" y="1"/>
                    <a:pt x="0" y="533"/>
                    <a:pt x="355" y="578"/>
                  </a:cubicBezTo>
                  <a:cubicBezTo>
                    <a:pt x="754" y="578"/>
                    <a:pt x="1198" y="622"/>
                    <a:pt x="1642" y="622"/>
                  </a:cubicBezTo>
                  <a:cubicBezTo>
                    <a:pt x="1997" y="622"/>
                    <a:pt x="1997" y="90"/>
                    <a:pt x="1642" y="45"/>
                  </a:cubicBezTo>
                  <a:cubicBezTo>
                    <a:pt x="1198" y="45"/>
                    <a:pt x="754" y="1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2" name="Google Shape;851;p27">
              <a:extLst>
                <a:ext uri="{FF2B5EF4-FFF2-40B4-BE49-F238E27FC236}">
                  <a16:creationId xmlns:a16="http://schemas.microsoft.com/office/drawing/2014/main" xmlns="" id="{773A920D-3EA9-2EA9-EF77-9976EADFDC9D}"/>
                </a:ext>
              </a:extLst>
            </p:cNvPr>
            <p:cNvSpPr/>
            <p:nvPr/>
          </p:nvSpPr>
          <p:spPr>
            <a:xfrm>
              <a:off x="3881550" y="2579625"/>
              <a:ext cx="68775" cy="15625"/>
            </a:xfrm>
            <a:custGeom>
              <a:avLst/>
              <a:gdLst/>
              <a:ahLst/>
              <a:cxnLst/>
              <a:rect l="l" t="t" r="r" b="b"/>
              <a:pathLst>
                <a:path w="2751" h="625" extrusionOk="0">
                  <a:moveTo>
                    <a:pt x="2396" y="1"/>
                  </a:moveTo>
                  <a:cubicBezTo>
                    <a:pt x="1686" y="45"/>
                    <a:pt x="1020" y="45"/>
                    <a:pt x="355" y="45"/>
                  </a:cubicBezTo>
                  <a:cubicBezTo>
                    <a:pt x="13" y="88"/>
                    <a:pt x="0" y="624"/>
                    <a:pt x="317" y="624"/>
                  </a:cubicBezTo>
                  <a:cubicBezTo>
                    <a:pt x="329" y="624"/>
                    <a:pt x="342" y="624"/>
                    <a:pt x="355" y="622"/>
                  </a:cubicBezTo>
                  <a:cubicBezTo>
                    <a:pt x="1020" y="622"/>
                    <a:pt x="1686" y="578"/>
                    <a:pt x="2396" y="578"/>
                  </a:cubicBezTo>
                  <a:cubicBezTo>
                    <a:pt x="2751" y="578"/>
                    <a:pt x="2751" y="1"/>
                    <a:pt x="239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3" name="Google Shape;852;p27">
              <a:extLst>
                <a:ext uri="{FF2B5EF4-FFF2-40B4-BE49-F238E27FC236}">
                  <a16:creationId xmlns:a16="http://schemas.microsoft.com/office/drawing/2014/main" xmlns="" id="{E7F15019-5F65-5EBF-F3A9-C79004924A24}"/>
                </a:ext>
              </a:extLst>
            </p:cNvPr>
            <p:cNvSpPr/>
            <p:nvPr/>
          </p:nvSpPr>
          <p:spPr>
            <a:xfrm>
              <a:off x="3620125" y="2020525"/>
              <a:ext cx="41450" cy="17900"/>
            </a:xfrm>
            <a:custGeom>
              <a:avLst/>
              <a:gdLst/>
              <a:ahLst/>
              <a:cxnLst/>
              <a:rect l="l" t="t" r="r" b="b"/>
              <a:pathLst>
                <a:path w="1658" h="716" extrusionOk="0">
                  <a:moveTo>
                    <a:pt x="477" y="1"/>
                  </a:moveTo>
                  <a:cubicBezTo>
                    <a:pt x="150" y="1"/>
                    <a:pt x="0" y="495"/>
                    <a:pt x="341" y="580"/>
                  </a:cubicBezTo>
                  <a:cubicBezTo>
                    <a:pt x="607" y="625"/>
                    <a:pt x="873" y="669"/>
                    <a:pt x="1140" y="713"/>
                  </a:cubicBezTo>
                  <a:cubicBezTo>
                    <a:pt x="1154" y="715"/>
                    <a:pt x="1168" y="716"/>
                    <a:pt x="1181" y="716"/>
                  </a:cubicBezTo>
                  <a:cubicBezTo>
                    <a:pt x="1508" y="716"/>
                    <a:pt x="1658" y="222"/>
                    <a:pt x="1317" y="136"/>
                  </a:cubicBezTo>
                  <a:cubicBezTo>
                    <a:pt x="1051" y="92"/>
                    <a:pt x="785" y="48"/>
                    <a:pt x="518" y="3"/>
                  </a:cubicBezTo>
                  <a:cubicBezTo>
                    <a:pt x="504" y="2"/>
                    <a:pt x="490" y="1"/>
                    <a:pt x="47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4" name="Google Shape;853;p27">
              <a:extLst>
                <a:ext uri="{FF2B5EF4-FFF2-40B4-BE49-F238E27FC236}">
                  <a16:creationId xmlns:a16="http://schemas.microsoft.com/office/drawing/2014/main" xmlns="" id="{3F2C6D50-330C-E45F-BA03-A89660F7546E}"/>
                </a:ext>
              </a:extLst>
            </p:cNvPr>
            <p:cNvSpPr/>
            <p:nvPr/>
          </p:nvSpPr>
          <p:spPr>
            <a:xfrm>
              <a:off x="4386225" y="2253000"/>
              <a:ext cx="31075" cy="25000"/>
            </a:xfrm>
            <a:custGeom>
              <a:avLst/>
              <a:gdLst/>
              <a:ahLst/>
              <a:cxnLst/>
              <a:rect l="l" t="t" r="r" b="b"/>
              <a:pathLst>
                <a:path w="1243" h="1000" extrusionOk="0">
                  <a:moveTo>
                    <a:pt x="338" y="0"/>
                  </a:moveTo>
                  <a:cubicBezTo>
                    <a:pt x="242" y="0"/>
                    <a:pt x="147" y="68"/>
                    <a:pt x="89" y="155"/>
                  </a:cubicBezTo>
                  <a:cubicBezTo>
                    <a:pt x="0" y="288"/>
                    <a:pt x="89" y="465"/>
                    <a:pt x="178" y="554"/>
                  </a:cubicBezTo>
                  <a:cubicBezTo>
                    <a:pt x="399" y="687"/>
                    <a:pt x="577" y="820"/>
                    <a:pt x="754" y="953"/>
                  </a:cubicBezTo>
                  <a:cubicBezTo>
                    <a:pt x="801" y="985"/>
                    <a:pt x="854" y="1000"/>
                    <a:pt x="907" y="1000"/>
                  </a:cubicBezTo>
                  <a:cubicBezTo>
                    <a:pt x="1002" y="1000"/>
                    <a:pt x="1096" y="951"/>
                    <a:pt x="1154" y="865"/>
                  </a:cubicBezTo>
                  <a:cubicBezTo>
                    <a:pt x="1242" y="732"/>
                    <a:pt x="1198" y="554"/>
                    <a:pt x="1065" y="465"/>
                  </a:cubicBezTo>
                  <a:cubicBezTo>
                    <a:pt x="843" y="332"/>
                    <a:pt x="666" y="199"/>
                    <a:pt x="488" y="66"/>
                  </a:cubicBezTo>
                  <a:cubicBezTo>
                    <a:pt x="442" y="20"/>
                    <a:pt x="390" y="0"/>
                    <a:pt x="33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5" name="Google Shape;854;p27">
              <a:extLst>
                <a:ext uri="{FF2B5EF4-FFF2-40B4-BE49-F238E27FC236}">
                  <a16:creationId xmlns:a16="http://schemas.microsoft.com/office/drawing/2014/main" xmlns="" id="{1FF44296-D147-5372-E353-5D87F522AAD9}"/>
                </a:ext>
              </a:extLst>
            </p:cNvPr>
            <p:cNvSpPr/>
            <p:nvPr/>
          </p:nvSpPr>
          <p:spPr>
            <a:xfrm>
              <a:off x="4083450" y="2687000"/>
              <a:ext cx="30850" cy="23400"/>
            </a:xfrm>
            <a:custGeom>
              <a:avLst/>
              <a:gdLst/>
              <a:ahLst/>
              <a:cxnLst/>
              <a:rect l="l" t="t" r="r" b="b"/>
              <a:pathLst>
                <a:path w="1234" h="936" extrusionOk="0">
                  <a:moveTo>
                    <a:pt x="859" y="1"/>
                  </a:moveTo>
                  <a:cubicBezTo>
                    <a:pt x="811" y="1"/>
                    <a:pt x="761" y="17"/>
                    <a:pt x="709" y="54"/>
                  </a:cubicBezTo>
                  <a:cubicBezTo>
                    <a:pt x="575" y="187"/>
                    <a:pt x="398" y="276"/>
                    <a:pt x="265" y="409"/>
                  </a:cubicBezTo>
                  <a:cubicBezTo>
                    <a:pt x="1" y="560"/>
                    <a:pt x="154" y="935"/>
                    <a:pt x="396" y="935"/>
                  </a:cubicBezTo>
                  <a:cubicBezTo>
                    <a:pt x="439" y="935"/>
                    <a:pt x="485" y="923"/>
                    <a:pt x="531" y="897"/>
                  </a:cubicBezTo>
                  <a:cubicBezTo>
                    <a:pt x="709" y="764"/>
                    <a:pt x="842" y="675"/>
                    <a:pt x="975" y="542"/>
                  </a:cubicBezTo>
                  <a:cubicBezTo>
                    <a:pt x="1233" y="394"/>
                    <a:pt x="1092" y="1"/>
                    <a:pt x="85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6" name="Google Shape;855;p27">
              <a:extLst>
                <a:ext uri="{FF2B5EF4-FFF2-40B4-BE49-F238E27FC236}">
                  <a16:creationId xmlns:a16="http://schemas.microsoft.com/office/drawing/2014/main" xmlns="" id="{7D385324-E063-815C-B89B-FB1226982F74}"/>
                </a:ext>
              </a:extLst>
            </p:cNvPr>
            <p:cNvSpPr/>
            <p:nvPr/>
          </p:nvSpPr>
          <p:spPr>
            <a:xfrm>
              <a:off x="4494725" y="2382800"/>
              <a:ext cx="32575" cy="18775"/>
            </a:xfrm>
            <a:custGeom>
              <a:avLst/>
              <a:gdLst/>
              <a:ahLst/>
              <a:cxnLst/>
              <a:rect l="l" t="t" r="r" b="b"/>
              <a:pathLst>
                <a:path w="1303" h="751" extrusionOk="0">
                  <a:moveTo>
                    <a:pt x="350" y="1"/>
                  </a:moveTo>
                  <a:cubicBezTo>
                    <a:pt x="75" y="1"/>
                    <a:pt x="0" y="473"/>
                    <a:pt x="319" y="553"/>
                  </a:cubicBezTo>
                  <a:cubicBezTo>
                    <a:pt x="496" y="597"/>
                    <a:pt x="674" y="686"/>
                    <a:pt x="851" y="731"/>
                  </a:cubicBezTo>
                  <a:cubicBezTo>
                    <a:pt x="887" y="744"/>
                    <a:pt x="922" y="750"/>
                    <a:pt x="953" y="750"/>
                  </a:cubicBezTo>
                  <a:cubicBezTo>
                    <a:pt x="1228" y="750"/>
                    <a:pt x="1303" y="278"/>
                    <a:pt x="984" y="198"/>
                  </a:cubicBezTo>
                  <a:cubicBezTo>
                    <a:pt x="807" y="109"/>
                    <a:pt x="629" y="65"/>
                    <a:pt x="452" y="21"/>
                  </a:cubicBezTo>
                  <a:cubicBezTo>
                    <a:pt x="415" y="7"/>
                    <a:pt x="381" y="1"/>
                    <a:pt x="35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7" name="Google Shape;856;p27">
              <a:extLst>
                <a:ext uri="{FF2B5EF4-FFF2-40B4-BE49-F238E27FC236}">
                  <a16:creationId xmlns:a16="http://schemas.microsoft.com/office/drawing/2014/main" xmlns="" id="{4403D315-6DBD-C0AD-CD65-3749F3A873A8}"/>
                </a:ext>
              </a:extLst>
            </p:cNvPr>
            <p:cNvSpPr/>
            <p:nvPr/>
          </p:nvSpPr>
          <p:spPr>
            <a:xfrm>
              <a:off x="4388425" y="2626925"/>
              <a:ext cx="33300" cy="17075"/>
            </a:xfrm>
            <a:custGeom>
              <a:avLst/>
              <a:gdLst/>
              <a:ahLst/>
              <a:cxnLst/>
              <a:rect l="l" t="t" r="r" b="b"/>
              <a:pathLst>
                <a:path w="1332" h="683" extrusionOk="0">
                  <a:moveTo>
                    <a:pt x="1076" y="1"/>
                  </a:moveTo>
                  <a:cubicBezTo>
                    <a:pt x="1042" y="1"/>
                    <a:pt x="1008" y="6"/>
                    <a:pt x="977" y="17"/>
                  </a:cubicBezTo>
                  <a:cubicBezTo>
                    <a:pt x="711" y="61"/>
                    <a:pt x="444" y="61"/>
                    <a:pt x="223" y="105"/>
                  </a:cubicBezTo>
                  <a:cubicBezTo>
                    <a:pt x="45" y="150"/>
                    <a:pt x="1" y="327"/>
                    <a:pt x="1" y="460"/>
                  </a:cubicBezTo>
                  <a:cubicBezTo>
                    <a:pt x="45" y="638"/>
                    <a:pt x="223" y="682"/>
                    <a:pt x="356" y="682"/>
                  </a:cubicBezTo>
                  <a:cubicBezTo>
                    <a:pt x="622" y="638"/>
                    <a:pt x="844" y="593"/>
                    <a:pt x="1110" y="549"/>
                  </a:cubicBezTo>
                  <a:cubicBezTo>
                    <a:pt x="1287" y="505"/>
                    <a:pt x="1332" y="327"/>
                    <a:pt x="1332" y="194"/>
                  </a:cubicBezTo>
                  <a:cubicBezTo>
                    <a:pt x="1298" y="59"/>
                    <a:pt x="1186" y="1"/>
                    <a:pt x="10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8" name="Google Shape;857;p27">
              <a:extLst>
                <a:ext uri="{FF2B5EF4-FFF2-40B4-BE49-F238E27FC236}">
                  <a16:creationId xmlns:a16="http://schemas.microsoft.com/office/drawing/2014/main" xmlns="" id="{7862187E-1B3F-E6CD-48CF-62061F78E053}"/>
                </a:ext>
              </a:extLst>
            </p:cNvPr>
            <p:cNvSpPr/>
            <p:nvPr/>
          </p:nvSpPr>
          <p:spPr>
            <a:xfrm>
              <a:off x="4502725" y="2513225"/>
              <a:ext cx="38750" cy="23025"/>
            </a:xfrm>
            <a:custGeom>
              <a:avLst/>
              <a:gdLst/>
              <a:ahLst/>
              <a:cxnLst/>
              <a:rect l="l" t="t" r="r" b="b"/>
              <a:pathLst>
                <a:path w="1550" h="921" extrusionOk="0">
                  <a:moveTo>
                    <a:pt x="1112" y="1"/>
                  </a:moveTo>
                  <a:cubicBezTo>
                    <a:pt x="1068" y="1"/>
                    <a:pt x="1021" y="13"/>
                    <a:pt x="975" y="39"/>
                  </a:cubicBezTo>
                  <a:cubicBezTo>
                    <a:pt x="753" y="128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9"/>
                    <a:pt x="575" y="882"/>
                  </a:cubicBezTo>
                  <a:cubicBezTo>
                    <a:pt x="797" y="749"/>
                    <a:pt x="1019" y="616"/>
                    <a:pt x="1285" y="527"/>
                  </a:cubicBezTo>
                  <a:cubicBezTo>
                    <a:pt x="1549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9" name="Google Shape;858;p27">
              <a:extLst>
                <a:ext uri="{FF2B5EF4-FFF2-40B4-BE49-F238E27FC236}">
                  <a16:creationId xmlns:a16="http://schemas.microsoft.com/office/drawing/2014/main" xmlns="" id="{7267F865-6164-2098-4F7A-C3E9788E2128}"/>
                </a:ext>
              </a:extLst>
            </p:cNvPr>
            <p:cNvSpPr/>
            <p:nvPr/>
          </p:nvSpPr>
          <p:spPr>
            <a:xfrm>
              <a:off x="4370475" y="2408325"/>
              <a:ext cx="32725" cy="18750"/>
            </a:xfrm>
            <a:custGeom>
              <a:avLst/>
              <a:gdLst/>
              <a:ahLst/>
              <a:cxnLst/>
              <a:rect l="l" t="t" r="r" b="b"/>
              <a:pathLst>
                <a:path w="1309" h="750" extrusionOk="0">
                  <a:moveTo>
                    <a:pt x="362" y="0"/>
                  </a:moveTo>
                  <a:cubicBezTo>
                    <a:pt x="111" y="0"/>
                    <a:pt x="1" y="473"/>
                    <a:pt x="319" y="553"/>
                  </a:cubicBezTo>
                  <a:cubicBezTo>
                    <a:pt x="497" y="641"/>
                    <a:pt x="674" y="686"/>
                    <a:pt x="852" y="730"/>
                  </a:cubicBezTo>
                  <a:cubicBezTo>
                    <a:pt x="888" y="744"/>
                    <a:pt x="922" y="750"/>
                    <a:pt x="954" y="750"/>
                  </a:cubicBezTo>
                  <a:cubicBezTo>
                    <a:pt x="1229" y="750"/>
                    <a:pt x="1308" y="277"/>
                    <a:pt x="1029" y="198"/>
                  </a:cubicBezTo>
                  <a:cubicBezTo>
                    <a:pt x="852" y="153"/>
                    <a:pt x="674" y="65"/>
                    <a:pt x="453" y="20"/>
                  </a:cubicBezTo>
                  <a:cubicBezTo>
                    <a:pt x="421" y="6"/>
                    <a:pt x="390" y="0"/>
                    <a:pt x="3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0" name="Google Shape;859;p27">
              <a:extLst>
                <a:ext uri="{FF2B5EF4-FFF2-40B4-BE49-F238E27FC236}">
                  <a16:creationId xmlns:a16="http://schemas.microsoft.com/office/drawing/2014/main" xmlns="" id="{CB90D3C5-357F-1CA8-1E50-F2C193BEF0D0}"/>
                </a:ext>
              </a:extLst>
            </p:cNvPr>
            <p:cNvSpPr/>
            <p:nvPr/>
          </p:nvSpPr>
          <p:spPr>
            <a:xfrm>
              <a:off x="4163275" y="2276775"/>
              <a:ext cx="31075" cy="24525"/>
            </a:xfrm>
            <a:custGeom>
              <a:avLst/>
              <a:gdLst/>
              <a:ahLst/>
              <a:cxnLst/>
              <a:rect l="l" t="t" r="r" b="b"/>
              <a:pathLst>
                <a:path w="1243" h="981" extrusionOk="0">
                  <a:moveTo>
                    <a:pt x="336" y="1"/>
                  </a:moveTo>
                  <a:cubicBezTo>
                    <a:pt x="240" y="1"/>
                    <a:pt x="146" y="50"/>
                    <a:pt x="89" y="135"/>
                  </a:cubicBezTo>
                  <a:cubicBezTo>
                    <a:pt x="0" y="269"/>
                    <a:pt x="44" y="446"/>
                    <a:pt x="178" y="535"/>
                  </a:cubicBezTo>
                  <a:cubicBezTo>
                    <a:pt x="399" y="668"/>
                    <a:pt x="577" y="801"/>
                    <a:pt x="754" y="934"/>
                  </a:cubicBezTo>
                  <a:cubicBezTo>
                    <a:pt x="802" y="966"/>
                    <a:pt x="854" y="980"/>
                    <a:pt x="907" y="980"/>
                  </a:cubicBezTo>
                  <a:cubicBezTo>
                    <a:pt x="1002" y="980"/>
                    <a:pt x="1096" y="931"/>
                    <a:pt x="1154" y="845"/>
                  </a:cubicBezTo>
                  <a:cubicBezTo>
                    <a:pt x="1242" y="712"/>
                    <a:pt x="1154" y="535"/>
                    <a:pt x="1065" y="446"/>
                  </a:cubicBezTo>
                  <a:cubicBezTo>
                    <a:pt x="843" y="313"/>
                    <a:pt x="666" y="180"/>
                    <a:pt x="488" y="47"/>
                  </a:cubicBezTo>
                  <a:cubicBezTo>
                    <a:pt x="441" y="15"/>
                    <a:pt x="388" y="1"/>
                    <a:pt x="33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1" name="Google Shape;860;p27">
              <a:extLst>
                <a:ext uri="{FF2B5EF4-FFF2-40B4-BE49-F238E27FC236}">
                  <a16:creationId xmlns:a16="http://schemas.microsoft.com/office/drawing/2014/main" xmlns="" id="{B0A15E31-06AA-C218-AEA0-997D8F932717}"/>
                </a:ext>
              </a:extLst>
            </p:cNvPr>
            <p:cNvSpPr/>
            <p:nvPr/>
          </p:nvSpPr>
          <p:spPr>
            <a:xfrm>
              <a:off x="4271525" y="2406350"/>
              <a:ext cx="32825" cy="18525"/>
            </a:xfrm>
            <a:custGeom>
              <a:avLst/>
              <a:gdLst/>
              <a:ahLst/>
              <a:cxnLst/>
              <a:rect l="l" t="t" r="r" b="b"/>
              <a:pathLst>
                <a:path w="1313" h="741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506" y="632"/>
                    <a:pt x="684" y="676"/>
                    <a:pt x="861" y="720"/>
                  </a:cubicBezTo>
                  <a:cubicBezTo>
                    <a:pt x="898" y="734"/>
                    <a:pt x="932" y="740"/>
                    <a:pt x="963" y="740"/>
                  </a:cubicBezTo>
                  <a:cubicBezTo>
                    <a:pt x="1238" y="740"/>
                    <a:pt x="1313" y="268"/>
                    <a:pt x="994" y="188"/>
                  </a:cubicBezTo>
                  <a:cubicBezTo>
                    <a:pt x="817" y="144"/>
                    <a:pt x="639" y="55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2" name="Google Shape;861;p27">
              <a:extLst>
                <a:ext uri="{FF2B5EF4-FFF2-40B4-BE49-F238E27FC236}">
                  <a16:creationId xmlns:a16="http://schemas.microsoft.com/office/drawing/2014/main" xmlns="" id="{51AF30C2-6B37-934F-4579-210059A85FEA}"/>
                </a:ext>
              </a:extLst>
            </p:cNvPr>
            <p:cNvSpPr/>
            <p:nvPr/>
          </p:nvSpPr>
          <p:spPr>
            <a:xfrm>
              <a:off x="4165475" y="2650325"/>
              <a:ext cx="33300" cy="16950"/>
            </a:xfrm>
            <a:custGeom>
              <a:avLst/>
              <a:gdLst/>
              <a:ahLst/>
              <a:cxnLst/>
              <a:rect l="l" t="t" r="r" b="b"/>
              <a:pathLst>
                <a:path w="1332" h="678" extrusionOk="0">
                  <a:moveTo>
                    <a:pt x="1051" y="1"/>
                  </a:moveTo>
                  <a:cubicBezTo>
                    <a:pt x="1025" y="1"/>
                    <a:pt x="1001" y="5"/>
                    <a:pt x="977" y="12"/>
                  </a:cubicBezTo>
                  <a:cubicBezTo>
                    <a:pt x="711" y="57"/>
                    <a:pt x="445" y="101"/>
                    <a:pt x="223" y="101"/>
                  </a:cubicBezTo>
                  <a:cubicBezTo>
                    <a:pt x="45" y="145"/>
                    <a:pt x="1" y="323"/>
                    <a:pt x="1" y="456"/>
                  </a:cubicBezTo>
                  <a:cubicBezTo>
                    <a:pt x="45" y="634"/>
                    <a:pt x="223" y="678"/>
                    <a:pt x="356" y="678"/>
                  </a:cubicBezTo>
                  <a:cubicBezTo>
                    <a:pt x="622" y="634"/>
                    <a:pt x="844" y="589"/>
                    <a:pt x="1110" y="545"/>
                  </a:cubicBezTo>
                  <a:cubicBezTo>
                    <a:pt x="1288" y="545"/>
                    <a:pt x="1332" y="323"/>
                    <a:pt x="1332" y="190"/>
                  </a:cubicBezTo>
                  <a:cubicBezTo>
                    <a:pt x="1295" y="80"/>
                    <a:pt x="1169" y="1"/>
                    <a:pt x="105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3" name="Google Shape;862;p27">
              <a:extLst>
                <a:ext uri="{FF2B5EF4-FFF2-40B4-BE49-F238E27FC236}">
                  <a16:creationId xmlns:a16="http://schemas.microsoft.com/office/drawing/2014/main" xmlns="" id="{4AEFBF57-25F4-27EF-D13C-4821A8341FFE}"/>
                </a:ext>
              </a:extLst>
            </p:cNvPr>
            <p:cNvSpPr/>
            <p:nvPr/>
          </p:nvSpPr>
          <p:spPr>
            <a:xfrm>
              <a:off x="3946975" y="2914200"/>
              <a:ext cx="34400" cy="17075"/>
            </a:xfrm>
            <a:custGeom>
              <a:avLst/>
              <a:gdLst/>
              <a:ahLst/>
              <a:cxnLst/>
              <a:rect l="l" t="t" r="r" b="b"/>
              <a:pathLst>
                <a:path w="1376" h="683" extrusionOk="0">
                  <a:moveTo>
                    <a:pt x="1114" y="1"/>
                  </a:moveTo>
                  <a:cubicBezTo>
                    <a:pt x="1084" y="1"/>
                    <a:pt x="1052" y="6"/>
                    <a:pt x="1021" y="17"/>
                  </a:cubicBezTo>
                  <a:cubicBezTo>
                    <a:pt x="755" y="17"/>
                    <a:pt x="488" y="61"/>
                    <a:pt x="267" y="106"/>
                  </a:cubicBezTo>
                  <a:cubicBezTo>
                    <a:pt x="89" y="150"/>
                    <a:pt x="0" y="328"/>
                    <a:pt x="45" y="461"/>
                  </a:cubicBezTo>
                  <a:cubicBezTo>
                    <a:pt x="89" y="638"/>
                    <a:pt x="267" y="682"/>
                    <a:pt x="400" y="682"/>
                  </a:cubicBezTo>
                  <a:cubicBezTo>
                    <a:pt x="666" y="638"/>
                    <a:pt x="888" y="594"/>
                    <a:pt x="1154" y="549"/>
                  </a:cubicBezTo>
                  <a:cubicBezTo>
                    <a:pt x="1287" y="505"/>
                    <a:pt x="1376" y="328"/>
                    <a:pt x="1331" y="194"/>
                  </a:cubicBezTo>
                  <a:cubicBezTo>
                    <a:pt x="1298" y="59"/>
                    <a:pt x="1212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4" name="Google Shape;863;p27">
              <a:extLst>
                <a:ext uri="{FF2B5EF4-FFF2-40B4-BE49-F238E27FC236}">
                  <a16:creationId xmlns:a16="http://schemas.microsoft.com/office/drawing/2014/main" xmlns="" id="{A432BF22-5B20-5D3B-5B70-78A51DA9DE24}"/>
                </a:ext>
              </a:extLst>
            </p:cNvPr>
            <p:cNvSpPr/>
            <p:nvPr/>
          </p:nvSpPr>
          <p:spPr>
            <a:xfrm>
              <a:off x="4279775" y="2536525"/>
              <a:ext cx="38575" cy="23025"/>
            </a:xfrm>
            <a:custGeom>
              <a:avLst/>
              <a:gdLst/>
              <a:ahLst/>
              <a:cxnLst/>
              <a:rect l="l" t="t" r="r" b="b"/>
              <a:pathLst>
                <a:path w="1543" h="921" extrusionOk="0">
                  <a:moveTo>
                    <a:pt x="1112" y="1"/>
                  </a:moveTo>
                  <a:cubicBezTo>
                    <a:pt x="1068" y="1"/>
                    <a:pt x="1021" y="12"/>
                    <a:pt x="975" y="39"/>
                  </a:cubicBezTo>
                  <a:cubicBezTo>
                    <a:pt x="753" y="172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8"/>
                    <a:pt x="576" y="882"/>
                  </a:cubicBezTo>
                  <a:cubicBezTo>
                    <a:pt x="797" y="749"/>
                    <a:pt x="1019" y="660"/>
                    <a:pt x="1241" y="527"/>
                  </a:cubicBezTo>
                  <a:cubicBezTo>
                    <a:pt x="1543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5" name="Google Shape;864;p27">
              <a:extLst>
                <a:ext uri="{FF2B5EF4-FFF2-40B4-BE49-F238E27FC236}">
                  <a16:creationId xmlns:a16="http://schemas.microsoft.com/office/drawing/2014/main" xmlns="" id="{56A38BA1-B42E-D54C-B887-856F8425BE0E}"/>
                </a:ext>
              </a:extLst>
            </p:cNvPr>
            <p:cNvSpPr/>
            <p:nvPr/>
          </p:nvSpPr>
          <p:spPr>
            <a:xfrm>
              <a:off x="4147300" y="2431850"/>
              <a:ext cx="32875" cy="18550"/>
            </a:xfrm>
            <a:custGeom>
              <a:avLst/>
              <a:gdLst/>
              <a:ahLst/>
              <a:cxnLst/>
              <a:rect l="l" t="t" r="r" b="b"/>
              <a:pathLst>
                <a:path w="1315" h="742" extrusionOk="0">
                  <a:moveTo>
                    <a:pt x="393" y="1"/>
                  </a:moveTo>
                  <a:cubicBezTo>
                    <a:pt x="127" y="1"/>
                    <a:pt x="1" y="465"/>
                    <a:pt x="329" y="588"/>
                  </a:cubicBezTo>
                  <a:cubicBezTo>
                    <a:pt x="506" y="632"/>
                    <a:pt x="683" y="676"/>
                    <a:pt x="861" y="721"/>
                  </a:cubicBezTo>
                  <a:cubicBezTo>
                    <a:pt x="900" y="735"/>
                    <a:pt x="936" y="742"/>
                    <a:pt x="969" y="742"/>
                  </a:cubicBezTo>
                  <a:cubicBezTo>
                    <a:pt x="1240" y="742"/>
                    <a:pt x="1315" y="307"/>
                    <a:pt x="1038" y="188"/>
                  </a:cubicBezTo>
                  <a:cubicBezTo>
                    <a:pt x="861" y="144"/>
                    <a:pt x="683" y="55"/>
                    <a:pt x="462" y="11"/>
                  </a:cubicBezTo>
                  <a:cubicBezTo>
                    <a:pt x="438" y="4"/>
                    <a:pt x="415" y="1"/>
                    <a:pt x="39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6" name="Google Shape;865;p27">
              <a:extLst>
                <a:ext uri="{FF2B5EF4-FFF2-40B4-BE49-F238E27FC236}">
                  <a16:creationId xmlns:a16="http://schemas.microsoft.com/office/drawing/2014/main" xmlns="" id="{C84D0E2F-AD90-A6CE-B107-90958541FC58}"/>
                </a:ext>
              </a:extLst>
            </p:cNvPr>
            <p:cNvSpPr/>
            <p:nvPr/>
          </p:nvSpPr>
          <p:spPr>
            <a:xfrm>
              <a:off x="5144450" y="1702550"/>
              <a:ext cx="17500" cy="22000"/>
            </a:xfrm>
            <a:custGeom>
              <a:avLst/>
              <a:gdLst/>
              <a:ahLst/>
              <a:cxnLst/>
              <a:rect l="l" t="t" r="r" b="b"/>
              <a:pathLst>
                <a:path w="700" h="880" extrusionOk="0">
                  <a:moveTo>
                    <a:pt x="432" y="0"/>
                  </a:moveTo>
                  <a:cubicBezTo>
                    <a:pt x="371" y="0"/>
                    <a:pt x="314" y="35"/>
                    <a:pt x="285" y="122"/>
                  </a:cubicBezTo>
                  <a:cubicBezTo>
                    <a:pt x="196" y="255"/>
                    <a:pt x="152" y="432"/>
                    <a:pt x="63" y="566"/>
                  </a:cubicBezTo>
                  <a:cubicBezTo>
                    <a:pt x="0" y="722"/>
                    <a:pt x="159" y="879"/>
                    <a:pt x="289" y="879"/>
                  </a:cubicBezTo>
                  <a:cubicBezTo>
                    <a:pt x="343" y="879"/>
                    <a:pt x="392" y="852"/>
                    <a:pt x="418" y="787"/>
                  </a:cubicBezTo>
                  <a:cubicBezTo>
                    <a:pt x="507" y="610"/>
                    <a:pt x="551" y="477"/>
                    <a:pt x="640" y="299"/>
                  </a:cubicBezTo>
                  <a:cubicBezTo>
                    <a:pt x="700" y="150"/>
                    <a:pt x="558" y="0"/>
                    <a:pt x="43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7" name="Google Shape;866;p27">
              <a:extLst>
                <a:ext uri="{FF2B5EF4-FFF2-40B4-BE49-F238E27FC236}">
                  <a16:creationId xmlns:a16="http://schemas.microsoft.com/office/drawing/2014/main" xmlns="" id="{244CA27D-34B9-2D31-0329-8C696EA6C458}"/>
                </a:ext>
              </a:extLst>
            </p:cNvPr>
            <p:cNvSpPr/>
            <p:nvPr/>
          </p:nvSpPr>
          <p:spPr>
            <a:xfrm>
              <a:off x="5077800" y="1797925"/>
              <a:ext cx="11675" cy="19150"/>
            </a:xfrm>
            <a:custGeom>
              <a:avLst/>
              <a:gdLst/>
              <a:ahLst/>
              <a:cxnLst/>
              <a:rect l="l" t="t" r="r" b="b"/>
              <a:pathLst>
                <a:path w="467" h="766" extrusionOk="0">
                  <a:moveTo>
                    <a:pt x="267" y="0"/>
                  </a:moveTo>
                  <a:cubicBezTo>
                    <a:pt x="167" y="0"/>
                    <a:pt x="67" y="56"/>
                    <a:pt x="67" y="167"/>
                  </a:cubicBezTo>
                  <a:cubicBezTo>
                    <a:pt x="23" y="300"/>
                    <a:pt x="23" y="433"/>
                    <a:pt x="23" y="566"/>
                  </a:cubicBezTo>
                  <a:cubicBezTo>
                    <a:pt x="0" y="699"/>
                    <a:pt x="89" y="766"/>
                    <a:pt x="189" y="766"/>
                  </a:cubicBezTo>
                  <a:cubicBezTo>
                    <a:pt x="289" y="766"/>
                    <a:pt x="400" y="699"/>
                    <a:pt x="422" y="566"/>
                  </a:cubicBezTo>
                  <a:cubicBezTo>
                    <a:pt x="422" y="433"/>
                    <a:pt x="422" y="300"/>
                    <a:pt x="466" y="167"/>
                  </a:cubicBezTo>
                  <a:cubicBezTo>
                    <a:pt x="466" y="56"/>
                    <a:pt x="366" y="0"/>
                    <a:pt x="26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8" name="Google Shape;867;p27">
              <a:extLst>
                <a:ext uri="{FF2B5EF4-FFF2-40B4-BE49-F238E27FC236}">
                  <a16:creationId xmlns:a16="http://schemas.microsoft.com/office/drawing/2014/main" xmlns="" id="{00F6B12B-2DE2-9AC2-F2FE-C3AECFE549C1}"/>
                </a:ext>
              </a:extLst>
            </p:cNvPr>
            <p:cNvSpPr/>
            <p:nvPr/>
          </p:nvSpPr>
          <p:spPr>
            <a:xfrm>
              <a:off x="4892875" y="1761800"/>
              <a:ext cx="17150" cy="21825"/>
            </a:xfrm>
            <a:custGeom>
              <a:avLst/>
              <a:gdLst/>
              <a:ahLst/>
              <a:cxnLst/>
              <a:rect l="l" t="t" r="r" b="b"/>
              <a:pathLst>
                <a:path w="686" h="873" extrusionOk="0">
                  <a:moveTo>
                    <a:pt x="253" y="0"/>
                  </a:moveTo>
                  <a:cubicBezTo>
                    <a:pt x="126" y="0"/>
                    <a:pt x="1" y="102"/>
                    <a:pt x="54" y="236"/>
                  </a:cubicBezTo>
                  <a:cubicBezTo>
                    <a:pt x="143" y="414"/>
                    <a:pt x="188" y="591"/>
                    <a:pt x="232" y="725"/>
                  </a:cubicBezTo>
                  <a:cubicBezTo>
                    <a:pt x="284" y="829"/>
                    <a:pt x="371" y="872"/>
                    <a:pt x="452" y="872"/>
                  </a:cubicBezTo>
                  <a:cubicBezTo>
                    <a:pt x="576" y="872"/>
                    <a:pt x="685" y="770"/>
                    <a:pt x="631" y="636"/>
                  </a:cubicBezTo>
                  <a:cubicBezTo>
                    <a:pt x="587" y="458"/>
                    <a:pt x="498" y="281"/>
                    <a:pt x="454" y="148"/>
                  </a:cubicBezTo>
                  <a:cubicBezTo>
                    <a:pt x="419" y="43"/>
                    <a:pt x="336" y="0"/>
                    <a:pt x="25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9" name="Google Shape;868;p27">
              <a:extLst>
                <a:ext uri="{FF2B5EF4-FFF2-40B4-BE49-F238E27FC236}">
                  <a16:creationId xmlns:a16="http://schemas.microsoft.com/office/drawing/2014/main" xmlns="" id="{69219F50-96EC-6235-0985-5E453E057B7D}"/>
                </a:ext>
              </a:extLst>
            </p:cNvPr>
            <p:cNvSpPr/>
            <p:nvPr/>
          </p:nvSpPr>
          <p:spPr>
            <a:xfrm>
              <a:off x="4984000" y="1825025"/>
              <a:ext cx="22350" cy="20700"/>
            </a:xfrm>
            <a:custGeom>
              <a:avLst/>
              <a:gdLst/>
              <a:ahLst/>
              <a:cxnLst/>
              <a:rect l="l" t="t" r="r" b="b"/>
              <a:pathLst>
                <a:path w="894" h="828" extrusionOk="0">
                  <a:moveTo>
                    <a:pt x="271" y="0"/>
                  </a:moveTo>
                  <a:cubicBezTo>
                    <a:pt x="125" y="0"/>
                    <a:pt x="0" y="189"/>
                    <a:pt x="136" y="325"/>
                  </a:cubicBezTo>
                  <a:lnTo>
                    <a:pt x="491" y="769"/>
                  </a:lnTo>
                  <a:cubicBezTo>
                    <a:pt x="533" y="810"/>
                    <a:pt x="579" y="827"/>
                    <a:pt x="623" y="827"/>
                  </a:cubicBezTo>
                  <a:cubicBezTo>
                    <a:pt x="769" y="827"/>
                    <a:pt x="894" y="639"/>
                    <a:pt x="758" y="503"/>
                  </a:cubicBezTo>
                  <a:cubicBezTo>
                    <a:pt x="624" y="325"/>
                    <a:pt x="536" y="192"/>
                    <a:pt x="403" y="59"/>
                  </a:cubicBezTo>
                  <a:cubicBezTo>
                    <a:pt x="361" y="18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0" name="Google Shape;869;p27">
              <a:extLst>
                <a:ext uri="{FF2B5EF4-FFF2-40B4-BE49-F238E27FC236}">
                  <a16:creationId xmlns:a16="http://schemas.microsoft.com/office/drawing/2014/main" xmlns="" id="{5A3CBEE6-D205-9A73-2351-16F6DEE1D414}"/>
                </a:ext>
              </a:extLst>
            </p:cNvPr>
            <p:cNvSpPr/>
            <p:nvPr/>
          </p:nvSpPr>
          <p:spPr>
            <a:xfrm>
              <a:off x="5041750" y="1717225"/>
              <a:ext cx="11125" cy="19175"/>
            </a:xfrm>
            <a:custGeom>
              <a:avLst/>
              <a:gdLst/>
              <a:ahLst/>
              <a:cxnLst/>
              <a:rect l="l" t="t" r="r" b="b"/>
              <a:pathLst>
                <a:path w="445" h="767" extrusionOk="0">
                  <a:moveTo>
                    <a:pt x="244" y="1"/>
                  </a:moveTo>
                  <a:cubicBezTo>
                    <a:pt x="145" y="1"/>
                    <a:pt x="45" y="67"/>
                    <a:pt x="45" y="200"/>
                  </a:cubicBezTo>
                  <a:cubicBezTo>
                    <a:pt x="45" y="333"/>
                    <a:pt x="0" y="467"/>
                    <a:pt x="0" y="600"/>
                  </a:cubicBezTo>
                  <a:cubicBezTo>
                    <a:pt x="0" y="711"/>
                    <a:pt x="89" y="766"/>
                    <a:pt x="183" y="766"/>
                  </a:cubicBezTo>
                  <a:cubicBezTo>
                    <a:pt x="278" y="766"/>
                    <a:pt x="377" y="711"/>
                    <a:pt x="400" y="600"/>
                  </a:cubicBezTo>
                  <a:cubicBezTo>
                    <a:pt x="400" y="467"/>
                    <a:pt x="400" y="333"/>
                    <a:pt x="444" y="200"/>
                  </a:cubicBezTo>
                  <a:cubicBezTo>
                    <a:pt x="444" y="67"/>
                    <a:pt x="344" y="1"/>
                    <a:pt x="24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1" name="Google Shape;870;p27">
              <a:extLst>
                <a:ext uri="{FF2B5EF4-FFF2-40B4-BE49-F238E27FC236}">
                  <a16:creationId xmlns:a16="http://schemas.microsoft.com/office/drawing/2014/main" xmlns="" id="{80D60874-7030-0FBE-B037-7986E5EF92DA}"/>
                </a:ext>
              </a:extLst>
            </p:cNvPr>
            <p:cNvSpPr/>
            <p:nvPr/>
          </p:nvSpPr>
          <p:spPr>
            <a:xfrm>
              <a:off x="5027875" y="1649575"/>
              <a:ext cx="11125" cy="18875"/>
            </a:xfrm>
            <a:custGeom>
              <a:avLst/>
              <a:gdLst/>
              <a:ahLst/>
              <a:cxnLst/>
              <a:rect l="l" t="t" r="r" b="b"/>
              <a:pathLst>
                <a:path w="445" h="755" extrusionOk="0">
                  <a:moveTo>
                    <a:pt x="256" y="0"/>
                  </a:moveTo>
                  <a:cubicBezTo>
                    <a:pt x="156" y="0"/>
                    <a:pt x="45" y="67"/>
                    <a:pt x="23" y="200"/>
                  </a:cubicBezTo>
                  <a:cubicBezTo>
                    <a:pt x="23" y="333"/>
                    <a:pt x="23" y="422"/>
                    <a:pt x="23" y="555"/>
                  </a:cubicBezTo>
                  <a:cubicBezTo>
                    <a:pt x="1" y="688"/>
                    <a:pt x="90" y="755"/>
                    <a:pt x="184" y="755"/>
                  </a:cubicBezTo>
                  <a:cubicBezTo>
                    <a:pt x="278" y="755"/>
                    <a:pt x="378" y="688"/>
                    <a:pt x="378" y="555"/>
                  </a:cubicBezTo>
                  <a:cubicBezTo>
                    <a:pt x="422" y="422"/>
                    <a:pt x="422" y="333"/>
                    <a:pt x="422" y="200"/>
                  </a:cubicBezTo>
                  <a:cubicBezTo>
                    <a:pt x="444" y="67"/>
                    <a:pt x="356" y="0"/>
                    <a:pt x="2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2" name="Google Shape;871;p27">
              <a:extLst>
                <a:ext uri="{FF2B5EF4-FFF2-40B4-BE49-F238E27FC236}">
                  <a16:creationId xmlns:a16="http://schemas.microsoft.com/office/drawing/2014/main" xmlns="" id="{24D43F0B-D462-DD48-E4EB-093924FA5C4C}"/>
                </a:ext>
              </a:extLst>
            </p:cNvPr>
            <p:cNvSpPr/>
            <p:nvPr/>
          </p:nvSpPr>
          <p:spPr>
            <a:xfrm>
              <a:off x="4933825" y="1676400"/>
              <a:ext cx="21725" cy="21150"/>
            </a:xfrm>
            <a:custGeom>
              <a:avLst/>
              <a:gdLst/>
              <a:ahLst/>
              <a:cxnLst/>
              <a:rect l="l" t="t" r="r" b="b"/>
              <a:pathLst>
                <a:path w="869" h="846" extrusionOk="0">
                  <a:moveTo>
                    <a:pt x="281" y="0"/>
                  </a:moveTo>
                  <a:cubicBezTo>
                    <a:pt x="133" y="0"/>
                    <a:pt x="0" y="189"/>
                    <a:pt x="102" y="325"/>
                  </a:cubicBezTo>
                  <a:cubicBezTo>
                    <a:pt x="236" y="502"/>
                    <a:pt x="369" y="635"/>
                    <a:pt x="457" y="769"/>
                  </a:cubicBezTo>
                  <a:cubicBezTo>
                    <a:pt x="501" y="823"/>
                    <a:pt x="550" y="846"/>
                    <a:pt x="597" y="846"/>
                  </a:cubicBezTo>
                  <a:cubicBezTo>
                    <a:pt x="742" y="846"/>
                    <a:pt x="868" y="636"/>
                    <a:pt x="768" y="502"/>
                  </a:cubicBezTo>
                  <a:cubicBezTo>
                    <a:pt x="635" y="369"/>
                    <a:pt x="502" y="192"/>
                    <a:pt x="413" y="59"/>
                  </a:cubicBezTo>
                  <a:cubicBezTo>
                    <a:pt x="372" y="17"/>
                    <a:pt x="326" y="0"/>
                    <a:pt x="28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3" name="Google Shape;872;p27">
              <a:extLst>
                <a:ext uri="{FF2B5EF4-FFF2-40B4-BE49-F238E27FC236}">
                  <a16:creationId xmlns:a16="http://schemas.microsoft.com/office/drawing/2014/main" xmlns="" id="{431489FE-ED3A-4A69-68AF-5FED67D43484}"/>
                </a:ext>
              </a:extLst>
            </p:cNvPr>
            <p:cNvSpPr/>
            <p:nvPr/>
          </p:nvSpPr>
          <p:spPr>
            <a:xfrm>
              <a:off x="3394600" y="2850425"/>
              <a:ext cx="64125" cy="23375"/>
            </a:xfrm>
            <a:custGeom>
              <a:avLst/>
              <a:gdLst/>
              <a:ahLst/>
              <a:cxnLst/>
              <a:rect l="l" t="t" r="r" b="b"/>
              <a:pathLst>
                <a:path w="2565" h="935" extrusionOk="0">
                  <a:moveTo>
                    <a:pt x="2134" y="1"/>
                  </a:moveTo>
                  <a:cubicBezTo>
                    <a:pt x="2090" y="1"/>
                    <a:pt x="2043" y="12"/>
                    <a:pt x="1997" y="39"/>
                  </a:cubicBezTo>
                  <a:cubicBezTo>
                    <a:pt x="1464" y="305"/>
                    <a:pt x="932" y="394"/>
                    <a:pt x="355" y="394"/>
                  </a:cubicBezTo>
                  <a:cubicBezTo>
                    <a:pt x="342" y="392"/>
                    <a:pt x="329" y="391"/>
                    <a:pt x="317" y="391"/>
                  </a:cubicBezTo>
                  <a:cubicBezTo>
                    <a:pt x="1" y="391"/>
                    <a:pt x="13" y="926"/>
                    <a:pt x="355" y="926"/>
                  </a:cubicBezTo>
                  <a:cubicBezTo>
                    <a:pt x="444" y="932"/>
                    <a:pt x="531" y="935"/>
                    <a:pt x="617" y="935"/>
                  </a:cubicBezTo>
                  <a:cubicBezTo>
                    <a:pt x="1220" y="935"/>
                    <a:pt x="1758" y="799"/>
                    <a:pt x="2263" y="527"/>
                  </a:cubicBezTo>
                  <a:cubicBezTo>
                    <a:pt x="2565" y="376"/>
                    <a:pt x="2386" y="1"/>
                    <a:pt x="213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4" name="Google Shape;873;p27">
              <a:extLst>
                <a:ext uri="{FF2B5EF4-FFF2-40B4-BE49-F238E27FC236}">
                  <a16:creationId xmlns:a16="http://schemas.microsoft.com/office/drawing/2014/main" xmlns="" id="{124D32FE-B330-4F54-A752-FEE2238A9589}"/>
                </a:ext>
              </a:extLst>
            </p:cNvPr>
            <p:cNvSpPr/>
            <p:nvPr/>
          </p:nvSpPr>
          <p:spPr>
            <a:xfrm>
              <a:off x="3753725" y="2818725"/>
              <a:ext cx="49275" cy="25450"/>
            </a:xfrm>
            <a:custGeom>
              <a:avLst/>
              <a:gdLst/>
              <a:ahLst/>
              <a:cxnLst/>
              <a:rect l="l" t="t" r="r" b="b"/>
              <a:pathLst>
                <a:path w="1971" h="1018" extrusionOk="0">
                  <a:moveTo>
                    <a:pt x="1610" y="0"/>
                  </a:moveTo>
                  <a:cubicBezTo>
                    <a:pt x="1581" y="0"/>
                    <a:pt x="1551" y="7"/>
                    <a:pt x="1519" y="20"/>
                  </a:cubicBezTo>
                  <a:cubicBezTo>
                    <a:pt x="1120" y="153"/>
                    <a:pt x="720" y="331"/>
                    <a:pt x="277" y="464"/>
                  </a:cubicBezTo>
                  <a:cubicBezTo>
                    <a:pt x="0" y="583"/>
                    <a:pt x="75" y="1018"/>
                    <a:pt x="346" y="1018"/>
                  </a:cubicBezTo>
                  <a:cubicBezTo>
                    <a:pt x="379" y="1018"/>
                    <a:pt x="415" y="1011"/>
                    <a:pt x="454" y="996"/>
                  </a:cubicBezTo>
                  <a:cubicBezTo>
                    <a:pt x="853" y="863"/>
                    <a:pt x="1253" y="730"/>
                    <a:pt x="1652" y="553"/>
                  </a:cubicBezTo>
                  <a:cubicBezTo>
                    <a:pt x="1971" y="473"/>
                    <a:pt x="1860" y="0"/>
                    <a:pt x="16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5" name="Google Shape;874;p27">
              <a:extLst>
                <a:ext uri="{FF2B5EF4-FFF2-40B4-BE49-F238E27FC236}">
                  <a16:creationId xmlns:a16="http://schemas.microsoft.com/office/drawing/2014/main" xmlns="" id="{0450CF22-F0D7-0639-D9F6-C57BF220B481}"/>
                </a:ext>
              </a:extLst>
            </p:cNvPr>
            <p:cNvSpPr/>
            <p:nvPr/>
          </p:nvSpPr>
          <p:spPr>
            <a:xfrm>
              <a:off x="2916525" y="2946725"/>
              <a:ext cx="75450" cy="16725"/>
            </a:xfrm>
            <a:custGeom>
              <a:avLst/>
              <a:gdLst/>
              <a:ahLst/>
              <a:cxnLst/>
              <a:rect l="l" t="t" r="r" b="b"/>
              <a:pathLst>
                <a:path w="3018" h="669" extrusionOk="0">
                  <a:moveTo>
                    <a:pt x="2701" y="0"/>
                  </a:moveTo>
                  <a:cubicBezTo>
                    <a:pt x="2689" y="0"/>
                    <a:pt x="2676" y="1"/>
                    <a:pt x="2663" y="3"/>
                  </a:cubicBezTo>
                  <a:cubicBezTo>
                    <a:pt x="1909" y="47"/>
                    <a:pt x="1154" y="47"/>
                    <a:pt x="400" y="91"/>
                  </a:cubicBezTo>
                  <a:cubicBezTo>
                    <a:pt x="1" y="136"/>
                    <a:pt x="1" y="668"/>
                    <a:pt x="400" y="668"/>
                  </a:cubicBezTo>
                  <a:cubicBezTo>
                    <a:pt x="1154" y="624"/>
                    <a:pt x="1909" y="579"/>
                    <a:pt x="2663" y="579"/>
                  </a:cubicBezTo>
                  <a:cubicBezTo>
                    <a:pt x="3005" y="537"/>
                    <a:pt x="3017" y="0"/>
                    <a:pt x="270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6" name="Google Shape;875;p27">
              <a:extLst>
                <a:ext uri="{FF2B5EF4-FFF2-40B4-BE49-F238E27FC236}">
                  <a16:creationId xmlns:a16="http://schemas.microsoft.com/office/drawing/2014/main" xmlns="" id="{5A68D4DD-1399-4F04-F790-8AA43AF17B73}"/>
                </a:ext>
              </a:extLst>
            </p:cNvPr>
            <p:cNvSpPr/>
            <p:nvPr/>
          </p:nvSpPr>
          <p:spPr>
            <a:xfrm>
              <a:off x="2929850" y="2702750"/>
              <a:ext cx="44375" cy="16725"/>
            </a:xfrm>
            <a:custGeom>
              <a:avLst/>
              <a:gdLst/>
              <a:ahLst/>
              <a:cxnLst/>
              <a:rect l="l" t="t" r="r" b="b"/>
              <a:pathLst>
                <a:path w="1775" h="669" extrusionOk="0">
                  <a:moveTo>
                    <a:pt x="355" y="1"/>
                  </a:moveTo>
                  <a:cubicBezTo>
                    <a:pt x="0" y="1"/>
                    <a:pt x="0" y="533"/>
                    <a:pt x="355" y="577"/>
                  </a:cubicBezTo>
                  <a:cubicBezTo>
                    <a:pt x="710" y="622"/>
                    <a:pt x="1065" y="666"/>
                    <a:pt x="1420" y="666"/>
                  </a:cubicBezTo>
                  <a:cubicBezTo>
                    <a:pt x="1433" y="668"/>
                    <a:pt x="1446" y="669"/>
                    <a:pt x="1458" y="669"/>
                  </a:cubicBezTo>
                  <a:cubicBezTo>
                    <a:pt x="1774" y="669"/>
                    <a:pt x="1762" y="132"/>
                    <a:pt x="1420" y="89"/>
                  </a:cubicBezTo>
                  <a:cubicBezTo>
                    <a:pt x="1065" y="89"/>
                    <a:pt x="710" y="45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7" name="Google Shape;876;p27">
              <a:extLst>
                <a:ext uri="{FF2B5EF4-FFF2-40B4-BE49-F238E27FC236}">
                  <a16:creationId xmlns:a16="http://schemas.microsoft.com/office/drawing/2014/main" xmlns="" id="{159E0B3F-2A2E-9533-BA0D-BD552DD86BEC}"/>
                </a:ext>
              </a:extLst>
            </p:cNvPr>
            <p:cNvSpPr/>
            <p:nvPr/>
          </p:nvSpPr>
          <p:spPr>
            <a:xfrm>
              <a:off x="3609575" y="3009100"/>
              <a:ext cx="38925" cy="23675"/>
            </a:xfrm>
            <a:custGeom>
              <a:avLst/>
              <a:gdLst/>
              <a:ahLst/>
              <a:cxnLst/>
              <a:rect l="l" t="t" r="r" b="b"/>
              <a:pathLst>
                <a:path w="1557" h="947" extrusionOk="0">
                  <a:moveTo>
                    <a:pt x="1114" y="1"/>
                  </a:moveTo>
                  <a:cubicBezTo>
                    <a:pt x="1072" y="1"/>
                    <a:pt x="1028" y="12"/>
                    <a:pt x="985" y="37"/>
                  </a:cubicBezTo>
                  <a:cubicBezTo>
                    <a:pt x="763" y="170"/>
                    <a:pt x="497" y="303"/>
                    <a:pt x="275" y="392"/>
                  </a:cubicBezTo>
                  <a:cubicBezTo>
                    <a:pt x="1" y="548"/>
                    <a:pt x="176" y="947"/>
                    <a:pt x="434" y="947"/>
                  </a:cubicBezTo>
                  <a:cubicBezTo>
                    <a:pt x="469" y="947"/>
                    <a:pt x="505" y="940"/>
                    <a:pt x="541" y="924"/>
                  </a:cubicBezTo>
                  <a:cubicBezTo>
                    <a:pt x="807" y="791"/>
                    <a:pt x="1029" y="658"/>
                    <a:pt x="1251" y="525"/>
                  </a:cubicBezTo>
                  <a:cubicBezTo>
                    <a:pt x="1556" y="410"/>
                    <a:pt x="1369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8" name="Google Shape;877;p27">
              <a:extLst>
                <a:ext uri="{FF2B5EF4-FFF2-40B4-BE49-F238E27FC236}">
                  <a16:creationId xmlns:a16="http://schemas.microsoft.com/office/drawing/2014/main" xmlns="" id="{FC352E22-7766-F83A-0866-7C69D92DCF31}"/>
                </a:ext>
              </a:extLst>
            </p:cNvPr>
            <p:cNvSpPr/>
            <p:nvPr/>
          </p:nvSpPr>
          <p:spPr>
            <a:xfrm>
              <a:off x="3639300" y="2711625"/>
              <a:ext cx="65625" cy="22525"/>
            </a:xfrm>
            <a:custGeom>
              <a:avLst/>
              <a:gdLst/>
              <a:ahLst/>
              <a:cxnLst/>
              <a:rect l="l" t="t" r="r" b="b"/>
              <a:pathLst>
                <a:path w="2625" h="901" extrusionOk="0">
                  <a:moveTo>
                    <a:pt x="1015" y="1"/>
                  </a:moveTo>
                  <a:cubicBezTo>
                    <a:pt x="782" y="1"/>
                    <a:pt x="550" y="30"/>
                    <a:pt x="328" y="89"/>
                  </a:cubicBezTo>
                  <a:cubicBezTo>
                    <a:pt x="0" y="212"/>
                    <a:pt x="89" y="676"/>
                    <a:pt x="384" y="676"/>
                  </a:cubicBezTo>
                  <a:cubicBezTo>
                    <a:pt x="408" y="676"/>
                    <a:pt x="434" y="673"/>
                    <a:pt x="461" y="666"/>
                  </a:cubicBezTo>
                  <a:cubicBezTo>
                    <a:pt x="683" y="598"/>
                    <a:pt x="899" y="562"/>
                    <a:pt x="1108" y="562"/>
                  </a:cubicBezTo>
                  <a:cubicBezTo>
                    <a:pt x="1442" y="562"/>
                    <a:pt x="1758" y="653"/>
                    <a:pt x="2058" y="844"/>
                  </a:cubicBezTo>
                  <a:cubicBezTo>
                    <a:pt x="2114" y="883"/>
                    <a:pt x="2169" y="900"/>
                    <a:pt x="2221" y="900"/>
                  </a:cubicBezTo>
                  <a:cubicBezTo>
                    <a:pt x="2460" y="900"/>
                    <a:pt x="2624" y="538"/>
                    <a:pt x="2369" y="356"/>
                  </a:cubicBezTo>
                  <a:cubicBezTo>
                    <a:pt x="1955" y="119"/>
                    <a:pt x="1482" y="1"/>
                    <a:pt x="101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9" name="Google Shape;878;p27">
              <a:extLst>
                <a:ext uri="{FF2B5EF4-FFF2-40B4-BE49-F238E27FC236}">
                  <a16:creationId xmlns:a16="http://schemas.microsoft.com/office/drawing/2014/main" xmlns="" id="{C581E555-DC8B-F075-89C3-BFC0E9310BE4}"/>
                </a:ext>
              </a:extLst>
            </p:cNvPr>
            <p:cNvSpPr/>
            <p:nvPr/>
          </p:nvSpPr>
          <p:spPr>
            <a:xfrm>
              <a:off x="4113700" y="2856875"/>
              <a:ext cx="41475" cy="17900"/>
            </a:xfrm>
            <a:custGeom>
              <a:avLst/>
              <a:gdLst/>
              <a:ahLst/>
              <a:cxnLst/>
              <a:rect l="l" t="t" r="r" b="b"/>
              <a:pathLst>
                <a:path w="1659" h="716" extrusionOk="0">
                  <a:moveTo>
                    <a:pt x="477" y="0"/>
                  </a:moveTo>
                  <a:cubicBezTo>
                    <a:pt x="151" y="0"/>
                    <a:pt x="1" y="494"/>
                    <a:pt x="342" y="580"/>
                  </a:cubicBezTo>
                  <a:cubicBezTo>
                    <a:pt x="608" y="624"/>
                    <a:pt x="874" y="668"/>
                    <a:pt x="1140" y="713"/>
                  </a:cubicBezTo>
                  <a:cubicBezTo>
                    <a:pt x="1154" y="714"/>
                    <a:pt x="1168" y="715"/>
                    <a:pt x="1182" y="715"/>
                  </a:cubicBezTo>
                  <a:cubicBezTo>
                    <a:pt x="1508" y="715"/>
                    <a:pt x="1658" y="221"/>
                    <a:pt x="1318" y="136"/>
                  </a:cubicBezTo>
                  <a:cubicBezTo>
                    <a:pt x="1051" y="92"/>
                    <a:pt x="785" y="47"/>
                    <a:pt x="519" y="3"/>
                  </a:cubicBezTo>
                  <a:cubicBezTo>
                    <a:pt x="505" y="1"/>
                    <a:pt x="491" y="0"/>
                    <a:pt x="4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0" name="Google Shape;879;p27">
              <a:extLst>
                <a:ext uri="{FF2B5EF4-FFF2-40B4-BE49-F238E27FC236}">
                  <a16:creationId xmlns:a16="http://schemas.microsoft.com/office/drawing/2014/main" xmlns="" id="{345799E9-7C27-6EEC-AF7A-A6A8C6B33619}"/>
                </a:ext>
              </a:extLst>
            </p:cNvPr>
            <p:cNvSpPr/>
            <p:nvPr/>
          </p:nvSpPr>
          <p:spPr>
            <a:xfrm>
              <a:off x="2915775" y="2101500"/>
              <a:ext cx="64750" cy="20125"/>
            </a:xfrm>
            <a:custGeom>
              <a:avLst/>
              <a:gdLst/>
              <a:ahLst/>
              <a:cxnLst/>
              <a:rect l="l" t="t" r="r" b="b"/>
              <a:pathLst>
                <a:path w="2590" h="805" extrusionOk="0">
                  <a:moveTo>
                    <a:pt x="433" y="1"/>
                  </a:moveTo>
                  <a:cubicBezTo>
                    <a:pt x="110" y="1"/>
                    <a:pt x="1" y="493"/>
                    <a:pt x="341" y="536"/>
                  </a:cubicBezTo>
                  <a:cubicBezTo>
                    <a:pt x="918" y="624"/>
                    <a:pt x="1495" y="713"/>
                    <a:pt x="2116" y="802"/>
                  </a:cubicBezTo>
                  <a:cubicBezTo>
                    <a:pt x="2130" y="804"/>
                    <a:pt x="2144" y="804"/>
                    <a:pt x="2157" y="804"/>
                  </a:cubicBezTo>
                  <a:cubicBezTo>
                    <a:pt x="2481" y="804"/>
                    <a:pt x="2590" y="310"/>
                    <a:pt x="2249" y="225"/>
                  </a:cubicBezTo>
                  <a:cubicBezTo>
                    <a:pt x="1672" y="181"/>
                    <a:pt x="1051" y="92"/>
                    <a:pt x="474" y="3"/>
                  </a:cubicBezTo>
                  <a:cubicBezTo>
                    <a:pt x="460" y="1"/>
                    <a:pt x="446" y="1"/>
                    <a:pt x="43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1" name="Google Shape;880;p27">
              <a:extLst>
                <a:ext uri="{FF2B5EF4-FFF2-40B4-BE49-F238E27FC236}">
                  <a16:creationId xmlns:a16="http://schemas.microsoft.com/office/drawing/2014/main" xmlns="" id="{6CD73DC6-A5FD-2642-56B6-771C6CCFF72F}"/>
                </a:ext>
              </a:extLst>
            </p:cNvPr>
            <p:cNvSpPr/>
            <p:nvPr/>
          </p:nvSpPr>
          <p:spPr>
            <a:xfrm>
              <a:off x="2810050" y="22513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8"/>
                    <a:pt x="355" y="578"/>
                  </a:cubicBezTo>
                  <a:lnTo>
                    <a:pt x="1110" y="578"/>
                  </a:lnTo>
                  <a:cubicBezTo>
                    <a:pt x="1465" y="578"/>
                    <a:pt x="1465" y="1"/>
                    <a:pt x="111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2" name="Google Shape;881;p27">
              <a:extLst>
                <a:ext uri="{FF2B5EF4-FFF2-40B4-BE49-F238E27FC236}">
                  <a16:creationId xmlns:a16="http://schemas.microsoft.com/office/drawing/2014/main" xmlns="" id="{937444E8-D85C-52C9-2345-26D87BD0C646}"/>
                </a:ext>
              </a:extLst>
            </p:cNvPr>
            <p:cNvSpPr/>
            <p:nvPr/>
          </p:nvSpPr>
          <p:spPr>
            <a:xfrm>
              <a:off x="3211525" y="2000050"/>
              <a:ext cx="78900" cy="38900"/>
            </a:xfrm>
            <a:custGeom>
              <a:avLst/>
              <a:gdLst/>
              <a:ahLst/>
              <a:cxnLst/>
              <a:rect l="l" t="t" r="r" b="b"/>
              <a:pathLst>
                <a:path w="3156" h="1556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1067" y="822"/>
                    <a:pt x="1822" y="1177"/>
                    <a:pt x="2576" y="1532"/>
                  </a:cubicBezTo>
                  <a:cubicBezTo>
                    <a:pt x="2613" y="1548"/>
                    <a:pt x="2649" y="1555"/>
                    <a:pt x="2685" y="1555"/>
                  </a:cubicBezTo>
                  <a:cubicBezTo>
                    <a:pt x="2951" y="1555"/>
                    <a:pt x="3155" y="1162"/>
                    <a:pt x="2842" y="1044"/>
                  </a:cubicBezTo>
                  <a:cubicBezTo>
                    <a:pt x="2088" y="689"/>
                    <a:pt x="1334" y="334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3" name="Google Shape;882;p27">
              <a:extLst>
                <a:ext uri="{FF2B5EF4-FFF2-40B4-BE49-F238E27FC236}">
                  <a16:creationId xmlns:a16="http://schemas.microsoft.com/office/drawing/2014/main" xmlns="" id="{7C961322-451A-A72F-FF7B-D7349A60D692}"/>
                </a:ext>
              </a:extLst>
            </p:cNvPr>
            <p:cNvSpPr/>
            <p:nvPr/>
          </p:nvSpPr>
          <p:spPr>
            <a:xfrm>
              <a:off x="3162575" y="2233075"/>
              <a:ext cx="63650" cy="26525"/>
            </a:xfrm>
            <a:custGeom>
              <a:avLst/>
              <a:gdLst/>
              <a:ahLst/>
              <a:cxnLst/>
              <a:rect l="l" t="t" r="r" b="b"/>
              <a:pathLst>
                <a:path w="2546" h="1061" extrusionOk="0">
                  <a:moveTo>
                    <a:pt x="350" y="0"/>
                  </a:moveTo>
                  <a:cubicBezTo>
                    <a:pt x="75" y="0"/>
                    <a:pt x="0" y="473"/>
                    <a:pt x="319" y="552"/>
                  </a:cubicBezTo>
                  <a:cubicBezTo>
                    <a:pt x="896" y="730"/>
                    <a:pt x="1473" y="907"/>
                    <a:pt x="2049" y="1040"/>
                  </a:cubicBezTo>
                  <a:cubicBezTo>
                    <a:pt x="2086" y="1054"/>
                    <a:pt x="2120" y="1060"/>
                    <a:pt x="2153" y="1060"/>
                  </a:cubicBezTo>
                  <a:cubicBezTo>
                    <a:pt x="2435" y="1060"/>
                    <a:pt x="2545" y="588"/>
                    <a:pt x="2227" y="508"/>
                  </a:cubicBezTo>
                  <a:cubicBezTo>
                    <a:pt x="1650" y="331"/>
                    <a:pt x="1029" y="153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4" name="Google Shape;883;p27">
              <a:extLst>
                <a:ext uri="{FF2B5EF4-FFF2-40B4-BE49-F238E27FC236}">
                  <a16:creationId xmlns:a16="http://schemas.microsoft.com/office/drawing/2014/main" xmlns="" id="{2BE94E83-914A-63B3-32C7-B7D3A8B5E88A}"/>
                </a:ext>
              </a:extLst>
            </p:cNvPr>
            <p:cNvSpPr/>
            <p:nvPr/>
          </p:nvSpPr>
          <p:spPr>
            <a:xfrm>
              <a:off x="2979625" y="1986800"/>
              <a:ext cx="50150" cy="26900"/>
            </a:xfrm>
            <a:custGeom>
              <a:avLst/>
              <a:gdLst/>
              <a:ahLst/>
              <a:cxnLst/>
              <a:rect l="l" t="t" r="r" b="b"/>
              <a:pathLst>
                <a:path w="2006" h="1076" extrusionOk="0">
                  <a:moveTo>
                    <a:pt x="341" y="0"/>
                  </a:moveTo>
                  <a:cubicBezTo>
                    <a:pt x="71" y="0"/>
                    <a:pt x="0" y="435"/>
                    <a:pt x="316" y="554"/>
                  </a:cubicBezTo>
                  <a:cubicBezTo>
                    <a:pt x="716" y="731"/>
                    <a:pt x="1159" y="909"/>
                    <a:pt x="1559" y="1042"/>
                  </a:cubicBezTo>
                  <a:cubicBezTo>
                    <a:pt x="1605" y="1065"/>
                    <a:pt x="1648" y="1075"/>
                    <a:pt x="1687" y="1075"/>
                  </a:cubicBezTo>
                  <a:cubicBezTo>
                    <a:pt x="1941" y="1075"/>
                    <a:pt x="2006" y="625"/>
                    <a:pt x="1736" y="509"/>
                  </a:cubicBezTo>
                  <a:cubicBezTo>
                    <a:pt x="1292" y="332"/>
                    <a:pt x="893" y="199"/>
                    <a:pt x="449" y="21"/>
                  </a:cubicBezTo>
                  <a:cubicBezTo>
                    <a:pt x="411" y="7"/>
                    <a:pt x="374" y="0"/>
                    <a:pt x="34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5" name="Google Shape;884;p27">
              <a:extLst>
                <a:ext uri="{FF2B5EF4-FFF2-40B4-BE49-F238E27FC236}">
                  <a16:creationId xmlns:a16="http://schemas.microsoft.com/office/drawing/2014/main" xmlns="" id="{0FA187D6-F785-37F8-D5E3-921E75B946BD}"/>
                </a:ext>
              </a:extLst>
            </p:cNvPr>
            <p:cNvSpPr/>
            <p:nvPr/>
          </p:nvSpPr>
          <p:spPr>
            <a:xfrm>
              <a:off x="2589325" y="2201400"/>
              <a:ext cx="82050" cy="26500"/>
            </a:xfrm>
            <a:custGeom>
              <a:avLst/>
              <a:gdLst/>
              <a:ahLst/>
              <a:cxnLst/>
              <a:rect l="l" t="t" r="r" b="b"/>
              <a:pathLst>
                <a:path w="3282" h="1060" extrusionOk="0">
                  <a:moveTo>
                    <a:pt x="355" y="0"/>
                  </a:moveTo>
                  <a:cubicBezTo>
                    <a:pt x="0" y="0"/>
                    <a:pt x="0" y="533"/>
                    <a:pt x="355" y="533"/>
                  </a:cubicBezTo>
                  <a:cubicBezTo>
                    <a:pt x="1154" y="533"/>
                    <a:pt x="1952" y="710"/>
                    <a:pt x="2707" y="1021"/>
                  </a:cubicBezTo>
                  <a:cubicBezTo>
                    <a:pt x="2760" y="1047"/>
                    <a:pt x="2811" y="1059"/>
                    <a:pt x="2859" y="1059"/>
                  </a:cubicBezTo>
                  <a:cubicBezTo>
                    <a:pt x="3128" y="1059"/>
                    <a:pt x="3281" y="684"/>
                    <a:pt x="3017" y="533"/>
                  </a:cubicBezTo>
                  <a:cubicBezTo>
                    <a:pt x="2174" y="178"/>
                    <a:pt x="1287" y="0"/>
                    <a:pt x="35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6" name="Google Shape;885;p27">
              <a:extLst>
                <a:ext uri="{FF2B5EF4-FFF2-40B4-BE49-F238E27FC236}">
                  <a16:creationId xmlns:a16="http://schemas.microsoft.com/office/drawing/2014/main" xmlns="" id="{B268850A-6930-8173-BCF5-24B4A2055360}"/>
                </a:ext>
              </a:extLst>
            </p:cNvPr>
            <p:cNvSpPr/>
            <p:nvPr/>
          </p:nvSpPr>
          <p:spPr>
            <a:xfrm>
              <a:off x="3104050" y="2101725"/>
              <a:ext cx="52825" cy="32250"/>
            </a:xfrm>
            <a:custGeom>
              <a:avLst/>
              <a:gdLst/>
              <a:ahLst/>
              <a:cxnLst/>
              <a:rect l="l" t="t" r="r" b="b"/>
              <a:pathLst>
                <a:path w="2113" h="1290" extrusionOk="0">
                  <a:moveTo>
                    <a:pt x="437" y="0"/>
                  </a:moveTo>
                  <a:cubicBezTo>
                    <a:pt x="185" y="0"/>
                    <a:pt x="0" y="376"/>
                    <a:pt x="264" y="527"/>
                  </a:cubicBezTo>
                  <a:cubicBezTo>
                    <a:pt x="708" y="748"/>
                    <a:pt x="1107" y="1015"/>
                    <a:pt x="1551" y="1237"/>
                  </a:cubicBezTo>
                  <a:cubicBezTo>
                    <a:pt x="1603" y="1274"/>
                    <a:pt x="1655" y="1290"/>
                    <a:pt x="1704" y="1290"/>
                  </a:cubicBezTo>
                  <a:cubicBezTo>
                    <a:pt x="1947" y="1290"/>
                    <a:pt x="2112" y="896"/>
                    <a:pt x="1817" y="748"/>
                  </a:cubicBezTo>
                  <a:cubicBezTo>
                    <a:pt x="1418" y="527"/>
                    <a:pt x="974" y="260"/>
                    <a:pt x="575" y="39"/>
                  </a:cubicBezTo>
                  <a:cubicBezTo>
                    <a:pt x="528" y="12"/>
                    <a:pt x="482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7" name="Google Shape;886;p27">
              <a:extLst>
                <a:ext uri="{FF2B5EF4-FFF2-40B4-BE49-F238E27FC236}">
                  <a16:creationId xmlns:a16="http://schemas.microsoft.com/office/drawing/2014/main" xmlns="" id="{4B16D354-10BE-C1D7-33E8-7D7FFAF334A8}"/>
                </a:ext>
              </a:extLst>
            </p:cNvPr>
            <p:cNvSpPr/>
            <p:nvPr/>
          </p:nvSpPr>
          <p:spPr>
            <a:xfrm>
              <a:off x="2959850" y="2232600"/>
              <a:ext cx="63200" cy="27600"/>
            </a:xfrm>
            <a:custGeom>
              <a:avLst/>
              <a:gdLst/>
              <a:ahLst/>
              <a:cxnLst/>
              <a:rect l="l" t="t" r="r" b="b"/>
              <a:pathLst>
                <a:path w="2528" h="1104" extrusionOk="0">
                  <a:moveTo>
                    <a:pt x="437" y="1"/>
                  </a:moveTo>
                  <a:cubicBezTo>
                    <a:pt x="185" y="1"/>
                    <a:pt x="0" y="376"/>
                    <a:pt x="264" y="527"/>
                  </a:cubicBezTo>
                  <a:cubicBezTo>
                    <a:pt x="841" y="882"/>
                    <a:pt x="1507" y="1104"/>
                    <a:pt x="2172" y="1104"/>
                  </a:cubicBezTo>
                  <a:cubicBezTo>
                    <a:pt x="2527" y="1104"/>
                    <a:pt x="2527" y="527"/>
                    <a:pt x="2172" y="527"/>
                  </a:cubicBezTo>
                  <a:cubicBezTo>
                    <a:pt x="1595" y="527"/>
                    <a:pt x="1063" y="350"/>
                    <a:pt x="575" y="39"/>
                  </a:cubicBezTo>
                  <a:cubicBezTo>
                    <a:pt x="528" y="12"/>
                    <a:pt x="482" y="1"/>
                    <a:pt x="43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8" name="Google Shape;887;p27">
              <a:extLst>
                <a:ext uri="{FF2B5EF4-FFF2-40B4-BE49-F238E27FC236}">
                  <a16:creationId xmlns:a16="http://schemas.microsoft.com/office/drawing/2014/main" xmlns="" id="{F90E1FE5-D5B7-8D9B-3951-BEC7B221DE7F}"/>
                </a:ext>
              </a:extLst>
            </p:cNvPr>
            <p:cNvSpPr/>
            <p:nvPr/>
          </p:nvSpPr>
          <p:spPr>
            <a:xfrm>
              <a:off x="2821200" y="1993025"/>
              <a:ext cx="51425" cy="21325"/>
            </a:xfrm>
            <a:custGeom>
              <a:avLst/>
              <a:gdLst/>
              <a:ahLst/>
              <a:cxnLst/>
              <a:rect l="l" t="t" r="r" b="b"/>
              <a:pathLst>
                <a:path w="2057" h="853" extrusionOk="0">
                  <a:moveTo>
                    <a:pt x="396" y="0"/>
                  </a:moveTo>
                  <a:cubicBezTo>
                    <a:pt x="153" y="0"/>
                    <a:pt x="0" y="376"/>
                    <a:pt x="264" y="527"/>
                  </a:cubicBezTo>
                  <a:cubicBezTo>
                    <a:pt x="575" y="744"/>
                    <a:pt x="929" y="853"/>
                    <a:pt x="1281" y="853"/>
                  </a:cubicBezTo>
                  <a:cubicBezTo>
                    <a:pt x="1432" y="853"/>
                    <a:pt x="1582" y="833"/>
                    <a:pt x="1729" y="793"/>
                  </a:cubicBezTo>
                  <a:cubicBezTo>
                    <a:pt x="2056" y="711"/>
                    <a:pt x="1968" y="250"/>
                    <a:pt x="1673" y="250"/>
                  </a:cubicBezTo>
                  <a:cubicBezTo>
                    <a:pt x="1648" y="250"/>
                    <a:pt x="1623" y="254"/>
                    <a:pt x="1595" y="260"/>
                  </a:cubicBezTo>
                  <a:cubicBezTo>
                    <a:pt x="1492" y="283"/>
                    <a:pt x="1392" y="294"/>
                    <a:pt x="1295" y="294"/>
                  </a:cubicBezTo>
                  <a:cubicBezTo>
                    <a:pt x="1016" y="294"/>
                    <a:pt x="761" y="203"/>
                    <a:pt x="531" y="39"/>
                  </a:cubicBezTo>
                  <a:cubicBezTo>
                    <a:pt x="484" y="12"/>
                    <a:pt x="439" y="0"/>
                    <a:pt x="39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9" name="Google Shape;888;p27">
              <a:extLst>
                <a:ext uri="{FF2B5EF4-FFF2-40B4-BE49-F238E27FC236}">
                  <a16:creationId xmlns:a16="http://schemas.microsoft.com/office/drawing/2014/main" xmlns="" id="{EB93136D-8E7D-CE4A-5630-39ED6BCA8D6F}"/>
                </a:ext>
              </a:extLst>
            </p:cNvPr>
            <p:cNvSpPr/>
            <p:nvPr/>
          </p:nvSpPr>
          <p:spPr>
            <a:xfrm>
              <a:off x="2563800" y="2415475"/>
              <a:ext cx="43300" cy="14450"/>
            </a:xfrm>
            <a:custGeom>
              <a:avLst/>
              <a:gdLst/>
              <a:ahLst/>
              <a:cxnLst/>
              <a:rect l="l" t="t" r="r" b="b"/>
              <a:pathLst>
                <a:path w="1732" h="578" extrusionOk="0">
                  <a:moveTo>
                    <a:pt x="356" y="0"/>
                  </a:moveTo>
                  <a:cubicBezTo>
                    <a:pt x="1" y="0"/>
                    <a:pt x="1" y="577"/>
                    <a:pt x="356" y="577"/>
                  </a:cubicBezTo>
                  <a:lnTo>
                    <a:pt x="1376" y="577"/>
                  </a:lnTo>
                  <a:cubicBezTo>
                    <a:pt x="1731" y="577"/>
                    <a:pt x="1731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0" name="Google Shape;889;p27">
              <a:extLst>
                <a:ext uri="{FF2B5EF4-FFF2-40B4-BE49-F238E27FC236}">
                  <a16:creationId xmlns:a16="http://schemas.microsoft.com/office/drawing/2014/main" xmlns="" id="{ECE8BEE8-1F62-8DCF-406F-A671222A01ED}"/>
                </a:ext>
              </a:extLst>
            </p:cNvPr>
            <p:cNvSpPr/>
            <p:nvPr/>
          </p:nvSpPr>
          <p:spPr>
            <a:xfrm>
              <a:off x="2954250" y="2396625"/>
              <a:ext cx="44400" cy="14425"/>
            </a:xfrm>
            <a:custGeom>
              <a:avLst/>
              <a:gdLst/>
              <a:ahLst/>
              <a:cxnLst/>
              <a:rect l="l" t="t" r="r" b="b"/>
              <a:pathLst>
                <a:path w="1776" h="577" extrusionOk="0">
                  <a:moveTo>
                    <a:pt x="400" y="0"/>
                  </a:moveTo>
                  <a:cubicBezTo>
                    <a:pt x="0" y="0"/>
                    <a:pt x="0" y="577"/>
                    <a:pt x="400" y="577"/>
                  </a:cubicBezTo>
                  <a:lnTo>
                    <a:pt x="1376" y="577"/>
                  </a:lnTo>
                  <a:cubicBezTo>
                    <a:pt x="1775" y="577"/>
                    <a:pt x="1775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1" name="Google Shape;890;p27">
              <a:extLst>
                <a:ext uri="{FF2B5EF4-FFF2-40B4-BE49-F238E27FC236}">
                  <a16:creationId xmlns:a16="http://schemas.microsoft.com/office/drawing/2014/main" xmlns="" id="{0C4C1B86-99B2-B8AB-AE18-757DD5721162}"/>
                </a:ext>
              </a:extLst>
            </p:cNvPr>
            <p:cNvSpPr/>
            <p:nvPr/>
          </p:nvSpPr>
          <p:spPr>
            <a:xfrm>
              <a:off x="3484000" y="2201150"/>
              <a:ext cx="45275" cy="20475"/>
            </a:xfrm>
            <a:custGeom>
              <a:avLst/>
              <a:gdLst/>
              <a:ahLst/>
              <a:cxnLst/>
              <a:rect l="l" t="t" r="r" b="b"/>
              <a:pathLst>
                <a:path w="1811" h="819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639" y="631"/>
                    <a:pt x="994" y="720"/>
                    <a:pt x="1305" y="809"/>
                  </a:cubicBezTo>
                  <a:cubicBezTo>
                    <a:pt x="1332" y="816"/>
                    <a:pt x="1358" y="819"/>
                    <a:pt x="1383" y="819"/>
                  </a:cubicBezTo>
                  <a:cubicBezTo>
                    <a:pt x="1684" y="819"/>
                    <a:pt x="1810" y="359"/>
                    <a:pt x="1482" y="277"/>
                  </a:cubicBezTo>
                  <a:cubicBezTo>
                    <a:pt x="1127" y="188"/>
                    <a:pt x="817" y="99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2" name="Google Shape;891;p27">
              <a:extLst>
                <a:ext uri="{FF2B5EF4-FFF2-40B4-BE49-F238E27FC236}">
                  <a16:creationId xmlns:a16="http://schemas.microsoft.com/office/drawing/2014/main" xmlns="" id="{BC5730F7-BEC0-4F7F-AF0F-058A940B2A33}"/>
                </a:ext>
              </a:extLst>
            </p:cNvPr>
            <p:cNvSpPr/>
            <p:nvPr/>
          </p:nvSpPr>
          <p:spPr>
            <a:xfrm>
              <a:off x="2695600" y="2507050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5" y="0"/>
                  </a:moveTo>
                  <a:cubicBezTo>
                    <a:pt x="1144" y="0"/>
                    <a:pt x="1110" y="6"/>
                    <a:pt x="1073" y="20"/>
                  </a:cubicBezTo>
                  <a:cubicBezTo>
                    <a:pt x="807" y="109"/>
                    <a:pt x="541" y="197"/>
                    <a:pt x="319" y="286"/>
                  </a:cubicBezTo>
                  <a:cubicBezTo>
                    <a:pt x="1" y="366"/>
                    <a:pt x="75" y="838"/>
                    <a:pt x="350" y="838"/>
                  </a:cubicBezTo>
                  <a:cubicBezTo>
                    <a:pt x="382" y="838"/>
                    <a:pt x="416" y="832"/>
                    <a:pt x="452" y="819"/>
                  </a:cubicBezTo>
                  <a:cubicBezTo>
                    <a:pt x="719" y="730"/>
                    <a:pt x="985" y="641"/>
                    <a:pt x="1207" y="552"/>
                  </a:cubicBezTo>
                  <a:cubicBezTo>
                    <a:pt x="1525" y="473"/>
                    <a:pt x="1451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3" name="Google Shape;892;p27">
              <a:extLst>
                <a:ext uri="{FF2B5EF4-FFF2-40B4-BE49-F238E27FC236}">
                  <a16:creationId xmlns:a16="http://schemas.microsoft.com/office/drawing/2014/main" xmlns="" id="{5AD62E3F-0D2F-752F-FE26-FDEAA8D0F8B2}"/>
                </a:ext>
              </a:extLst>
            </p:cNvPr>
            <p:cNvSpPr/>
            <p:nvPr/>
          </p:nvSpPr>
          <p:spPr>
            <a:xfrm>
              <a:off x="3439600" y="2043650"/>
              <a:ext cx="52000" cy="20450"/>
            </a:xfrm>
            <a:custGeom>
              <a:avLst/>
              <a:gdLst/>
              <a:ahLst/>
              <a:cxnLst/>
              <a:rect l="l" t="t" r="r" b="b"/>
              <a:pathLst>
                <a:path w="2080" h="818" extrusionOk="0">
                  <a:moveTo>
                    <a:pt x="391" y="1"/>
                  </a:moveTo>
                  <a:cubicBezTo>
                    <a:pt x="92" y="1"/>
                    <a:pt x="0" y="501"/>
                    <a:pt x="330" y="543"/>
                  </a:cubicBezTo>
                  <a:cubicBezTo>
                    <a:pt x="729" y="631"/>
                    <a:pt x="1173" y="720"/>
                    <a:pt x="1572" y="809"/>
                  </a:cubicBezTo>
                  <a:cubicBezTo>
                    <a:pt x="1598" y="815"/>
                    <a:pt x="1622" y="818"/>
                    <a:pt x="1645" y="818"/>
                  </a:cubicBezTo>
                  <a:cubicBezTo>
                    <a:pt x="1950" y="818"/>
                    <a:pt x="2079" y="318"/>
                    <a:pt x="1750" y="276"/>
                  </a:cubicBezTo>
                  <a:cubicBezTo>
                    <a:pt x="1306" y="188"/>
                    <a:pt x="907" y="99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4" name="Google Shape;893;p27">
              <a:extLst>
                <a:ext uri="{FF2B5EF4-FFF2-40B4-BE49-F238E27FC236}">
                  <a16:creationId xmlns:a16="http://schemas.microsoft.com/office/drawing/2014/main" xmlns="" id="{274AB2E5-DFBB-E729-9D61-8D12F347A99F}"/>
                </a:ext>
              </a:extLst>
            </p:cNvPr>
            <p:cNvSpPr/>
            <p:nvPr/>
          </p:nvSpPr>
          <p:spPr>
            <a:xfrm>
              <a:off x="3421225" y="2353300"/>
              <a:ext cx="68775" cy="21225"/>
            </a:xfrm>
            <a:custGeom>
              <a:avLst/>
              <a:gdLst/>
              <a:ahLst/>
              <a:cxnLst/>
              <a:rect l="l" t="t" r="r" b="b"/>
              <a:pathLst>
                <a:path w="2751" h="849" extrusionOk="0">
                  <a:moveTo>
                    <a:pt x="317" y="0"/>
                  </a:moveTo>
                  <a:cubicBezTo>
                    <a:pt x="1" y="0"/>
                    <a:pt x="13" y="537"/>
                    <a:pt x="355" y="580"/>
                  </a:cubicBezTo>
                  <a:cubicBezTo>
                    <a:pt x="1065" y="668"/>
                    <a:pt x="1730" y="757"/>
                    <a:pt x="2396" y="846"/>
                  </a:cubicBezTo>
                  <a:cubicBezTo>
                    <a:pt x="2409" y="847"/>
                    <a:pt x="2422" y="848"/>
                    <a:pt x="2434" y="848"/>
                  </a:cubicBezTo>
                  <a:cubicBezTo>
                    <a:pt x="2750" y="848"/>
                    <a:pt x="2738" y="312"/>
                    <a:pt x="2396" y="269"/>
                  </a:cubicBezTo>
                  <a:cubicBezTo>
                    <a:pt x="1730" y="180"/>
                    <a:pt x="1065" y="91"/>
                    <a:pt x="355" y="3"/>
                  </a:cubicBezTo>
                  <a:cubicBezTo>
                    <a:pt x="342" y="1"/>
                    <a:pt x="329" y="0"/>
                    <a:pt x="31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5" name="Google Shape;894;p27">
              <a:extLst>
                <a:ext uri="{FF2B5EF4-FFF2-40B4-BE49-F238E27FC236}">
                  <a16:creationId xmlns:a16="http://schemas.microsoft.com/office/drawing/2014/main" xmlns="" id="{4963C2B3-6D87-3795-D159-1FAAF9FD0481}"/>
                </a:ext>
              </a:extLst>
            </p:cNvPr>
            <p:cNvSpPr/>
            <p:nvPr/>
          </p:nvSpPr>
          <p:spPr>
            <a:xfrm>
              <a:off x="3345350" y="2137925"/>
              <a:ext cx="38325" cy="20775"/>
            </a:xfrm>
            <a:custGeom>
              <a:avLst/>
              <a:gdLst/>
              <a:ahLst/>
              <a:cxnLst/>
              <a:rect l="l" t="t" r="r" b="b"/>
              <a:pathLst>
                <a:path w="1533" h="831" extrusionOk="0">
                  <a:moveTo>
                    <a:pt x="385" y="0"/>
                  </a:moveTo>
                  <a:cubicBezTo>
                    <a:pt x="89" y="0"/>
                    <a:pt x="1" y="464"/>
                    <a:pt x="329" y="587"/>
                  </a:cubicBezTo>
                  <a:cubicBezTo>
                    <a:pt x="551" y="632"/>
                    <a:pt x="817" y="720"/>
                    <a:pt x="1083" y="809"/>
                  </a:cubicBezTo>
                  <a:cubicBezTo>
                    <a:pt x="1117" y="824"/>
                    <a:pt x="1149" y="830"/>
                    <a:pt x="1180" y="830"/>
                  </a:cubicBezTo>
                  <a:cubicBezTo>
                    <a:pt x="1426" y="830"/>
                    <a:pt x="1532" y="395"/>
                    <a:pt x="1216" y="277"/>
                  </a:cubicBezTo>
                  <a:cubicBezTo>
                    <a:pt x="950" y="188"/>
                    <a:pt x="728" y="99"/>
                    <a:pt x="462" y="10"/>
                  </a:cubicBezTo>
                  <a:cubicBezTo>
                    <a:pt x="435" y="4"/>
                    <a:pt x="409" y="0"/>
                    <a:pt x="38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6" name="Google Shape;895;p27">
              <a:extLst>
                <a:ext uri="{FF2B5EF4-FFF2-40B4-BE49-F238E27FC236}">
                  <a16:creationId xmlns:a16="http://schemas.microsoft.com/office/drawing/2014/main" xmlns="" id="{855696BD-B2B4-F0E3-66C5-7A27094D94D0}"/>
                </a:ext>
              </a:extLst>
            </p:cNvPr>
            <p:cNvSpPr/>
            <p:nvPr/>
          </p:nvSpPr>
          <p:spPr>
            <a:xfrm>
              <a:off x="3969425" y="2106600"/>
              <a:ext cx="32600" cy="27125"/>
            </a:xfrm>
            <a:custGeom>
              <a:avLst/>
              <a:gdLst/>
              <a:ahLst/>
              <a:cxnLst/>
              <a:rect l="l" t="t" r="r" b="b"/>
              <a:pathLst>
                <a:path w="1304" h="1085" extrusionOk="0">
                  <a:moveTo>
                    <a:pt x="437" y="0"/>
                  </a:moveTo>
                  <a:cubicBezTo>
                    <a:pt x="209" y="0"/>
                    <a:pt x="0" y="289"/>
                    <a:pt x="212" y="465"/>
                  </a:cubicBezTo>
                  <a:cubicBezTo>
                    <a:pt x="345" y="642"/>
                    <a:pt x="522" y="820"/>
                    <a:pt x="700" y="997"/>
                  </a:cubicBezTo>
                  <a:cubicBezTo>
                    <a:pt x="762" y="1059"/>
                    <a:pt x="831" y="1085"/>
                    <a:pt x="897" y="1085"/>
                  </a:cubicBezTo>
                  <a:cubicBezTo>
                    <a:pt x="1116" y="1085"/>
                    <a:pt x="1303" y="802"/>
                    <a:pt x="1099" y="598"/>
                  </a:cubicBezTo>
                  <a:cubicBezTo>
                    <a:pt x="921" y="420"/>
                    <a:pt x="788" y="243"/>
                    <a:pt x="611" y="65"/>
                  </a:cubicBezTo>
                  <a:cubicBezTo>
                    <a:pt x="556" y="20"/>
                    <a:pt x="496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7" name="Google Shape;896;p27">
              <a:extLst>
                <a:ext uri="{FF2B5EF4-FFF2-40B4-BE49-F238E27FC236}">
                  <a16:creationId xmlns:a16="http://schemas.microsoft.com/office/drawing/2014/main" xmlns="" id="{CCAF11B7-4735-9537-1FFB-15112E1E203F}"/>
                </a:ext>
              </a:extLst>
            </p:cNvPr>
            <p:cNvSpPr/>
            <p:nvPr/>
          </p:nvSpPr>
          <p:spPr>
            <a:xfrm>
              <a:off x="3603175" y="2491425"/>
              <a:ext cx="33450" cy="20425"/>
            </a:xfrm>
            <a:custGeom>
              <a:avLst/>
              <a:gdLst/>
              <a:ahLst/>
              <a:cxnLst/>
              <a:rect l="l" t="t" r="r" b="b"/>
              <a:pathLst>
                <a:path w="1338" h="817" extrusionOk="0">
                  <a:moveTo>
                    <a:pt x="904" y="1"/>
                  </a:moveTo>
                  <a:cubicBezTo>
                    <a:pt x="870" y="1"/>
                    <a:pt x="834" y="8"/>
                    <a:pt x="797" y="24"/>
                  </a:cubicBezTo>
                  <a:cubicBezTo>
                    <a:pt x="620" y="112"/>
                    <a:pt x="442" y="201"/>
                    <a:pt x="265" y="290"/>
                  </a:cubicBezTo>
                  <a:cubicBezTo>
                    <a:pt x="1" y="441"/>
                    <a:pt x="153" y="816"/>
                    <a:pt x="423" y="816"/>
                  </a:cubicBezTo>
                  <a:cubicBezTo>
                    <a:pt x="471" y="816"/>
                    <a:pt x="522" y="805"/>
                    <a:pt x="575" y="778"/>
                  </a:cubicBezTo>
                  <a:cubicBezTo>
                    <a:pt x="708" y="689"/>
                    <a:pt x="886" y="601"/>
                    <a:pt x="1063" y="512"/>
                  </a:cubicBezTo>
                  <a:cubicBezTo>
                    <a:pt x="1337" y="394"/>
                    <a:pt x="1162" y="1"/>
                    <a:pt x="90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8" name="Google Shape;897;p27">
              <a:extLst>
                <a:ext uri="{FF2B5EF4-FFF2-40B4-BE49-F238E27FC236}">
                  <a16:creationId xmlns:a16="http://schemas.microsoft.com/office/drawing/2014/main" xmlns="" id="{FBFB7340-3E7C-5F59-6161-2B398B5CEF72}"/>
                </a:ext>
              </a:extLst>
            </p:cNvPr>
            <p:cNvSpPr/>
            <p:nvPr/>
          </p:nvSpPr>
          <p:spPr>
            <a:xfrm>
              <a:off x="4056725" y="2251850"/>
              <a:ext cx="34250" cy="20400"/>
            </a:xfrm>
            <a:custGeom>
              <a:avLst/>
              <a:gdLst/>
              <a:ahLst/>
              <a:cxnLst/>
              <a:rect l="l" t="t" r="r" b="b"/>
              <a:pathLst>
                <a:path w="1370" h="816" extrusionOk="0">
                  <a:moveTo>
                    <a:pt x="471" y="0"/>
                  </a:moveTo>
                  <a:cubicBezTo>
                    <a:pt x="205" y="0"/>
                    <a:pt x="0" y="394"/>
                    <a:pt x="313" y="511"/>
                  </a:cubicBezTo>
                  <a:cubicBezTo>
                    <a:pt x="447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0" y="816"/>
                    <a:pt x="1369" y="440"/>
                    <a:pt x="1068" y="289"/>
                  </a:cubicBezTo>
                  <a:cubicBezTo>
                    <a:pt x="935" y="201"/>
                    <a:pt x="757" y="112"/>
                    <a:pt x="580" y="23"/>
                  </a:cubicBezTo>
                  <a:cubicBezTo>
                    <a:pt x="543" y="8"/>
                    <a:pt x="506" y="0"/>
                    <a:pt x="4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9" name="Google Shape;898;p27">
              <a:extLst>
                <a:ext uri="{FF2B5EF4-FFF2-40B4-BE49-F238E27FC236}">
                  <a16:creationId xmlns:a16="http://schemas.microsoft.com/office/drawing/2014/main" xmlns="" id="{FCCDEC3E-CEDE-5902-CED5-7B8E22F8A163}"/>
                </a:ext>
              </a:extLst>
            </p:cNvPr>
            <p:cNvSpPr/>
            <p:nvPr/>
          </p:nvSpPr>
          <p:spPr>
            <a:xfrm>
              <a:off x="3913700" y="24787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0"/>
                  </a:moveTo>
                  <a:cubicBezTo>
                    <a:pt x="0" y="0"/>
                    <a:pt x="0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0" name="Google Shape;899;p27">
              <a:extLst>
                <a:ext uri="{FF2B5EF4-FFF2-40B4-BE49-F238E27FC236}">
                  <a16:creationId xmlns:a16="http://schemas.microsoft.com/office/drawing/2014/main" xmlns="" id="{E1E52441-AEF9-DC29-13FA-80993E10EDE4}"/>
                </a:ext>
              </a:extLst>
            </p:cNvPr>
            <p:cNvSpPr/>
            <p:nvPr/>
          </p:nvSpPr>
          <p:spPr>
            <a:xfrm>
              <a:off x="4045500" y="2383925"/>
              <a:ext cx="38125" cy="20975"/>
            </a:xfrm>
            <a:custGeom>
              <a:avLst/>
              <a:gdLst/>
              <a:ahLst/>
              <a:cxnLst/>
              <a:rect l="l" t="t" r="r" b="b"/>
              <a:pathLst>
                <a:path w="1525" h="839" extrusionOk="0">
                  <a:moveTo>
                    <a:pt x="1175" y="0"/>
                  </a:moveTo>
                  <a:cubicBezTo>
                    <a:pt x="1144" y="0"/>
                    <a:pt x="1109" y="6"/>
                    <a:pt x="1073" y="20"/>
                  </a:cubicBezTo>
                  <a:cubicBezTo>
                    <a:pt x="807" y="109"/>
                    <a:pt x="541" y="198"/>
                    <a:pt x="319" y="286"/>
                  </a:cubicBezTo>
                  <a:cubicBezTo>
                    <a:pt x="0" y="366"/>
                    <a:pt x="75" y="839"/>
                    <a:pt x="350" y="839"/>
                  </a:cubicBezTo>
                  <a:cubicBezTo>
                    <a:pt x="381" y="839"/>
                    <a:pt x="415" y="832"/>
                    <a:pt x="452" y="819"/>
                  </a:cubicBezTo>
                  <a:cubicBezTo>
                    <a:pt x="718" y="730"/>
                    <a:pt x="984" y="641"/>
                    <a:pt x="1206" y="552"/>
                  </a:cubicBezTo>
                  <a:cubicBezTo>
                    <a:pt x="1525" y="473"/>
                    <a:pt x="1450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1" name="Google Shape;900;p27">
              <a:extLst>
                <a:ext uri="{FF2B5EF4-FFF2-40B4-BE49-F238E27FC236}">
                  <a16:creationId xmlns:a16="http://schemas.microsoft.com/office/drawing/2014/main" xmlns="" id="{043B0912-A6BB-659C-F937-FBB245D4CF23}"/>
                </a:ext>
              </a:extLst>
            </p:cNvPr>
            <p:cNvSpPr/>
            <p:nvPr/>
          </p:nvSpPr>
          <p:spPr>
            <a:xfrm>
              <a:off x="3930550" y="2258125"/>
              <a:ext cx="34375" cy="20400"/>
            </a:xfrm>
            <a:custGeom>
              <a:avLst/>
              <a:gdLst/>
              <a:ahLst/>
              <a:cxnLst/>
              <a:rect l="l" t="t" r="r" b="b"/>
              <a:pathLst>
                <a:path w="1375" h="816" extrusionOk="0">
                  <a:moveTo>
                    <a:pt x="431" y="0"/>
                  </a:moveTo>
                  <a:cubicBezTo>
                    <a:pt x="180" y="0"/>
                    <a:pt x="1" y="376"/>
                    <a:pt x="302" y="527"/>
                  </a:cubicBezTo>
                  <a:cubicBezTo>
                    <a:pt x="480" y="615"/>
                    <a:pt x="613" y="704"/>
                    <a:pt x="791" y="793"/>
                  </a:cubicBezTo>
                  <a:cubicBezTo>
                    <a:pt x="832" y="808"/>
                    <a:pt x="873" y="816"/>
                    <a:pt x="912" y="816"/>
                  </a:cubicBezTo>
                  <a:cubicBezTo>
                    <a:pt x="1200" y="816"/>
                    <a:pt x="1375" y="422"/>
                    <a:pt x="1101" y="305"/>
                  </a:cubicBezTo>
                  <a:cubicBezTo>
                    <a:pt x="924" y="216"/>
                    <a:pt x="746" y="127"/>
                    <a:pt x="569" y="38"/>
                  </a:cubicBezTo>
                  <a:cubicBezTo>
                    <a:pt x="522" y="12"/>
                    <a:pt x="476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2" name="Google Shape;901;p27">
              <a:extLst>
                <a:ext uri="{FF2B5EF4-FFF2-40B4-BE49-F238E27FC236}">
                  <a16:creationId xmlns:a16="http://schemas.microsoft.com/office/drawing/2014/main" xmlns="" id="{10B203AC-398C-77E8-3BBC-4AFF8FD5C55A}"/>
                </a:ext>
              </a:extLst>
            </p:cNvPr>
            <p:cNvSpPr/>
            <p:nvPr/>
          </p:nvSpPr>
          <p:spPr>
            <a:xfrm>
              <a:off x="3745350" y="2095525"/>
              <a:ext cx="32625" cy="27125"/>
            </a:xfrm>
            <a:custGeom>
              <a:avLst/>
              <a:gdLst/>
              <a:ahLst/>
              <a:cxnLst/>
              <a:rect l="l" t="t" r="r" b="b"/>
              <a:pathLst>
                <a:path w="1305" h="1085" extrusionOk="0">
                  <a:moveTo>
                    <a:pt x="439" y="0"/>
                  </a:moveTo>
                  <a:cubicBezTo>
                    <a:pt x="210" y="0"/>
                    <a:pt x="0" y="296"/>
                    <a:pt x="212" y="508"/>
                  </a:cubicBezTo>
                  <a:cubicBezTo>
                    <a:pt x="390" y="642"/>
                    <a:pt x="523" y="819"/>
                    <a:pt x="700" y="996"/>
                  </a:cubicBezTo>
                  <a:cubicBezTo>
                    <a:pt x="762" y="1058"/>
                    <a:pt x="831" y="1084"/>
                    <a:pt x="898" y="1084"/>
                  </a:cubicBezTo>
                  <a:cubicBezTo>
                    <a:pt x="1116" y="1084"/>
                    <a:pt x="1304" y="802"/>
                    <a:pt x="1100" y="597"/>
                  </a:cubicBezTo>
                  <a:cubicBezTo>
                    <a:pt x="922" y="420"/>
                    <a:pt x="789" y="242"/>
                    <a:pt x="612" y="65"/>
                  </a:cubicBezTo>
                  <a:cubicBezTo>
                    <a:pt x="557" y="20"/>
                    <a:pt x="498" y="0"/>
                    <a:pt x="439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3" name="Google Shape;902;p27">
              <a:extLst>
                <a:ext uri="{FF2B5EF4-FFF2-40B4-BE49-F238E27FC236}">
                  <a16:creationId xmlns:a16="http://schemas.microsoft.com/office/drawing/2014/main" xmlns="" id="{8FF08976-F236-8DCA-FBCE-AF3320E1CDE3}"/>
                </a:ext>
              </a:extLst>
            </p:cNvPr>
            <p:cNvSpPr/>
            <p:nvPr/>
          </p:nvSpPr>
          <p:spPr>
            <a:xfrm>
              <a:off x="3832675" y="2240750"/>
              <a:ext cx="34400" cy="20425"/>
            </a:xfrm>
            <a:custGeom>
              <a:avLst/>
              <a:gdLst/>
              <a:ahLst/>
              <a:cxnLst/>
              <a:rect l="l" t="t" r="r" b="b"/>
              <a:pathLst>
                <a:path w="1376" h="817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491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1" y="816"/>
                    <a:pt x="1376" y="441"/>
                    <a:pt x="1112" y="290"/>
                  </a:cubicBezTo>
                  <a:cubicBezTo>
                    <a:pt x="934" y="201"/>
                    <a:pt x="757" y="112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4" name="Google Shape;903;p27">
              <a:extLst>
                <a:ext uri="{FF2B5EF4-FFF2-40B4-BE49-F238E27FC236}">
                  <a16:creationId xmlns:a16="http://schemas.microsoft.com/office/drawing/2014/main" xmlns="" id="{2DC7E34D-13E5-5344-970B-A8FA68967893}"/>
                </a:ext>
              </a:extLst>
            </p:cNvPr>
            <p:cNvSpPr/>
            <p:nvPr/>
          </p:nvSpPr>
          <p:spPr>
            <a:xfrm>
              <a:off x="3689650" y="24676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7"/>
                    <a:pt x="355" y="577"/>
                  </a:cubicBezTo>
                  <a:lnTo>
                    <a:pt x="1109" y="577"/>
                  </a:lnTo>
                  <a:cubicBezTo>
                    <a:pt x="1464" y="577"/>
                    <a:pt x="1464" y="1"/>
                    <a:pt x="110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5" name="Google Shape;904;p27">
              <a:extLst>
                <a:ext uri="{FF2B5EF4-FFF2-40B4-BE49-F238E27FC236}">
                  <a16:creationId xmlns:a16="http://schemas.microsoft.com/office/drawing/2014/main" xmlns="" id="{5C78B78A-F18B-D085-DFCD-885B222F437F}"/>
                </a:ext>
              </a:extLst>
            </p:cNvPr>
            <p:cNvSpPr/>
            <p:nvPr/>
          </p:nvSpPr>
          <p:spPr>
            <a:xfrm>
              <a:off x="3434525" y="2695000"/>
              <a:ext cx="36625" cy="14425"/>
            </a:xfrm>
            <a:custGeom>
              <a:avLst/>
              <a:gdLst/>
              <a:ahLst/>
              <a:cxnLst/>
              <a:rect l="l" t="t" r="r" b="b"/>
              <a:pathLst>
                <a:path w="1465" h="577" extrusionOk="0">
                  <a:moveTo>
                    <a:pt x="355" y="0"/>
                  </a:moveTo>
                  <a:cubicBezTo>
                    <a:pt x="1" y="0"/>
                    <a:pt x="1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6" name="Google Shape;905;p27">
              <a:extLst>
                <a:ext uri="{FF2B5EF4-FFF2-40B4-BE49-F238E27FC236}">
                  <a16:creationId xmlns:a16="http://schemas.microsoft.com/office/drawing/2014/main" xmlns="" id="{33869B00-051A-3BF0-569B-89DBC1AD2825}"/>
                </a:ext>
              </a:extLst>
            </p:cNvPr>
            <p:cNvSpPr/>
            <p:nvPr/>
          </p:nvSpPr>
          <p:spPr>
            <a:xfrm>
              <a:off x="3821425" y="2372825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6" y="1"/>
                  </a:moveTo>
                  <a:cubicBezTo>
                    <a:pt x="1144" y="1"/>
                    <a:pt x="1110" y="7"/>
                    <a:pt x="1074" y="20"/>
                  </a:cubicBezTo>
                  <a:cubicBezTo>
                    <a:pt x="807" y="109"/>
                    <a:pt x="586" y="198"/>
                    <a:pt x="319" y="287"/>
                  </a:cubicBezTo>
                  <a:cubicBezTo>
                    <a:pt x="1" y="366"/>
                    <a:pt x="75" y="839"/>
                    <a:pt x="351" y="839"/>
                  </a:cubicBezTo>
                  <a:cubicBezTo>
                    <a:pt x="382" y="839"/>
                    <a:pt x="416" y="833"/>
                    <a:pt x="453" y="819"/>
                  </a:cubicBezTo>
                  <a:cubicBezTo>
                    <a:pt x="719" y="730"/>
                    <a:pt x="985" y="642"/>
                    <a:pt x="1207" y="553"/>
                  </a:cubicBezTo>
                  <a:cubicBezTo>
                    <a:pt x="1525" y="473"/>
                    <a:pt x="1451" y="1"/>
                    <a:pt x="11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7" name="Google Shape;906;p27">
              <a:extLst>
                <a:ext uri="{FF2B5EF4-FFF2-40B4-BE49-F238E27FC236}">
                  <a16:creationId xmlns:a16="http://schemas.microsoft.com/office/drawing/2014/main" xmlns="" id="{E87BB38A-369F-46C6-282D-3629766E0B73}"/>
                </a:ext>
              </a:extLst>
            </p:cNvPr>
            <p:cNvSpPr/>
            <p:nvPr/>
          </p:nvSpPr>
          <p:spPr>
            <a:xfrm>
              <a:off x="3631075" y="2133900"/>
              <a:ext cx="34125" cy="19675"/>
            </a:xfrm>
            <a:custGeom>
              <a:avLst/>
              <a:gdLst/>
              <a:ahLst/>
              <a:cxnLst/>
              <a:rect l="l" t="t" r="r" b="b"/>
              <a:pathLst>
                <a:path w="1365" h="787" extrusionOk="0">
                  <a:moveTo>
                    <a:pt x="431" y="0"/>
                  </a:moveTo>
                  <a:cubicBezTo>
                    <a:pt x="180" y="0"/>
                    <a:pt x="0" y="375"/>
                    <a:pt x="302" y="526"/>
                  </a:cubicBezTo>
                  <a:cubicBezTo>
                    <a:pt x="480" y="615"/>
                    <a:pt x="613" y="659"/>
                    <a:pt x="790" y="748"/>
                  </a:cubicBezTo>
                  <a:cubicBezTo>
                    <a:pt x="837" y="775"/>
                    <a:pt x="883" y="786"/>
                    <a:pt x="928" y="786"/>
                  </a:cubicBezTo>
                  <a:cubicBezTo>
                    <a:pt x="1180" y="786"/>
                    <a:pt x="1365" y="411"/>
                    <a:pt x="1101" y="260"/>
                  </a:cubicBezTo>
                  <a:cubicBezTo>
                    <a:pt x="923" y="171"/>
                    <a:pt x="746" y="127"/>
                    <a:pt x="568" y="38"/>
                  </a:cubicBezTo>
                  <a:cubicBezTo>
                    <a:pt x="522" y="12"/>
                    <a:pt x="475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8" name="Google Shape;907;p27">
              <a:extLst>
                <a:ext uri="{FF2B5EF4-FFF2-40B4-BE49-F238E27FC236}">
                  <a16:creationId xmlns:a16="http://schemas.microsoft.com/office/drawing/2014/main" xmlns="" id="{5E395403-6B15-907B-8D9D-A6609019F877}"/>
                </a:ext>
              </a:extLst>
            </p:cNvPr>
            <p:cNvSpPr/>
            <p:nvPr/>
          </p:nvSpPr>
          <p:spPr>
            <a:xfrm>
              <a:off x="2897200" y="2550300"/>
              <a:ext cx="65025" cy="19425"/>
            </a:xfrm>
            <a:custGeom>
              <a:avLst/>
              <a:gdLst/>
              <a:ahLst/>
              <a:cxnLst/>
              <a:rect l="l" t="t" r="r" b="b"/>
              <a:pathLst>
                <a:path w="2601" h="777" extrusionOk="0">
                  <a:moveTo>
                    <a:pt x="2208" y="0"/>
                  </a:moveTo>
                  <a:cubicBezTo>
                    <a:pt x="2176" y="0"/>
                    <a:pt x="2141" y="7"/>
                    <a:pt x="2105" y="20"/>
                  </a:cubicBezTo>
                  <a:cubicBezTo>
                    <a:pt x="1772" y="159"/>
                    <a:pt x="1439" y="228"/>
                    <a:pt x="1096" y="228"/>
                  </a:cubicBezTo>
                  <a:cubicBezTo>
                    <a:pt x="890" y="228"/>
                    <a:pt x="680" y="203"/>
                    <a:pt x="463" y="153"/>
                  </a:cubicBezTo>
                  <a:cubicBezTo>
                    <a:pt x="438" y="147"/>
                    <a:pt x="414" y="144"/>
                    <a:pt x="391" y="144"/>
                  </a:cubicBezTo>
                  <a:cubicBezTo>
                    <a:pt x="92" y="144"/>
                    <a:pt x="0" y="645"/>
                    <a:pt x="330" y="686"/>
                  </a:cubicBezTo>
                  <a:cubicBezTo>
                    <a:pt x="621" y="744"/>
                    <a:pt x="911" y="777"/>
                    <a:pt x="1198" y="777"/>
                  </a:cubicBezTo>
                  <a:cubicBezTo>
                    <a:pt x="1568" y="777"/>
                    <a:pt x="1932" y="722"/>
                    <a:pt x="2282" y="597"/>
                  </a:cubicBezTo>
                  <a:cubicBezTo>
                    <a:pt x="2601" y="478"/>
                    <a:pt x="2490" y="0"/>
                    <a:pt x="220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9" name="Google Shape;908;p27">
              <a:extLst>
                <a:ext uri="{FF2B5EF4-FFF2-40B4-BE49-F238E27FC236}">
                  <a16:creationId xmlns:a16="http://schemas.microsoft.com/office/drawing/2014/main" xmlns="" id="{140CC742-31EC-F30F-5816-FE046C16FD1C}"/>
                </a:ext>
              </a:extLst>
            </p:cNvPr>
            <p:cNvSpPr/>
            <p:nvPr/>
          </p:nvSpPr>
          <p:spPr>
            <a:xfrm>
              <a:off x="3256300" y="2573850"/>
              <a:ext cx="52225" cy="20300"/>
            </a:xfrm>
            <a:custGeom>
              <a:avLst/>
              <a:gdLst/>
              <a:ahLst/>
              <a:cxnLst/>
              <a:rect l="l" t="t" r="r" b="b"/>
              <a:pathLst>
                <a:path w="2089" h="812" extrusionOk="0">
                  <a:moveTo>
                    <a:pt x="1662" y="0"/>
                  </a:moveTo>
                  <a:cubicBezTo>
                    <a:pt x="1637" y="0"/>
                    <a:pt x="1611" y="3"/>
                    <a:pt x="1584" y="10"/>
                  </a:cubicBezTo>
                  <a:cubicBezTo>
                    <a:pt x="1184" y="99"/>
                    <a:pt x="741" y="143"/>
                    <a:pt x="341" y="232"/>
                  </a:cubicBezTo>
                  <a:cubicBezTo>
                    <a:pt x="0" y="317"/>
                    <a:pt x="110" y="811"/>
                    <a:pt x="433" y="811"/>
                  </a:cubicBezTo>
                  <a:cubicBezTo>
                    <a:pt x="446" y="811"/>
                    <a:pt x="460" y="810"/>
                    <a:pt x="474" y="809"/>
                  </a:cubicBezTo>
                  <a:cubicBezTo>
                    <a:pt x="918" y="720"/>
                    <a:pt x="1317" y="631"/>
                    <a:pt x="1761" y="542"/>
                  </a:cubicBezTo>
                  <a:cubicBezTo>
                    <a:pt x="2089" y="460"/>
                    <a:pt x="1963" y="0"/>
                    <a:pt x="16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0" name="Google Shape;909;p27">
              <a:extLst>
                <a:ext uri="{FF2B5EF4-FFF2-40B4-BE49-F238E27FC236}">
                  <a16:creationId xmlns:a16="http://schemas.microsoft.com/office/drawing/2014/main" xmlns="" id="{46832F6E-80FA-6554-17EF-AC3D4F300EE1}"/>
                </a:ext>
              </a:extLst>
            </p:cNvPr>
            <p:cNvSpPr/>
            <p:nvPr/>
          </p:nvSpPr>
          <p:spPr>
            <a:xfrm>
              <a:off x="2411850" y="2568475"/>
              <a:ext cx="75425" cy="20125"/>
            </a:xfrm>
            <a:custGeom>
              <a:avLst/>
              <a:gdLst/>
              <a:ahLst/>
              <a:cxnLst/>
              <a:rect l="l" t="t" r="r" b="b"/>
              <a:pathLst>
                <a:path w="3017" h="805" extrusionOk="0">
                  <a:moveTo>
                    <a:pt x="317" y="1"/>
                  </a:moveTo>
                  <a:cubicBezTo>
                    <a:pt x="1" y="1"/>
                    <a:pt x="14" y="537"/>
                    <a:pt x="355" y="580"/>
                  </a:cubicBezTo>
                  <a:cubicBezTo>
                    <a:pt x="1154" y="669"/>
                    <a:pt x="1908" y="757"/>
                    <a:pt x="2663" y="802"/>
                  </a:cubicBezTo>
                  <a:cubicBezTo>
                    <a:pt x="2676" y="803"/>
                    <a:pt x="2688" y="804"/>
                    <a:pt x="2701" y="804"/>
                  </a:cubicBezTo>
                  <a:cubicBezTo>
                    <a:pt x="3017" y="804"/>
                    <a:pt x="3004" y="269"/>
                    <a:pt x="2663" y="269"/>
                  </a:cubicBezTo>
                  <a:cubicBezTo>
                    <a:pt x="1908" y="181"/>
                    <a:pt x="1154" y="92"/>
                    <a:pt x="355" y="3"/>
                  </a:cubicBezTo>
                  <a:cubicBezTo>
                    <a:pt x="342" y="2"/>
                    <a:pt x="330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1" name="Google Shape;910;p27">
              <a:extLst>
                <a:ext uri="{FF2B5EF4-FFF2-40B4-BE49-F238E27FC236}">
                  <a16:creationId xmlns:a16="http://schemas.microsoft.com/office/drawing/2014/main" xmlns="" id="{8F0794F1-4976-7A65-014F-4AAC9641BC13}"/>
                </a:ext>
              </a:extLst>
            </p:cNvPr>
            <p:cNvSpPr/>
            <p:nvPr/>
          </p:nvSpPr>
          <p:spPr>
            <a:xfrm>
              <a:off x="2461325" y="2327600"/>
              <a:ext cx="46375" cy="20475"/>
            </a:xfrm>
            <a:custGeom>
              <a:avLst/>
              <a:gdLst/>
              <a:ahLst/>
              <a:cxnLst/>
              <a:rect l="l" t="t" r="r" b="b"/>
              <a:pathLst>
                <a:path w="1855" h="819" extrusionOk="0">
                  <a:moveTo>
                    <a:pt x="428" y="0"/>
                  </a:moveTo>
                  <a:cubicBezTo>
                    <a:pt x="127" y="0"/>
                    <a:pt x="1" y="461"/>
                    <a:pt x="329" y="543"/>
                  </a:cubicBezTo>
                  <a:cubicBezTo>
                    <a:pt x="684" y="631"/>
                    <a:pt x="1038" y="720"/>
                    <a:pt x="1349" y="809"/>
                  </a:cubicBezTo>
                  <a:cubicBezTo>
                    <a:pt x="1376" y="816"/>
                    <a:pt x="1402" y="819"/>
                    <a:pt x="1427" y="819"/>
                  </a:cubicBezTo>
                  <a:cubicBezTo>
                    <a:pt x="1728" y="819"/>
                    <a:pt x="1854" y="358"/>
                    <a:pt x="1527" y="276"/>
                  </a:cubicBezTo>
                  <a:cubicBezTo>
                    <a:pt x="1172" y="188"/>
                    <a:pt x="817" y="99"/>
                    <a:pt x="506" y="10"/>
                  </a:cubicBezTo>
                  <a:cubicBezTo>
                    <a:pt x="479" y="4"/>
                    <a:pt x="453" y="0"/>
                    <a:pt x="42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2" name="Google Shape;911;p27">
              <a:extLst>
                <a:ext uri="{FF2B5EF4-FFF2-40B4-BE49-F238E27FC236}">
                  <a16:creationId xmlns:a16="http://schemas.microsoft.com/office/drawing/2014/main" xmlns="" id="{1A3FE577-A000-9445-C3C0-5633F2286F37}"/>
                </a:ext>
              </a:extLst>
            </p:cNvPr>
            <p:cNvSpPr/>
            <p:nvPr/>
          </p:nvSpPr>
          <p:spPr>
            <a:xfrm>
              <a:off x="3086825" y="2736900"/>
              <a:ext cx="38700" cy="21575"/>
            </a:xfrm>
            <a:custGeom>
              <a:avLst/>
              <a:gdLst/>
              <a:ahLst/>
              <a:cxnLst/>
              <a:rect l="l" t="t" r="r" b="b"/>
              <a:pathLst>
                <a:path w="1548" h="863" extrusionOk="0">
                  <a:moveTo>
                    <a:pt x="1120" y="0"/>
                  </a:moveTo>
                  <a:cubicBezTo>
                    <a:pt x="1095" y="0"/>
                    <a:pt x="1069" y="3"/>
                    <a:pt x="1042" y="10"/>
                  </a:cubicBezTo>
                  <a:cubicBezTo>
                    <a:pt x="820" y="99"/>
                    <a:pt x="554" y="188"/>
                    <a:pt x="288" y="276"/>
                  </a:cubicBezTo>
                  <a:cubicBezTo>
                    <a:pt x="1" y="399"/>
                    <a:pt x="92" y="863"/>
                    <a:pt x="388" y="863"/>
                  </a:cubicBezTo>
                  <a:cubicBezTo>
                    <a:pt x="412" y="863"/>
                    <a:pt x="438" y="860"/>
                    <a:pt x="465" y="853"/>
                  </a:cubicBezTo>
                  <a:cubicBezTo>
                    <a:pt x="687" y="764"/>
                    <a:pt x="953" y="676"/>
                    <a:pt x="1219" y="587"/>
                  </a:cubicBezTo>
                  <a:cubicBezTo>
                    <a:pt x="1547" y="464"/>
                    <a:pt x="1421" y="0"/>
                    <a:pt x="112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3" name="Google Shape;912;p27">
              <a:extLst>
                <a:ext uri="{FF2B5EF4-FFF2-40B4-BE49-F238E27FC236}">
                  <a16:creationId xmlns:a16="http://schemas.microsoft.com/office/drawing/2014/main" xmlns="" id="{FE7E1F16-A805-DB4B-1BD6-DF1ECCDC329A}"/>
                </a:ext>
              </a:extLst>
            </p:cNvPr>
            <p:cNvSpPr/>
            <p:nvPr/>
          </p:nvSpPr>
          <p:spPr>
            <a:xfrm>
              <a:off x="3162025" y="2447100"/>
              <a:ext cx="64625" cy="26600"/>
            </a:xfrm>
            <a:custGeom>
              <a:avLst/>
              <a:gdLst/>
              <a:ahLst/>
              <a:cxnLst/>
              <a:rect l="l" t="t" r="r" b="b"/>
              <a:pathLst>
                <a:path w="2585" h="1064" extrusionOk="0">
                  <a:moveTo>
                    <a:pt x="706" y="0"/>
                  </a:moveTo>
                  <a:cubicBezTo>
                    <a:pt x="587" y="0"/>
                    <a:pt x="465" y="7"/>
                    <a:pt x="341" y="22"/>
                  </a:cubicBezTo>
                  <a:cubicBezTo>
                    <a:pt x="0" y="65"/>
                    <a:pt x="109" y="557"/>
                    <a:pt x="433" y="557"/>
                  </a:cubicBezTo>
                  <a:cubicBezTo>
                    <a:pt x="446" y="557"/>
                    <a:pt x="460" y="556"/>
                    <a:pt x="474" y="554"/>
                  </a:cubicBezTo>
                  <a:cubicBezTo>
                    <a:pt x="540" y="549"/>
                    <a:pt x="605" y="546"/>
                    <a:pt x="670" y="546"/>
                  </a:cubicBezTo>
                  <a:cubicBezTo>
                    <a:pt x="1136" y="546"/>
                    <a:pt x="1588" y="687"/>
                    <a:pt x="1938" y="998"/>
                  </a:cubicBezTo>
                  <a:cubicBezTo>
                    <a:pt x="2002" y="1044"/>
                    <a:pt x="2070" y="1063"/>
                    <a:pt x="2134" y="1063"/>
                  </a:cubicBezTo>
                  <a:cubicBezTo>
                    <a:pt x="2383" y="1063"/>
                    <a:pt x="2584" y="775"/>
                    <a:pt x="2338" y="599"/>
                  </a:cubicBezTo>
                  <a:cubicBezTo>
                    <a:pt x="1856" y="191"/>
                    <a:pt x="1312" y="0"/>
                    <a:pt x="70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4" name="Google Shape;913;p27">
              <a:extLst>
                <a:ext uri="{FF2B5EF4-FFF2-40B4-BE49-F238E27FC236}">
                  <a16:creationId xmlns:a16="http://schemas.microsoft.com/office/drawing/2014/main" xmlns="" id="{76AB6409-121B-7500-885E-5400D66BFB07}"/>
                </a:ext>
              </a:extLst>
            </p:cNvPr>
            <p:cNvSpPr/>
            <p:nvPr/>
          </p:nvSpPr>
          <p:spPr>
            <a:xfrm>
              <a:off x="2803125" y="2799875"/>
              <a:ext cx="50400" cy="27675"/>
            </a:xfrm>
            <a:custGeom>
              <a:avLst/>
              <a:gdLst/>
              <a:ahLst/>
              <a:cxnLst/>
              <a:rect l="l" t="t" r="r" b="b"/>
              <a:pathLst>
                <a:path w="2016" h="1107" extrusionOk="0">
                  <a:moveTo>
                    <a:pt x="1666" y="0"/>
                  </a:moveTo>
                  <a:cubicBezTo>
                    <a:pt x="1634" y="0"/>
                    <a:pt x="1600" y="6"/>
                    <a:pt x="1564" y="20"/>
                  </a:cubicBezTo>
                  <a:cubicBezTo>
                    <a:pt x="1120" y="198"/>
                    <a:pt x="721" y="375"/>
                    <a:pt x="277" y="552"/>
                  </a:cubicBezTo>
                  <a:cubicBezTo>
                    <a:pt x="1" y="671"/>
                    <a:pt x="76" y="1106"/>
                    <a:pt x="347" y="1106"/>
                  </a:cubicBezTo>
                  <a:cubicBezTo>
                    <a:pt x="380" y="1106"/>
                    <a:pt x="416" y="1099"/>
                    <a:pt x="455" y="1085"/>
                  </a:cubicBezTo>
                  <a:cubicBezTo>
                    <a:pt x="854" y="907"/>
                    <a:pt x="1298" y="730"/>
                    <a:pt x="1697" y="597"/>
                  </a:cubicBezTo>
                  <a:cubicBezTo>
                    <a:pt x="2016" y="477"/>
                    <a:pt x="1941" y="0"/>
                    <a:pt x="166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5" name="Google Shape;914;p27">
              <a:extLst>
                <a:ext uri="{FF2B5EF4-FFF2-40B4-BE49-F238E27FC236}">
                  <a16:creationId xmlns:a16="http://schemas.microsoft.com/office/drawing/2014/main" xmlns="" id="{470CAF6A-809A-CCA8-CAFB-286E801F7DA4}"/>
                </a:ext>
              </a:extLst>
            </p:cNvPr>
            <p:cNvSpPr/>
            <p:nvPr/>
          </p:nvSpPr>
          <p:spPr>
            <a:xfrm>
              <a:off x="3610375" y="2661475"/>
              <a:ext cx="38375" cy="20750"/>
            </a:xfrm>
            <a:custGeom>
              <a:avLst/>
              <a:gdLst/>
              <a:ahLst/>
              <a:cxnLst/>
              <a:rect l="l" t="t" r="r" b="b"/>
              <a:pathLst>
                <a:path w="1535" h="830" extrusionOk="0">
                  <a:moveTo>
                    <a:pt x="388" y="0"/>
                  </a:moveTo>
                  <a:cubicBezTo>
                    <a:pt x="92" y="0"/>
                    <a:pt x="0" y="464"/>
                    <a:pt x="287" y="587"/>
                  </a:cubicBezTo>
                  <a:cubicBezTo>
                    <a:pt x="553" y="631"/>
                    <a:pt x="820" y="720"/>
                    <a:pt x="1041" y="809"/>
                  </a:cubicBezTo>
                  <a:cubicBezTo>
                    <a:pt x="1080" y="823"/>
                    <a:pt x="1117" y="830"/>
                    <a:pt x="1151" y="830"/>
                  </a:cubicBezTo>
                  <a:cubicBezTo>
                    <a:pt x="1429" y="830"/>
                    <a:pt x="1535" y="395"/>
                    <a:pt x="1219" y="276"/>
                  </a:cubicBezTo>
                  <a:cubicBezTo>
                    <a:pt x="953" y="188"/>
                    <a:pt x="687" y="99"/>
                    <a:pt x="465" y="10"/>
                  </a:cubicBezTo>
                  <a:cubicBezTo>
                    <a:pt x="438" y="3"/>
                    <a:pt x="412" y="0"/>
                    <a:pt x="38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6" name="Google Shape;915;p27">
              <a:extLst>
                <a:ext uri="{FF2B5EF4-FFF2-40B4-BE49-F238E27FC236}">
                  <a16:creationId xmlns:a16="http://schemas.microsoft.com/office/drawing/2014/main" xmlns="" id="{4B2BC8D9-7BCA-7AA8-17F4-231C29B95267}"/>
                </a:ext>
              </a:extLst>
            </p:cNvPr>
            <p:cNvSpPr/>
            <p:nvPr/>
          </p:nvSpPr>
          <p:spPr>
            <a:xfrm>
              <a:off x="3803225" y="2006200"/>
              <a:ext cx="52375" cy="44350"/>
            </a:xfrm>
            <a:custGeom>
              <a:avLst/>
              <a:gdLst/>
              <a:ahLst/>
              <a:cxnLst/>
              <a:rect l="l" t="t" r="r" b="b"/>
              <a:pathLst>
                <a:path w="2095" h="1774" extrusionOk="0">
                  <a:moveTo>
                    <a:pt x="407" y="1"/>
                  </a:moveTo>
                  <a:cubicBezTo>
                    <a:pt x="188" y="1"/>
                    <a:pt x="0" y="283"/>
                    <a:pt x="204" y="488"/>
                  </a:cubicBezTo>
                  <a:cubicBezTo>
                    <a:pt x="604" y="887"/>
                    <a:pt x="1047" y="1286"/>
                    <a:pt x="1491" y="1686"/>
                  </a:cubicBezTo>
                  <a:cubicBezTo>
                    <a:pt x="1553" y="1747"/>
                    <a:pt x="1622" y="1773"/>
                    <a:pt x="1688" y="1773"/>
                  </a:cubicBezTo>
                  <a:cubicBezTo>
                    <a:pt x="1907" y="1773"/>
                    <a:pt x="2095" y="1491"/>
                    <a:pt x="1890" y="1286"/>
                  </a:cubicBezTo>
                  <a:cubicBezTo>
                    <a:pt x="1447" y="887"/>
                    <a:pt x="1003" y="488"/>
                    <a:pt x="604" y="88"/>
                  </a:cubicBezTo>
                  <a:cubicBezTo>
                    <a:pt x="542" y="26"/>
                    <a:pt x="473" y="1"/>
                    <a:pt x="40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7" name="Google Shape;916;p27">
              <a:extLst>
                <a:ext uri="{FF2B5EF4-FFF2-40B4-BE49-F238E27FC236}">
                  <a16:creationId xmlns:a16="http://schemas.microsoft.com/office/drawing/2014/main" xmlns="" id="{697984E0-5740-192C-123D-A72BE4EDEF16}"/>
                </a:ext>
              </a:extLst>
            </p:cNvPr>
            <p:cNvSpPr/>
            <p:nvPr/>
          </p:nvSpPr>
          <p:spPr>
            <a:xfrm>
              <a:off x="3262600" y="2571875"/>
              <a:ext cx="34400" cy="17050"/>
            </a:xfrm>
            <a:custGeom>
              <a:avLst/>
              <a:gdLst/>
              <a:ahLst/>
              <a:cxnLst/>
              <a:rect l="l" t="t" r="r" b="b"/>
              <a:pathLst>
                <a:path w="1376" h="682" extrusionOk="0">
                  <a:moveTo>
                    <a:pt x="977" y="0"/>
                  </a:moveTo>
                  <a:cubicBezTo>
                    <a:pt x="710" y="45"/>
                    <a:pt x="489" y="89"/>
                    <a:pt x="222" y="133"/>
                  </a:cubicBezTo>
                  <a:cubicBezTo>
                    <a:pt x="89" y="178"/>
                    <a:pt x="1" y="355"/>
                    <a:pt x="45" y="488"/>
                  </a:cubicBezTo>
                  <a:cubicBezTo>
                    <a:pt x="79" y="624"/>
                    <a:pt x="164" y="682"/>
                    <a:pt x="262" y="682"/>
                  </a:cubicBezTo>
                  <a:cubicBezTo>
                    <a:pt x="293" y="682"/>
                    <a:pt x="324" y="676"/>
                    <a:pt x="355" y="666"/>
                  </a:cubicBezTo>
                  <a:cubicBezTo>
                    <a:pt x="622" y="621"/>
                    <a:pt x="888" y="621"/>
                    <a:pt x="1110" y="577"/>
                  </a:cubicBezTo>
                  <a:cubicBezTo>
                    <a:pt x="1287" y="533"/>
                    <a:pt x="1376" y="355"/>
                    <a:pt x="1332" y="222"/>
                  </a:cubicBezTo>
                  <a:cubicBezTo>
                    <a:pt x="1287" y="45"/>
                    <a:pt x="1110" y="0"/>
                    <a:pt x="9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8" name="Google Shape;917;p27">
              <a:extLst>
                <a:ext uri="{FF2B5EF4-FFF2-40B4-BE49-F238E27FC236}">
                  <a16:creationId xmlns:a16="http://schemas.microsoft.com/office/drawing/2014/main" xmlns="" id="{67BCF13B-4789-4AF7-C023-A6ED94F9AA0A}"/>
                </a:ext>
              </a:extLst>
            </p:cNvPr>
            <p:cNvSpPr/>
            <p:nvPr/>
          </p:nvSpPr>
          <p:spPr>
            <a:xfrm>
              <a:off x="3620400" y="2263275"/>
              <a:ext cx="79675" cy="30450"/>
            </a:xfrm>
            <a:custGeom>
              <a:avLst/>
              <a:gdLst/>
              <a:ahLst/>
              <a:cxnLst/>
              <a:rect l="l" t="t" r="r" b="b"/>
              <a:pathLst>
                <a:path w="3187" h="1218" extrusionOk="0">
                  <a:moveTo>
                    <a:pt x="391" y="1"/>
                  </a:moveTo>
                  <a:cubicBezTo>
                    <a:pt x="92" y="1"/>
                    <a:pt x="0" y="504"/>
                    <a:pt x="330" y="587"/>
                  </a:cubicBezTo>
                  <a:cubicBezTo>
                    <a:pt x="1129" y="809"/>
                    <a:pt x="1927" y="986"/>
                    <a:pt x="2726" y="1208"/>
                  </a:cubicBezTo>
                  <a:cubicBezTo>
                    <a:pt x="2753" y="1215"/>
                    <a:pt x="2779" y="1218"/>
                    <a:pt x="2803" y="1218"/>
                  </a:cubicBezTo>
                  <a:cubicBezTo>
                    <a:pt x="3098" y="1218"/>
                    <a:pt x="3187" y="757"/>
                    <a:pt x="2859" y="675"/>
                  </a:cubicBezTo>
                  <a:cubicBezTo>
                    <a:pt x="2060" y="454"/>
                    <a:pt x="1262" y="232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9" name="Google Shape;918;p27">
              <a:extLst>
                <a:ext uri="{FF2B5EF4-FFF2-40B4-BE49-F238E27FC236}">
                  <a16:creationId xmlns:a16="http://schemas.microsoft.com/office/drawing/2014/main" xmlns="" id="{B1109DE0-C3DC-03B7-8F90-6BA18A306F0F}"/>
                </a:ext>
              </a:extLst>
            </p:cNvPr>
            <p:cNvSpPr/>
            <p:nvPr/>
          </p:nvSpPr>
          <p:spPr>
            <a:xfrm>
              <a:off x="3607575" y="2501925"/>
              <a:ext cx="63225" cy="20125"/>
            </a:xfrm>
            <a:custGeom>
              <a:avLst/>
              <a:gdLst/>
              <a:ahLst/>
              <a:cxnLst/>
              <a:rect l="l" t="t" r="r" b="b"/>
              <a:pathLst>
                <a:path w="2529" h="805" extrusionOk="0">
                  <a:moveTo>
                    <a:pt x="317" y="1"/>
                  </a:moveTo>
                  <a:cubicBezTo>
                    <a:pt x="0" y="1"/>
                    <a:pt x="13" y="537"/>
                    <a:pt x="355" y="580"/>
                  </a:cubicBezTo>
                  <a:cubicBezTo>
                    <a:pt x="932" y="669"/>
                    <a:pt x="1553" y="713"/>
                    <a:pt x="2174" y="802"/>
                  </a:cubicBezTo>
                  <a:cubicBezTo>
                    <a:pt x="2187" y="803"/>
                    <a:pt x="2200" y="804"/>
                    <a:pt x="2212" y="804"/>
                  </a:cubicBezTo>
                  <a:cubicBezTo>
                    <a:pt x="2528" y="804"/>
                    <a:pt x="2516" y="268"/>
                    <a:pt x="2174" y="225"/>
                  </a:cubicBezTo>
                  <a:cubicBezTo>
                    <a:pt x="1553" y="136"/>
                    <a:pt x="932" y="92"/>
                    <a:pt x="355" y="3"/>
                  </a:cubicBezTo>
                  <a:cubicBezTo>
                    <a:pt x="342" y="1"/>
                    <a:pt x="329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0" name="Google Shape;919;p27">
              <a:extLst>
                <a:ext uri="{FF2B5EF4-FFF2-40B4-BE49-F238E27FC236}">
                  <a16:creationId xmlns:a16="http://schemas.microsoft.com/office/drawing/2014/main" xmlns="" id="{B8F0D10C-51EF-D64E-0C4A-BB95E63D21E7}"/>
                </a:ext>
              </a:extLst>
            </p:cNvPr>
            <p:cNvSpPr/>
            <p:nvPr/>
          </p:nvSpPr>
          <p:spPr>
            <a:xfrm>
              <a:off x="3387175" y="2286750"/>
              <a:ext cx="53675" cy="22325"/>
            </a:xfrm>
            <a:custGeom>
              <a:avLst/>
              <a:gdLst/>
              <a:ahLst/>
              <a:cxnLst/>
              <a:rect l="l" t="t" r="r" b="b"/>
              <a:pathLst>
                <a:path w="2147" h="893" extrusionOk="0">
                  <a:moveTo>
                    <a:pt x="433" y="0"/>
                  </a:moveTo>
                  <a:cubicBezTo>
                    <a:pt x="110" y="0"/>
                    <a:pt x="1" y="494"/>
                    <a:pt x="342" y="579"/>
                  </a:cubicBezTo>
                  <a:cubicBezTo>
                    <a:pt x="785" y="668"/>
                    <a:pt x="1229" y="757"/>
                    <a:pt x="1673" y="890"/>
                  </a:cubicBezTo>
                  <a:cubicBezTo>
                    <a:pt x="1687" y="892"/>
                    <a:pt x="1701" y="893"/>
                    <a:pt x="1714" y="893"/>
                  </a:cubicBezTo>
                  <a:cubicBezTo>
                    <a:pt x="2037" y="893"/>
                    <a:pt x="2147" y="398"/>
                    <a:pt x="1806" y="313"/>
                  </a:cubicBezTo>
                  <a:cubicBezTo>
                    <a:pt x="1362" y="225"/>
                    <a:pt x="918" y="136"/>
                    <a:pt x="475" y="3"/>
                  </a:cubicBezTo>
                  <a:cubicBezTo>
                    <a:pt x="461" y="1"/>
                    <a:pt x="447" y="0"/>
                    <a:pt x="43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1" name="Google Shape;920;p27">
              <a:extLst>
                <a:ext uri="{FF2B5EF4-FFF2-40B4-BE49-F238E27FC236}">
                  <a16:creationId xmlns:a16="http://schemas.microsoft.com/office/drawing/2014/main" xmlns="" id="{3C423DD3-735D-7143-D779-511776CAF5CF}"/>
                </a:ext>
              </a:extLst>
            </p:cNvPr>
            <p:cNvSpPr/>
            <p:nvPr/>
          </p:nvSpPr>
          <p:spPr>
            <a:xfrm>
              <a:off x="3033350" y="2556675"/>
              <a:ext cx="85550" cy="19875"/>
            </a:xfrm>
            <a:custGeom>
              <a:avLst/>
              <a:gdLst/>
              <a:ahLst/>
              <a:cxnLst/>
              <a:rect l="l" t="t" r="r" b="b"/>
              <a:pathLst>
                <a:path w="3422" h="795" extrusionOk="0">
                  <a:moveTo>
                    <a:pt x="1376" y="1"/>
                  </a:moveTo>
                  <a:cubicBezTo>
                    <a:pt x="1034" y="1"/>
                    <a:pt x="691" y="26"/>
                    <a:pt x="341" y="76"/>
                  </a:cubicBezTo>
                  <a:cubicBezTo>
                    <a:pt x="1" y="161"/>
                    <a:pt x="151" y="655"/>
                    <a:pt x="477" y="655"/>
                  </a:cubicBezTo>
                  <a:cubicBezTo>
                    <a:pt x="491" y="655"/>
                    <a:pt x="505" y="654"/>
                    <a:pt x="519" y="653"/>
                  </a:cubicBezTo>
                  <a:cubicBezTo>
                    <a:pt x="818" y="603"/>
                    <a:pt x="1118" y="578"/>
                    <a:pt x="1417" y="578"/>
                  </a:cubicBezTo>
                  <a:cubicBezTo>
                    <a:pt x="1916" y="578"/>
                    <a:pt x="2416" y="647"/>
                    <a:pt x="2915" y="786"/>
                  </a:cubicBezTo>
                  <a:cubicBezTo>
                    <a:pt x="2940" y="792"/>
                    <a:pt x="2964" y="795"/>
                    <a:pt x="2988" y="795"/>
                  </a:cubicBezTo>
                  <a:cubicBezTo>
                    <a:pt x="3292" y="795"/>
                    <a:pt x="3422" y="291"/>
                    <a:pt x="3092" y="209"/>
                  </a:cubicBezTo>
                  <a:cubicBezTo>
                    <a:pt x="2510" y="70"/>
                    <a:pt x="1945" y="1"/>
                    <a:pt x="13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2" name="Google Shape;921;p27">
              <a:extLst>
                <a:ext uri="{FF2B5EF4-FFF2-40B4-BE49-F238E27FC236}">
                  <a16:creationId xmlns:a16="http://schemas.microsoft.com/office/drawing/2014/main" xmlns="" id="{5D952D13-81A6-F5D5-C13D-746CAF196921}"/>
                </a:ext>
              </a:extLst>
            </p:cNvPr>
            <p:cNvSpPr/>
            <p:nvPr/>
          </p:nvSpPr>
          <p:spPr>
            <a:xfrm>
              <a:off x="3529725" y="2380600"/>
              <a:ext cx="53600" cy="27650"/>
            </a:xfrm>
            <a:custGeom>
              <a:avLst/>
              <a:gdLst/>
              <a:ahLst/>
              <a:cxnLst/>
              <a:rect l="l" t="t" r="r" b="b"/>
              <a:pathLst>
                <a:path w="2144" h="1106" extrusionOk="0">
                  <a:moveTo>
                    <a:pt x="350" y="0"/>
                  </a:moveTo>
                  <a:cubicBezTo>
                    <a:pt x="75" y="0"/>
                    <a:pt x="0" y="477"/>
                    <a:pt x="319" y="597"/>
                  </a:cubicBezTo>
                  <a:cubicBezTo>
                    <a:pt x="762" y="774"/>
                    <a:pt x="1206" y="952"/>
                    <a:pt x="1694" y="1085"/>
                  </a:cubicBezTo>
                  <a:cubicBezTo>
                    <a:pt x="1728" y="1099"/>
                    <a:pt x="1761" y="1106"/>
                    <a:pt x="1791" y="1106"/>
                  </a:cubicBezTo>
                  <a:cubicBezTo>
                    <a:pt x="2037" y="1106"/>
                    <a:pt x="2143" y="671"/>
                    <a:pt x="1827" y="552"/>
                  </a:cubicBezTo>
                  <a:cubicBezTo>
                    <a:pt x="1384" y="375"/>
                    <a:pt x="896" y="197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3" name="Google Shape;922;p27">
              <a:extLst>
                <a:ext uri="{FF2B5EF4-FFF2-40B4-BE49-F238E27FC236}">
                  <a16:creationId xmlns:a16="http://schemas.microsoft.com/office/drawing/2014/main" xmlns="" id="{B7AB8884-61D9-D6B4-5FA0-3950B7298A71}"/>
                </a:ext>
              </a:extLst>
            </p:cNvPr>
            <p:cNvSpPr/>
            <p:nvPr/>
          </p:nvSpPr>
          <p:spPr>
            <a:xfrm>
              <a:off x="3405900" y="2533200"/>
              <a:ext cx="67150" cy="20675"/>
            </a:xfrm>
            <a:custGeom>
              <a:avLst/>
              <a:gdLst/>
              <a:ahLst/>
              <a:cxnLst/>
              <a:rect l="l" t="t" r="r" b="b"/>
              <a:pathLst>
                <a:path w="2686" h="827" extrusionOk="0">
                  <a:moveTo>
                    <a:pt x="431" y="1"/>
                  </a:moveTo>
                  <a:cubicBezTo>
                    <a:pt x="180" y="1"/>
                    <a:pt x="1" y="376"/>
                    <a:pt x="303" y="527"/>
                  </a:cubicBezTo>
                  <a:cubicBezTo>
                    <a:pt x="802" y="726"/>
                    <a:pt x="1301" y="826"/>
                    <a:pt x="1819" y="826"/>
                  </a:cubicBezTo>
                  <a:cubicBezTo>
                    <a:pt x="1991" y="826"/>
                    <a:pt x="2166" y="815"/>
                    <a:pt x="2343" y="793"/>
                  </a:cubicBezTo>
                  <a:cubicBezTo>
                    <a:pt x="2685" y="750"/>
                    <a:pt x="2533" y="214"/>
                    <a:pt x="2205" y="214"/>
                  </a:cubicBezTo>
                  <a:cubicBezTo>
                    <a:pt x="2192" y="214"/>
                    <a:pt x="2179" y="215"/>
                    <a:pt x="2166" y="216"/>
                  </a:cubicBezTo>
                  <a:cubicBezTo>
                    <a:pt x="1997" y="244"/>
                    <a:pt x="1829" y="259"/>
                    <a:pt x="1660" y="259"/>
                  </a:cubicBezTo>
                  <a:cubicBezTo>
                    <a:pt x="1296" y="259"/>
                    <a:pt x="933" y="190"/>
                    <a:pt x="569" y="39"/>
                  </a:cubicBezTo>
                  <a:cubicBezTo>
                    <a:pt x="522" y="12"/>
                    <a:pt x="476" y="1"/>
                    <a:pt x="43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4" name="Google Shape;923;p27">
              <a:extLst>
                <a:ext uri="{FF2B5EF4-FFF2-40B4-BE49-F238E27FC236}">
                  <a16:creationId xmlns:a16="http://schemas.microsoft.com/office/drawing/2014/main" xmlns="" id="{30C85FD4-047A-8FF9-3AA4-77E0B899F264}"/>
                </a:ext>
              </a:extLst>
            </p:cNvPr>
            <p:cNvSpPr/>
            <p:nvPr/>
          </p:nvSpPr>
          <p:spPr>
            <a:xfrm>
              <a:off x="3231475" y="2318400"/>
              <a:ext cx="52475" cy="17550"/>
            </a:xfrm>
            <a:custGeom>
              <a:avLst/>
              <a:gdLst/>
              <a:ahLst/>
              <a:cxnLst/>
              <a:rect l="l" t="t" r="r" b="b"/>
              <a:pathLst>
                <a:path w="2099" h="702" extrusionOk="0">
                  <a:moveTo>
                    <a:pt x="471" y="1"/>
                  </a:moveTo>
                  <a:cubicBezTo>
                    <a:pt x="205" y="1"/>
                    <a:pt x="1" y="394"/>
                    <a:pt x="314" y="511"/>
                  </a:cubicBezTo>
                  <a:cubicBezTo>
                    <a:pt x="582" y="633"/>
                    <a:pt x="850" y="702"/>
                    <a:pt x="1126" y="702"/>
                  </a:cubicBezTo>
                  <a:cubicBezTo>
                    <a:pt x="1352" y="702"/>
                    <a:pt x="1582" y="656"/>
                    <a:pt x="1822" y="556"/>
                  </a:cubicBezTo>
                  <a:cubicBezTo>
                    <a:pt x="2099" y="437"/>
                    <a:pt x="2024" y="2"/>
                    <a:pt x="1753" y="2"/>
                  </a:cubicBezTo>
                  <a:cubicBezTo>
                    <a:pt x="1720" y="2"/>
                    <a:pt x="1684" y="9"/>
                    <a:pt x="1645" y="23"/>
                  </a:cubicBezTo>
                  <a:cubicBezTo>
                    <a:pt x="1467" y="90"/>
                    <a:pt x="1290" y="123"/>
                    <a:pt x="1112" y="123"/>
                  </a:cubicBezTo>
                  <a:cubicBezTo>
                    <a:pt x="935" y="123"/>
                    <a:pt x="757" y="90"/>
                    <a:pt x="580" y="23"/>
                  </a:cubicBezTo>
                  <a:cubicBezTo>
                    <a:pt x="543" y="8"/>
                    <a:pt x="507" y="1"/>
                    <a:pt x="47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5" name="Google Shape;924;p27">
              <a:extLst>
                <a:ext uri="{FF2B5EF4-FFF2-40B4-BE49-F238E27FC236}">
                  <a16:creationId xmlns:a16="http://schemas.microsoft.com/office/drawing/2014/main" xmlns="" id="{D0C65EED-35D2-A1B0-0A6A-1693802438AA}"/>
                </a:ext>
              </a:extLst>
            </p:cNvPr>
            <p:cNvSpPr/>
            <p:nvPr/>
          </p:nvSpPr>
          <p:spPr>
            <a:xfrm>
              <a:off x="3044100" y="2771225"/>
              <a:ext cx="41050" cy="18075"/>
            </a:xfrm>
            <a:custGeom>
              <a:avLst/>
              <a:gdLst/>
              <a:ahLst/>
              <a:cxnLst/>
              <a:rect l="l" t="t" r="r" b="b"/>
              <a:pathLst>
                <a:path w="1642" h="723" extrusionOk="0">
                  <a:moveTo>
                    <a:pt x="1332" y="1"/>
                  </a:moveTo>
                  <a:cubicBezTo>
                    <a:pt x="1304" y="1"/>
                    <a:pt x="1274" y="5"/>
                    <a:pt x="1242" y="12"/>
                  </a:cubicBezTo>
                  <a:cubicBezTo>
                    <a:pt x="932" y="57"/>
                    <a:pt x="577" y="101"/>
                    <a:pt x="266" y="146"/>
                  </a:cubicBezTo>
                  <a:cubicBezTo>
                    <a:pt x="89" y="190"/>
                    <a:pt x="0" y="367"/>
                    <a:pt x="44" y="501"/>
                  </a:cubicBezTo>
                  <a:cubicBezTo>
                    <a:pt x="89" y="678"/>
                    <a:pt x="266" y="722"/>
                    <a:pt x="399" y="722"/>
                  </a:cubicBezTo>
                  <a:cubicBezTo>
                    <a:pt x="754" y="634"/>
                    <a:pt x="1065" y="589"/>
                    <a:pt x="1420" y="545"/>
                  </a:cubicBezTo>
                  <a:cubicBezTo>
                    <a:pt x="1553" y="545"/>
                    <a:pt x="1642" y="323"/>
                    <a:pt x="1597" y="190"/>
                  </a:cubicBezTo>
                  <a:cubicBezTo>
                    <a:pt x="1561" y="80"/>
                    <a:pt x="1464" y="1"/>
                    <a:pt x="133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6" name="Google Shape;925;p27">
              <a:extLst>
                <a:ext uri="{FF2B5EF4-FFF2-40B4-BE49-F238E27FC236}">
                  <a16:creationId xmlns:a16="http://schemas.microsoft.com/office/drawing/2014/main" xmlns="" id="{A8AFE951-0117-47C1-B6C1-2891F8E9A4D8}"/>
                </a:ext>
              </a:extLst>
            </p:cNvPr>
            <p:cNvSpPr/>
            <p:nvPr/>
          </p:nvSpPr>
          <p:spPr>
            <a:xfrm>
              <a:off x="3427875" y="2692375"/>
              <a:ext cx="41050" cy="17450"/>
            </a:xfrm>
            <a:custGeom>
              <a:avLst/>
              <a:gdLst/>
              <a:ahLst/>
              <a:cxnLst/>
              <a:rect l="l" t="t" r="r" b="b"/>
              <a:pathLst>
                <a:path w="1642" h="698" extrusionOk="0">
                  <a:moveTo>
                    <a:pt x="1342" y="0"/>
                  </a:moveTo>
                  <a:cubicBezTo>
                    <a:pt x="1308" y="0"/>
                    <a:pt x="1274" y="6"/>
                    <a:pt x="1243" y="16"/>
                  </a:cubicBezTo>
                  <a:cubicBezTo>
                    <a:pt x="888" y="61"/>
                    <a:pt x="577" y="105"/>
                    <a:pt x="222" y="149"/>
                  </a:cubicBezTo>
                  <a:cubicBezTo>
                    <a:pt x="89" y="194"/>
                    <a:pt x="0" y="371"/>
                    <a:pt x="45" y="504"/>
                  </a:cubicBezTo>
                  <a:cubicBezTo>
                    <a:pt x="79" y="640"/>
                    <a:pt x="164" y="698"/>
                    <a:pt x="282" y="698"/>
                  </a:cubicBezTo>
                  <a:cubicBezTo>
                    <a:pt x="318" y="698"/>
                    <a:pt x="358" y="692"/>
                    <a:pt x="400" y="682"/>
                  </a:cubicBezTo>
                  <a:cubicBezTo>
                    <a:pt x="710" y="638"/>
                    <a:pt x="1065" y="593"/>
                    <a:pt x="1376" y="549"/>
                  </a:cubicBezTo>
                  <a:cubicBezTo>
                    <a:pt x="1553" y="504"/>
                    <a:pt x="1642" y="327"/>
                    <a:pt x="1598" y="194"/>
                  </a:cubicBezTo>
                  <a:cubicBezTo>
                    <a:pt x="1564" y="58"/>
                    <a:pt x="1452" y="0"/>
                    <a:pt x="134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7" name="Google Shape;926;p27">
              <a:extLst>
                <a:ext uri="{FF2B5EF4-FFF2-40B4-BE49-F238E27FC236}">
                  <a16:creationId xmlns:a16="http://schemas.microsoft.com/office/drawing/2014/main" xmlns="" id="{C4926EAD-EB8B-D118-A999-04C50AC26B02}"/>
                </a:ext>
              </a:extLst>
            </p:cNvPr>
            <p:cNvSpPr/>
            <p:nvPr/>
          </p:nvSpPr>
          <p:spPr>
            <a:xfrm>
              <a:off x="3920350" y="2421025"/>
              <a:ext cx="44300" cy="16725"/>
            </a:xfrm>
            <a:custGeom>
              <a:avLst/>
              <a:gdLst/>
              <a:ahLst/>
              <a:cxnLst/>
              <a:rect l="l" t="t" r="r" b="b"/>
              <a:pathLst>
                <a:path w="1772" h="669" extrusionOk="0">
                  <a:moveTo>
                    <a:pt x="356" y="0"/>
                  </a:moveTo>
                  <a:cubicBezTo>
                    <a:pt x="1" y="0"/>
                    <a:pt x="1" y="533"/>
                    <a:pt x="356" y="577"/>
                  </a:cubicBezTo>
                  <a:cubicBezTo>
                    <a:pt x="710" y="621"/>
                    <a:pt x="1065" y="621"/>
                    <a:pt x="1376" y="666"/>
                  </a:cubicBezTo>
                  <a:cubicBezTo>
                    <a:pt x="1391" y="667"/>
                    <a:pt x="1405" y="668"/>
                    <a:pt x="1418" y="668"/>
                  </a:cubicBezTo>
                  <a:cubicBezTo>
                    <a:pt x="1772" y="668"/>
                    <a:pt x="1718" y="132"/>
                    <a:pt x="1376" y="89"/>
                  </a:cubicBezTo>
                  <a:cubicBezTo>
                    <a:pt x="1065" y="89"/>
                    <a:pt x="710" y="45"/>
                    <a:pt x="3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8" name="Google Shape;927;p27">
              <a:extLst>
                <a:ext uri="{FF2B5EF4-FFF2-40B4-BE49-F238E27FC236}">
                  <a16:creationId xmlns:a16="http://schemas.microsoft.com/office/drawing/2014/main" xmlns="" id="{F46D5CE6-B3E8-CD3A-B332-C1118D1EECFE}"/>
                </a:ext>
              </a:extLst>
            </p:cNvPr>
            <p:cNvSpPr/>
            <p:nvPr/>
          </p:nvSpPr>
          <p:spPr>
            <a:xfrm>
              <a:off x="3772875" y="2665200"/>
              <a:ext cx="38750" cy="23000"/>
            </a:xfrm>
            <a:custGeom>
              <a:avLst/>
              <a:gdLst/>
              <a:ahLst/>
              <a:cxnLst/>
              <a:rect l="l" t="t" r="r" b="b"/>
              <a:pathLst>
                <a:path w="1550" h="920" extrusionOk="0">
                  <a:moveTo>
                    <a:pt x="1127" y="0"/>
                  </a:moveTo>
                  <a:cubicBezTo>
                    <a:pt x="1079" y="0"/>
                    <a:pt x="1028" y="12"/>
                    <a:pt x="975" y="39"/>
                  </a:cubicBezTo>
                  <a:cubicBezTo>
                    <a:pt x="753" y="127"/>
                    <a:pt x="531" y="260"/>
                    <a:pt x="265" y="393"/>
                  </a:cubicBezTo>
                  <a:cubicBezTo>
                    <a:pt x="1" y="544"/>
                    <a:pt x="154" y="920"/>
                    <a:pt x="424" y="920"/>
                  </a:cubicBezTo>
                  <a:cubicBezTo>
                    <a:pt x="471" y="920"/>
                    <a:pt x="522" y="908"/>
                    <a:pt x="575" y="882"/>
                  </a:cubicBezTo>
                  <a:cubicBezTo>
                    <a:pt x="797" y="748"/>
                    <a:pt x="1019" y="615"/>
                    <a:pt x="1285" y="527"/>
                  </a:cubicBezTo>
                  <a:cubicBezTo>
                    <a:pt x="1549" y="376"/>
                    <a:pt x="1397" y="0"/>
                    <a:pt x="112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9" name="Google Shape;928;p27">
              <a:extLst>
                <a:ext uri="{FF2B5EF4-FFF2-40B4-BE49-F238E27FC236}">
                  <a16:creationId xmlns:a16="http://schemas.microsoft.com/office/drawing/2014/main" xmlns="" id="{D69CC471-A94E-0051-D275-4994BE792F1D}"/>
                </a:ext>
              </a:extLst>
            </p:cNvPr>
            <p:cNvSpPr/>
            <p:nvPr/>
          </p:nvSpPr>
          <p:spPr>
            <a:xfrm>
              <a:off x="3852700" y="2272375"/>
              <a:ext cx="49925" cy="15575"/>
            </a:xfrm>
            <a:custGeom>
              <a:avLst/>
              <a:gdLst/>
              <a:ahLst/>
              <a:cxnLst/>
              <a:rect l="l" t="t" r="r" b="b"/>
              <a:pathLst>
                <a:path w="1997" h="623" extrusionOk="0">
                  <a:moveTo>
                    <a:pt x="355" y="1"/>
                  </a:moveTo>
                  <a:cubicBezTo>
                    <a:pt x="0" y="1"/>
                    <a:pt x="0" y="533"/>
                    <a:pt x="355" y="578"/>
                  </a:cubicBezTo>
                  <a:cubicBezTo>
                    <a:pt x="754" y="578"/>
                    <a:pt x="1198" y="622"/>
                    <a:pt x="1642" y="622"/>
                  </a:cubicBezTo>
                  <a:cubicBezTo>
                    <a:pt x="1997" y="622"/>
                    <a:pt x="1997" y="90"/>
                    <a:pt x="1642" y="45"/>
                  </a:cubicBezTo>
                  <a:cubicBezTo>
                    <a:pt x="1198" y="45"/>
                    <a:pt x="754" y="1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0" name="Google Shape;929;p27">
              <a:extLst>
                <a:ext uri="{FF2B5EF4-FFF2-40B4-BE49-F238E27FC236}">
                  <a16:creationId xmlns:a16="http://schemas.microsoft.com/office/drawing/2014/main" xmlns="" id="{DA32A935-CF22-54A1-A5A1-619721AF1086}"/>
                </a:ext>
              </a:extLst>
            </p:cNvPr>
            <p:cNvSpPr/>
            <p:nvPr/>
          </p:nvSpPr>
          <p:spPr>
            <a:xfrm>
              <a:off x="3881550" y="2579625"/>
              <a:ext cx="68775" cy="15625"/>
            </a:xfrm>
            <a:custGeom>
              <a:avLst/>
              <a:gdLst/>
              <a:ahLst/>
              <a:cxnLst/>
              <a:rect l="l" t="t" r="r" b="b"/>
              <a:pathLst>
                <a:path w="2751" h="625" extrusionOk="0">
                  <a:moveTo>
                    <a:pt x="2396" y="1"/>
                  </a:moveTo>
                  <a:cubicBezTo>
                    <a:pt x="1686" y="45"/>
                    <a:pt x="1020" y="45"/>
                    <a:pt x="355" y="45"/>
                  </a:cubicBezTo>
                  <a:cubicBezTo>
                    <a:pt x="13" y="88"/>
                    <a:pt x="0" y="624"/>
                    <a:pt x="317" y="624"/>
                  </a:cubicBezTo>
                  <a:cubicBezTo>
                    <a:pt x="329" y="624"/>
                    <a:pt x="342" y="624"/>
                    <a:pt x="355" y="622"/>
                  </a:cubicBezTo>
                  <a:cubicBezTo>
                    <a:pt x="1020" y="622"/>
                    <a:pt x="1686" y="578"/>
                    <a:pt x="2396" y="578"/>
                  </a:cubicBezTo>
                  <a:cubicBezTo>
                    <a:pt x="2751" y="578"/>
                    <a:pt x="2751" y="1"/>
                    <a:pt x="239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1" name="Google Shape;930;p27">
              <a:extLst>
                <a:ext uri="{FF2B5EF4-FFF2-40B4-BE49-F238E27FC236}">
                  <a16:creationId xmlns:a16="http://schemas.microsoft.com/office/drawing/2014/main" xmlns="" id="{19999391-7AEC-8B78-C334-254A8D672BA8}"/>
                </a:ext>
              </a:extLst>
            </p:cNvPr>
            <p:cNvSpPr/>
            <p:nvPr/>
          </p:nvSpPr>
          <p:spPr>
            <a:xfrm>
              <a:off x="3620125" y="2020525"/>
              <a:ext cx="41450" cy="17900"/>
            </a:xfrm>
            <a:custGeom>
              <a:avLst/>
              <a:gdLst/>
              <a:ahLst/>
              <a:cxnLst/>
              <a:rect l="l" t="t" r="r" b="b"/>
              <a:pathLst>
                <a:path w="1658" h="716" extrusionOk="0">
                  <a:moveTo>
                    <a:pt x="477" y="1"/>
                  </a:moveTo>
                  <a:cubicBezTo>
                    <a:pt x="150" y="1"/>
                    <a:pt x="0" y="495"/>
                    <a:pt x="341" y="580"/>
                  </a:cubicBezTo>
                  <a:cubicBezTo>
                    <a:pt x="607" y="625"/>
                    <a:pt x="873" y="669"/>
                    <a:pt x="1140" y="713"/>
                  </a:cubicBezTo>
                  <a:cubicBezTo>
                    <a:pt x="1154" y="715"/>
                    <a:pt x="1168" y="716"/>
                    <a:pt x="1181" y="716"/>
                  </a:cubicBezTo>
                  <a:cubicBezTo>
                    <a:pt x="1508" y="716"/>
                    <a:pt x="1658" y="222"/>
                    <a:pt x="1317" y="136"/>
                  </a:cubicBezTo>
                  <a:cubicBezTo>
                    <a:pt x="1051" y="92"/>
                    <a:pt x="785" y="48"/>
                    <a:pt x="518" y="3"/>
                  </a:cubicBezTo>
                  <a:cubicBezTo>
                    <a:pt x="504" y="2"/>
                    <a:pt x="490" y="1"/>
                    <a:pt x="47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2" name="Google Shape;931;p27">
              <a:extLst>
                <a:ext uri="{FF2B5EF4-FFF2-40B4-BE49-F238E27FC236}">
                  <a16:creationId xmlns:a16="http://schemas.microsoft.com/office/drawing/2014/main" xmlns="" id="{6DEC032E-FC72-F270-D430-83AB6CC3A764}"/>
                </a:ext>
              </a:extLst>
            </p:cNvPr>
            <p:cNvSpPr/>
            <p:nvPr/>
          </p:nvSpPr>
          <p:spPr>
            <a:xfrm>
              <a:off x="4386225" y="2253000"/>
              <a:ext cx="31075" cy="25000"/>
            </a:xfrm>
            <a:custGeom>
              <a:avLst/>
              <a:gdLst/>
              <a:ahLst/>
              <a:cxnLst/>
              <a:rect l="l" t="t" r="r" b="b"/>
              <a:pathLst>
                <a:path w="1243" h="1000" extrusionOk="0">
                  <a:moveTo>
                    <a:pt x="338" y="0"/>
                  </a:moveTo>
                  <a:cubicBezTo>
                    <a:pt x="242" y="0"/>
                    <a:pt x="147" y="68"/>
                    <a:pt x="89" y="155"/>
                  </a:cubicBezTo>
                  <a:cubicBezTo>
                    <a:pt x="0" y="288"/>
                    <a:pt x="89" y="465"/>
                    <a:pt x="178" y="554"/>
                  </a:cubicBezTo>
                  <a:cubicBezTo>
                    <a:pt x="399" y="687"/>
                    <a:pt x="577" y="820"/>
                    <a:pt x="754" y="953"/>
                  </a:cubicBezTo>
                  <a:cubicBezTo>
                    <a:pt x="801" y="985"/>
                    <a:pt x="854" y="1000"/>
                    <a:pt x="907" y="1000"/>
                  </a:cubicBezTo>
                  <a:cubicBezTo>
                    <a:pt x="1002" y="1000"/>
                    <a:pt x="1096" y="951"/>
                    <a:pt x="1154" y="865"/>
                  </a:cubicBezTo>
                  <a:cubicBezTo>
                    <a:pt x="1242" y="732"/>
                    <a:pt x="1198" y="554"/>
                    <a:pt x="1065" y="465"/>
                  </a:cubicBezTo>
                  <a:cubicBezTo>
                    <a:pt x="843" y="332"/>
                    <a:pt x="666" y="199"/>
                    <a:pt x="488" y="66"/>
                  </a:cubicBezTo>
                  <a:cubicBezTo>
                    <a:pt x="442" y="20"/>
                    <a:pt x="390" y="0"/>
                    <a:pt x="33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3" name="Google Shape;932;p27">
              <a:extLst>
                <a:ext uri="{FF2B5EF4-FFF2-40B4-BE49-F238E27FC236}">
                  <a16:creationId xmlns:a16="http://schemas.microsoft.com/office/drawing/2014/main" xmlns="" id="{FDD625FF-B02D-B225-45EC-F08BC2631FBB}"/>
                </a:ext>
              </a:extLst>
            </p:cNvPr>
            <p:cNvSpPr/>
            <p:nvPr/>
          </p:nvSpPr>
          <p:spPr>
            <a:xfrm>
              <a:off x="4083450" y="2687000"/>
              <a:ext cx="30850" cy="23400"/>
            </a:xfrm>
            <a:custGeom>
              <a:avLst/>
              <a:gdLst/>
              <a:ahLst/>
              <a:cxnLst/>
              <a:rect l="l" t="t" r="r" b="b"/>
              <a:pathLst>
                <a:path w="1234" h="936" extrusionOk="0">
                  <a:moveTo>
                    <a:pt x="859" y="1"/>
                  </a:moveTo>
                  <a:cubicBezTo>
                    <a:pt x="811" y="1"/>
                    <a:pt x="761" y="17"/>
                    <a:pt x="709" y="54"/>
                  </a:cubicBezTo>
                  <a:cubicBezTo>
                    <a:pt x="575" y="187"/>
                    <a:pt x="398" y="276"/>
                    <a:pt x="265" y="409"/>
                  </a:cubicBezTo>
                  <a:cubicBezTo>
                    <a:pt x="1" y="560"/>
                    <a:pt x="154" y="935"/>
                    <a:pt x="396" y="935"/>
                  </a:cubicBezTo>
                  <a:cubicBezTo>
                    <a:pt x="439" y="935"/>
                    <a:pt x="485" y="923"/>
                    <a:pt x="531" y="897"/>
                  </a:cubicBezTo>
                  <a:cubicBezTo>
                    <a:pt x="709" y="764"/>
                    <a:pt x="842" y="675"/>
                    <a:pt x="975" y="542"/>
                  </a:cubicBezTo>
                  <a:cubicBezTo>
                    <a:pt x="1233" y="394"/>
                    <a:pt x="1092" y="1"/>
                    <a:pt x="85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4" name="Google Shape;933;p27">
              <a:extLst>
                <a:ext uri="{FF2B5EF4-FFF2-40B4-BE49-F238E27FC236}">
                  <a16:creationId xmlns:a16="http://schemas.microsoft.com/office/drawing/2014/main" xmlns="" id="{6602BE08-1826-3A07-19F6-72E91DBED19D}"/>
                </a:ext>
              </a:extLst>
            </p:cNvPr>
            <p:cNvSpPr/>
            <p:nvPr/>
          </p:nvSpPr>
          <p:spPr>
            <a:xfrm>
              <a:off x="4494725" y="2382800"/>
              <a:ext cx="32575" cy="18775"/>
            </a:xfrm>
            <a:custGeom>
              <a:avLst/>
              <a:gdLst/>
              <a:ahLst/>
              <a:cxnLst/>
              <a:rect l="l" t="t" r="r" b="b"/>
              <a:pathLst>
                <a:path w="1303" h="751" extrusionOk="0">
                  <a:moveTo>
                    <a:pt x="350" y="1"/>
                  </a:moveTo>
                  <a:cubicBezTo>
                    <a:pt x="75" y="1"/>
                    <a:pt x="0" y="473"/>
                    <a:pt x="319" y="553"/>
                  </a:cubicBezTo>
                  <a:cubicBezTo>
                    <a:pt x="496" y="597"/>
                    <a:pt x="674" y="686"/>
                    <a:pt x="851" y="731"/>
                  </a:cubicBezTo>
                  <a:cubicBezTo>
                    <a:pt x="887" y="744"/>
                    <a:pt x="922" y="750"/>
                    <a:pt x="953" y="750"/>
                  </a:cubicBezTo>
                  <a:cubicBezTo>
                    <a:pt x="1228" y="750"/>
                    <a:pt x="1303" y="278"/>
                    <a:pt x="984" y="198"/>
                  </a:cubicBezTo>
                  <a:cubicBezTo>
                    <a:pt x="807" y="109"/>
                    <a:pt x="629" y="65"/>
                    <a:pt x="452" y="21"/>
                  </a:cubicBezTo>
                  <a:cubicBezTo>
                    <a:pt x="415" y="7"/>
                    <a:pt x="381" y="1"/>
                    <a:pt x="35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5" name="Google Shape;934;p27">
              <a:extLst>
                <a:ext uri="{FF2B5EF4-FFF2-40B4-BE49-F238E27FC236}">
                  <a16:creationId xmlns:a16="http://schemas.microsoft.com/office/drawing/2014/main" xmlns="" id="{502D6BEE-E646-2D01-20B9-7686BC44A74A}"/>
                </a:ext>
              </a:extLst>
            </p:cNvPr>
            <p:cNvSpPr/>
            <p:nvPr/>
          </p:nvSpPr>
          <p:spPr>
            <a:xfrm>
              <a:off x="4388425" y="2626925"/>
              <a:ext cx="33300" cy="17075"/>
            </a:xfrm>
            <a:custGeom>
              <a:avLst/>
              <a:gdLst/>
              <a:ahLst/>
              <a:cxnLst/>
              <a:rect l="l" t="t" r="r" b="b"/>
              <a:pathLst>
                <a:path w="1332" h="683" extrusionOk="0">
                  <a:moveTo>
                    <a:pt x="1076" y="1"/>
                  </a:moveTo>
                  <a:cubicBezTo>
                    <a:pt x="1042" y="1"/>
                    <a:pt x="1008" y="6"/>
                    <a:pt x="977" y="17"/>
                  </a:cubicBezTo>
                  <a:cubicBezTo>
                    <a:pt x="711" y="61"/>
                    <a:pt x="444" y="61"/>
                    <a:pt x="223" y="105"/>
                  </a:cubicBezTo>
                  <a:cubicBezTo>
                    <a:pt x="45" y="150"/>
                    <a:pt x="1" y="327"/>
                    <a:pt x="1" y="460"/>
                  </a:cubicBezTo>
                  <a:cubicBezTo>
                    <a:pt x="45" y="638"/>
                    <a:pt x="223" y="682"/>
                    <a:pt x="356" y="682"/>
                  </a:cubicBezTo>
                  <a:cubicBezTo>
                    <a:pt x="622" y="638"/>
                    <a:pt x="844" y="593"/>
                    <a:pt x="1110" y="549"/>
                  </a:cubicBezTo>
                  <a:cubicBezTo>
                    <a:pt x="1287" y="505"/>
                    <a:pt x="1332" y="327"/>
                    <a:pt x="1332" y="194"/>
                  </a:cubicBezTo>
                  <a:cubicBezTo>
                    <a:pt x="1298" y="59"/>
                    <a:pt x="1186" y="1"/>
                    <a:pt x="10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6" name="Google Shape;935;p27">
              <a:extLst>
                <a:ext uri="{FF2B5EF4-FFF2-40B4-BE49-F238E27FC236}">
                  <a16:creationId xmlns:a16="http://schemas.microsoft.com/office/drawing/2014/main" xmlns="" id="{58A710AA-38D0-EFC4-A961-82EA4BF2D0D8}"/>
                </a:ext>
              </a:extLst>
            </p:cNvPr>
            <p:cNvSpPr/>
            <p:nvPr/>
          </p:nvSpPr>
          <p:spPr>
            <a:xfrm>
              <a:off x="4502725" y="2513225"/>
              <a:ext cx="38750" cy="23025"/>
            </a:xfrm>
            <a:custGeom>
              <a:avLst/>
              <a:gdLst/>
              <a:ahLst/>
              <a:cxnLst/>
              <a:rect l="l" t="t" r="r" b="b"/>
              <a:pathLst>
                <a:path w="1550" h="921" extrusionOk="0">
                  <a:moveTo>
                    <a:pt x="1112" y="1"/>
                  </a:moveTo>
                  <a:cubicBezTo>
                    <a:pt x="1068" y="1"/>
                    <a:pt x="1021" y="13"/>
                    <a:pt x="975" y="39"/>
                  </a:cubicBezTo>
                  <a:cubicBezTo>
                    <a:pt x="753" y="128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9"/>
                    <a:pt x="575" y="882"/>
                  </a:cubicBezTo>
                  <a:cubicBezTo>
                    <a:pt x="797" y="749"/>
                    <a:pt x="1019" y="616"/>
                    <a:pt x="1285" y="527"/>
                  </a:cubicBezTo>
                  <a:cubicBezTo>
                    <a:pt x="1549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7" name="Google Shape;936;p27">
              <a:extLst>
                <a:ext uri="{FF2B5EF4-FFF2-40B4-BE49-F238E27FC236}">
                  <a16:creationId xmlns:a16="http://schemas.microsoft.com/office/drawing/2014/main" xmlns="" id="{26276C10-3801-3006-3C87-89A486862651}"/>
                </a:ext>
              </a:extLst>
            </p:cNvPr>
            <p:cNvSpPr/>
            <p:nvPr/>
          </p:nvSpPr>
          <p:spPr>
            <a:xfrm>
              <a:off x="4370475" y="2408325"/>
              <a:ext cx="32725" cy="18750"/>
            </a:xfrm>
            <a:custGeom>
              <a:avLst/>
              <a:gdLst/>
              <a:ahLst/>
              <a:cxnLst/>
              <a:rect l="l" t="t" r="r" b="b"/>
              <a:pathLst>
                <a:path w="1309" h="750" extrusionOk="0">
                  <a:moveTo>
                    <a:pt x="362" y="0"/>
                  </a:moveTo>
                  <a:cubicBezTo>
                    <a:pt x="111" y="0"/>
                    <a:pt x="1" y="473"/>
                    <a:pt x="319" y="553"/>
                  </a:cubicBezTo>
                  <a:cubicBezTo>
                    <a:pt x="497" y="641"/>
                    <a:pt x="674" y="686"/>
                    <a:pt x="852" y="730"/>
                  </a:cubicBezTo>
                  <a:cubicBezTo>
                    <a:pt x="888" y="744"/>
                    <a:pt x="922" y="750"/>
                    <a:pt x="954" y="750"/>
                  </a:cubicBezTo>
                  <a:cubicBezTo>
                    <a:pt x="1229" y="750"/>
                    <a:pt x="1308" y="277"/>
                    <a:pt x="1029" y="198"/>
                  </a:cubicBezTo>
                  <a:cubicBezTo>
                    <a:pt x="852" y="153"/>
                    <a:pt x="674" y="65"/>
                    <a:pt x="453" y="20"/>
                  </a:cubicBezTo>
                  <a:cubicBezTo>
                    <a:pt x="421" y="6"/>
                    <a:pt x="390" y="0"/>
                    <a:pt x="3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8" name="Google Shape;937;p27">
              <a:extLst>
                <a:ext uri="{FF2B5EF4-FFF2-40B4-BE49-F238E27FC236}">
                  <a16:creationId xmlns:a16="http://schemas.microsoft.com/office/drawing/2014/main" xmlns="" id="{58EC154C-1FD3-78A9-7333-F314F8FDE510}"/>
                </a:ext>
              </a:extLst>
            </p:cNvPr>
            <p:cNvSpPr/>
            <p:nvPr/>
          </p:nvSpPr>
          <p:spPr>
            <a:xfrm>
              <a:off x="4163275" y="2276775"/>
              <a:ext cx="31075" cy="24525"/>
            </a:xfrm>
            <a:custGeom>
              <a:avLst/>
              <a:gdLst/>
              <a:ahLst/>
              <a:cxnLst/>
              <a:rect l="l" t="t" r="r" b="b"/>
              <a:pathLst>
                <a:path w="1243" h="981" extrusionOk="0">
                  <a:moveTo>
                    <a:pt x="336" y="1"/>
                  </a:moveTo>
                  <a:cubicBezTo>
                    <a:pt x="240" y="1"/>
                    <a:pt x="146" y="50"/>
                    <a:pt x="89" y="135"/>
                  </a:cubicBezTo>
                  <a:cubicBezTo>
                    <a:pt x="0" y="269"/>
                    <a:pt x="44" y="446"/>
                    <a:pt x="178" y="535"/>
                  </a:cubicBezTo>
                  <a:cubicBezTo>
                    <a:pt x="399" y="668"/>
                    <a:pt x="577" y="801"/>
                    <a:pt x="754" y="934"/>
                  </a:cubicBezTo>
                  <a:cubicBezTo>
                    <a:pt x="802" y="966"/>
                    <a:pt x="854" y="980"/>
                    <a:pt x="907" y="980"/>
                  </a:cubicBezTo>
                  <a:cubicBezTo>
                    <a:pt x="1002" y="980"/>
                    <a:pt x="1096" y="931"/>
                    <a:pt x="1154" y="845"/>
                  </a:cubicBezTo>
                  <a:cubicBezTo>
                    <a:pt x="1242" y="712"/>
                    <a:pt x="1154" y="535"/>
                    <a:pt x="1065" y="446"/>
                  </a:cubicBezTo>
                  <a:cubicBezTo>
                    <a:pt x="843" y="313"/>
                    <a:pt x="666" y="180"/>
                    <a:pt x="488" y="47"/>
                  </a:cubicBezTo>
                  <a:cubicBezTo>
                    <a:pt x="441" y="15"/>
                    <a:pt x="388" y="1"/>
                    <a:pt x="33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9" name="Google Shape;938;p27">
              <a:extLst>
                <a:ext uri="{FF2B5EF4-FFF2-40B4-BE49-F238E27FC236}">
                  <a16:creationId xmlns:a16="http://schemas.microsoft.com/office/drawing/2014/main" xmlns="" id="{010E74A9-8474-587F-A841-B312CB3DA468}"/>
                </a:ext>
              </a:extLst>
            </p:cNvPr>
            <p:cNvSpPr/>
            <p:nvPr/>
          </p:nvSpPr>
          <p:spPr>
            <a:xfrm>
              <a:off x="4271525" y="2406350"/>
              <a:ext cx="32825" cy="18525"/>
            </a:xfrm>
            <a:custGeom>
              <a:avLst/>
              <a:gdLst/>
              <a:ahLst/>
              <a:cxnLst/>
              <a:rect l="l" t="t" r="r" b="b"/>
              <a:pathLst>
                <a:path w="1313" h="741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506" y="632"/>
                    <a:pt x="684" y="676"/>
                    <a:pt x="861" y="720"/>
                  </a:cubicBezTo>
                  <a:cubicBezTo>
                    <a:pt x="898" y="734"/>
                    <a:pt x="932" y="740"/>
                    <a:pt x="963" y="740"/>
                  </a:cubicBezTo>
                  <a:cubicBezTo>
                    <a:pt x="1238" y="740"/>
                    <a:pt x="1313" y="268"/>
                    <a:pt x="994" y="188"/>
                  </a:cubicBezTo>
                  <a:cubicBezTo>
                    <a:pt x="817" y="144"/>
                    <a:pt x="639" y="55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0" name="Google Shape;939;p27">
              <a:extLst>
                <a:ext uri="{FF2B5EF4-FFF2-40B4-BE49-F238E27FC236}">
                  <a16:creationId xmlns:a16="http://schemas.microsoft.com/office/drawing/2014/main" xmlns="" id="{2A0D6350-6037-F572-853D-B6C0CE0C9F24}"/>
                </a:ext>
              </a:extLst>
            </p:cNvPr>
            <p:cNvSpPr/>
            <p:nvPr/>
          </p:nvSpPr>
          <p:spPr>
            <a:xfrm>
              <a:off x="4165475" y="2650325"/>
              <a:ext cx="33300" cy="16950"/>
            </a:xfrm>
            <a:custGeom>
              <a:avLst/>
              <a:gdLst/>
              <a:ahLst/>
              <a:cxnLst/>
              <a:rect l="l" t="t" r="r" b="b"/>
              <a:pathLst>
                <a:path w="1332" h="678" extrusionOk="0">
                  <a:moveTo>
                    <a:pt x="1051" y="1"/>
                  </a:moveTo>
                  <a:cubicBezTo>
                    <a:pt x="1025" y="1"/>
                    <a:pt x="1001" y="5"/>
                    <a:pt x="977" y="12"/>
                  </a:cubicBezTo>
                  <a:cubicBezTo>
                    <a:pt x="711" y="57"/>
                    <a:pt x="445" y="101"/>
                    <a:pt x="223" y="101"/>
                  </a:cubicBezTo>
                  <a:cubicBezTo>
                    <a:pt x="45" y="145"/>
                    <a:pt x="1" y="323"/>
                    <a:pt x="1" y="456"/>
                  </a:cubicBezTo>
                  <a:cubicBezTo>
                    <a:pt x="45" y="634"/>
                    <a:pt x="223" y="678"/>
                    <a:pt x="356" y="678"/>
                  </a:cubicBezTo>
                  <a:cubicBezTo>
                    <a:pt x="622" y="634"/>
                    <a:pt x="844" y="589"/>
                    <a:pt x="1110" y="545"/>
                  </a:cubicBezTo>
                  <a:cubicBezTo>
                    <a:pt x="1288" y="545"/>
                    <a:pt x="1332" y="323"/>
                    <a:pt x="1332" y="190"/>
                  </a:cubicBezTo>
                  <a:cubicBezTo>
                    <a:pt x="1295" y="80"/>
                    <a:pt x="1169" y="1"/>
                    <a:pt x="105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1" name="Google Shape;940;p27">
              <a:extLst>
                <a:ext uri="{FF2B5EF4-FFF2-40B4-BE49-F238E27FC236}">
                  <a16:creationId xmlns:a16="http://schemas.microsoft.com/office/drawing/2014/main" xmlns="" id="{C5AE7C2D-C7F2-4416-07C7-6A0391B128E3}"/>
                </a:ext>
              </a:extLst>
            </p:cNvPr>
            <p:cNvSpPr/>
            <p:nvPr/>
          </p:nvSpPr>
          <p:spPr>
            <a:xfrm>
              <a:off x="3946975" y="2914200"/>
              <a:ext cx="34400" cy="17075"/>
            </a:xfrm>
            <a:custGeom>
              <a:avLst/>
              <a:gdLst/>
              <a:ahLst/>
              <a:cxnLst/>
              <a:rect l="l" t="t" r="r" b="b"/>
              <a:pathLst>
                <a:path w="1376" h="683" extrusionOk="0">
                  <a:moveTo>
                    <a:pt x="1114" y="1"/>
                  </a:moveTo>
                  <a:cubicBezTo>
                    <a:pt x="1084" y="1"/>
                    <a:pt x="1052" y="6"/>
                    <a:pt x="1021" y="17"/>
                  </a:cubicBezTo>
                  <a:cubicBezTo>
                    <a:pt x="755" y="17"/>
                    <a:pt x="488" y="61"/>
                    <a:pt x="267" y="106"/>
                  </a:cubicBezTo>
                  <a:cubicBezTo>
                    <a:pt x="89" y="150"/>
                    <a:pt x="0" y="328"/>
                    <a:pt x="45" y="461"/>
                  </a:cubicBezTo>
                  <a:cubicBezTo>
                    <a:pt x="89" y="638"/>
                    <a:pt x="267" y="682"/>
                    <a:pt x="400" y="682"/>
                  </a:cubicBezTo>
                  <a:cubicBezTo>
                    <a:pt x="666" y="638"/>
                    <a:pt x="888" y="594"/>
                    <a:pt x="1154" y="549"/>
                  </a:cubicBezTo>
                  <a:cubicBezTo>
                    <a:pt x="1287" y="505"/>
                    <a:pt x="1376" y="328"/>
                    <a:pt x="1331" y="194"/>
                  </a:cubicBezTo>
                  <a:cubicBezTo>
                    <a:pt x="1298" y="59"/>
                    <a:pt x="1212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2" name="Google Shape;941;p27">
              <a:extLst>
                <a:ext uri="{FF2B5EF4-FFF2-40B4-BE49-F238E27FC236}">
                  <a16:creationId xmlns:a16="http://schemas.microsoft.com/office/drawing/2014/main" xmlns="" id="{11CB1CC7-7AF3-2689-2EC5-1E3597DD9CBE}"/>
                </a:ext>
              </a:extLst>
            </p:cNvPr>
            <p:cNvSpPr/>
            <p:nvPr/>
          </p:nvSpPr>
          <p:spPr>
            <a:xfrm>
              <a:off x="4279775" y="2536525"/>
              <a:ext cx="38575" cy="23025"/>
            </a:xfrm>
            <a:custGeom>
              <a:avLst/>
              <a:gdLst/>
              <a:ahLst/>
              <a:cxnLst/>
              <a:rect l="l" t="t" r="r" b="b"/>
              <a:pathLst>
                <a:path w="1543" h="921" extrusionOk="0">
                  <a:moveTo>
                    <a:pt x="1112" y="1"/>
                  </a:moveTo>
                  <a:cubicBezTo>
                    <a:pt x="1068" y="1"/>
                    <a:pt x="1021" y="12"/>
                    <a:pt x="975" y="39"/>
                  </a:cubicBezTo>
                  <a:cubicBezTo>
                    <a:pt x="753" y="172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8"/>
                    <a:pt x="576" y="882"/>
                  </a:cubicBezTo>
                  <a:cubicBezTo>
                    <a:pt x="797" y="749"/>
                    <a:pt x="1019" y="660"/>
                    <a:pt x="1241" y="527"/>
                  </a:cubicBezTo>
                  <a:cubicBezTo>
                    <a:pt x="1543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3" name="Google Shape;942;p27">
              <a:extLst>
                <a:ext uri="{FF2B5EF4-FFF2-40B4-BE49-F238E27FC236}">
                  <a16:creationId xmlns:a16="http://schemas.microsoft.com/office/drawing/2014/main" xmlns="" id="{B063F374-BCB6-963C-899E-01B50D2B51D7}"/>
                </a:ext>
              </a:extLst>
            </p:cNvPr>
            <p:cNvSpPr/>
            <p:nvPr/>
          </p:nvSpPr>
          <p:spPr>
            <a:xfrm>
              <a:off x="4147300" y="2431850"/>
              <a:ext cx="32875" cy="18550"/>
            </a:xfrm>
            <a:custGeom>
              <a:avLst/>
              <a:gdLst/>
              <a:ahLst/>
              <a:cxnLst/>
              <a:rect l="l" t="t" r="r" b="b"/>
              <a:pathLst>
                <a:path w="1315" h="742" extrusionOk="0">
                  <a:moveTo>
                    <a:pt x="393" y="1"/>
                  </a:moveTo>
                  <a:cubicBezTo>
                    <a:pt x="127" y="1"/>
                    <a:pt x="1" y="465"/>
                    <a:pt x="329" y="588"/>
                  </a:cubicBezTo>
                  <a:cubicBezTo>
                    <a:pt x="506" y="632"/>
                    <a:pt x="683" y="676"/>
                    <a:pt x="861" y="721"/>
                  </a:cubicBezTo>
                  <a:cubicBezTo>
                    <a:pt x="900" y="735"/>
                    <a:pt x="936" y="742"/>
                    <a:pt x="969" y="742"/>
                  </a:cubicBezTo>
                  <a:cubicBezTo>
                    <a:pt x="1240" y="742"/>
                    <a:pt x="1315" y="307"/>
                    <a:pt x="1038" y="188"/>
                  </a:cubicBezTo>
                  <a:cubicBezTo>
                    <a:pt x="861" y="144"/>
                    <a:pt x="683" y="55"/>
                    <a:pt x="462" y="11"/>
                  </a:cubicBezTo>
                  <a:cubicBezTo>
                    <a:pt x="438" y="4"/>
                    <a:pt x="415" y="1"/>
                    <a:pt x="39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4" name="Google Shape;943;p27">
              <a:extLst>
                <a:ext uri="{FF2B5EF4-FFF2-40B4-BE49-F238E27FC236}">
                  <a16:creationId xmlns:a16="http://schemas.microsoft.com/office/drawing/2014/main" xmlns="" id="{7474EF94-B461-B670-04F2-57F3C3527CEB}"/>
                </a:ext>
              </a:extLst>
            </p:cNvPr>
            <p:cNvSpPr/>
            <p:nvPr/>
          </p:nvSpPr>
          <p:spPr>
            <a:xfrm>
              <a:off x="5144450" y="1702550"/>
              <a:ext cx="17500" cy="22000"/>
            </a:xfrm>
            <a:custGeom>
              <a:avLst/>
              <a:gdLst/>
              <a:ahLst/>
              <a:cxnLst/>
              <a:rect l="l" t="t" r="r" b="b"/>
              <a:pathLst>
                <a:path w="700" h="880" extrusionOk="0">
                  <a:moveTo>
                    <a:pt x="432" y="0"/>
                  </a:moveTo>
                  <a:cubicBezTo>
                    <a:pt x="371" y="0"/>
                    <a:pt x="314" y="35"/>
                    <a:pt x="285" y="122"/>
                  </a:cubicBezTo>
                  <a:cubicBezTo>
                    <a:pt x="196" y="255"/>
                    <a:pt x="152" y="432"/>
                    <a:pt x="63" y="566"/>
                  </a:cubicBezTo>
                  <a:cubicBezTo>
                    <a:pt x="0" y="722"/>
                    <a:pt x="159" y="879"/>
                    <a:pt x="289" y="879"/>
                  </a:cubicBezTo>
                  <a:cubicBezTo>
                    <a:pt x="343" y="879"/>
                    <a:pt x="392" y="852"/>
                    <a:pt x="418" y="787"/>
                  </a:cubicBezTo>
                  <a:cubicBezTo>
                    <a:pt x="507" y="610"/>
                    <a:pt x="551" y="477"/>
                    <a:pt x="640" y="299"/>
                  </a:cubicBezTo>
                  <a:cubicBezTo>
                    <a:pt x="700" y="150"/>
                    <a:pt x="558" y="0"/>
                    <a:pt x="43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5" name="Google Shape;944;p27">
              <a:extLst>
                <a:ext uri="{FF2B5EF4-FFF2-40B4-BE49-F238E27FC236}">
                  <a16:creationId xmlns:a16="http://schemas.microsoft.com/office/drawing/2014/main" xmlns="" id="{031E2166-AB2B-3367-339E-5715EED82FDB}"/>
                </a:ext>
              </a:extLst>
            </p:cNvPr>
            <p:cNvSpPr/>
            <p:nvPr/>
          </p:nvSpPr>
          <p:spPr>
            <a:xfrm>
              <a:off x="5077800" y="1797925"/>
              <a:ext cx="11675" cy="19150"/>
            </a:xfrm>
            <a:custGeom>
              <a:avLst/>
              <a:gdLst/>
              <a:ahLst/>
              <a:cxnLst/>
              <a:rect l="l" t="t" r="r" b="b"/>
              <a:pathLst>
                <a:path w="467" h="766" extrusionOk="0">
                  <a:moveTo>
                    <a:pt x="267" y="0"/>
                  </a:moveTo>
                  <a:cubicBezTo>
                    <a:pt x="167" y="0"/>
                    <a:pt x="67" y="56"/>
                    <a:pt x="67" y="167"/>
                  </a:cubicBezTo>
                  <a:cubicBezTo>
                    <a:pt x="23" y="300"/>
                    <a:pt x="23" y="433"/>
                    <a:pt x="23" y="566"/>
                  </a:cubicBezTo>
                  <a:cubicBezTo>
                    <a:pt x="0" y="699"/>
                    <a:pt x="89" y="766"/>
                    <a:pt x="189" y="766"/>
                  </a:cubicBezTo>
                  <a:cubicBezTo>
                    <a:pt x="289" y="766"/>
                    <a:pt x="400" y="699"/>
                    <a:pt x="422" y="566"/>
                  </a:cubicBezTo>
                  <a:cubicBezTo>
                    <a:pt x="422" y="433"/>
                    <a:pt x="422" y="300"/>
                    <a:pt x="466" y="167"/>
                  </a:cubicBezTo>
                  <a:cubicBezTo>
                    <a:pt x="466" y="56"/>
                    <a:pt x="366" y="0"/>
                    <a:pt x="26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6" name="Google Shape;945;p27">
              <a:extLst>
                <a:ext uri="{FF2B5EF4-FFF2-40B4-BE49-F238E27FC236}">
                  <a16:creationId xmlns:a16="http://schemas.microsoft.com/office/drawing/2014/main" xmlns="" id="{F4EEBACF-80EA-0471-72A1-2D2FA8F9AD88}"/>
                </a:ext>
              </a:extLst>
            </p:cNvPr>
            <p:cNvSpPr/>
            <p:nvPr/>
          </p:nvSpPr>
          <p:spPr>
            <a:xfrm>
              <a:off x="4892875" y="1761800"/>
              <a:ext cx="17150" cy="21825"/>
            </a:xfrm>
            <a:custGeom>
              <a:avLst/>
              <a:gdLst/>
              <a:ahLst/>
              <a:cxnLst/>
              <a:rect l="l" t="t" r="r" b="b"/>
              <a:pathLst>
                <a:path w="686" h="873" extrusionOk="0">
                  <a:moveTo>
                    <a:pt x="253" y="0"/>
                  </a:moveTo>
                  <a:cubicBezTo>
                    <a:pt x="126" y="0"/>
                    <a:pt x="1" y="102"/>
                    <a:pt x="54" y="236"/>
                  </a:cubicBezTo>
                  <a:cubicBezTo>
                    <a:pt x="143" y="414"/>
                    <a:pt x="188" y="591"/>
                    <a:pt x="232" y="725"/>
                  </a:cubicBezTo>
                  <a:cubicBezTo>
                    <a:pt x="284" y="829"/>
                    <a:pt x="371" y="872"/>
                    <a:pt x="452" y="872"/>
                  </a:cubicBezTo>
                  <a:cubicBezTo>
                    <a:pt x="576" y="872"/>
                    <a:pt x="685" y="770"/>
                    <a:pt x="631" y="636"/>
                  </a:cubicBezTo>
                  <a:cubicBezTo>
                    <a:pt x="587" y="458"/>
                    <a:pt x="498" y="281"/>
                    <a:pt x="454" y="148"/>
                  </a:cubicBezTo>
                  <a:cubicBezTo>
                    <a:pt x="419" y="43"/>
                    <a:pt x="336" y="0"/>
                    <a:pt x="25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7" name="Google Shape;946;p27">
              <a:extLst>
                <a:ext uri="{FF2B5EF4-FFF2-40B4-BE49-F238E27FC236}">
                  <a16:creationId xmlns:a16="http://schemas.microsoft.com/office/drawing/2014/main" xmlns="" id="{B6A9DD40-ADCA-D63E-B567-D4609E543054}"/>
                </a:ext>
              </a:extLst>
            </p:cNvPr>
            <p:cNvSpPr/>
            <p:nvPr/>
          </p:nvSpPr>
          <p:spPr>
            <a:xfrm>
              <a:off x="4984000" y="1825025"/>
              <a:ext cx="22350" cy="20700"/>
            </a:xfrm>
            <a:custGeom>
              <a:avLst/>
              <a:gdLst/>
              <a:ahLst/>
              <a:cxnLst/>
              <a:rect l="l" t="t" r="r" b="b"/>
              <a:pathLst>
                <a:path w="894" h="828" extrusionOk="0">
                  <a:moveTo>
                    <a:pt x="271" y="0"/>
                  </a:moveTo>
                  <a:cubicBezTo>
                    <a:pt x="125" y="0"/>
                    <a:pt x="0" y="189"/>
                    <a:pt x="136" y="325"/>
                  </a:cubicBezTo>
                  <a:lnTo>
                    <a:pt x="491" y="769"/>
                  </a:lnTo>
                  <a:cubicBezTo>
                    <a:pt x="533" y="810"/>
                    <a:pt x="579" y="827"/>
                    <a:pt x="623" y="827"/>
                  </a:cubicBezTo>
                  <a:cubicBezTo>
                    <a:pt x="769" y="827"/>
                    <a:pt x="894" y="639"/>
                    <a:pt x="758" y="503"/>
                  </a:cubicBezTo>
                  <a:cubicBezTo>
                    <a:pt x="624" y="325"/>
                    <a:pt x="536" y="192"/>
                    <a:pt x="403" y="59"/>
                  </a:cubicBezTo>
                  <a:cubicBezTo>
                    <a:pt x="361" y="18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8" name="Google Shape;947;p27">
              <a:extLst>
                <a:ext uri="{FF2B5EF4-FFF2-40B4-BE49-F238E27FC236}">
                  <a16:creationId xmlns:a16="http://schemas.microsoft.com/office/drawing/2014/main" xmlns="" id="{4151122A-8AFE-1F59-2AD5-0EADE4AEA710}"/>
                </a:ext>
              </a:extLst>
            </p:cNvPr>
            <p:cNvSpPr/>
            <p:nvPr/>
          </p:nvSpPr>
          <p:spPr>
            <a:xfrm>
              <a:off x="5041750" y="1717225"/>
              <a:ext cx="11125" cy="19175"/>
            </a:xfrm>
            <a:custGeom>
              <a:avLst/>
              <a:gdLst/>
              <a:ahLst/>
              <a:cxnLst/>
              <a:rect l="l" t="t" r="r" b="b"/>
              <a:pathLst>
                <a:path w="445" h="767" extrusionOk="0">
                  <a:moveTo>
                    <a:pt x="244" y="1"/>
                  </a:moveTo>
                  <a:cubicBezTo>
                    <a:pt x="145" y="1"/>
                    <a:pt x="45" y="67"/>
                    <a:pt x="45" y="200"/>
                  </a:cubicBezTo>
                  <a:cubicBezTo>
                    <a:pt x="45" y="333"/>
                    <a:pt x="0" y="467"/>
                    <a:pt x="0" y="600"/>
                  </a:cubicBezTo>
                  <a:cubicBezTo>
                    <a:pt x="0" y="711"/>
                    <a:pt x="89" y="766"/>
                    <a:pt x="183" y="766"/>
                  </a:cubicBezTo>
                  <a:cubicBezTo>
                    <a:pt x="278" y="766"/>
                    <a:pt x="377" y="711"/>
                    <a:pt x="400" y="600"/>
                  </a:cubicBezTo>
                  <a:cubicBezTo>
                    <a:pt x="400" y="467"/>
                    <a:pt x="400" y="333"/>
                    <a:pt x="444" y="200"/>
                  </a:cubicBezTo>
                  <a:cubicBezTo>
                    <a:pt x="444" y="67"/>
                    <a:pt x="344" y="1"/>
                    <a:pt x="24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9" name="Google Shape;948;p27">
              <a:extLst>
                <a:ext uri="{FF2B5EF4-FFF2-40B4-BE49-F238E27FC236}">
                  <a16:creationId xmlns:a16="http://schemas.microsoft.com/office/drawing/2014/main" xmlns="" id="{E96396C2-7A19-7101-E8E3-D98B69DB5821}"/>
                </a:ext>
              </a:extLst>
            </p:cNvPr>
            <p:cNvSpPr/>
            <p:nvPr/>
          </p:nvSpPr>
          <p:spPr>
            <a:xfrm>
              <a:off x="5027875" y="1649575"/>
              <a:ext cx="11125" cy="18875"/>
            </a:xfrm>
            <a:custGeom>
              <a:avLst/>
              <a:gdLst/>
              <a:ahLst/>
              <a:cxnLst/>
              <a:rect l="l" t="t" r="r" b="b"/>
              <a:pathLst>
                <a:path w="445" h="755" extrusionOk="0">
                  <a:moveTo>
                    <a:pt x="256" y="0"/>
                  </a:moveTo>
                  <a:cubicBezTo>
                    <a:pt x="156" y="0"/>
                    <a:pt x="45" y="67"/>
                    <a:pt x="23" y="200"/>
                  </a:cubicBezTo>
                  <a:cubicBezTo>
                    <a:pt x="23" y="333"/>
                    <a:pt x="23" y="422"/>
                    <a:pt x="23" y="555"/>
                  </a:cubicBezTo>
                  <a:cubicBezTo>
                    <a:pt x="1" y="688"/>
                    <a:pt x="90" y="755"/>
                    <a:pt x="184" y="755"/>
                  </a:cubicBezTo>
                  <a:cubicBezTo>
                    <a:pt x="278" y="755"/>
                    <a:pt x="378" y="688"/>
                    <a:pt x="378" y="555"/>
                  </a:cubicBezTo>
                  <a:cubicBezTo>
                    <a:pt x="422" y="422"/>
                    <a:pt x="422" y="333"/>
                    <a:pt x="422" y="200"/>
                  </a:cubicBezTo>
                  <a:cubicBezTo>
                    <a:pt x="444" y="67"/>
                    <a:pt x="356" y="0"/>
                    <a:pt x="2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0" name="Google Shape;949;p27">
              <a:extLst>
                <a:ext uri="{FF2B5EF4-FFF2-40B4-BE49-F238E27FC236}">
                  <a16:creationId xmlns:a16="http://schemas.microsoft.com/office/drawing/2014/main" xmlns="" id="{77524354-31AE-8A37-598C-B972613AE802}"/>
                </a:ext>
              </a:extLst>
            </p:cNvPr>
            <p:cNvSpPr/>
            <p:nvPr/>
          </p:nvSpPr>
          <p:spPr>
            <a:xfrm>
              <a:off x="4933825" y="1676400"/>
              <a:ext cx="21725" cy="21150"/>
            </a:xfrm>
            <a:custGeom>
              <a:avLst/>
              <a:gdLst/>
              <a:ahLst/>
              <a:cxnLst/>
              <a:rect l="l" t="t" r="r" b="b"/>
              <a:pathLst>
                <a:path w="869" h="846" extrusionOk="0">
                  <a:moveTo>
                    <a:pt x="281" y="0"/>
                  </a:moveTo>
                  <a:cubicBezTo>
                    <a:pt x="133" y="0"/>
                    <a:pt x="0" y="189"/>
                    <a:pt x="102" y="325"/>
                  </a:cubicBezTo>
                  <a:cubicBezTo>
                    <a:pt x="236" y="502"/>
                    <a:pt x="369" y="635"/>
                    <a:pt x="457" y="769"/>
                  </a:cubicBezTo>
                  <a:cubicBezTo>
                    <a:pt x="501" y="823"/>
                    <a:pt x="550" y="846"/>
                    <a:pt x="597" y="846"/>
                  </a:cubicBezTo>
                  <a:cubicBezTo>
                    <a:pt x="742" y="846"/>
                    <a:pt x="868" y="636"/>
                    <a:pt x="768" y="502"/>
                  </a:cubicBezTo>
                  <a:cubicBezTo>
                    <a:pt x="635" y="369"/>
                    <a:pt x="502" y="192"/>
                    <a:pt x="413" y="59"/>
                  </a:cubicBezTo>
                  <a:cubicBezTo>
                    <a:pt x="372" y="17"/>
                    <a:pt x="326" y="0"/>
                    <a:pt x="28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1" name="Google Shape;950;p27">
              <a:extLst>
                <a:ext uri="{FF2B5EF4-FFF2-40B4-BE49-F238E27FC236}">
                  <a16:creationId xmlns:a16="http://schemas.microsoft.com/office/drawing/2014/main" xmlns="" id="{29A7A47F-AE3D-EA5B-8E6B-4DF145C3CCBB}"/>
                </a:ext>
              </a:extLst>
            </p:cNvPr>
            <p:cNvSpPr/>
            <p:nvPr/>
          </p:nvSpPr>
          <p:spPr>
            <a:xfrm>
              <a:off x="3394600" y="2850425"/>
              <a:ext cx="64125" cy="23375"/>
            </a:xfrm>
            <a:custGeom>
              <a:avLst/>
              <a:gdLst/>
              <a:ahLst/>
              <a:cxnLst/>
              <a:rect l="l" t="t" r="r" b="b"/>
              <a:pathLst>
                <a:path w="2565" h="935" extrusionOk="0">
                  <a:moveTo>
                    <a:pt x="2134" y="1"/>
                  </a:moveTo>
                  <a:cubicBezTo>
                    <a:pt x="2090" y="1"/>
                    <a:pt x="2043" y="12"/>
                    <a:pt x="1997" y="39"/>
                  </a:cubicBezTo>
                  <a:cubicBezTo>
                    <a:pt x="1464" y="305"/>
                    <a:pt x="932" y="394"/>
                    <a:pt x="355" y="394"/>
                  </a:cubicBezTo>
                  <a:cubicBezTo>
                    <a:pt x="342" y="392"/>
                    <a:pt x="329" y="391"/>
                    <a:pt x="317" y="391"/>
                  </a:cubicBezTo>
                  <a:cubicBezTo>
                    <a:pt x="1" y="391"/>
                    <a:pt x="13" y="926"/>
                    <a:pt x="355" y="926"/>
                  </a:cubicBezTo>
                  <a:cubicBezTo>
                    <a:pt x="444" y="932"/>
                    <a:pt x="531" y="935"/>
                    <a:pt x="617" y="935"/>
                  </a:cubicBezTo>
                  <a:cubicBezTo>
                    <a:pt x="1220" y="935"/>
                    <a:pt x="1758" y="799"/>
                    <a:pt x="2263" y="527"/>
                  </a:cubicBezTo>
                  <a:cubicBezTo>
                    <a:pt x="2565" y="376"/>
                    <a:pt x="2386" y="1"/>
                    <a:pt x="213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2" name="Google Shape;951;p27">
              <a:extLst>
                <a:ext uri="{FF2B5EF4-FFF2-40B4-BE49-F238E27FC236}">
                  <a16:creationId xmlns:a16="http://schemas.microsoft.com/office/drawing/2014/main" xmlns="" id="{893F4E04-159B-E5A2-9B88-1DCB140E5568}"/>
                </a:ext>
              </a:extLst>
            </p:cNvPr>
            <p:cNvSpPr/>
            <p:nvPr/>
          </p:nvSpPr>
          <p:spPr>
            <a:xfrm>
              <a:off x="3753725" y="2818725"/>
              <a:ext cx="49275" cy="25450"/>
            </a:xfrm>
            <a:custGeom>
              <a:avLst/>
              <a:gdLst/>
              <a:ahLst/>
              <a:cxnLst/>
              <a:rect l="l" t="t" r="r" b="b"/>
              <a:pathLst>
                <a:path w="1971" h="1018" extrusionOk="0">
                  <a:moveTo>
                    <a:pt x="1610" y="0"/>
                  </a:moveTo>
                  <a:cubicBezTo>
                    <a:pt x="1581" y="0"/>
                    <a:pt x="1551" y="7"/>
                    <a:pt x="1519" y="20"/>
                  </a:cubicBezTo>
                  <a:cubicBezTo>
                    <a:pt x="1120" y="153"/>
                    <a:pt x="720" y="331"/>
                    <a:pt x="277" y="464"/>
                  </a:cubicBezTo>
                  <a:cubicBezTo>
                    <a:pt x="0" y="583"/>
                    <a:pt x="75" y="1018"/>
                    <a:pt x="346" y="1018"/>
                  </a:cubicBezTo>
                  <a:cubicBezTo>
                    <a:pt x="379" y="1018"/>
                    <a:pt x="415" y="1011"/>
                    <a:pt x="454" y="996"/>
                  </a:cubicBezTo>
                  <a:cubicBezTo>
                    <a:pt x="853" y="863"/>
                    <a:pt x="1253" y="730"/>
                    <a:pt x="1652" y="553"/>
                  </a:cubicBezTo>
                  <a:cubicBezTo>
                    <a:pt x="1971" y="473"/>
                    <a:pt x="1860" y="0"/>
                    <a:pt x="16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3" name="Google Shape;952;p27">
              <a:extLst>
                <a:ext uri="{FF2B5EF4-FFF2-40B4-BE49-F238E27FC236}">
                  <a16:creationId xmlns:a16="http://schemas.microsoft.com/office/drawing/2014/main" xmlns="" id="{DCAA5C2A-557F-5E85-A6FB-9DE021E7C7FE}"/>
                </a:ext>
              </a:extLst>
            </p:cNvPr>
            <p:cNvSpPr/>
            <p:nvPr/>
          </p:nvSpPr>
          <p:spPr>
            <a:xfrm>
              <a:off x="2916525" y="2946725"/>
              <a:ext cx="75450" cy="16725"/>
            </a:xfrm>
            <a:custGeom>
              <a:avLst/>
              <a:gdLst/>
              <a:ahLst/>
              <a:cxnLst/>
              <a:rect l="l" t="t" r="r" b="b"/>
              <a:pathLst>
                <a:path w="3018" h="669" extrusionOk="0">
                  <a:moveTo>
                    <a:pt x="2701" y="0"/>
                  </a:moveTo>
                  <a:cubicBezTo>
                    <a:pt x="2689" y="0"/>
                    <a:pt x="2676" y="1"/>
                    <a:pt x="2663" y="3"/>
                  </a:cubicBezTo>
                  <a:cubicBezTo>
                    <a:pt x="1909" y="47"/>
                    <a:pt x="1154" y="47"/>
                    <a:pt x="400" y="91"/>
                  </a:cubicBezTo>
                  <a:cubicBezTo>
                    <a:pt x="1" y="136"/>
                    <a:pt x="1" y="668"/>
                    <a:pt x="400" y="668"/>
                  </a:cubicBezTo>
                  <a:cubicBezTo>
                    <a:pt x="1154" y="624"/>
                    <a:pt x="1909" y="579"/>
                    <a:pt x="2663" y="579"/>
                  </a:cubicBezTo>
                  <a:cubicBezTo>
                    <a:pt x="3005" y="537"/>
                    <a:pt x="3017" y="0"/>
                    <a:pt x="270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4" name="Google Shape;953;p27">
              <a:extLst>
                <a:ext uri="{FF2B5EF4-FFF2-40B4-BE49-F238E27FC236}">
                  <a16:creationId xmlns:a16="http://schemas.microsoft.com/office/drawing/2014/main" xmlns="" id="{76A69DDB-5FDC-AEBB-82BA-E5E3D0B72631}"/>
                </a:ext>
              </a:extLst>
            </p:cNvPr>
            <p:cNvSpPr/>
            <p:nvPr/>
          </p:nvSpPr>
          <p:spPr>
            <a:xfrm>
              <a:off x="2929850" y="2702750"/>
              <a:ext cx="44375" cy="16725"/>
            </a:xfrm>
            <a:custGeom>
              <a:avLst/>
              <a:gdLst/>
              <a:ahLst/>
              <a:cxnLst/>
              <a:rect l="l" t="t" r="r" b="b"/>
              <a:pathLst>
                <a:path w="1775" h="669" extrusionOk="0">
                  <a:moveTo>
                    <a:pt x="355" y="1"/>
                  </a:moveTo>
                  <a:cubicBezTo>
                    <a:pt x="0" y="1"/>
                    <a:pt x="0" y="533"/>
                    <a:pt x="355" y="577"/>
                  </a:cubicBezTo>
                  <a:cubicBezTo>
                    <a:pt x="710" y="622"/>
                    <a:pt x="1065" y="666"/>
                    <a:pt x="1420" y="666"/>
                  </a:cubicBezTo>
                  <a:cubicBezTo>
                    <a:pt x="1433" y="668"/>
                    <a:pt x="1446" y="669"/>
                    <a:pt x="1458" y="669"/>
                  </a:cubicBezTo>
                  <a:cubicBezTo>
                    <a:pt x="1774" y="669"/>
                    <a:pt x="1762" y="132"/>
                    <a:pt x="1420" y="89"/>
                  </a:cubicBezTo>
                  <a:cubicBezTo>
                    <a:pt x="1065" y="89"/>
                    <a:pt x="710" y="45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5" name="Google Shape;954;p27">
              <a:extLst>
                <a:ext uri="{FF2B5EF4-FFF2-40B4-BE49-F238E27FC236}">
                  <a16:creationId xmlns:a16="http://schemas.microsoft.com/office/drawing/2014/main" xmlns="" id="{BC11FB3A-6D0A-D77E-C822-AEBA2850D290}"/>
                </a:ext>
              </a:extLst>
            </p:cNvPr>
            <p:cNvSpPr/>
            <p:nvPr/>
          </p:nvSpPr>
          <p:spPr>
            <a:xfrm>
              <a:off x="3609575" y="3009100"/>
              <a:ext cx="38925" cy="23675"/>
            </a:xfrm>
            <a:custGeom>
              <a:avLst/>
              <a:gdLst/>
              <a:ahLst/>
              <a:cxnLst/>
              <a:rect l="l" t="t" r="r" b="b"/>
              <a:pathLst>
                <a:path w="1557" h="947" extrusionOk="0">
                  <a:moveTo>
                    <a:pt x="1114" y="1"/>
                  </a:moveTo>
                  <a:cubicBezTo>
                    <a:pt x="1072" y="1"/>
                    <a:pt x="1028" y="12"/>
                    <a:pt x="985" y="37"/>
                  </a:cubicBezTo>
                  <a:cubicBezTo>
                    <a:pt x="763" y="170"/>
                    <a:pt x="497" y="303"/>
                    <a:pt x="275" y="392"/>
                  </a:cubicBezTo>
                  <a:cubicBezTo>
                    <a:pt x="1" y="548"/>
                    <a:pt x="176" y="947"/>
                    <a:pt x="434" y="947"/>
                  </a:cubicBezTo>
                  <a:cubicBezTo>
                    <a:pt x="469" y="947"/>
                    <a:pt x="505" y="940"/>
                    <a:pt x="541" y="924"/>
                  </a:cubicBezTo>
                  <a:cubicBezTo>
                    <a:pt x="807" y="791"/>
                    <a:pt x="1029" y="658"/>
                    <a:pt x="1251" y="525"/>
                  </a:cubicBezTo>
                  <a:cubicBezTo>
                    <a:pt x="1556" y="410"/>
                    <a:pt x="1369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6" name="Google Shape;955;p27">
              <a:extLst>
                <a:ext uri="{FF2B5EF4-FFF2-40B4-BE49-F238E27FC236}">
                  <a16:creationId xmlns:a16="http://schemas.microsoft.com/office/drawing/2014/main" xmlns="" id="{A14EA2FC-9C9C-4E92-A3F5-78A9C62827B5}"/>
                </a:ext>
              </a:extLst>
            </p:cNvPr>
            <p:cNvSpPr/>
            <p:nvPr/>
          </p:nvSpPr>
          <p:spPr>
            <a:xfrm>
              <a:off x="3639300" y="2711625"/>
              <a:ext cx="65625" cy="22525"/>
            </a:xfrm>
            <a:custGeom>
              <a:avLst/>
              <a:gdLst/>
              <a:ahLst/>
              <a:cxnLst/>
              <a:rect l="l" t="t" r="r" b="b"/>
              <a:pathLst>
                <a:path w="2625" h="901" extrusionOk="0">
                  <a:moveTo>
                    <a:pt x="1015" y="1"/>
                  </a:moveTo>
                  <a:cubicBezTo>
                    <a:pt x="782" y="1"/>
                    <a:pt x="550" y="30"/>
                    <a:pt x="328" y="89"/>
                  </a:cubicBezTo>
                  <a:cubicBezTo>
                    <a:pt x="0" y="212"/>
                    <a:pt x="89" y="676"/>
                    <a:pt x="384" y="676"/>
                  </a:cubicBezTo>
                  <a:cubicBezTo>
                    <a:pt x="408" y="676"/>
                    <a:pt x="434" y="673"/>
                    <a:pt x="461" y="666"/>
                  </a:cubicBezTo>
                  <a:cubicBezTo>
                    <a:pt x="683" y="598"/>
                    <a:pt x="899" y="562"/>
                    <a:pt x="1108" y="562"/>
                  </a:cubicBezTo>
                  <a:cubicBezTo>
                    <a:pt x="1442" y="562"/>
                    <a:pt x="1758" y="653"/>
                    <a:pt x="2058" y="844"/>
                  </a:cubicBezTo>
                  <a:cubicBezTo>
                    <a:pt x="2114" y="883"/>
                    <a:pt x="2169" y="900"/>
                    <a:pt x="2221" y="900"/>
                  </a:cubicBezTo>
                  <a:cubicBezTo>
                    <a:pt x="2460" y="900"/>
                    <a:pt x="2624" y="538"/>
                    <a:pt x="2369" y="356"/>
                  </a:cubicBezTo>
                  <a:cubicBezTo>
                    <a:pt x="1955" y="119"/>
                    <a:pt x="1482" y="1"/>
                    <a:pt x="101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7" name="Google Shape;956;p27">
              <a:extLst>
                <a:ext uri="{FF2B5EF4-FFF2-40B4-BE49-F238E27FC236}">
                  <a16:creationId xmlns:a16="http://schemas.microsoft.com/office/drawing/2014/main" xmlns="" id="{40E1BA5D-A8C3-92C8-954F-D3B9E3ACF3BF}"/>
                </a:ext>
              </a:extLst>
            </p:cNvPr>
            <p:cNvSpPr/>
            <p:nvPr/>
          </p:nvSpPr>
          <p:spPr>
            <a:xfrm>
              <a:off x="4113700" y="2856875"/>
              <a:ext cx="41475" cy="17900"/>
            </a:xfrm>
            <a:custGeom>
              <a:avLst/>
              <a:gdLst/>
              <a:ahLst/>
              <a:cxnLst/>
              <a:rect l="l" t="t" r="r" b="b"/>
              <a:pathLst>
                <a:path w="1659" h="716" extrusionOk="0">
                  <a:moveTo>
                    <a:pt x="477" y="0"/>
                  </a:moveTo>
                  <a:cubicBezTo>
                    <a:pt x="151" y="0"/>
                    <a:pt x="1" y="494"/>
                    <a:pt x="342" y="580"/>
                  </a:cubicBezTo>
                  <a:cubicBezTo>
                    <a:pt x="608" y="624"/>
                    <a:pt x="874" y="668"/>
                    <a:pt x="1140" y="713"/>
                  </a:cubicBezTo>
                  <a:cubicBezTo>
                    <a:pt x="1154" y="714"/>
                    <a:pt x="1168" y="715"/>
                    <a:pt x="1182" y="715"/>
                  </a:cubicBezTo>
                  <a:cubicBezTo>
                    <a:pt x="1508" y="715"/>
                    <a:pt x="1658" y="221"/>
                    <a:pt x="1318" y="136"/>
                  </a:cubicBezTo>
                  <a:cubicBezTo>
                    <a:pt x="1051" y="92"/>
                    <a:pt x="785" y="47"/>
                    <a:pt x="519" y="3"/>
                  </a:cubicBezTo>
                  <a:cubicBezTo>
                    <a:pt x="505" y="1"/>
                    <a:pt x="491" y="0"/>
                    <a:pt x="4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8" name="Google Shape;957;p27">
              <a:extLst>
                <a:ext uri="{FF2B5EF4-FFF2-40B4-BE49-F238E27FC236}">
                  <a16:creationId xmlns:a16="http://schemas.microsoft.com/office/drawing/2014/main" xmlns="" id="{5B14A5CA-702A-DB80-2A9D-636EEB054687}"/>
                </a:ext>
              </a:extLst>
            </p:cNvPr>
            <p:cNvSpPr/>
            <p:nvPr/>
          </p:nvSpPr>
          <p:spPr>
            <a:xfrm>
              <a:off x="5052850" y="1883350"/>
              <a:ext cx="45500" cy="10825"/>
            </a:xfrm>
            <a:custGeom>
              <a:avLst/>
              <a:gdLst/>
              <a:ahLst/>
              <a:cxnLst/>
              <a:rect l="l" t="t" r="r" b="b"/>
              <a:pathLst>
                <a:path w="1820" h="433" extrusionOk="0">
                  <a:moveTo>
                    <a:pt x="515" y="0"/>
                  </a:moveTo>
                  <a:cubicBezTo>
                    <a:pt x="340" y="0"/>
                    <a:pt x="168" y="26"/>
                    <a:pt x="0" y="77"/>
                  </a:cubicBezTo>
                  <a:cubicBezTo>
                    <a:pt x="577" y="166"/>
                    <a:pt x="1198" y="299"/>
                    <a:pt x="1819" y="432"/>
                  </a:cubicBezTo>
                  <a:cubicBezTo>
                    <a:pt x="1379" y="150"/>
                    <a:pt x="939" y="0"/>
                    <a:pt x="515" y="0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9" name="Google Shape;958;p27">
              <a:extLst>
                <a:ext uri="{FF2B5EF4-FFF2-40B4-BE49-F238E27FC236}">
                  <a16:creationId xmlns:a16="http://schemas.microsoft.com/office/drawing/2014/main" xmlns="" id="{6F78763E-26BC-DA20-979B-C3890AE5F243}"/>
                </a:ext>
              </a:extLst>
            </p:cNvPr>
            <p:cNvSpPr/>
            <p:nvPr/>
          </p:nvSpPr>
          <p:spPr>
            <a:xfrm>
              <a:off x="4906425" y="1885275"/>
              <a:ext cx="388250" cy="610200"/>
            </a:xfrm>
            <a:custGeom>
              <a:avLst/>
              <a:gdLst/>
              <a:ahLst/>
              <a:cxnLst/>
              <a:rect l="l" t="t" r="r" b="b"/>
              <a:pathLst>
                <a:path w="15530" h="24408" extrusionOk="0">
                  <a:moveTo>
                    <a:pt x="5857" y="0"/>
                  </a:moveTo>
                  <a:cubicBezTo>
                    <a:pt x="5502" y="89"/>
                    <a:pt x="5192" y="267"/>
                    <a:pt x="4881" y="533"/>
                  </a:cubicBezTo>
                  <a:cubicBezTo>
                    <a:pt x="4881" y="533"/>
                    <a:pt x="1" y="6079"/>
                    <a:pt x="977" y="14908"/>
                  </a:cubicBezTo>
                  <a:cubicBezTo>
                    <a:pt x="1953" y="23782"/>
                    <a:pt x="6212" y="24403"/>
                    <a:pt x="8475" y="24403"/>
                  </a:cubicBezTo>
                  <a:cubicBezTo>
                    <a:pt x="8751" y="24403"/>
                    <a:pt x="9041" y="24407"/>
                    <a:pt x="9339" y="24407"/>
                  </a:cubicBezTo>
                  <a:cubicBezTo>
                    <a:pt x="11530" y="24407"/>
                    <a:pt x="14145" y="24167"/>
                    <a:pt x="14731" y="20144"/>
                  </a:cubicBezTo>
                  <a:cubicBezTo>
                    <a:pt x="15529" y="14598"/>
                    <a:pt x="11625" y="2663"/>
                    <a:pt x="7676" y="355"/>
                  </a:cubicBezTo>
                  <a:cubicBezTo>
                    <a:pt x="7055" y="222"/>
                    <a:pt x="6434" y="89"/>
                    <a:pt x="5857" y="0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0" name="Google Shape;959;p27">
              <a:extLst>
                <a:ext uri="{FF2B5EF4-FFF2-40B4-BE49-F238E27FC236}">
                  <a16:creationId xmlns:a16="http://schemas.microsoft.com/office/drawing/2014/main" xmlns="" id="{7F458F78-D8E4-63FF-ABF0-C8603A7523D8}"/>
                </a:ext>
              </a:extLst>
            </p:cNvPr>
            <p:cNvSpPr/>
            <p:nvPr/>
          </p:nvSpPr>
          <p:spPr>
            <a:xfrm>
              <a:off x="4979625" y="2173425"/>
              <a:ext cx="213000" cy="93450"/>
            </a:xfrm>
            <a:custGeom>
              <a:avLst/>
              <a:gdLst/>
              <a:ahLst/>
              <a:cxnLst/>
              <a:rect l="l" t="t" r="r" b="b"/>
              <a:pathLst>
                <a:path w="8520" h="3738" extrusionOk="0">
                  <a:moveTo>
                    <a:pt x="5404" y="1"/>
                  </a:moveTo>
                  <a:cubicBezTo>
                    <a:pt x="4157" y="1"/>
                    <a:pt x="2815" y="209"/>
                    <a:pt x="1953" y="764"/>
                  </a:cubicBezTo>
                  <a:cubicBezTo>
                    <a:pt x="1" y="2095"/>
                    <a:pt x="4571" y="3737"/>
                    <a:pt x="4926" y="3737"/>
                  </a:cubicBezTo>
                  <a:cubicBezTo>
                    <a:pt x="4926" y="3737"/>
                    <a:pt x="8519" y="2761"/>
                    <a:pt x="8519" y="764"/>
                  </a:cubicBezTo>
                  <a:cubicBezTo>
                    <a:pt x="8519" y="361"/>
                    <a:pt x="7044" y="1"/>
                    <a:pt x="5404" y="1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1" name="Google Shape;960;p27">
              <a:extLst>
                <a:ext uri="{FF2B5EF4-FFF2-40B4-BE49-F238E27FC236}">
                  <a16:creationId xmlns:a16="http://schemas.microsoft.com/office/drawing/2014/main" xmlns="" id="{EAB2AD9C-72B8-5B57-08F8-736A74557466}"/>
                </a:ext>
              </a:extLst>
            </p:cNvPr>
            <p:cNvSpPr/>
            <p:nvPr/>
          </p:nvSpPr>
          <p:spPr>
            <a:xfrm>
              <a:off x="5027625" y="2366400"/>
              <a:ext cx="183200" cy="56450"/>
            </a:xfrm>
            <a:custGeom>
              <a:avLst/>
              <a:gdLst/>
              <a:ahLst/>
              <a:cxnLst/>
              <a:rect l="l" t="t" r="r" b="b"/>
              <a:pathLst>
                <a:path w="7328" h="2258" extrusionOk="0">
                  <a:moveTo>
                    <a:pt x="7144" y="0"/>
                  </a:moveTo>
                  <a:cubicBezTo>
                    <a:pt x="7106" y="0"/>
                    <a:pt x="7069" y="17"/>
                    <a:pt x="7043" y="56"/>
                  </a:cubicBezTo>
                  <a:cubicBezTo>
                    <a:pt x="6303" y="1535"/>
                    <a:pt x="5063" y="2026"/>
                    <a:pt x="3702" y="2026"/>
                  </a:cubicBezTo>
                  <a:cubicBezTo>
                    <a:pt x="2532" y="2026"/>
                    <a:pt x="1273" y="1664"/>
                    <a:pt x="166" y="1253"/>
                  </a:cubicBezTo>
                  <a:cubicBezTo>
                    <a:pt x="154" y="1249"/>
                    <a:pt x="143" y="1248"/>
                    <a:pt x="132" y="1248"/>
                  </a:cubicBezTo>
                  <a:cubicBezTo>
                    <a:pt x="26" y="1248"/>
                    <a:pt x="1" y="1435"/>
                    <a:pt x="122" y="1475"/>
                  </a:cubicBezTo>
                  <a:cubicBezTo>
                    <a:pt x="1250" y="1898"/>
                    <a:pt x="2525" y="2258"/>
                    <a:pt x="3717" y="2258"/>
                  </a:cubicBezTo>
                  <a:cubicBezTo>
                    <a:pt x="5151" y="2258"/>
                    <a:pt x="6466" y="1739"/>
                    <a:pt x="7265" y="189"/>
                  </a:cubicBezTo>
                  <a:cubicBezTo>
                    <a:pt x="7328" y="95"/>
                    <a:pt x="7235" y="0"/>
                    <a:pt x="7144" y="0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2" name="Google Shape;961;p27">
              <a:extLst>
                <a:ext uri="{FF2B5EF4-FFF2-40B4-BE49-F238E27FC236}">
                  <a16:creationId xmlns:a16="http://schemas.microsoft.com/office/drawing/2014/main" xmlns="" id="{76F836F7-B61D-DBE9-B1E5-6C5CC130131D}"/>
                </a:ext>
              </a:extLst>
            </p:cNvPr>
            <p:cNvSpPr/>
            <p:nvPr/>
          </p:nvSpPr>
          <p:spPr>
            <a:xfrm>
              <a:off x="5095550" y="2247700"/>
              <a:ext cx="33375" cy="175350"/>
            </a:xfrm>
            <a:custGeom>
              <a:avLst/>
              <a:gdLst/>
              <a:ahLst/>
              <a:cxnLst/>
              <a:rect l="l" t="t" r="r" b="b"/>
              <a:pathLst>
                <a:path w="1335" h="7014" extrusionOk="0">
                  <a:moveTo>
                    <a:pt x="117" y="1"/>
                  </a:moveTo>
                  <a:cubicBezTo>
                    <a:pt x="56" y="1"/>
                    <a:pt x="0" y="34"/>
                    <a:pt x="22" y="101"/>
                  </a:cubicBezTo>
                  <a:cubicBezTo>
                    <a:pt x="244" y="2408"/>
                    <a:pt x="599" y="4670"/>
                    <a:pt x="1087" y="6933"/>
                  </a:cubicBezTo>
                  <a:cubicBezTo>
                    <a:pt x="1087" y="6989"/>
                    <a:pt x="1134" y="7014"/>
                    <a:pt x="1185" y="7014"/>
                  </a:cubicBezTo>
                  <a:cubicBezTo>
                    <a:pt x="1256" y="7014"/>
                    <a:pt x="1335" y="6966"/>
                    <a:pt x="1309" y="6889"/>
                  </a:cubicBezTo>
                  <a:cubicBezTo>
                    <a:pt x="865" y="4626"/>
                    <a:pt x="510" y="2363"/>
                    <a:pt x="244" y="101"/>
                  </a:cubicBezTo>
                  <a:cubicBezTo>
                    <a:pt x="244" y="34"/>
                    <a:pt x="178" y="1"/>
                    <a:pt x="117" y="1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3" name="Google Shape;962;p27">
              <a:extLst>
                <a:ext uri="{FF2B5EF4-FFF2-40B4-BE49-F238E27FC236}">
                  <a16:creationId xmlns:a16="http://schemas.microsoft.com/office/drawing/2014/main" xmlns="" id="{4FDC1BF1-3DEB-D8F6-490A-FC004B27A2DF}"/>
                </a:ext>
              </a:extLst>
            </p:cNvPr>
            <p:cNvSpPr/>
            <p:nvPr/>
          </p:nvSpPr>
          <p:spPr>
            <a:xfrm>
              <a:off x="4738925" y="1972725"/>
              <a:ext cx="39975" cy="88975"/>
            </a:xfrm>
            <a:custGeom>
              <a:avLst/>
              <a:gdLst/>
              <a:ahLst/>
              <a:cxnLst/>
              <a:rect l="l" t="t" r="r" b="b"/>
              <a:pathLst>
                <a:path w="1599" h="3559" extrusionOk="0">
                  <a:moveTo>
                    <a:pt x="591" y="0"/>
                  </a:moveTo>
                  <a:cubicBezTo>
                    <a:pt x="572" y="0"/>
                    <a:pt x="552" y="3"/>
                    <a:pt x="533" y="8"/>
                  </a:cubicBezTo>
                  <a:cubicBezTo>
                    <a:pt x="178" y="52"/>
                    <a:pt x="1" y="895"/>
                    <a:pt x="134" y="1871"/>
                  </a:cubicBezTo>
                  <a:cubicBezTo>
                    <a:pt x="263" y="2820"/>
                    <a:pt x="686" y="3559"/>
                    <a:pt x="1036" y="3559"/>
                  </a:cubicBezTo>
                  <a:cubicBezTo>
                    <a:pt x="1046" y="3559"/>
                    <a:pt x="1056" y="3558"/>
                    <a:pt x="1066" y="3557"/>
                  </a:cubicBezTo>
                  <a:cubicBezTo>
                    <a:pt x="1421" y="3513"/>
                    <a:pt x="1598" y="2670"/>
                    <a:pt x="1421" y="1694"/>
                  </a:cubicBezTo>
                  <a:cubicBezTo>
                    <a:pt x="1295" y="728"/>
                    <a:pt x="930" y="0"/>
                    <a:pt x="591" y="0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4" name="Google Shape;963;p27">
              <a:extLst>
                <a:ext uri="{FF2B5EF4-FFF2-40B4-BE49-F238E27FC236}">
                  <a16:creationId xmlns:a16="http://schemas.microsoft.com/office/drawing/2014/main" xmlns="" id="{E4FD1CF3-BC6B-1BE3-176E-3343F4088A5B}"/>
                </a:ext>
              </a:extLst>
            </p:cNvPr>
            <p:cNvSpPr/>
            <p:nvPr/>
          </p:nvSpPr>
          <p:spPr>
            <a:xfrm>
              <a:off x="5295750" y="1866250"/>
              <a:ext cx="38850" cy="88975"/>
            </a:xfrm>
            <a:custGeom>
              <a:avLst/>
              <a:gdLst/>
              <a:ahLst/>
              <a:cxnLst/>
              <a:rect l="l" t="t" r="r" b="b"/>
              <a:pathLst>
                <a:path w="1554" h="3559" extrusionOk="0">
                  <a:moveTo>
                    <a:pt x="590" y="0"/>
                  </a:moveTo>
                  <a:cubicBezTo>
                    <a:pt x="571" y="0"/>
                    <a:pt x="552" y="2"/>
                    <a:pt x="533" y="7"/>
                  </a:cubicBezTo>
                  <a:cubicBezTo>
                    <a:pt x="178" y="52"/>
                    <a:pt x="1" y="895"/>
                    <a:pt x="134" y="1871"/>
                  </a:cubicBezTo>
                  <a:cubicBezTo>
                    <a:pt x="263" y="2819"/>
                    <a:pt x="644" y="3559"/>
                    <a:pt x="1032" y="3559"/>
                  </a:cubicBezTo>
                  <a:cubicBezTo>
                    <a:pt x="1043" y="3559"/>
                    <a:pt x="1054" y="3558"/>
                    <a:pt x="1065" y="3557"/>
                  </a:cubicBezTo>
                  <a:cubicBezTo>
                    <a:pt x="1420" y="3512"/>
                    <a:pt x="1553" y="2669"/>
                    <a:pt x="1420" y="1693"/>
                  </a:cubicBezTo>
                  <a:cubicBezTo>
                    <a:pt x="1294" y="727"/>
                    <a:pt x="930" y="0"/>
                    <a:pt x="590" y="0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5" name="Google Shape;964;p27">
              <a:extLst>
                <a:ext uri="{FF2B5EF4-FFF2-40B4-BE49-F238E27FC236}">
                  <a16:creationId xmlns:a16="http://schemas.microsoft.com/office/drawing/2014/main" xmlns="" id="{14714E58-53C0-94D3-C295-B68D01573BA6}"/>
                </a:ext>
              </a:extLst>
            </p:cNvPr>
            <p:cNvSpPr/>
            <p:nvPr/>
          </p:nvSpPr>
          <p:spPr>
            <a:xfrm>
              <a:off x="1939225" y="2118875"/>
              <a:ext cx="396125" cy="238500"/>
            </a:xfrm>
            <a:custGeom>
              <a:avLst/>
              <a:gdLst/>
              <a:ahLst/>
              <a:cxnLst/>
              <a:rect l="l" t="t" r="r" b="b"/>
              <a:pathLst>
                <a:path w="15845" h="9540" extrusionOk="0">
                  <a:moveTo>
                    <a:pt x="9766" y="0"/>
                  </a:moveTo>
                  <a:cubicBezTo>
                    <a:pt x="8718" y="0"/>
                    <a:pt x="7600" y="236"/>
                    <a:pt x="6438" y="817"/>
                  </a:cubicBezTo>
                  <a:cubicBezTo>
                    <a:pt x="1759" y="3156"/>
                    <a:pt x="0" y="9540"/>
                    <a:pt x="6786" y="9540"/>
                  </a:cubicBezTo>
                  <a:cubicBezTo>
                    <a:pt x="7978" y="9540"/>
                    <a:pt x="9435" y="9343"/>
                    <a:pt x="11185" y="8892"/>
                  </a:cubicBezTo>
                  <a:cubicBezTo>
                    <a:pt x="12561" y="6540"/>
                    <a:pt x="14114" y="4455"/>
                    <a:pt x="15844" y="2591"/>
                  </a:cubicBezTo>
                  <a:cubicBezTo>
                    <a:pt x="14460" y="1396"/>
                    <a:pt x="12318" y="0"/>
                    <a:pt x="9766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6" name="Google Shape;965;p27">
              <a:extLst>
                <a:ext uri="{FF2B5EF4-FFF2-40B4-BE49-F238E27FC236}">
                  <a16:creationId xmlns:a16="http://schemas.microsoft.com/office/drawing/2014/main" xmlns="" id="{9871F37D-1E86-7515-21E2-DFC503F694E6}"/>
                </a:ext>
              </a:extLst>
            </p:cNvPr>
            <p:cNvSpPr/>
            <p:nvPr/>
          </p:nvSpPr>
          <p:spPr>
            <a:xfrm>
              <a:off x="2218850" y="2183650"/>
              <a:ext cx="155300" cy="157525"/>
            </a:xfrm>
            <a:custGeom>
              <a:avLst/>
              <a:gdLst/>
              <a:ahLst/>
              <a:cxnLst/>
              <a:rect l="l" t="t" r="r" b="b"/>
              <a:pathLst>
                <a:path w="6212" h="6301" extrusionOk="0">
                  <a:moveTo>
                    <a:pt x="4659" y="0"/>
                  </a:moveTo>
                  <a:cubicBezTo>
                    <a:pt x="2929" y="1864"/>
                    <a:pt x="1376" y="3949"/>
                    <a:pt x="0" y="6301"/>
                  </a:cubicBezTo>
                  <a:cubicBezTo>
                    <a:pt x="1198" y="5990"/>
                    <a:pt x="2485" y="5591"/>
                    <a:pt x="3949" y="5014"/>
                  </a:cubicBezTo>
                  <a:lnTo>
                    <a:pt x="6212" y="1598"/>
                  </a:lnTo>
                  <a:cubicBezTo>
                    <a:pt x="6212" y="1598"/>
                    <a:pt x="5635" y="888"/>
                    <a:pt x="4659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802901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57600" y="133639"/>
            <a:ext cx="4614203" cy="8159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NGƯỜI BẠN ĐỒNG HÀNH VÀ CON GẤU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97015" y="1434898"/>
            <a:ext cx="6794695" cy="8159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VIỆC 1: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97015" y="2771335"/>
            <a:ext cx="6794695" cy="8159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VIỆC 2: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584874" y="2257860"/>
            <a:ext cx="520504" cy="49236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497015" y="4079630"/>
            <a:ext cx="6794695" cy="8159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VIỆC 3: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584874" y="3587261"/>
            <a:ext cx="520504" cy="49236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584874" y="4895556"/>
            <a:ext cx="520504" cy="49236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47778" y="5387925"/>
            <a:ext cx="6794695" cy="8159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VIỆC 4: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5551" y="942529"/>
            <a:ext cx="253217" cy="485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49238" y="269284"/>
            <a:ext cx="2827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oogle Shape;783;p27">
            <a:extLst>
              <a:ext uri="{FF2B5EF4-FFF2-40B4-BE49-F238E27FC236}">
                <a16:creationId xmlns:a16="http://schemas.microsoft.com/office/drawing/2014/main" xmlns="" id="{AAD01C4E-1195-F5B3-CA74-197433A303BA}"/>
              </a:ext>
            </a:extLst>
          </p:cNvPr>
          <p:cNvGrpSpPr/>
          <p:nvPr/>
        </p:nvGrpSpPr>
        <p:grpSpPr>
          <a:xfrm>
            <a:off x="9869462" y="4833257"/>
            <a:ext cx="2322538" cy="2024743"/>
            <a:chOff x="1876100" y="1405375"/>
            <a:chExt cx="3742450" cy="2887100"/>
          </a:xfrm>
        </p:grpSpPr>
        <p:sp>
          <p:nvSpPr>
            <p:cNvPr id="13" name="Google Shape;784;p27">
              <a:extLst>
                <a:ext uri="{FF2B5EF4-FFF2-40B4-BE49-F238E27FC236}">
                  <a16:creationId xmlns:a16="http://schemas.microsoft.com/office/drawing/2014/main" xmlns="" id="{B2B9DBD6-9E8E-B033-17AE-0DFA53B74204}"/>
                </a:ext>
              </a:extLst>
            </p:cNvPr>
            <p:cNvSpPr/>
            <p:nvPr/>
          </p:nvSpPr>
          <p:spPr>
            <a:xfrm>
              <a:off x="1876100" y="1858975"/>
              <a:ext cx="3726925" cy="2433500"/>
            </a:xfrm>
            <a:custGeom>
              <a:avLst/>
              <a:gdLst/>
              <a:ahLst/>
              <a:cxnLst/>
              <a:rect l="l" t="t" r="r" b="b"/>
              <a:pathLst>
                <a:path w="149077" h="97340" extrusionOk="0">
                  <a:moveTo>
                    <a:pt x="53732" y="0"/>
                  </a:moveTo>
                  <a:cubicBezTo>
                    <a:pt x="37541" y="0"/>
                    <a:pt x="20572" y="5102"/>
                    <a:pt x="12513" y="21506"/>
                  </a:cubicBezTo>
                  <a:cubicBezTo>
                    <a:pt x="1" y="47018"/>
                    <a:pt x="24137" y="93471"/>
                    <a:pt x="26843" y="95290"/>
                  </a:cubicBezTo>
                  <a:cubicBezTo>
                    <a:pt x="28380" y="96315"/>
                    <a:pt x="37519" y="97339"/>
                    <a:pt x="44542" y="97339"/>
                  </a:cubicBezTo>
                  <a:cubicBezTo>
                    <a:pt x="49684" y="97339"/>
                    <a:pt x="53692" y="96790"/>
                    <a:pt x="52754" y="95290"/>
                  </a:cubicBezTo>
                  <a:cubicBezTo>
                    <a:pt x="50536" y="91696"/>
                    <a:pt x="42017" y="89478"/>
                    <a:pt x="42017" y="89478"/>
                  </a:cubicBezTo>
                  <a:cubicBezTo>
                    <a:pt x="42017" y="89478"/>
                    <a:pt x="39133" y="72263"/>
                    <a:pt x="43126" y="70488"/>
                  </a:cubicBezTo>
                  <a:cubicBezTo>
                    <a:pt x="43822" y="70170"/>
                    <a:pt x="45054" y="70057"/>
                    <a:pt x="46720" y="70057"/>
                  </a:cubicBezTo>
                  <a:cubicBezTo>
                    <a:pt x="48771" y="70057"/>
                    <a:pt x="51480" y="70228"/>
                    <a:pt x="54662" y="70400"/>
                  </a:cubicBezTo>
                  <a:cubicBezTo>
                    <a:pt x="57853" y="70568"/>
                    <a:pt x="61527" y="70737"/>
                    <a:pt x="65502" y="70737"/>
                  </a:cubicBezTo>
                  <a:cubicBezTo>
                    <a:pt x="73022" y="70737"/>
                    <a:pt x="81621" y="70133"/>
                    <a:pt x="90067" y="67782"/>
                  </a:cubicBezTo>
                  <a:lnTo>
                    <a:pt x="90067" y="67782"/>
                  </a:lnTo>
                  <a:cubicBezTo>
                    <a:pt x="90067" y="67782"/>
                    <a:pt x="86074" y="92805"/>
                    <a:pt x="91443" y="95512"/>
                  </a:cubicBezTo>
                  <a:cubicBezTo>
                    <a:pt x="93960" y="96771"/>
                    <a:pt x="98292" y="97236"/>
                    <a:pt x="102207" y="97236"/>
                  </a:cubicBezTo>
                  <a:cubicBezTo>
                    <a:pt x="106573" y="97236"/>
                    <a:pt x="110420" y="96657"/>
                    <a:pt x="110654" y="95956"/>
                  </a:cubicBezTo>
                  <a:cubicBezTo>
                    <a:pt x="111098" y="94625"/>
                    <a:pt x="103067" y="91031"/>
                    <a:pt x="103067" y="91031"/>
                  </a:cubicBezTo>
                  <a:cubicBezTo>
                    <a:pt x="103067" y="91031"/>
                    <a:pt x="106617" y="65564"/>
                    <a:pt x="112429" y="60195"/>
                  </a:cubicBezTo>
                  <a:cubicBezTo>
                    <a:pt x="118241" y="54826"/>
                    <a:pt x="149076" y="32909"/>
                    <a:pt x="142821" y="13697"/>
                  </a:cubicBezTo>
                  <a:cubicBezTo>
                    <a:pt x="139370" y="3101"/>
                    <a:pt x="130007" y="725"/>
                    <a:pt x="122303" y="725"/>
                  </a:cubicBezTo>
                  <a:cubicBezTo>
                    <a:pt x="116041" y="725"/>
                    <a:pt x="110876" y="2295"/>
                    <a:pt x="110876" y="2295"/>
                  </a:cubicBezTo>
                  <a:cubicBezTo>
                    <a:pt x="110876" y="2295"/>
                    <a:pt x="104106" y="5904"/>
                    <a:pt x="93275" y="5904"/>
                  </a:cubicBezTo>
                  <a:cubicBezTo>
                    <a:pt x="88868" y="5904"/>
                    <a:pt x="83790" y="5307"/>
                    <a:pt x="78221" y="3626"/>
                  </a:cubicBezTo>
                  <a:cubicBezTo>
                    <a:pt x="71385" y="1557"/>
                    <a:pt x="62677" y="0"/>
                    <a:pt x="53732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" name="Google Shape;785;p27">
              <a:extLst>
                <a:ext uri="{FF2B5EF4-FFF2-40B4-BE49-F238E27FC236}">
                  <a16:creationId xmlns:a16="http://schemas.microsoft.com/office/drawing/2014/main" xmlns="" id="{8B112FC0-D4CC-20A8-955E-50880E573DB2}"/>
                </a:ext>
              </a:extLst>
            </p:cNvPr>
            <p:cNvSpPr/>
            <p:nvPr/>
          </p:nvSpPr>
          <p:spPr>
            <a:xfrm>
              <a:off x="3685200" y="3553500"/>
              <a:ext cx="442600" cy="660675"/>
            </a:xfrm>
            <a:custGeom>
              <a:avLst/>
              <a:gdLst/>
              <a:ahLst/>
              <a:cxnLst/>
              <a:rect l="l" t="t" r="r" b="b"/>
              <a:pathLst>
                <a:path w="17704" h="26427" extrusionOk="0">
                  <a:moveTo>
                    <a:pt x="17703" y="1"/>
                  </a:moveTo>
                  <a:lnTo>
                    <a:pt x="17703" y="1"/>
                  </a:lnTo>
                  <a:cubicBezTo>
                    <a:pt x="13799" y="1110"/>
                    <a:pt x="9850" y="1820"/>
                    <a:pt x="5990" y="2264"/>
                  </a:cubicBezTo>
                  <a:cubicBezTo>
                    <a:pt x="3195" y="9496"/>
                    <a:pt x="1" y="19035"/>
                    <a:pt x="1731" y="21342"/>
                  </a:cubicBezTo>
                  <a:cubicBezTo>
                    <a:pt x="4029" y="24465"/>
                    <a:pt x="10772" y="26427"/>
                    <a:pt x="13637" y="26427"/>
                  </a:cubicBezTo>
                  <a:cubicBezTo>
                    <a:pt x="14313" y="26427"/>
                    <a:pt x="14773" y="26318"/>
                    <a:pt x="14908" y="26089"/>
                  </a:cubicBezTo>
                  <a:cubicBezTo>
                    <a:pt x="15662" y="24847"/>
                    <a:pt x="11181" y="19523"/>
                    <a:pt x="11181" y="19523"/>
                  </a:cubicBezTo>
                  <a:cubicBezTo>
                    <a:pt x="11181" y="19523"/>
                    <a:pt x="13622" y="13932"/>
                    <a:pt x="16772" y="7677"/>
                  </a:cubicBezTo>
                  <a:cubicBezTo>
                    <a:pt x="17171" y="3329"/>
                    <a:pt x="17703" y="1"/>
                    <a:pt x="17703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" name="Google Shape;786;p27">
              <a:extLst>
                <a:ext uri="{FF2B5EF4-FFF2-40B4-BE49-F238E27FC236}">
                  <a16:creationId xmlns:a16="http://schemas.microsoft.com/office/drawing/2014/main" xmlns="" id="{7E402A07-1C52-5262-1B89-39BE693F01BE}"/>
                </a:ext>
              </a:extLst>
            </p:cNvPr>
            <p:cNvSpPr/>
            <p:nvPr/>
          </p:nvSpPr>
          <p:spPr>
            <a:xfrm>
              <a:off x="3834950" y="3438625"/>
              <a:ext cx="430375" cy="306800"/>
            </a:xfrm>
            <a:custGeom>
              <a:avLst/>
              <a:gdLst/>
              <a:ahLst/>
              <a:cxnLst/>
              <a:rect l="l" t="t" r="r" b="b"/>
              <a:pathLst>
                <a:path w="17215" h="12272" extrusionOk="0">
                  <a:moveTo>
                    <a:pt x="9457" y="0"/>
                  </a:moveTo>
                  <a:cubicBezTo>
                    <a:pt x="7443" y="0"/>
                    <a:pt x="5204" y="64"/>
                    <a:pt x="2795" y="115"/>
                  </a:cubicBezTo>
                  <a:cubicBezTo>
                    <a:pt x="2086" y="1668"/>
                    <a:pt x="1065" y="4108"/>
                    <a:pt x="0" y="6859"/>
                  </a:cubicBezTo>
                  <a:cubicBezTo>
                    <a:pt x="3860" y="6415"/>
                    <a:pt x="7809" y="5705"/>
                    <a:pt x="11713" y="4596"/>
                  </a:cubicBezTo>
                  <a:lnTo>
                    <a:pt x="11713" y="4596"/>
                  </a:lnTo>
                  <a:cubicBezTo>
                    <a:pt x="11713" y="4596"/>
                    <a:pt x="11181" y="7924"/>
                    <a:pt x="10782" y="12272"/>
                  </a:cubicBezTo>
                  <a:cubicBezTo>
                    <a:pt x="12778" y="8323"/>
                    <a:pt x="15041" y="4108"/>
                    <a:pt x="17215" y="825"/>
                  </a:cubicBezTo>
                  <a:cubicBezTo>
                    <a:pt x="15379" y="167"/>
                    <a:pt x="12712" y="0"/>
                    <a:pt x="9457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" name="Google Shape;787;p27">
              <a:extLst>
                <a:ext uri="{FF2B5EF4-FFF2-40B4-BE49-F238E27FC236}">
                  <a16:creationId xmlns:a16="http://schemas.microsoft.com/office/drawing/2014/main" xmlns="" id="{3FA5B02A-4A9A-B205-CF37-A0FA06DB2B70}"/>
                </a:ext>
              </a:extLst>
            </p:cNvPr>
            <p:cNvSpPr/>
            <p:nvPr/>
          </p:nvSpPr>
          <p:spPr>
            <a:xfrm>
              <a:off x="3716250" y="3553500"/>
              <a:ext cx="411550" cy="661125"/>
            </a:xfrm>
            <a:custGeom>
              <a:avLst/>
              <a:gdLst/>
              <a:ahLst/>
              <a:cxnLst/>
              <a:rect l="l" t="t" r="r" b="b"/>
              <a:pathLst>
                <a:path w="16462" h="26445" extrusionOk="0">
                  <a:moveTo>
                    <a:pt x="16461" y="1"/>
                  </a:moveTo>
                  <a:cubicBezTo>
                    <a:pt x="12557" y="1110"/>
                    <a:pt x="8608" y="1820"/>
                    <a:pt x="4748" y="2264"/>
                  </a:cubicBezTo>
                  <a:cubicBezTo>
                    <a:pt x="2486" y="8076"/>
                    <a:pt x="1" y="15397"/>
                    <a:pt x="1" y="19212"/>
                  </a:cubicBezTo>
                  <a:cubicBezTo>
                    <a:pt x="1" y="20144"/>
                    <a:pt x="134" y="20898"/>
                    <a:pt x="489" y="21342"/>
                  </a:cubicBezTo>
                  <a:cubicBezTo>
                    <a:pt x="2796" y="24448"/>
                    <a:pt x="9496" y="26444"/>
                    <a:pt x="12380" y="26444"/>
                  </a:cubicBezTo>
                  <a:cubicBezTo>
                    <a:pt x="13045" y="26444"/>
                    <a:pt x="13533" y="26311"/>
                    <a:pt x="13666" y="26089"/>
                  </a:cubicBezTo>
                  <a:cubicBezTo>
                    <a:pt x="13711" y="26001"/>
                    <a:pt x="13755" y="25867"/>
                    <a:pt x="13755" y="25734"/>
                  </a:cubicBezTo>
                  <a:cubicBezTo>
                    <a:pt x="13755" y="24048"/>
                    <a:pt x="9939" y="19523"/>
                    <a:pt x="9939" y="19523"/>
                  </a:cubicBezTo>
                  <a:cubicBezTo>
                    <a:pt x="9939" y="19523"/>
                    <a:pt x="12380" y="13932"/>
                    <a:pt x="15530" y="7721"/>
                  </a:cubicBezTo>
                  <a:cubicBezTo>
                    <a:pt x="15530" y="7677"/>
                    <a:pt x="15530" y="7677"/>
                    <a:pt x="15530" y="7677"/>
                  </a:cubicBezTo>
                  <a:cubicBezTo>
                    <a:pt x="15929" y="3373"/>
                    <a:pt x="16461" y="45"/>
                    <a:pt x="16461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" name="Google Shape;788;p27">
              <a:extLst>
                <a:ext uri="{FF2B5EF4-FFF2-40B4-BE49-F238E27FC236}">
                  <a16:creationId xmlns:a16="http://schemas.microsoft.com/office/drawing/2014/main" xmlns="" id="{277B1091-67B5-2C0C-70B8-03B6EE52C4C1}"/>
                </a:ext>
              </a:extLst>
            </p:cNvPr>
            <p:cNvSpPr/>
            <p:nvPr/>
          </p:nvSpPr>
          <p:spPr>
            <a:xfrm>
              <a:off x="4104475" y="3553500"/>
              <a:ext cx="23325" cy="191925"/>
            </a:xfrm>
            <a:custGeom>
              <a:avLst/>
              <a:gdLst/>
              <a:ahLst/>
              <a:cxnLst/>
              <a:rect l="l" t="t" r="r" b="b"/>
              <a:pathLst>
                <a:path w="933" h="7677" extrusionOk="0">
                  <a:moveTo>
                    <a:pt x="932" y="1"/>
                  </a:moveTo>
                  <a:cubicBezTo>
                    <a:pt x="932" y="2"/>
                    <a:pt x="400" y="3329"/>
                    <a:pt x="1" y="7677"/>
                  </a:cubicBezTo>
                  <a:cubicBezTo>
                    <a:pt x="400" y="3373"/>
                    <a:pt x="932" y="45"/>
                    <a:pt x="932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" name="Google Shape;789;p27">
              <a:extLst>
                <a:ext uri="{FF2B5EF4-FFF2-40B4-BE49-F238E27FC236}">
                  <a16:creationId xmlns:a16="http://schemas.microsoft.com/office/drawing/2014/main" xmlns="" id="{3D9F81AC-DC8B-7B3B-9E2B-2E881FF66F1B}"/>
                </a:ext>
              </a:extLst>
            </p:cNvPr>
            <p:cNvSpPr/>
            <p:nvPr/>
          </p:nvSpPr>
          <p:spPr>
            <a:xfrm>
              <a:off x="2906550" y="3610400"/>
              <a:ext cx="713700" cy="606300"/>
            </a:xfrm>
            <a:custGeom>
              <a:avLst/>
              <a:gdLst/>
              <a:ahLst/>
              <a:cxnLst/>
              <a:rect l="l" t="t" r="r" b="b"/>
              <a:pathLst>
                <a:path w="28548" h="24252" extrusionOk="0">
                  <a:moveTo>
                    <a:pt x="5587" y="1"/>
                  </a:moveTo>
                  <a:cubicBezTo>
                    <a:pt x="3882" y="1"/>
                    <a:pt x="2623" y="114"/>
                    <a:pt x="1908" y="431"/>
                  </a:cubicBezTo>
                  <a:cubicBezTo>
                    <a:pt x="888" y="875"/>
                    <a:pt x="311" y="2428"/>
                    <a:pt x="0" y="4424"/>
                  </a:cubicBezTo>
                  <a:cubicBezTo>
                    <a:pt x="2751" y="13165"/>
                    <a:pt x="5458" y="19643"/>
                    <a:pt x="6611" y="21551"/>
                  </a:cubicBezTo>
                  <a:cubicBezTo>
                    <a:pt x="7454" y="21950"/>
                    <a:pt x="8297" y="22394"/>
                    <a:pt x="9052" y="22926"/>
                  </a:cubicBezTo>
                  <a:cubicBezTo>
                    <a:pt x="11949" y="23661"/>
                    <a:pt x="17053" y="24251"/>
                    <a:pt x="21218" y="24251"/>
                  </a:cubicBezTo>
                  <a:cubicBezTo>
                    <a:pt x="25343" y="24251"/>
                    <a:pt x="28547" y="23673"/>
                    <a:pt x="27775" y="22083"/>
                  </a:cubicBezTo>
                  <a:cubicBezTo>
                    <a:pt x="26000" y="18267"/>
                    <a:pt x="19167" y="15916"/>
                    <a:pt x="19167" y="15916"/>
                  </a:cubicBezTo>
                  <a:cubicBezTo>
                    <a:pt x="19167" y="15916"/>
                    <a:pt x="17969" y="6599"/>
                    <a:pt x="18502" y="564"/>
                  </a:cubicBezTo>
                  <a:cubicBezTo>
                    <a:pt x="13145" y="365"/>
                    <a:pt x="8648" y="1"/>
                    <a:pt x="5587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9" name="Google Shape;790;p27">
              <a:extLst>
                <a:ext uri="{FF2B5EF4-FFF2-40B4-BE49-F238E27FC236}">
                  <a16:creationId xmlns:a16="http://schemas.microsoft.com/office/drawing/2014/main" xmlns="" id="{036E08BA-B202-FD31-0E82-E989A360D33A}"/>
                </a:ext>
              </a:extLst>
            </p:cNvPr>
            <p:cNvSpPr/>
            <p:nvPr/>
          </p:nvSpPr>
          <p:spPr>
            <a:xfrm>
              <a:off x="3071825" y="4149150"/>
              <a:ext cx="61025" cy="34400"/>
            </a:xfrm>
            <a:custGeom>
              <a:avLst/>
              <a:gdLst/>
              <a:ahLst/>
              <a:cxnLst/>
              <a:rect l="l" t="t" r="r" b="b"/>
              <a:pathLst>
                <a:path w="2441" h="1376" extrusionOk="0">
                  <a:moveTo>
                    <a:pt x="0" y="1"/>
                  </a:moveTo>
                  <a:lnTo>
                    <a:pt x="0" y="1"/>
                  </a:lnTo>
                  <a:cubicBezTo>
                    <a:pt x="133" y="267"/>
                    <a:pt x="266" y="444"/>
                    <a:pt x="355" y="533"/>
                  </a:cubicBezTo>
                  <a:cubicBezTo>
                    <a:pt x="710" y="799"/>
                    <a:pt x="1420" y="1110"/>
                    <a:pt x="2441" y="1376"/>
                  </a:cubicBezTo>
                  <a:cubicBezTo>
                    <a:pt x="1686" y="844"/>
                    <a:pt x="843" y="400"/>
                    <a:pt x="0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0" name="Google Shape;791;p27">
              <a:extLst>
                <a:ext uri="{FF2B5EF4-FFF2-40B4-BE49-F238E27FC236}">
                  <a16:creationId xmlns:a16="http://schemas.microsoft.com/office/drawing/2014/main" xmlns="" id="{7D09EAF2-708D-209B-FDA3-E74438FBB2CB}"/>
                </a:ext>
              </a:extLst>
            </p:cNvPr>
            <p:cNvSpPr/>
            <p:nvPr/>
          </p:nvSpPr>
          <p:spPr>
            <a:xfrm>
              <a:off x="2828900" y="3444800"/>
              <a:ext cx="542425" cy="276225"/>
            </a:xfrm>
            <a:custGeom>
              <a:avLst/>
              <a:gdLst/>
              <a:ahLst/>
              <a:cxnLst/>
              <a:rect l="l" t="t" r="r" b="b"/>
              <a:pathLst>
                <a:path w="21697" h="11049" extrusionOk="0">
                  <a:moveTo>
                    <a:pt x="1" y="1"/>
                  </a:moveTo>
                  <a:lnTo>
                    <a:pt x="1" y="1"/>
                  </a:lnTo>
                  <a:cubicBezTo>
                    <a:pt x="977" y="3950"/>
                    <a:pt x="2042" y="7677"/>
                    <a:pt x="3106" y="11048"/>
                  </a:cubicBezTo>
                  <a:cubicBezTo>
                    <a:pt x="3417" y="9052"/>
                    <a:pt x="3994" y="7499"/>
                    <a:pt x="5014" y="7055"/>
                  </a:cubicBezTo>
                  <a:cubicBezTo>
                    <a:pt x="5729" y="6738"/>
                    <a:pt x="6988" y="6625"/>
                    <a:pt x="8693" y="6625"/>
                  </a:cubicBezTo>
                  <a:cubicBezTo>
                    <a:pt x="11754" y="6625"/>
                    <a:pt x="16251" y="6989"/>
                    <a:pt x="21608" y="7188"/>
                  </a:cubicBezTo>
                  <a:cubicBezTo>
                    <a:pt x="21608" y="6878"/>
                    <a:pt x="21652" y="6612"/>
                    <a:pt x="21697" y="6301"/>
                  </a:cubicBezTo>
                  <a:cubicBezTo>
                    <a:pt x="11980" y="4926"/>
                    <a:pt x="4127" y="1864"/>
                    <a:pt x="1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1" name="Google Shape;792;p27">
              <a:extLst>
                <a:ext uri="{FF2B5EF4-FFF2-40B4-BE49-F238E27FC236}">
                  <a16:creationId xmlns:a16="http://schemas.microsoft.com/office/drawing/2014/main" xmlns="" id="{7CD2B712-4C01-BE50-9733-C78AE1470A92}"/>
                </a:ext>
              </a:extLst>
            </p:cNvPr>
            <p:cNvSpPr/>
            <p:nvPr/>
          </p:nvSpPr>
          <p:spPr>
            <a:xfrm>
              <a:off x="2906550" y="3610075"/>
              <a:ext cx="697700" cy="606750"/>
            </a:xfrm>
            <a:custGeom>
              <a:avLst/>
              <a:gdLst/>
              <a:ahLst/>
              <a:cxnLst/>
              <a:rect l="l" t="t" r="r" b="b"/>
              <a:pathLst>
                <a:path w="27908" h="24270" extrusionOk="0">
                  <a:moveTo>
                    <a:pt x="5502" y="1"/>
                  </a:moveTo>
                  <a:cubicBezTo>
                    <a:pt x="3860" y="1"/>
                    <a:pt x="2618" y="134"/>
                    <a:pt x="1953" y="400"/>
                  </a:cubicBezTo>
                  <a:cubicBezTo>
                    <a:pt x="1953" y="400"/>
                    <a:pt x="1953" y="400"/>
                    <a:pt x="1953" y="444"/>
                  </a:cubicBezTo>
                  <a:lnTo>
                    <a:pt x="1908" y="444"/>
                  </a:lnTo>
                  <a:cubicBezTo>
                    <a:pt x="888" y="888"/>
                    <a:pt x="311" y="2441"/>
                    <a:pt x="0" y="4437"/>
                  </a:cubicBezTo>
                  <a:cubicBezTo>
                    <a:pt x="2751" y="13178"/>
                    <a:pt x="5458" y="19611"/>
                    <a:pt x="6611" y="21564"/>
                  </a:cubicBezTo>
                  <a:cubicBezTo>
                    <a:pt x="7454" y="21963"/>
                    <a:pt x="8297" y="22407"/>
                    <a:pt x="9052" y="22939"/>
                  </a:cubicBezTo>
                  <a:lnTo>
                    <a:pt x="9096" y="22939"/>
                  </a:lnTo>
                  <a:cubicBezTo>
                    <a:pt x="11935" y="23693"/>
                    <a:pt x="17038" y="24270"/>
                    <a:pt x="21208" y="24270"/>
                  </a:cubicBezTo>
                  <a:cubicBezTo>
                    <a:pt x="24935" y="24270"/>
                    <a:pt x="27908" y="23782"/>
                    <a:pt x="27908" y="22540"/>
                  </a:cubicBezTo>
                  <a:cubicBezTo>
                    <a:pt x="27908" y="22407"/>
                    <a:pt x="27863" y="22229"/>
                    <a:pt x="27775" y="22096"/>
                  </a:cubicBezTo>
                  <a:cubicBezTo>
                    <a:pt x="26000" y="18280"/>
                    <a:pt x="19167" y="15929"/>
                    <a:pt x="19167" y="15929"/>
                  </a:cubicBezTo>
                  <a:cubicBezTo>
                    <a:pt x="19167" y="15929"/>
                    <a:pt x="18369" y="9540"/>
                    <a:pt x="18369" y="3905"/>
                  </a:cubicBezTo>
                  <a:cubicBezTo>
                    <a:pt x="18369" y="2752"/>
                    <a:pt x="18413" y="1598"/>
                    <a:pt x="18502" y="577"/>
                  </a:cubicBezTo>
                  <a:lnTo>
                    <a:pt x="18457" y="577"/>
                  </a:lnTo>
                  <a:cubicBezTo>
                    <a:pt x="14154" y="400"/>
                    <a:pt x="10427" y="134"/>
                    <a:pt x="7587" y="45"/>
                  </a:cubicBezTo>
                  <a:lnTo>
                    <a:pt x="7499" y="45"/>
                  </a:lnTo>
                  <a:cubicBezTo>
                    <a:pt x="6922" y="45"/>
                    <a:pt x="6389" y="1"/>
                    <a:pt x="5901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2" name="Google Shape;793;p27">
              <a:extLst>
                <a:ext uri="{FF2B5EF4-FFF2-40B4-BE49-F238E27FC236}">
                  <a16:creationId xmlns:a16="http://schemas.microsoft.com/office/drawing/2014/main" xmlns="" id="{5EA9A92E-21AD-94D6-B04B-3D3316ECB767}"/>
                </a:ext>
              </a:extLst>
            </p:cNvPr>
            <p:cNvSpPr/>
            <p:nvPr/>
          </p:nvSpPr>
          <p:spPr>
            <a:xfrm>
              <a:off x="2954250" y="3610075"/>
              <a:ext cx="413750" cy="14450"/>
            </a:xfrm>
            <a:custGeom>
              <a:avLst/>
              <a:gdLst/>
              <a:ahLst/>
              <a:cxnLst/>
              <a:rect l="l" t="t" r="r" b="b"/>
              <a:pathLst>
                <a:path w="16550" h="578" extrusionOk="0">
                  <a:moveTo>
                    <a:pt x="16549" y="577"/>
                  </a:moveTo>
                  <a:cubicBezTo>
                    <a:pt x="12246" y="400"/>
                    <a:pt x="8519" y="134"/>
                    <a:pt x="5679" y="45"/>
                  </a:cubicBezTo>
                  <a:cubicBezTo>
                    <a:pt x="8519" y="134"/>
                    <a:pt x="12246" y="400"/>
                    <a:pt x="16549" y="577"/>
                  </a:cubicBezTo>
                  <a:close/>
                  <a:moveTo>
                    <a:pt x="0" y="444"/>
                  </a:moveTo>
                  <a:cubicBezTo>
                    <a:pt x="0" y="444"/>
                    <a:pt x="0" y="444"/>
                    <a:pt x="45" y="444"/>
                  </a:cubicBezTo>
                  <a:cubicBezTo>
                    <a:pt x="0" y="444"/>
                    <a:pt x="0" y="444"/>
                    <a:pt x="0" y="444"/>
                  </a:cubicBezTo>
                  <a:close/>
                  <a:moveTo>
                    <a:pt x="45" y="400"/>
                  </a:moveTo>
                  <a:cubicBezTo>
                    <a:pt x="710" y="134"/>
                    <a:pt x="1952" y="1"/>
                    <a:pt x="3594" y="1"/>
                  </a:cubicBezTo>
                  <a:cubicBezTo>
                    <a:pt x="1952" y="1"/>
                    <a:pt x="710" y="134"/>
                    <a:pt x="45" y="400"/>
                  </a:cubicBezTo>
                  <a:close/>
                  <a:moveTo>
                    <a:pt x="5635" y="45"/>
                  </a:moveTo>
                  <a:cubicBezTo>
                    <a:pt x="5591" y="45"/>
                    <a:pt x="5591" y="45"/>
                    <a:pt x="5591" y="45"/>
                  </a:cubicBezTo>
                  <a:cubicBezTo>
                    <a:pt x="5591" y="45"/>
                    <a:pt x="5591" y="45"/>
                    <a:pt x="5635" y="45"/>
                  </a:cubicBezTo>
                  <a:close/>
                  <a:moveTo>
                    <a:pt x="3993" y="1"/>
                  </a:moveTo>
                  <a:cubicBezTo>
                    <a:pt x="3905" y="1"/>
                    <a:pt x="3772" y="1"/>
                    <a:pt x="3683" y="1"/>
                  </a:cubicBezTo>
                  <a:cubicBezTo>
                    <a:pt x="3772" y="1"/>
                    <a:pt x="3905" y="1"/>
                    <a:pt x="3993" y="1"/>
                  </a:cubicBezTo>
                  <a:close/>
                  <a:moveTo>
                    <a:pt x="3638" y="1"/>
                  </a:moveTo>
                  <a:lnTo>
                    <a:pt x="3594" y="1"/>
                  </a:lnTo>
                  <a:lnTo>
                    <a:pt x="3594" y="1"/>
                  </a:lnTo>
                  <a:lnTo>
                    <a:pt x="3638" y="1"/>
                  </a:ln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3" name="Google Shape;794;p27">
              <a:extLst>
                <a:ext uri="{FF2B5EF4-FFF2-40B4-BE49-F238E27FC236}">
                  <a16:creationId xmlns:a16="http://schemas.microsoft.com/office/drawing/2014/main" xmlns="" id="{14D53FF1-A5A8-DEA7-7FE4-5ABEB8409E60}"/>
                </a:ext>
              </a:extLst>
            </p:cNvPr>
            <p:cNvSpPr/>
            <p:nvPr/>
          </p:nvSpPr>
          <p:spPr>
            <a:xfrm>
              <a:off x="3071825" y="4149150"/>
              <a:ext cx="61025" cy="34400"/>
            </a:xfrm>
            <a:custGeom>
              <a:avLst/>
              <a:gdLst/>
              <a:ahLst/>
              <a:cxnLst/>
              <a:rect l="l" t="t" r="r" b="b"/>
              <a:pathLst>
                <a:path w="2441" h="1376" extrusionOk="0">
                  <a:moveTo>
                    <a:pt x="0" y="1"/>
                  </a:moveTo>
                  <a:lnTo>
                    <a:pt x="0" y="1"/>
                  </a:lnTo>
                  <a:cubicBezTo>
                    <a:pt x="133" y="267"/>
                    <a:pt x="266" y="444"/>
                    <a:pt x="355" y="533"/>
                  </a:cubicBezTo>
                  <a:cubicBezTo>
                    <a:pt x="710" y="799"/>
                    <a:pt x="1420" y="1110"/>
                    <a:pt x="2441" y="1376"/>
                  </a:cubicBezTo>
                  <a:cubicBezTo>
                    <a:pt x="1686" y="844"/>
                    <a:pt x="843" y="400"/>
                    <a:pt x="0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4" name="Google Shape;795;p27">
              <a:extLst>
                <a:ext uri="{FF2B5EF4-FFF2-40B4-BE49-F238E27FC236}">
                  <a16:creationId xmlns:a16="http://schemas.microsoft.com/office/drawing/2014/main" xmlns="" id="{52A7E9F2-6761-3E4E-4A9D-D44F720B8803}"/>
                </a:ext>
              </a:extLst>
            </p:cNvPr>
            <p:cNvSpPr/>
            <p:nvPr/>
          </p:nvSpPr>
          <p:spPr>
            <a:xfrm>
              <a:off x="4357375" y="1605250"/>
              <a:ext cx="319475" cy="293350"/>
            </a:xfrm>
            <a:custGeom>
              <a:avLst/>
              <a:gdLst/>
              <a:ahLst/>
              <a:cxnLst/>
              <a:rect l="l" t="t" r="r" b="b"/>
              <a:pathLst>
                <a:path w="12779" h="11734" extrusionOk="0">
                  <a:moveTo>
                    <a:pt x="6927" y="0"/>
                  </a:moveTo>
                  <a:cubicBezTo>
                    <a:pt x="6502" y="0"/>
                    <a:pt x="6057" y="75"/>
                    <a:pt x="5591" y="243"/>
                  </a:cubicBezTo>
                  <a:cubicBezTo>
                    <a:pt x="977" y="1884"/>
                    <a:pt x="0" y="8761"/>
                    <a:pt x="4260" y="9737"/>
                  </a:cubicBezTo>
                  <a:lnTo>
                    <a:pt x="12778" y="11734"/>
                  </a:lnTo>
                  <a:lnTo>
                    <a:pt x="12778" y="5833"/>
                  </a:lnTo>
                  <a:cubicBezTo>
                    <a:pt x="12778" y="5833"/>
                    <a:pt x="10667" y="0"/>
                    <a:pt x="6927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5" name="Google Shape;796;p27">
              <a:extLst>
                <a:ext uri="{FF2B5EF4-FFF2-40B4-BE49-F238E27FC236}">
                  <a16:creationId xmlns:a16="http://schemas.microsoft.com/office/drawing/2014/main" xmlns="" id="{AF8C9F12-104A-7EF3-5D7C-976664C435F0}"/>
                </a:ext>
              </a:extLst>
            </p:cNvPr>
            <p:cNvSpPr/>
            <p:nvPr/>
          </p:nvSpPr>
          <p:spPr>
            <a:xfrm>
              <a:off x="4457200" y="1690075"/>
              <a:ext cx="170850" cy="156400"/>
            </a:xfrm>
            <a:custGeom>
              <a:avLst/>
              <a:gdLst/>
              <a:ahLst/>
              <a:cxnLst/>
              <a:rect l="l" t="t" r="r" b="b"/>
              <a:pathLst>
                <a:path w="6834" h="6256" extrusionOk="0">
                  <a:moveTo>
                    <a:pt x="3695" y="0"/>
                  </a:moveTo>
                  <a:cubicBezTo>
                    <a:pt x="3466" y="0"/>
                    <a:pt x="3225" y="41"/>
                    <a:pt x="2973" y="133"/>
                  </a:cubicBezTo>
                  <a:cubicBezTo>
                    <a:pt x="533" y="1020"/>
                    <a:pt x="1" y="4658"/>
                    <a:pt x="2263" y="5191"/>
                  </a:cubicBezTo>
                  <a:cubicBezTo>
                    <a:pt x="4526" y="5723"/>
                    <a:pt x="6833" y="6256"/>
                    <a:pt x="6833" y="6256"/>
                  </a:cubicBezTo>
                  <a:lnTo>
                    <a:pt x="6833" y="3105"/>
                  </a:lnTo>
                  <a:cubicBezTo>
                    <a:pt x="6833" y="3105"/>
                    <a:pt x="5691" y="0"/>
                    <a:pt x="3695" y="0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6" name="Google Shape;797;p27">
              <a:extLst>
                <a:ext uri="{FF2B5EF4-FFF2-40B4-BE49-F238E27FC236}">
                  <a16:creationId xmlns:a16="http://schemas.microsoft.com/office/drawing/2014/main" xmlns="" id="{47E176A8-F9F2-94CA-C025-DE092A68C0A6}"/>
                </a:ext>
              </a:extLst>
            </p:cNvPr>
            <p:cNvSpPr/>
            <p:nvPr/>
          </p:nvSpPr>
          <p:spPr>
            <a:xfrm>
              <a:off x="5233625" y="1405375"/>
              <a:ext cx="347725" cy="344600"/>
            </a:xfrm>
            <a:custGeom>
              <a:avLst/>
              <a:gdLst/>
              <a:ahLst/>
              <a:cxnLst/>
              <a:rect l="l" t="t" r="r" b="b"/>
              <a:pathLst>
                <a:path w="13909" h="13784" extrusionOk="0">
                  <a:moveTo>
                    <a:pt x="6533" y="0"/>
                  </a:moveTo>
                  <a:cubicBezTo>
                    <a:pt x="5883" y="0"/>
                    <a:pt x="5221" y="106"/>
                    <a:pt x="4571" y="340"/>
                  </a:cubicBezTo>
                  <a:cubicBezTo>
                    <a:pt x="1" y="2026"/>
                    <a:pt x="2574" y="9258"/>
                    <a:pt x="2574" y="9258"/>
                  </a:cubicBezTo>
                  <a:lnTo>
                    <a:pt x="6346" y="13784"/>
                  </a:lnTo>
                  <a:cubicBezTo>
                    <a:pt x="6346" y="13784"/>
                    <a:pt x="8963" y="10278"/>
                    <a:pt x="11625" y="6818"/>
                  </a:cubicBezTo>
                  <a:cubicBezTo>
                    <a:pt x="13908" y="3850"/>
                    <a:pt x="10448" y="0"/>
                    <a:pt x="6533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7" name="Google Shape;798;p27">
              <a:extLst>
                <a:ext uri="{FF2B5EF4-FFF2-40B4-BE49-F238E27FC236}">
                  <a16:creationId xmlns:a16="http://schemas.microsoft.com/office/drawing/2014/main" xmlns="" id="{739D0BE0-C1D6-09AA-C0AE-7F283346B38C}"/>
                </a:ext>
              </a:extLst>
            </p:cNvPr>
            <p:cNvSpPr/>
            <p:nvPr/>
          </p:nvSpPr>
          <p:spPr>
            <a:xfrm>
              <a:off x="5312400" y="1494625"/>
              <a:ext cx="184750" cy="183250"/>
            </a:xfrm>
            <a:custGeom>
              <a:avLst/>
              <a:gdLst/>
              <a:ahLst/>
              <a:cxnLst/>
              <a:rect l="l" t="t" r="r" b="b"/>
              <a:pathLst>
                <a:path w="7390" h="7330" extrusionOk="0">
                  <a:moveTo>
                    <a:pt x="3455" y="1"/>
                  </a:moveTo>
                  <a:cubicBezTo>
                    <a:pt x="3104" y="1"/>
                    <a:pt x="2747" y="59"/>
                    <a:pt x="2396" y="186"/>
                  </a:cubicBezTo>
                  <a:cubicBezTo>
                    <a:pt x="0" y="1074"/>
                    <a:pt x="1375" y="4934"/>
                    <a:pt x="1375" y="4934"/>
                  </a:cubicBezTo>
                  <a:lnTo>
                    <a:pt x="3372" y="7330"/>
                  </a:lnTo>
                  <a:cubicBezTo>
                    <a:pt x="3372" y="7330"/>
                    <a:pt x="4792" y="5511"/>
                    <a:pt x="6212" y="3647"/>
                  </a:cubicBezTo>
                  <a:cubicBezTo>
                    <a:pt x="7389" y="2052"/>
                    <a:pt x="5542" y="1"/>
                    <a:pt x="3455" y="1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8" name="Google Shape;799;p27">
              <a:extLst>
                <a:ext uri="{FF2B5EF4-FFF2-40B4-BE49-F238E27FC236}">
                  <a16:creationId xmlns:a16="http://schemas.microsoft.com/office/drawing/2014/main" xmlns="" id="{417155E4-22F9-4444-40CF-BE13C3BD2D72}"/>
                </a:ext>
              </a:extLst>
            </p:cNvPr>
            <p:cNvSpPr/>
            <p:nvPr/>
          </p:nvSpPr>
          <p:spPr>
            <a:xfrm>
              <a:off x="4559250" y="2153700"/>
              <a:ext cx="895150" cy="554625"/>
            </a:xfrm>
            <a:custGeom>
              <a:avLst/>
              <a:gdLst/>
              <a:ahLst/>
              <a:cxnLst/>
              <a:rect l="l" t="t" r="r" b="b"/>
              <a:pathLst>
                <a:path w="35806" h="22185" extrusionOk="0">
                  <a:moveTo>
                    <a:pt x="444" y="1"/>
                  </a:moveTo>
                  <a:cubicBezTo>
                    <a:pt x="444" y="1"/>
                    <a:pt x="0" y="16062"/>
                    <a:pt x="9096" y="20232"/>
                  </a:cubicBezTo>
                  <a:cubicBezTo>
                    <a:pt x="12335" y="21696"/>
                    <a:pt x="17082" y="22185"/>
                    <a:pt x="21829" y="22185"/>
                  </a:cubicBezTo>
                  <a:cubicBezTo>
                    <a:pt x="25201" y="22185"/>
                    <a:pt x="28618" y="21963"/>
                    <a:pt x="31501" y="21652"/>
                  </a:cubicBezTo>
                  <a:cubicBezTo>
                    <a:pt x="33498" y="18458"/>
                    <a:pt x="35007" y="15174"/>
                    <a:pt x="35805" y="11847"/>
                  </a:cubicBezTo>
                  <a:lnTo>
                    <a:pt x="32566" y="3949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9" name="Google Shape;800;p27">
              <a:extLst>
                <a:ext uri="{FF2B5EF4-FFF2-40B4-BE49-F238E27FC236}">
                  <a16:creationId xmlns:a16="http://schemas.microsoft.com/office/drawing/2014/main" xmlns="" id="{BE585372-BF47-9B73-1CD2-00C0AC2AAE89}"/>
                </a:ext>
              </a:extLst>
            </p:cNvPr>
            <p:cNvSpPr/>
            <p:nvPr/>
          </p:nvSpPr>
          <p:spPr>
            <a:xfrm>
              <a:off x="4561475" y="1556350"/>
              <a:ext cx="1057075" cy="1023850"/>
            </a:xfrm>
            <a:custGeom>
              <a:avLst/>
              <a:gdLst/>
              <a:ahLst/>
              <a:cxnLst/>
              <a:rect l="l" t="t" r="r" b="b"/>
              <a:pathLst>
                <a:path w="42283" h="40954" extrusionOk="0">
                  <a:moveTo>
                    <a:pt x="23778" y="0"/>
                  </a:moveTo>
                  <a:cubicBezTo>
                    <a:pt x="14027" y="0"/>
                    <a:pt x="2205" y="5282"/>
                    <a:pt x="355" y="12714"/>
                  </a:cubicBezTo>
                  <a:cubicBezTo>
                    <a:pt x="355" y="12714"/>
                    <a:pt x="266" y="13867"/>
                    <a:pt x="222" y="15731"/>
                  </a:cubicBezTo>
                  <a:cubicBezTo>
                    <a:pt x="0" y="21676"/>
                    <a:pt x="222" y="34632"/>
                    <a:pt x="5191" y="37826"/>
                  </a:cubicBezTo>
                  <a:cubicBezTo>
                    <a:pt x="8430" y="39911"/>
                    <a:pt x="13887" y="40954"/>
                    <a:pt x="19289" y="40954"/>
                  </a:cubicBezTo>
                  <a:cubicBezTo>
                    <a:pt x="24691" y="40954"/>
                    <a:pt x="30037" y="39911"/>
                    <a:pt x="33054" y="37826"/>
                  </a:cubicBezTo>
                  <a:cubicBezTo>
                    <a:pt x="33986" y="37161"/>
                    <a:pt x="34829" y="36584"/>
                    <a:pt x="35627" y="36007"/>
                  </a:cubicBezTo>
                  <a:cubicBezTo>
                    <a:pt x="40020" y="32724"/>
                    <a:pt x="42283" y="29662"/>
                    <a:pt x="41883" y="20611"/>
                  </a:cubicBezTo>
                  <a:cubicBezTo>
                    <a:pt x="41440" y="9919"/>
                    <a:pt x="40064" y="8011"/>
                    <a:pt x="33986" y="2953"/>
                  </a:cubicBezTo>
                  <a:cubicBezTo>
                    <a:pt x="31514" y="910"/>
                    <a:pt x="27824" y="0"/>
                    <a:pt x="23778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0" name="Google Shape;801;p27">
              <a:extLst>
                <a:ext uri="{FF2B5EF4-FFF2-40B4-BE49-F238E27FC236}">
                  <a16:creationId xmlns:a16="http://schemas.microsoft.com/office/drawing/2014/main" xmlns="" id="{D0311254-F23B-935F-5F19-2DC11E25EDEE}"/>
                </a:ext>
              </a:extLst>
            </p:cNvPr>
            <p:cNvSpPr/>
            <p:nvPr/>
          </p:nvSpPr>
          <p:spPr>
            <a:xfrm>
              <a:off x="2915775" y="2101500"/>
              <a:ext cx="64750" cy="20125"/>
            </a:xfrm>
            <a:custGeom>
              <a:avLst/>
              <a:gdLst/>
              <a:ahLst/>
              <a:cxnLst/>
              <a:rect l="l" t="t" r="r" b="b"/>
              <a:pathLst>
                <a:path w="2590" h="805" extrusionOk="0">
                  <a:moveTo>
                    <a:pt x="433" y="1"/>
                  </a:moveTo>
                  <a:cubicBezTo>
                    <a:pt x="110" y="1"/>
                    <a:pt x="1" y="493"/>
                    <a:pt x="341" y="536"/>
                  </a:cubicBezTo>
                  <a:cubicBezTo>
                    <a:pt x="918" y="624"/>
                    <a:pt x="1495" y="713"/>
                    <a:pt x="2116" y="802"/>
                  </a:cubicBezTo>
                  <a:cubicBezTo>
                    <a:pt x="2130" y="804"/>
                    <a:pt x="2144" y="804"/>
                    <a:pt x="2157" y="804"/>
                  </a:cubicBezTo>
                  <a:cubicBezTo>
                    <a:pt x="2481" y="804"/>
                    <a:pt x="2590" y="310"/>
                    <a:pt x="2249" y="225"/>
                  </a:cubicBezTo>
                  <a:cubicBezTo>
                    <a:pt x="1672" y="181"/>
                    <a:pt x="1051" y="92"/>
                    <a:pt x="474" y="3"/>
                  </a:cubicBezTo>
                  <a:cubicBezTo>
                    <a:pt x="460" y="1"/>
                    <a:pt x="446" y="1"/>
                    <a:pt x="43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1" name="Google Shape;802;p27">
              <a:extLst>
                <a:ext uri="{FF2B5EF4-FFF2-40B4-BE49-F238E27FC236}">
                  <a16:creationId xmlns:a16="http://schemas.microsoft.com/office/drawing/2014/main" xmlns="" id="{CA24932B-839D-3098-4F10-CB36DF93E5DB}"/>
                </a:ext>
              </a:extLst>
            </p:cNvPr>
            <p:cNvSpPr/>
            <p:nvPr/>
          </p:nvSpPr>
          <p:spPr>
            <a:xfrm>
              <a:off x="2810050" y="22513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8"/>
                    <a:pt x="355" y="578"/>
                  </a:cubicBezTo>
                  <a:lnTo>
                    <a:pt x="1110" y="578"/>
                  </a:lnTo>
                  <a:cubicBezTo>
                    <a:pt x="1465" y="578"/>
                    <a:pt x="1465" y="1"/>
                    <a:pt x="111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2" name="Google Shape;803;p27">
              <a:extLst>
                <a:ext uri="{FF2B5EF4-FFF2-40B4-BE49-F238E27FC236}">
                  <a16:creationId xmlns:a16="http://schemas.microsoft.com/office/drawing/2014/main" xmlns="" id="{821F6C27-9066-E112-2D84-FE1607D43B17}"/>
                </a:ext>
              </a:extLst>
            </p:cNvPr>
            <p:cNvSpPr/>
            <p:nvPr/>
          </p:nvSpPr>
          <p:spPr>
            <a:xfrm>
              <a:off x="3211525" y="2000050"/>
              <a:ext cx="78900" cy="38900"/>
            </a:xfrm>
            <a:custGeom>
              <a:avLst/>
              <a:gdLst/>
              <a:ahLst/>
              <a:cxnLst/>
              <a:rect l="l" t="t" r="r" b="b"/>
              <a:pathLst>
                <a:path w="3156" h="1556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1067" y="822"/>
                    <a:pt x="1822" y="1177"/>
                    <a:pt x="2576" y="1532"/>
                  </a:cubicBezTo>
                  <a:cubicBezTo>
                    <a:pt x="2613" y="1548"/>
                    <a:pt x="2649" y="1555"/>
                    <a:pt x="2685" y="1555"/>
                  </a:cubicBezTo>
                  <a:cubicBezTo>
                    <a:pt x="2951" y="1555"/>
                    <a:pt x="3155" y="1162"/>
                    <a:pt x="2842" y="1044"/>
                  </a:cubicBezTo>
                  <a:cubicBezTo>
                    <a:pt x="2088" y="689"/>
                    <a:pt x="1334" y="334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3" name="Google Shape;804;p27">
              <a:extLst>
                <a:ext uri="{FF2B5EF4-FFF2-40B4-BE49-F238E27FC236}">
                  <a16:creationId xmlns:a16="http://schemas.microsoft.com/office/drawing/2014/main" xmlns="" id="{BDDBFA63-A0DC-DD96-410F-67831A15BD84}"/>
                </a:ext>
              </a:extLst>
            </p:cNvPr>
            <p:cNvSpPr/>
            <p:nvPr/>
          </p:nvSpPr>
          <p:spPr>
            <a:xfrm>
              <a:off x="3162575" y="2233075"/>
              <a:ext cx="63650" cy="26525"/>
            </a:xfrm>
            <a:custGeom>
              <a:avLst/>
              <a:gdLst/>
              <a:ahLst/>
              <a:cxnLst/>
              <a:rect l="l" t="t" r="r" b="b"/>
              <a:pathLst>
                <a:path w="2546" h="1061" extrusionOk="0">
                  <a:moveTo>
                    <a:pt x="350" y="0"/>
                  </a:moveTo>
                  <a:cubicBezTo>
                    <a:pt x="75" y="0"/>
                    <a:pt x="0" y="473"/>
                    <a:pt x="319" y="552"/>
                  </a:cubicBezTo>
                  <a:cubicBezTo>
                    <a:pt x="896" y="730"/>
                    <a:pt x="1473" y="907"/>
                    <a:pt x="2049" y="1040"/>
                  </a:cubicBezTo>
                  <a:cubicBezTo>
                    <a:pt x="2086" y="1054"/>
                    <a:pt x="2120" y="1060"/>
                    <a:pt x="2153" y="1060"/>
                  </a:cubicBezTo>
                  <a:cubicBezTo>
                    <a:pt x="2435" y="1060"/>
                    <a:pt x="2545" y="588"/>
                    <a:pt x="2227" y="508"/>
                  </a:cubicBezTo>
                  <a:cubicBezTo>
                    <a:pt x="1650" y="331"/>
                    <a:pt x="1029" y="153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4" name="Google Shape;805;p27">
              <a:extLst>
                <a:ext uri="{FF2B5EF4-FFF2-40B4-BE49-F238E27FC236}">
                  <a16:creationId xmlns:a16="http://schemas.microsoft.com/office/drawing/2014/main" xmlns="" id="{3B755748-1F06-A397-F877-84121BF4CF28}"/>
                </a:ext>
              </a:extLst>
            </p:cNvPr>
            <p:cNvSpPr/>
            <p:nvPr/>
          </p:nvSpPr>
          <p:spPr>
            <a:xfrm>
              <a:off x="2979625" y="1986800"/>
              <a:ext cx="50150" cy="26900"/>
            </a:xfrm>
            <a:custGeom>
              <a:avLst/>
              <a:gdLst/>
              <a:ahLst/>
              <a:cxnLst/>
              <a:rect l="l" t="t" r="r" b="b"/>
              <a:pathLst>
                <a:path w="2006" h="1076" extrusionOk="0">
                  <a:moveTo>
                    <a:pt x="341" y="0"/>
                  </a:moveTo>
                  <a:cubicBezTo>
                    <a:pt x="71" y="0"/>
                    <a:pt x="0" y="435"/>
                    <a:pt x="316" y="554"/>
                  </a:cubicBezTo>
                  <a:cubicBezTo>
                    <a:pt x="716" y="731"/>
                    <a:pt x="1159" y="909"/>
                    <a:pt x="1559" y="1042"/>
                  </a:cubicBezTo>
                  <a:cubicBezTo>
                    <a:pt x="1605" y="1065"/>
                    <a:pt x="1648" y="1075"/>
                    <a:pt x="1687" y="1075"/>
                  </a:cubicBezTo>
                  <a:cubicBezTo>
                    <a:pt x="1941" y="1075"/>
                    <a:pt x="2006" y="625"/>
                    <a:pt x="1736" y="509"/>
                  </a:cubicBezTo>
                  <a:cubicBezTo>
                    <a:pt x="1292" y="332"/>
                    <a:pt x="893" y="199"/>
                    <a:pt x="449" y="21"/>
                  </a:cubicBezTo>
                  <a:cubicBezTo>
                    <a:pt x="411" y="7"/>
                    <a:pt x="374" y="0"/>
                    <a:pt x="34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5" name="Google Shape;806;p27">
              <a:extLst>
                <a:ext uri="{FF2B5EF4-FFF2-40B4-BE49-F238E27FC236}">
                  <a16:creationId xmlns:a16="http://schemas.microsoft.com/office/drawing/2014/main" xmlns="" id="{47C362E5-E7C9-8067-DC07-D9E7867F57CF}"/>
                </a:ext>
              </a:extLst>
            </p:cNvPr>
            <p:cNvSpPr/>
            <p:nvPr/>
          </p:nvSpPr>
          <p:spPr>
            <a:xfrm>
              <a:off x="2589325" y="2201400"/>
              <a:ext cx="82050" cy="26500"/>
            </a:xfrm>
            <a:custGeom>
              <a:avLst/>
              <a:gdLst/>
              <a:ahLst/>
              <a:cxnLst/>
              <a:rect l="l" t="t" r="r" b="b"/>
              <a:pathLst>
                <a:path w="3282" h="1060" extrusionOk="0">
                  <a:moveTo>
                    <a:pt x="355" y="0"/>
                  </a:moveTo>
                  <a:cubicBezTo>
                    <a:pt x="0" y="0"/>
                    <a:pt x="0" y="533"/>
                    <a:pt x="355" y="533"/>
                  </a:cubicBezTo>
                  <a:cubicBezTo>
                    <a:pt x="1154" y="533"/>
                    <a:pt x="1952" y="710"/>
                    <a:pt x="2707" y="1021"/>
                  </a:cubicBezTo>
                  <a:cubicBezTo>
                    <a:pt x="2760" y="1047"/>
                    <a:pt x="2811" y="1059"/>
                    <a:pt x="2859" y="1059"/>
                  </a:cubicBezTo>
                  <a:cubicBezTo>
                    <a:pt x="3128" y="1059"/>
                    <a:pt x="3281" y="684"/>
                    <a:pt x="3017" y="533"/>
                  </a:cubicBezTo>
                  <a:cubicBezTo>
                    <a:pt x="2174" y="178"/>
                    <a:pt x="1287" y="0"/>
                    <a:pt x="35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6" name="Google Shape;807;p27">
              <a:extLst>
                <a:ext uri="{FF2B5EF4-FFF2-40B4-BE49-F238E27FC236}">
                  <a16:creationId xmlns:a16="http://schemas.microsoft.com/office/drawing/2014/main" xmlns="" id="{3AE28BAF-4DF8-ED58-7045-8F973488D261}"/>
                </a:ext>
              </a:extLst>
            </p:cNvPr>
            <p:cNvSpPr/>
            <p:nvPr/>
          </p:nvSpPr>
          <p:spPr>
            <a:xfrm>
              <a:off x="3104050" y="2101725"/>
              <a:ext cx="52825" cy="32250"/>
            </a:xfrm>
            <a:custGeom>
              <a:avLst/>
              <a:gdLst/>
              <a:ahLst/>
              <a:cxnLst/>
              <a:rect l="l" t="t" r="r" b="b"/>
              <a:pathLst>
                <a:path w="2113" h="1290" extrusionOk="0">
                  <a:moveTo>
                    <a:pt x="437" y="0"/>
                  </a:moveTo>
                  <a:cubicBezTo>
                    <a:pt x="185" y="0"/>
                    <a:pt x="0" y="376"/>
                    <a:pt x="264" y="527"/>
                  </a:cubicBezTo>
                  <a:cubicBezTo>
                    <a:pt x="708" y="748"/>
                    <a:pt x="1107" y="1015"/>
                    <a:pt x="1551" y="1237"/>
                  </a:cubicBezTo>
                  <a:cubicBezTo>
                    <a:pt x="1603" y="1274"/>
                    <a:pt x="1655" y="1290"/>
                    <a:pt x="1704" y="1290"/>
                  </a:cubicBezTo>
                  <a:cubicBezTo>
                    <a:pt x="1947" y="1290"/>
                    <a:pt x="2112" y="896"/>
                    <a:pt x="1817" y="748"/>
                  </a:cubicBezTo>
                  <a:cubicBezTo>
                    <a:pt x="1418" y="527"/>
                    <a:pt x="974" y="260"/>
                    <a:pt x="575" y="39"/>
                  </a:cubicBezTo>
                  <a:cubicBezTo>
                    <a:pt x="528" y="12"/>
                    <a:pt x="482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7" name="Google Shape;808;p27">
              <a:extLst>
                <a:ext uri="{FF2B5EF4-FFF2-40B4-BE49-F238E27FC236}">
                  <a16:creationId xmlns:a16="http://schemas.microsoft.com/office/drawing/2014/main" xmlns="" id="{2DD9891F-FFF5-4AFA-A922-1FFC596EB9DD}"/>
                </a:ext>
              </a:extLst>
            </p:cNvPr>
            <p:cNvSpPr/>
            <p:nvPr/>
          </p:nvSpPr>
          <p:spPr>
            <a:xfrm>
              <a:off x="2959850" y="2232600"/>
              <a:ext cx="63200" cy="27600"/>
            </a:xfrm>
            <a:custGeom>
              <a:avLst/>
              <a:gdLst/>
              <a:ahLst/>
              <a:cxnLst/>
              <a:rect l="l" t="t" r="r" b="b"/>
              <a:pathLst>
                <a:path w="2528" h="1104" extrusionOk="0">
                  <a:moveTo>
                    <a:pt x="437" y="1"/>
                  </a:moveTo>
                  <a:cubicBezTo>
                    <a:pt x="185" y="1"/>
                    <a:pt x="0" y="376"/>
                    <a:pt x="264" y="527"/>
                  </a:cubicBezTo>
                  <a:cubicBezTo>
                    <a:pt x="841" y="882"/>
                    <a:pt x="1507" y="1104"/>
                    <a:pt x="2172" y="1104"/>
                  </a:cubicBezTo>
                  <a:cubicBezTo>
                    <a:pt x="2527" y="1104"/>
                    <a:pt x="2527" y="527"/>
                    <a:pt x="2172" y="527"/>
                  </a:cubicBezTo>
                  <a:cubicBezTo>
                    <a:pt x="1595" y="527"/>
                    <a:pt x="1063" y="350"/>
                    <a:pt x="575" y="39"/>
                  </a:cubicBezTo>
                  <a:cubicBezTo>
                    <a:pt x="528" y="12"/>
                    <a:pt x="482" y="1"/>
                    <a:pt x="43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8" name="Google Shape;809;p27">
              <a:extLst>
                <a:ext uri="{FF2B5EF4-FFF2-40B4-BE49-F238E27FC236}">
                  <a16:creationId xmlns:a16="http://schemas.microsoft.com/office/drawing/2014/main" xmlns="" id="{5061EDA6-EB62-3AC8-0CA6-35EEB1BC2AE6}"/>
                </a:ext>
              </a:extLst>
            </p:cNvPr>
            <p:cNvSpPr/>
            <p:nvPr/>
          </p:nvSpPr>
          <p:spPr>
            <a:xfrm>
              <a:off x="2821200" y="1993025"/>
              <a:ext cx="51425" cy="21325"/>
            </a:xfrm>
            <a:custGeom>
              <a:avLst/>
              <a:gdLst/>
              <a:ahLst/>
              <a:cxnLst/>
              <a:rect l="l" t="t" r="r" b="b"/>
              <a:pathLst>
                <a:path w="2057" h="853" extrusionOk="0">
                  <a:moveTo>
                    <a:pt x="396" y="0"/>
                  </a:moveTo>
                  <a:cubicBezTo>
                    <a:pt x="153" y="0"/>
                    <a:pt x="0" y="376"/>
                    <a:pt x="264" y="527"/>
                  </a:cubicBezTo>
                  <a:cubicBezTo>
                    <a:pt x="575" y="744"/>
                    <a:pt x="929" y="853"/>
                    <a:pt x="1281" y="853"/>
                  </a:cubicBezTo>
                  <a:cubicBezTo>
                    <a:pt x="1432" y="853"/>
                    <a:pt x="1582" y="833"/>
                    <a:pt x="1729" y="793"/>
                  </a:cubicBezTo>
                  <a:cubicBezTo>
                    <a:pt x="2056" y="711"/>
                    <a:pt x="1968" y="250"/>
                    <a:pt x="1673" y="250"/>
                  </a:cubicBezTo>
                  <a:cubicBezTo>
                    <a:pt x="1648" y="250"/>
                    <a:pt x="1623" y="254"/>
                    <a:pt x="1595" y="260"/>
                  </a:cubicBezTo>
                  <a:cubicBezTo>
                    <a:pt x="1492" y="283"/>
                    <a:pt x="1392" y="294"/>
                    <a:pt x="1295" y="294"/>
                  </a:cubicBezTo>
                  <a:cubicBezTo>
                    <a:pt x="1016" y="294"/>
                    <a:pt x="761" y="203"/>
                    <a:pt x="531" y="39"/>
                  </a:cubicBezTo>
                  <a:cubicBezTo>
                    <a:pt x="484" y="12"/>
                    <a:pt x="439" y="0"/>
                    <a:pt x="39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9" name="Google Shape;810;p27">
              <a:extLst>
                <a:ext uri="{FF2B5EF4-FFF2-40B4-BE49-F238E27FC236}">
                  <a16:creationId xmlns:a16="http://schemas.microsoft.com/office/drawing/2014/main" xmlns="" id="{FB104D05-B99A-1425-1AA8-03AB01D3EE91}"/>
                </a:ext>
              </a:extLst>
            </p:cNvPr>
            <p:cNvSpPr/>
            <p:nvPr/>
          </p:nvSpPr>
          <p:spPr>
            <a:xfrm>
              <a:off x="2563800" y="2415475"/>
              <a:ext cx="43300" cy="14450"/>
            </a:xfrm>
            <a:custGeom>
              <a:avLst/>
              <a:gdLst/>
              <a:ahLst/>
              <a:cxnLst/>
              <a:rect l="l" t="t" r="r" b="b"/>
              <a:pathLst>
                <a:path w="1732" h="578" extrusionOk="0">
                  <a:moveTo>
                    <a:pt x="356" y="0"/>
                  </a:moveTo>
                  <a:cubicBezTo>
                    <a:pt x="1" y="0"/>
                    <a:pt x="1" y="577"/>
                    <a:pt x="356" y="577"/>
                  </a:cubicBezTo>
                  <a:lnTo>
                    <a:pt x="1376" y="577"/>
                  </a:lnTo>
                  <a:cubicBezTo>
                    <a:pt x="1731" y="577"/>
                    <a:pt x="1731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0" name="Google Shape;811;p27">
              <a:extLst>
                <a:ext uri="{FF2B5EF4-FFF2-40B4-BE49-F238E27FC236}">
                  <a16:creationId xmlns:a16="http://schemas.microsoft.com/office/drawing/2014/main" xmlns="" id="{728EA405-F032-954D-CD58-ECEB97948068}"/>
                </a:ext>
              </a:extLst>
            </p:cNvPr>
            <p:cNvSpPr/>
            <p:nvPr/>
          </p:nvSpPr>
          <p:spPr>
            <a:xfrm>
              <a:off x="2954250" y="2396625"/>
              <a:ext cx="44400" cy="14425"/>
            </a:xfrm>
            <a:custGeom>
              <a:avLst/>
              <a:gdLst/>
              <a:ahLst/>
              <a:cxnLst/>
              <a:rect l="l" t="t" r="r" b="b"/>
              <a:pathLst>
                <a:path w="1776" h="577" extrusionOk="0">
                  <a:moveTo>
                    <a:pt x="400" y="0"/>
                  </a:moveTo>
                  <a:cubicBezTo>
                    <a:pt x="0" y="0"/>
                    <a:pt x="0" y="577"/>
                    <a:pt x="400" y="577"/>
                  </a:cubicBezTo>
                  <a:lnTo>
                    <a:pt x="1376" y="577"/>
                  </a:lnTo>
                  <a:cubicBezTo>
                    <a:pt x="1775" y="577"/>
                    <a:pt x="1775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1" name="Google Shape;812;p27">
              <a:extLst>
                <a:ext uri="{FF2B5EF4-FFF2-40B4-BE49-F238E27FC236}">
                  <a16:creationId xmlns:a16="http://schemas.microsoft.com/office/drawing/2014/main" xmlns="" id="{8C9E72AA-470B-CE0C-99A0-9864D22D9BFA}"/>
                </a:ext>
              </a:extLst>
            </p:cNvPr>
            <p:cNvSpPr/>
            <p:nvPr/>
          </p:nvSpPr>
          <p:spPr>
            <a:xfrm>
              <a:off x="3484000" y="2201150"/>
              <a:ext cx="45275" cy="20475"/>
            </a:xfrm>
            <a:custGeom>
              <a:avLst/>
              <a:gdLst/>
              <a:ahLst/>
              <a:cxnLst/>
              <a:rect l="l" t="t" r="r" b="b"/>
              <a:pathLst>
                <a:path w="1811" h="819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639" y="631"/>
                    <a:pt x="994" y="720"/>
                    <a:pt x="1305" y="809"/>
                  </a:cubicBezTo>
                  <a:cubicBezTo>
                    <a:pt x="1332" y="816"/>
                    <a:pt x="1358" y="819"/>
                    <a:pt x="1383" y="819"/>
                  </a:cubicBezTo>
                  <a:cubicBezTo>
                    <a:pt x="1684" y="819"/>
                    <a:pt x="1810" y="359"/>
                    <a:pt x="1482" y="277"/>
                  </a:cubicBezTo>
                  <a:cubicBezTo>
                    <a:pt x="1127" y="188"/>
                    <a:pt x="817" y="99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2" name="Google Shape;813;p27">
              <a:extLst>
                <a:ext uri="{FF2B5EF4-FFF2-40B4-BE49-F238E27FC236}">
                  <a16:creationId xmlns:a16="http://schemas.microsoft.com/office/drawing/2014/main" xmlns="" id="{3D6E119C-950C-8380-7DA9-0116910CF62D}"/>
                </a:ext>
              </a:extLst>
            </p:cNvPr>
            <p:cNvSpPr/>
            <p:nvPr/>
          </p:nvSpPr>
          <p:spPr>
            <a:xfrm>
              <a:off x="2695600" y="2507050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5" y="0"/>
                  </a:moveTo>
                  <a:cubicBezTo>
                    <a:pt x="1144" y="0"/>
                    <a:pt x="1110" y="6"/>
                    <a:pt x="1073" y="20"/>
                  </a:cubicBezTo>
                  <a:cubicBezTo>
                    <a:pt x="807" y="109"/>
                    <a:pt x="541" y="197"/>
                    <a:pt x="319" y="286"/>
                  </a:cubicBezTo>
                  <a:cubicBezTo>
                    <a:pt x="1" y="366"/>
                    <a:pt x="75" y="838"/>
                    <a:pt x="350" y="838"/>
                  </a:cubicBezTo>
                  <a:cubicBezTo>
                    <a:pt x="382" y="838"/>
                    <a:pt x="416" y="832"/>
                    <a:pt x="452" y="819"/>
                  </a:cubicBezTo>
                  <a:cubicBezTo>
                    <a:pt x="719" y="730"/>
                    <a:pt x="985" y="641"/>
                    <a:pt x="1207" y="552"/>
                  </a:cubicBezTo>
                  <a:cubicBezTo>
                    <a:pt x="1525" y="473"/>
                    <a:pt x="1451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3" name="Google Shape;814;p27">
              <a:extLst>
                <a:ext uri="{FF2B5EF4-FFF2-40B4-BE49-F238E27FC236}">
                  <a16:creationId xmlns:a16="http://schemas.microsoft.com/office/drawing/2014/main" xmlns="" id="{128F8807-4180-61EC-289C-A4CE76DB7E9B}"/>
                </a:ext>
              </a:extLst>
            </p:cNvPr>
            <p:cNvSpPr/>
            <p:nvPr/>
          </p:nvSpPr>
          <p:spPr>
            <a:xfrm>
              <a:off x="3439600" y="2043650"/>
              <a:ext cx="52000" cy="20450"/>
            </a:xfrm>
            <a:custGeom>
              <a:avLst/>
              <a:gdLst/>
              <a:ahLst/>
              <a:cxnLst/>
              <a:rect l="l" t="t" r="r" b="b"/>
              <a:pathLst>
                <a:path w="2080" h="818" extrusionOk="0">
                  <a:moveTo>
                    <a:pt x="391" y="1"/>
                  </a:moveTo>
                  <a:cubicBezTo>
                    <a:pt x="92" y="1"/>
                    <a:pt x="0" y="501"/>
                    <a:pt x="330" y="543"/>
                  </a:cubicBezTo>
                  <a:cubicBezTo>
                    <a:pt x="729" y="631"/>
                    <a:pt x="1173" y="720"/>
                    <a:pt x="1572" y="809"/>
                  </a:cubicBezTo>
                  <a:cubicBezTo>
                    <a:pt x="1598" y="815"/>
                    <a:pt x="1622" y="818"/>
                    <a:pt x="1645" y="818"/>
                  </a:cubicBezTo>
                  <a:cubicBezTo>
                    <a:pt x="1950" y="818"/>
                    <a:pt x="2079" y="318"/>
                    <a:pt x="1750" y="276"/>
                  </a:cubicBezTo>
                  <a:cubicBezTo>
                    <a:pt x="1306" y="188"/>
                    <a:pt x="907" y="99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4" name="Google Shape;815;p27">
              <a:extLst>
                <a:ext uri="{FF2B5EF4-FFF2-40B4-BE49-F238E27FC236}">
                  <a16:creationId xmlns:a16="http://schemas.microsoft.com/office/drawing/2014/main" xmlns="" id="{5D9D16CF-62C5-4188-3A8E-3491F5690D35}"/>
                </a:ext>
              </a:extLst>
            </p:cNvPr>
            <p:cNvSpPr/>
            <p:nvPr/>
          </p:nvSpPr>
          <p:spPr>
            <a:xfrm>
              <a:off x="3421225" y="2353300"/>
              <a:ext cx="68775" cy="21225"/>
            </a:xfrm>
            <a:custGeom>
              <a:avLst/>
              <a:gdLst/>
              <a:ahLst/>
              <a:cxnLst/>
              <a:rect l="l" t="t" r="r" b="b"/>
              <a:pathLst>
                <a:path w="2751" h="849" extrusionOk="0">
                  <a:moveTo>
                    <a:pt x="317" y="0"/>
                  </a:moveTo>
                  <a:cubicBezTo>
                    <a:pt x="1" y="0"/>
                    <a:pt x="13" y="537"/>
                    <a:pt x="355" y="580"/>
                  </a:cubicBezTo>
                  <a:cubicBezTo>
                    <a:pt x="1065" y="668"/>
                    <a:pt x="1730" y="757"/>
                    <a:pt x="2396" y="846"/>
                  </a:cubicBezTo>
                  <a:cubicBezTo>
                    <a:pt x="2409" y="847"/>
                    <a:pt x="2422" y="848"/>
                    <a:pt x="2434" y="848"/>
                  </a:cubicBezTo>
                  <a:cubicBezTo>
                    <a:pt x="2750" y="848"/>
                    <a:pt x="2738" y="312"/>
                    <a:pt x="2396" y="269"/>
                  </a:cubicBezTo>
                  <a:cubicBezTo>
                    <a:pt x="1730" y="180"/>
                    <a:pt x="1065" y="91"/>
                    <a:pt x="355" y="3"/>
                  </a:cubicBezTo>
                  <a:cubicBezTo>
                    <a:pt x="342" y="1"/>
                    <a:pt x="329" y="0"/>
                    <a:pt x="31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5" name="Google Shape;816;p27">
              <a:extLst>
                <a:ext uri="{FF2B5EF4-FFF2-40B4-BE49-F238E27FC236}">
                  <a16:creationId xmlns:a16="http://schemas.microsoft.com/office/drawing/2014/main" xmlns="" id="{10014D41-9351-E3BF-D02E-E597802861DD}"/>
                </a:ext>
              </a:extLst>
            </p:cNvPr>
            <p:cNvSpPr/>
            <p:nvPr/>
          </p:nvSpPr>
          <p:spPr>
            <a:xfrm>
              <a:off x="3345350" y="2137925"/>
              <a:ext cx="38325" cy="20775"/>
            </a:xfrm>
            <a:custGeom>
              <a:avLst/>
              <a:gdLst/>
              <a:ahLst/>
              <a:cxnLst/>
              <a:rect l="l" t="t" r="r" b="b"/>
              <a:pathLst>
                <a:path w="1533" h="831" extrusionOk="0">
                  <a:moveTo>
                    <a:pt x="385" y="0"/>
                  </a:moveTo>
                  <a:cubicBezTo>
                    <a:pt x="89" y="0"/>
                    <a:pt x="1" y="464"/>
                    <a:pt x="329" y="587"/>
                  </a:cubicBezTo>
                  <a:cubicBezTo>
                    <a:pt x="551" y="632"/>
                    <a:pt x="817" y="720"/>
                    <a:pt x="1083" y="809"/>
                  </a:cubicBezTo>
                  <a:cubicBezTo>
                    <a:pt x="1117" y="824"/>
                    <a:pt x="1149" y="830"/>
                    <a:pt x="1180" y="830"/>
                  </a:cubicBezTo>
                  <a:cubicBezTo>
                    <a:pt x="1426" y="830"/>
                    <a:pt x="1532" y="395"/>
                    <a:pt x="1216" y="277"/>
                  </a:cubicBezTo>
                  <a:cubicBezTo>
                    <a:pt x="950" y="188"/>
                    <a:pt x="728" y="99"/>
                    <a:pt x="462" y="10"/>
                  </a:cubicBezTo>
                  <a:cubicBezTo>
                    <a:pt x="435" y="4"/>
                    <a:pt x="409" y="0"/>
                    <a:pt x="38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6" name="Google Shape;817;p27">
              <a:extLst>
                <a:ext uri="{FF2B5EF4-FFF2-40B4-BE49-F238E27FC236}">
                  <a16:creationId xmlns:a16="http://schemas.microsoft.com/office/drawing/2014/main" xmlns="" id="{3B41BAAB-E323-1757-A1B2-7501554A57A1}"/>
                </a:ext>
              </a:extLst>
            </p:cNvPr>
            <p:cNvSpPr/>
            <p:nvPr/>
          </p:nvSpPr>
          <p:spPr>
            <a:xfrm>
              <a:off x="3969425" y="2106600"/>
              <a:ext cx="32600" cy="27125"/>
            </a:xfrm>
            <a:custGeom>
              <a:avLst/>
              <a:gdLst/>
              <a:ahLst/>
              <a:cxnLst/>
              <a:rect l="l" t="t" r="r" b="b"/>
              <a:pathLst>
                <a:path w="1304" h="1085" extrusionOk="0">
                  <a:moveTo>
                    <a:pt x="437" y="0"/>
                  </a:moveTo>
                  <a:cubicBezTo>
                    <a:pt x="209" y="0"/>
                    <a:pt x="0" y="289"/>
                    <a:pt x="212" y="465"/>
                  </a:cubicBezTo>
                  <a:cubicBezTo>
                    <a:pt x="345" y="642"/>
                    <a:pt x="522" y="820"/>
                    <a:pt x="700" y="997"/>
                  </a:cubicBezTo>
                  <a:cubicBezTo>
                    <a:pt x="762" y="1059"/>
                    <a:pt x="831" y="1085"/>
                    <a:pt x="897" y="1085"/>
                  </a:cubicBezTo>
                  <a:cubicBezTo>
                    <a:pt x="1116" y="1085"/>
                    <a:pt x="1303" y="802"/>
                    <a:pt x="1099" y="598"/>
                  </a:cubicBezTo>
                  <a:cubicBezTo>
                    <a:pt x="921" y="420"/>
                    <a:pt x="788" y="243"/>
                    <a:pt x="611" y="65"/>
                  </a:cubicBezTo>
                  <a:cubicBezTo>
                    <a:pt x="556" y="20"/>
                    <a:pt x="496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7" name="Google Shape;818;p27">
              <a:extLst>
                <a:ext uri="{FF2B5EF4-FFF2-40B4-BE49-F238E27FC236}">
                  <a16:creationId xmlns:a16="http://schemas.microsoft.com/office/drawing/2014/main" xmlns="" id="{2B85DC17-5173-C558-352E-6056D3932E90}"/>
                </a:ext>
              </a:extLst>
            </p:cNvPr>
            <p:cNvSpPr/>
            <p:nvPr/>
          </p:nvSpPr>
          <p:spPr>
            <a:xfrm>
              <a:off x="3603175" y="2491425"/>
              <a:ext cx="33450" cy="20425"/>
            </a:xfrm>
            <a:custGeom>
              <a:avLst/>
              <a:gdLst/>
              <a:ahLst/>
              <a:cxnLst/>
              <a:rect l="l" t="t" r="r" b="b"/>
              <a:pathLst>
                <a:path w="1338" h="817" extrusionOk="0">
                  <a:moveTo>
                    <a:pt x="904" y="1"/>
                  </a:moveTo>
                  <a:cubicBezTo>
                    <a:pt x="870" y="1"/>
                    <a:pt x="834" y="8"/>
                    <a:pt x="797" y="24"/>
                  </a:cubicBezTo>
                  <a:cubicBezTo>
                    <a:pt x="620" y="112"/>
                    <a:pt x="442" y="201"/>
                    <a:pt x="265" y="290"/>
                  </a:cubicBezTo>
                  <a:cubicBezTo>
                    <a:pt x="1" y="441"/>
                    <a:pt x="153" y="816"/>
                    <a:pt x="423" y="816"/>
                  </a:cubicBezTo>
                  <a:cubicBezTo>
                    <a:pt x="471" y="816"/>
                    <a:pt x="522" y="805"/>
                    <a:pt x="575" y="778"/>
                  </a:cubicBezTo>
                  <a:cubicBezTo>
                    <a:pt x="708" y="689"/>
                    <a:pt x="886" y="601"/>
                    <a:pt x="1063" y="512"/>
                  </a:cubicBezTo>
                  <a:cubicBezTo>
                    <a:pt x="1337" y="394"/>
                    <a:pt x="1162" y="1"/>
                    <a:pt x="90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8" name="Google Shape;819;p27">
              <a:extLst>
                <a:ext uri="{FF2B5EF4-FFF2-40B4-BE49-F238E27FC236}">
                  <a16:creationId xmlns:a16="http://schemas.microsoft.com/office/drawing/2014/main" xmlns="" id="{26428A2B-F1EB-E2BB-DA92-EA47786666DB}"/>
                </a:ext>
              </a:extLst>
            </p:cNvPr>
            <p:cNvSpPr/>
            <p:nvPr/>
          </p:nvSpPr>
          <p:spPr>
            <a:xfrm>
              <a:off x="4056725" y="2251850"/>
              <a:ext cx="34250" cy="20400"/>
            </a:xfrm>
            <a:custGeom>
              <a:avLst/>
              <a:gdLst/>
              <a:ahLst/>
              <a:cxnLst/>
              <a:rect l="l" t="t" r="r" b="b"/>
              <a:pathLst>
                <a:path w="1370" h="816" extrusionOk="0">
                  <a:moveTo>
                    <a:pt x="471" y="0"/>
                  </a:moveTo>
                  <a:cubicBezTo>
                    <a:pt x="205" y="0"/>
                    <a:pt x="0" y="394"/>
                    <a:pt x="313" y="511"/>
                  </a:cubicBezTo>
                  <a:cubicBezTo>
                    <a:pt x="447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0" y="816"/>
                    <a:pt x="1369" y="440"/>
                    <a:pt x="1068" y="289"/>
                  </a:cubicBezTo>
                  <a:cubicBezTo>
                    <a:pt x="935" y="201"/>
                    <a:pt x="757" y="112"/>
                    <a:pt x="580" y="23"/>
                  </a:cubicBezTo>
                  <a:cubicBezTo>
                    <a:pt x="543" y="8"/>
                    <a:pt x="506" y="0"/>
                    <a:pt x="4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9" name="Google Shape;820;p27">
              <a:extLst>
                <a:ext uri="{FF2B5EF4-FFF2-40B4-BE49-F238E27FC236}">
                  <a16:creationId xmlns:a16="http://schemas.microsoft.com/office/drawing/2014/main" xmlns="" id="{1B3B4515-F272-00BB-10DD-1C1C871B3E65}"/>
                </a:ext>
              </a:extLst>
            </p:cNvPr>
            <p:cNvSpPr/>
            <p:nvPr/>
          </p:nvSpPr>
          <p:spPr>
            <a:xfrm>
              <a:off x="3913700" y="24787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0"/>
                  </a:moveTo>
                  <a:cubicBezTo>
                    <a:pt x="0" y="0"/>
                    <a:pt x="0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0" name="Google Shape;821;p27">
              <a:extLst>
                <a:ext uri="{FF2B5EF4-FFF2-40B4-BE49-F238E27FC236}">
                  <a16:creationId xmlns:a16="http://schemas.microsoft.com/office/drawing/2014/main" xmlns="" id="{01950584-3102-29CD-ACE1-ADDD066A8CC8}"/>
                </a:ext>
              </a:extLst>
            </p:cNvPr>
            <p:cNvSpPr/>
            <p:nvPr/>
          </p:nvSpPr>
          <p:spPr>
            <a:xfrm>
              <a:off x="4045500" y="2383925"/>
              <a:ext cx="38125" cy="20975"/>
            </a:xfrm>
            <a:custGeom>
              <a:avLst/>
              <a:gdLst/>
              <a:ahLst/>
              <a:cxnLst/>
              <a:rect l="l" t="t" r="r" b="b"/>
              <a:pathLst>
                <a:path w="1525" h="839" extrusionOk="0">
                  <a:moveTo>
                    <a:pt x="1175" y="0"/>
                  </a:moveTo>
                  <a:cubicBezTo>
                    <a:pt x="1144" y="0"/>
                    <a:pt x="1109" y="6"/>
                    <a:pt x="1073" y="20"/>
                  </a:cubicBezTo>
                  <a:cubicBezTo>
                    <a:pt x="807" y="109"/>
                    <a:pt x="541" y="198"/>
                    <a:pt x="319" y="286"/>
                  </a:cubicBezTo>
                  <a:cubicBezTo>
                    <a:pt x="0" y="366"/>
                    <a:pt x="75" y="839"/>
                    <a:pt x="350" y="839"/>
                  </a:cubicBezTo>
                  <a:cubicBezTo>
                    <a:pt x="381" y="839"/>
                    <a:pt x="415" y="832"/>
                    <a:pt x="452" y="819"/>
                  </a:cubicBezTo>
                  <a:cubicBezTo>
                    <a:pt x="718" y="730"/>
                    <a:pt x="984" y="641"/>
                    <a:pt x="1206" y="552"/>
                  </a:cubicBezTo>
                  <a:cubicBezTo>
                    <a:pt x="1525" y="473"/>
                    <a:pt x="1450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1" name="Google Shape;822;p27">
              <a:extLst>
                <a:ext uri="{FF2B5EF4-FFF2-40B4-BE49-F238E27FC236}">
                  <a16:creationId xmlns:a16="http://schemas.microsoft.com/office/drawing/2014/main" xmlns="" id="{5E4BEF6D-FDDD-B78C-9E42-91D6A0AFC65B}"/>
                </a:ext>
              </a:extLst>
            </p:cNvPr>
            <p:cNvSpPr/>
            <p:nvPr/>
          </p:nvSpPr>
          <p:spPr>
            <a:xfrm>
              <a:off x="3930550" y="2258125"/>
              <a:ext cx="34375" cy="20400"/>
            </a:xfrm>
            <a:custGeom>
              <a:avLst/>
              <a:gdLst/>
              <a:ahLst/>
              <a:cxnLst/>
              <a:rect l="l" t="t" r="r" b="b"/>
              <a:pathLst>
                <a:path w="1375" h="816" extrusionOk="0">
                  <a:moveTo>
                    <a:pt x="431" y="0"/>
                  </a:moveTo>
                  <a:cubicBezTo>
                    <a:pt x="180" y="0"/>
                    <a:pt x="1" y="376"/>
                    <a:pt x="302" y="527"/>
                  </a:cubicBezTo>
                  <a:cubicBezTo>
                    <a:pt x="480" y="615"/>
                    <a:pt x="613" y="704"/>
                    <a:pt x="791" y="793"/>
                  </a:cubicBezTo>
                  <a:cubicBezTo>
                    <a:pt x="832" y="808"/>
                    <a:pt x="873" y="816"/>
                    <a:pt x="912" y="816"/>
                  </a:cubicBezTo>
                  <a:cubicBezTo>
                    <a:pt x="1200" y="816"/>
                    <a:pt x="1375" y="422"/>
                    <a:pt x="1101" y="305"/>
                  </a:cubicBezTo>
                  <a:cubicBezTo>
                    <a:pt x="924" y="216"/>
                    <a:pt x="746" y="127"/>
                    <a:pt x="569" y="38"/>
                  </a:cubicBezTo>
                  <a:cubicBezTo>
                    <a:pt x="522" y="12"/>
                    <a:pt x="476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2" name="Google Shape;823;p27">
              <a:extLst>
                <a:ext uri="{FF2B5EF4-FFF2-40B4-BE49-F238E27FC236}">
                  <a16:creationId xmlns:a16="http://schemas.microsoft.com/office/drawing/2014/main" xmlns="" id="{BF8312E4-2470-48CE-90CD-C219044B93D8}"/>
                </a:ext>
              </a:extLst>
            </p:cNvPr>
            <p:cNvSpPr/>
            <p:nvPr/>
          </p:nvSpPr>
          <p:spPr>
            <a:xfrm>
              <a:off x="3745350" y="2095525"/>
              <a:ext cx="32625" cy="27125"/>
            </a:xfrm>
            <a:custGeom>
              <a:avLst/>
              <a:gdLst/>
              <a:ahLst/>
              <a:cxnLst/>
              <a:rect l="l" t="t" r="r" b="b"/>
              <a:pathLst>
                <a:path w="1305" h="1085" extrusionOk="0">
                  <a:moveTo>
                    <a:pt x="439" y="0"/>
                  </a:moveTo>
                  <a:cubicBezTo>
                    <a:pt x="210" y="0"/>
                    <a:pt x="0" y="296"/>
                    <a:pt x="212" y="508"/>
                  </a:cubicBezTo>
                  <a:cubicBezTo>
                    <a:pt x="390" y="642"/>
                    <a:pt x="523" y="819"/>
                    <a:pt x="700" y="996"/>
                  </a:cubicBezTo>
                  <a:cubicBezTo>
                    <a:pt x="762" y="1058"/>
                    <a:pt x="831" y="1084"/>
                    <a:pt x="898" y="1084"/>
                  </a:cubicBezTo>
                  <a:cubicBezTo>
                    <a:pt x="1116" y="1084"/>
                    <a:pt x="1304" y="802"/>
                    <a:pt x="1100" y="597"/>
                  </a:cubicBezTo>
                  <a:cubicBezTo>
                    <a:pt x="922" y="420"/>
                    <a:pt x="789" y="242"/>
                    <a:pt x="612" y="65"/>
                  </a:cubicBezTo>
                  <a:cubicBezTo>
                    <a:pt x="557" y="20"/>
                    <a:pt x="498" y="0"/>
                    <a:pt x="439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3" name="Google Shape;824;p27">
              <a:extLst>
                <a:ext uri="{FF2B5EF4-FFF2-40B4-BE49-F238E27FC236}">
                  <a16:creationId xmlns:a16="http://schemas.microsoft.com/office/drawing/2014/main" xmlns="" id="{FB7AB101-91CC-A020-F090-8DD2CC34FC42}"/>
                </a:ext>
              </a:extLst>
            </p:cNvPr>
            <p:cNvSpPr/>
            <p:nvPr/>
          </p:nvSpPr>
          <p:spPr>
            <a:xfrm>
              <a:off x="3832675" y="2240750"/>
              <a:ext cx="34400" cy="20425"/>
            </a:xfrm>
            <a:custGeom>
              <a:avLst/>
              <a:gdLst/>
              <a:ahLst/>
              <a:cxnLst/>
              <a:rect l="l" t="t" r="r" b="b"/>
              <a:pathLst>
                <a:path w="1376" h="817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491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1" y="816"/>
                    <a:pt x="1376" y="441"/>
                    <a:pt x="1112" y="290"/>
                  </a:cubicBezTo>
                  <a:cubicBezTo>
                    <a:pt x="934" y="201"/>
                    <a:pt x="757" y="112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4" name="Google Shape;825;p27">
              <a:extLst>
                <a:ext uri="{FF2B5EF4-FFF2-40B4-BE49-F238E27FC236}">
                  <a16:creationId xmlns:a16="http://schemas.microsoft.com/office/drawing/2014/main" xmlns="" id="{5CD7AFD4-7465-8C9D-4882-0300AF177988}"/>
                </a:ext>
              </a:extLst>
            </p:cNvPr>
            <p:cNvSpPr/>
            <p:nvPr/>
          </p:nvSpPr>
          <p:spPr>
            <a:xfrm>
              <a:off x="3689650" y="24676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7"/>
                    <a:pt x="355" y="577"/>
                  </a:cubicBezTo>
                  <a:lnTo>
                    <a:pt x="1109" y="577"/>
                  </a:lnTo>
                  <a:cubicBezTo>
                    <a:pt x="1464" y="577"/>
                    <a:pt x="1464" y="1"/>
                    <a:pt x="110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5" name="Google Shape;826;p27">
              <a:extLst>
                <a:ext uri="{FF2B5EF4-FFF2-40B4-BE49-F238E27FC236}">
                  <a16:creationId xmlns:a16="http://schemas.microsoft.com/office/drawing/2014/main" xmlns="" id="{5C0606A8-807C-8129-EB43-B46D5C1E5867}"/>
                </a:ext>
              </a:extLst>
            </p:cNvPr>
            <p:cNvSpPr/>
            <p:nvPr/>
          </p:nvSpPr>
          <p:spPr>
            <a:xfrm>
              <a:off x="3434525" y="2695000"/>
              <a:ext cx="36625" cy="14425"/>
            </a:xfrm>
            <a:custGeom>
              <a:avLst/>
              <a:gdLst/>
              <a:ahLst/>
              <a:cxnLst/>
              <a:rect l="l" t="t" r="r" b="b"/>
              <a:pathLst>
                <a:path w="1465" h="577" extrusionOk="0">
                  <a:moveTo>
                    <a:pt x="355" y="0"/>
                  </a:moveTo>
                  <a:cubicBezTo>
                    <a:pt x="1" y="0"/>
                    <a:pt x="1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6" name="Google Shape;827;p27">
              <a:extLst>
                <a:ext uri="{FF2B5EF4-FFF2-40B4-BE49-F238E27FC236}">
                  <a16:creationId xmlns:a16="http://schemas.microsoft.com/office/drawing/2014/main" xmlns="" id="{4AE330FD-5F92-A93A-1892-EC10E7905046}"/>
                </a:ext>
              </a:extLst>
            </p:cNvPr>
            <p:cNvSpPr/>
            <p:nvPr/>
          </p:nvSpPr>
          <p:spPr>
            <a:xfrm>
              <a:off x="3821425" y="2372825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6" y="1"/>
                  </a:moveTo>
                  <a:cubicBezTo>
                    <a:pt x="1144" y="1"/>
                    <a:pt x="1110" y="7"/>
                    <a:pt x="1074" y="20"/>
                  </a:cubicBezTo>
                  <a:cubicBezTo>
                    <a:pt x="807" y="109"/>
                    <a:pt x="586" y="198"/>
                    <a:pt x="319" y="287"/>
                  </a:cubicBezTo>
                  <a:cubicBezTo>
                    <a:pt x="1" y="366"/>
                    <a:pt x="75" y="839"/>
                    <a:pt x="351" y="839"/>
                  </a:cubicBezTo>
                  <a:cubicBezTo>
                    <a:pt x="382" y="839"/>
                    <a:pt x="416" y="833"/>
                    <a:pt x="453" y="819"/>
                  </a:cubicBezTo>
                  <a:cubicBezTo>
                    <a:pt x="719" y="730"/>
                    <a:pt x="985" y="642"/>
                    <a:pt x="1207" y="553"/>
                  </a:cubicBezTo>
                  <a:cubicBezTo>
                    <a:pt x="1525" y="473"/>
                    <a:pt x="1451" y="1"/>
                    <a:pt x="11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7" name="Google Shape;828;p27">
              <a:extLst>
                <a:ext uri="{FF2B5EF4-FFF2-40B4-BE49-F238E27FC236}">
                  <a16:creationId xmlns:a16="http://schemas.microsoft.com/office/drawing/2014/main" xmlns="" id="{4D62A012-E512-E243-A68B-25E8222BB333}"/>
                </a:ext>
              </a:extLst>
            </p:cNvPr>
            <p:cNvSpPr/>
            <p:nvPr/>
          </p:nvSpPr>
          <p:spPr>
            <a:xfrm>
              <a:off x="3631075" y="2133900"/>
              <a:ext cx="34125" cy="19675"/>
            </a:xfrm>
            <a:custGeom>
              <a:avLst/>
              <a:gdLst/>
              <a:ahLst/>
              <a:cxnLst/>
              <a:rect l="l" t="t" r="r" b="b"/>
              <a:pathLst>
                <a:path w="1365" h="787" extrusionOk="0">
                  <a:moveTo>
                    <a:pt x="431" y="0"/>
                  </a:moveTo>
                  <a:cubicBezTo>
                    <a:pt x="180" y="0"/>
                    <a:pt x="0" y="375"/>
                    <a:pt x="302" y="526"/>
                  </a:cubicBezTo>
                  <a:cubicBezTo>
                    <a:pt x="480" y="615"/>
                    <a:pt x="613" y="659"/>
                    <a:pt x="790" y="748"/>
                  </a:cubicBezTo>
                  <a:cubicBezTo>
                    <a:pt x="837" y="775"/>
                    <a:pt x="883" y="786"/>
                    <a:pt x="928" y="786"/>
                  </a:cubicBezTo>
                  <a:cubicBezTo>
                    <a:pt x="1180" y="786"/>
                    <a:pt x="1365" y="411"/>
                    <a:pt x="1101" y="260"/>
                  </a:cubicBezTo>
                  <a:cubicBezTo>
                    <a:pt x="923" y="171"/>
                    <a:pt x="746" y="127"/>
                    <a:pt x="568" y="38"/>
                  </a:cubicBezTo>
                  <a:cubicBezTo>
                    <a:pt x="522" y="12"/>
                    <a:pt x="475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8" name="Google Shape;829;p27">
              <a:extLst>
                <a:ext uri="{FF2B5EF4-FFF2-40B4-BE49-F238E27FC236}">
                  <a16:creationId xmlns:a16="http://schemas.microsoft.com/office/drawing/2014/main" xmlns="" id="{553A7245-98B0-2E3A-5147-1896E14E8CC2}"/>
                </a:ext>
              </a:extLst>
            </p:cNvPr>
            <p:cNvSpPr/>
            <p:nvPr/>
          </p:nvSpPr>
          <p:spPr>
            <a:xfrm>
              <a:off x="2897200" y="2550300"/>
              <a:ext cx="65025" cy="19425"/>
            </a:xfrm>
            <a:custGeom>
              <a:avLst/>
              <a:gdLst/>
              <a:ahLst/>
              <a:cxnLst/>
              <a:rect l="l" t="t" r="r" b="b"/>
              <a:pathLst>
                <a:path w="2601" h="777" extrusionOk="0">
                  <a:moveTo>
                    <a:pt x="2208" y="0"/>
                  </a:moveTo>
                  <a:cubicBezTo>
                    <a:pt x="2176" y="0"/>
                    <a:pt x="2141" y="7"/>
                    <a:pt x="2105" y="20"/>
                  </a:cubicBezTo>
                  <a:cubicBezTo>
                    <a:pt x="1772" y="159"/>
                    <a:pt x="1439" y="228"/>
                    <a:pt x="1096" y="228"/>
                  </a:cubicBezTo>
                  <a:cubicBezTo>
                    <a:pt x="890" y="228"/>
                    <a:pt x="680" y="203"/>
                    <a:pt x="463" y="153"/>
                  </a:cubicBezTo>
                  <a:cubicBezTo>
                    <a:pt x="438" y="147"/>
                    <a:pt x="414" y="144"/>
                    <a:pt x="391" y="144"/>
                  </a:cubicBezTo>
                  <a:cubicBezTo>
                    <a:pt x="92" y="144"/>
                    <a:pt x="0" y="645"/>
                    <a:pt x="330" y="686"/>
                  </a:cubicBezTo>
                  <a:cubicBezTo>
                    <a:pt x="621" y="744"/>
                    <a:pt x="911" y="777"/>
                    <a:pt x="1198" y="777"/>
                  </a:cubicBezTo>
                  <a:cubicBezTo>
                    <a:pt x="1568" y="777"/>
                    <a:pt x="1932" y="722"/>
                    <a:pt x="2282" y="597"/>
                  </a:cubicBezTo>
                  <a:cubicBezTo>
                    <a:pt x="2601" y="478"/>
                    <a:pt x="2490" y="0"/>
                    <a:pt x="220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9" name="Google Shape;830;p27">
              <a:extLst>
                <a:ext uri="{FF2B5EF4-FFF2-40B4-BE49-F238E27FC236}">
                  <a16:creationId xmlns:a16="http://schemas.microsoft.com/office/drawing/2014/main" xmlns="" id="{EBDDA86D-63E2-A0F0-C0E7-1F4E1EF3C4C3}"/>
                </a:ext>
              </a:extLst>
            </p:cNvPr>
            <p:cNvSpPr/>
            <p:nvPr/>
          </p:nvSpPr>
          <p:spPr>
            <a:xfrm>
              <a:off x="3256300" y="2573850"/>
              <a:ext cx="52225" cy="20300"/>
            </a:xfrm>
            <a:custGeom>
              <a:avLst/>
              <a:gdLst/>
              <a:ahLst/>
              <a:cxnLst/>
              <a:rect l="l" t="t" r="r" b="b"/>
              <a:pathLst>
                <a:path w="2089" h="812" extrusionOk="0">
                  <a:moveTo>
                    <a:pt x="1662" y="0"/>
                  </a:moveTo>
                  <a:cubicBezTo>
                    <a:pt x="1637" y="0"/>
                    <a:pt x="1611" y="3"/>
                    <a:pt x="1584" y="10"/>
                  </a:cubicBezTo>
                  <a:cubicBezTo>
                    <a:pt x="1184" y="99"/>
                    <a:pt x="741" y="143"/>
                    <a:pt x="341" y="232"/>
                  </a:cubicBezTo>
                  <a:cubicBezTo>
                    <a:pt x="0" y="317"/>
                    <a:pt x="110" y="811"/>
                    <a:pt x="433" y="811"/>
                  </a:cubicBezTo>
                  <a:cubicBezTo>
                    <a:pt x="446" y="811"/>
                    <a:pt x="460" y="810"/>
                    <a:pt x="474" y="809"/>
                  </a:cubicBezTo>
                  <a:cubicBezTo>
                    <a:pt x="918" y="720"/>
                    <a:pt x="1317" y="631"/>
                    <a:pt x="1761" y="542"/>
                  </a:cubicBezTo>
                  <a:cubicBezTo>
                    <a:pt x="2089" y="460"/>
                    <a:pt x="1963" y="0"/>
                    <a:pt x="16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0" name="Google Shape;831;p27">
              <a:extLst>
                <a:ext uri="{FF2B5EF4-FFF2-40B4-BE49-F238E27FC236}">
                  <a16:creationId xmlns:a16="http://schemas.microsoft.com/office/drawing/2014/main" xmlns="" id="{C8FC813E-AC42-059D-9DA3-89CBC1D7366B}"/>
                </a:ext>
              </a:extLst>
            </p:cNvPr>
            <p:cNvSpPr/>
            <p:nvPr/>
          </p:nvSpPr>
          <p:spPr>
            <a:xfrm>
              <a:off x="2411850" y="2568475"/>
              <a:ext cx="75425" cy="20125"/>
            </a:xfrm>
            <a:custGeom>
              <a:avLst/>
              <a:gdLst/>
              <a:ahLst/>
              <a:cxnLst/>
              <a:rect l="l" t="t" r="r" b="b"/>
              <a:pathLst>
                <a:path w="3017" h="805" extrusionOk="0">
                  <a:moveTo>
                    <a:pt x="317" y="1"/>
                  </a:moveTo>
                  <a:cubicBezTo>
                    <a:pt x="1" y="1"/>
                    <a:pt x="14" y="537"/>
                    <a:pt x="355" y="580"/>
                  </a:cubicBezTo>
                  <a:cubicBezTo>
                    <a:pt x="1154" y="669"/>
                    <a:pt x="1908" y="757"/>
                    <a:pt x="2663" y="802"/>
                  </a:cubicBezTo>
                  <a:cubicBezTo>
                    <a:pt x="2676" y="803"/>
                    <a:pt x="2688" y="804"/>
                    <a:pt x="2701" y="804"/>
                  </a:cubicBezTo>
                  <a:cubicBezTo>
                    <a:pt x="3017" y="804"/>
                    <a:pt x="3004" y="269"/>
                    <a:pt x="2663" y="269"/>
                  </a:cubicBezTo>
                  <a:cubicBezTo>
                    <a:pt x="1908" y="181"/>
                    <a:pt x="1154" y="92"/>
                    <a:pt x="355" y="3"/>
                  </a:cubicBezTo>
                  <a:cubicBezTo>
                    <a:pt x="342" y="2"/>
                    <a:pt x="330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1" name="Google Shape;832;p27">
              <a:extLst>
                <a:ext uri="{FF2B5EF4-FFF2-40B4-BE49-F238E27FC236}">
                  <a16:creationId xmlns:a16="http://schemas.microsoft.com/office/drawing/2014/main" xmlns="" id="{8475A3AB-3600-F44B-03C2-34D6334D46CE}"/>
                </a:ext>
              </a:extLst>
            </p:cNvPr>
            <p:cNvSpPr/>
            <p:nvPr/>
          </p:nvSpPr>
          <p:spPr>
            <a:xfrm>
              <a:off x="2461325" y="2327600"/>
              <a:ext cx="46375" cy="20475"/>
            </a:xfrm>
            <a:custGeom>
              <a:avLst/>
              <a:gdLst/>
              <a:ahLst/>
              <a:cxnLst/>
              <a:rect l="l" t="t" r="r" b="b"/>
              <a:pathLst>
                <a:path w="1855" h="819" extrusionOk="0">
                  <a:moveTo>
                    <a:pt x="428" y="0"/>
                  </a:moveTo>
                  <a:cubicBezTo>
                    <a:pt x="127" y="0"/>
                    <a:pt x="1" y="461"/>
                    <a:pt x="329" y="543"/>
                  </a:cubicBezTo>
                  <a:cubicBezTo>
                    <a:pt x="684" y="631"/>
                    <a:pt x="1038" y="720"/>
                    <a:pt x="1349" y="809"/>
                  </a:cubicBezTo>
                  <a:cubicBezTo>
                    <a:pt x="1376" y="816"/>
                    <a:pt x="1402" y="819"/>
                    <a:pt x="1427" y="819"/>
                  </a:cubicBezTo>
                  <a:cubicBezTo>
                    <a:pt x="1728" y="819"/>
                    <a:pt x="1854" y="358"/>
                    <a:pt x="1527" y="276"/>
                  </a:cubicBezTo>
                  <a:cubicBezTo>
                    <a:pt x="1172" y="188"/>
                    <a:pt x="817" y="99"/>
                    <a:pt x="506" y="10"/>
                  </a:cubicBezTo>
                  <a:cubicBezTo>
                    <a:pt x="479" y="4"/>
                    <a:pt x="453" y="0"/>
                    <a:pt x="42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2" name="Google Shape;833;p27">
              <a:extLst>
                <a:ext uri="{FF2B5EF4-FFF2-40B4-BE49-F238E27FC236}">
                  <a16:creationId xmlns:a16="http://schemas.microsoft.com/office/drawing/2014/main" xmlns="" id="{A75512D8-D5A8-9F39-D6AC-651945D43345}"/>
                </a:ext>
              </a:extLst>
            </p:cNvPr>
            <p:cNvSpPr/>
            <p:nvPr/>
          </p:nvSpPr>
          <p:spPr>
            <a:xfrm>
              <a:off x="3086825" y="2736900"/>
              <a:ext cx="38700" cy="21575"/>
            </a:xfrm>
            <a:custGeom>
              <a:avLst/>
              <a:gdLst/>
              <a:ahLst/>
              <a:cxnLst/>
              <a:rect l="l" t="t" r="r" b="b"/>
              <a:pathLst>
                <a:path w="1548" h="863" extrusionOk="0">
                  <a:moveTo>
                    <a:pt x="1120" y="0"/>
                  </a:moveTo>
                  <a:cubicBezTo>
                    <a:pt x="1095" y="0"/>
                    <a:pt x="1069" y="3"/>
                    <a:pt x="1042" y="10"/>
                  </a:cubicBezTo>
                  <a:cubicBezTo>
                    <a:pt x="820" y="99"/>
                    <a:pt x="554" y="188"/>
                    <a:pt x="288" y="276"/>
                  </a:cubicBezTo>
                  <a:cubicBezTo>
                    <a:pt x="1" y="399"/>
                    <a:pt x="92" y="863"/>
                    <a:pt x="388" y="863"/>
                  </a:cubicBezTo>
                  <a:cubicBezTo>
                    <a:pt x="412" y="863"/>
                    <a:pt x="438" y="860"/>
                    <a:pt x="465" y="853"/>
                  </a:cubicBezTo>
                  <a:cubicBezTo>
                    <a:pt x="687" y="764"/>
                    <a:pt x="953" y="676"/>
                    <a:pt x="1219" y="587"/>
                  </a:cubicBezTo>
                  <a:cubicBezTo>
                    <a:pt x="1547" y="464"/>
                    <a:pt x="1421" y="0"/>
                    <a:pt x="112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3" name="Google Shape;834;p27">
              <a:extLst>
                <a:ext uri="{FF2B5EF4-FFF2-40B4-BE49-F238E27FC236}">
                  <a16:creationId xmlns:a16="http://schemas.microsoft.com/office/drawing/2014/main" xmlns="" id="{EFF0D91A-4452-D881-479E-7B0EB6F68934}"/>
                </a:ext>
              </a:extLst>
            </p:cNvPr>
            <p:cNvSpPr/>
            <p:nvPr/>
          </p:nvSpPr>
          <p:spPr>
            <a:xfrm>
              <a:off x="3162025" y="2447100"/>
              <a:ext cx="64625" cy="26600"/>
            </a:xfrm>
            <a:custGeom>
              <a:avLst/>
              <a:gdLst/>
              <a:ahLst/>
              <a:cxnLst/>
              <a:rect l="l" t="t" r="r" b="b"/>
              <a:pathLst>
                <a:path w="2585" h="1064" extrusionOk="0">
                  <a:moveTo>
                    <a:pt x="706" y="0"/>
                  </a:moveTo>
                  <a:cubicBezTo>
                    <a:pt x="587" y="0"/>
                    <a:pt x="465" y="7"/>
                    <a:pt x="341" y="22"/>
                  </a:cubicBezTo>
                  <a:cubicBezTo>
                    <a:pt x="0" y="65"/>
                    <a:pt x="109" y="557"/>
                    <a:pt x="433" y="557"/>
                  </a:cubicBezTo>
                  <a:cubicBezTo>
                    <a:pt x="446" y="557"/>
                    <a:pt x="460" y="556"/>
                    <a:pt x="474" y="554"/>
                  </a:cubicBezTo>
                  <a:cubicBezTo>
                    <a:pt x="540" y="549"/>
                    <a:pt x="605" y="546"/>
                    <a:pt x="670" y="546"/>
                  </a:cubicBezTo>
                  <a:cubicBezTo>
                    <a:pt x="1136" y="546"/>
                    <a:pt x="1588" y="687"/>
                    <a:pt x="1938" y="998"/>
                  </a:cubicBezTo>
                  <a:cubicBezTo>
                    <a:pt x="2002" y="1044"/>
                    <a:pt x="2070" y="1063"/>
                    <a:pt x="2134" y="1063"/>
                  </a:cubicBezTo>
                  <a:cubicBezTo>
                    <a:pt x="2383" y="1063"/>
                    <a:pt x="2584" y="775"/>
                    <a:pt x="2338" y="599"/>
                  </a:cubicBezTo>
                  <a:cubicBezTo>
                    <a:pt x="1856" y="191"/>
                    <a:pt x="1312" y="0"/>
                    <a:pt x="70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4" name="Google Shape;835;p27">
              <a:extLst>
                <a:ext uri="{FF2B5EF4-FFF2-40B4-BE49-F238E27FC236}">
                  <a16:creationId xmlns:a16="http://schemas.microsoft.com/office/drawing/2014/main" xmlns="" id="{E5F31B9E-71E6-3DD3-C72B-00A3B0AC3D01}"/>
                </a:ext>
              </a:extLst>
            </p:cNvPr>
            <p:cNvSpPr/>
            <p:nvPr/>
          </p:nvSpPr>
          <p:spPr>
            <a:xfrm>
              <a:off x="2803125" y="2799875"/>
              <a:ext cx="50400" cy="27675"/>
            </a:xfrm>
            <a:custGeom>
              <a:avLst/>
              <a:gdLst/>
              <a:ahLst/>
              <a:cxnLst/>
              <a:rect l="l" t="t" r="r" b="b"/>
              <a:pathLst>
                <a:path w="2016" h="1107" extrusionOk="0">
                  <a:moveTo>
                    <a:pt x="1666" y="0"/>
                  </a:moveTo>
                  <a:cubicBezTo>
                    <a:pt x="1634" y="0"/>
                    <a:pt x="1600" y="6"/>
                    <a:pt x="1564" y="20"/>
                  </a:cubicBezTo>
                  <a:cubicBezTo>
                    <a:pt x="1120" y="198"/>
                    <a:pt x="721" y="375"/>
                    <a:pt x="277" y="552"/>
                  </a:cubicBezTo>
                  <a:cubicBezTo>
                    <a:pt x="1" y="671"/>
                    <a:pt x="76" y="1106"/>
                    <a:pt x="347" y="1106"/>
                  </a:cubicBezTo>
                  <a:cubicBezTo>
                    <a:pt x="380" y="1106"/>
                    <a:pt x="416" y="1099"/>
                    <a:pt x="455" y="1085"/>
                  </a:cubicBezTo>
                  <a:cubicBezTo>
                    <a:pt x="854" y="907"/>
                    <a:pt x="1298" y="730"/>
                    <a:pt x="1697" y="597"/>
                  </a:cubicBezTo>
                  <a:cubicBezTo>
                    <a:pt x="2016" y="477"/>
                    <a:pt x="1941" y="0"/>
                    <a:pt x="166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5" name="Google Shape;836;p27">
              <a:extLst>
                <a:ext uri="{FF2B5EF4-FFF2-40B4-BE49-F238E27FC236}">
                  <a16:creationId xmlns:a16="http://schemas.microsoft.com/office/drawing/2014/main" xmlns="" id="{023BE4D8-B6C5-936E-553B-77210AF6B2AF}"/>
                </a:ext>
              </a:extLst>
            </p:cNvPr>
            <p:cNvSpPr/>
            <p:nvPr/>
          </p:nvSpPr>
          <p:spPr>
            <a:xfrm>
              <a:off x="3610375" y="2661475"/>
              <a:ext cx="38375" cy="20750"/>
            </a:xfrm>
            <a:custGeom>
              <a:avLst/>
              <a:gdLst/>
              <a:ahLst/>
              <a:cxnLst/>
              <a:rect l="l" t="t" r="r" b="b"/>
              <a:pathLst>
                <a:path w="1535" h="830" extrusionOk="0">
                  <a:moveTo>
                    <a:pt x="388" y="0"/>
                  </a:moveTo>
                  <a:cubicBezTo>
                    <a:pt x="92" y="0"/>
                    <a:pt x="0" y="464"/>
                    <a:pt x="287" y="587"/>
                  </a:cubicBezTo>
                  <a:cubicBezTo>
                    <a:pt x="553" y="631"/>
                    <a:pt x="820" y="720"/>
                    <a:pt x="1041" y="809"/>
                  </a:cubicBezTo>
                  <a:cubicBezTo>
                    <a:pt x="1080" y="823"/>
                    <a:pt x="1117" y="830"/>
                    <a:pt x="1151" y="830"/>
                  </a:cubicBezTo>
                  <a:cubicBezTo>
                    <a:pt x="1429" y="830"/>
                    <a:pt x="1535" y="395"/>
                    <a:pt x="1219" y="276"/>
                  </a:cubicBezTo>
                  <a:cubicBezTo>
                    <a:pt x="953" y="188"/>
                    <a:pt x="687" y="99"/>
                    <a:pt x="465" y="10"/>
                  </a:cubicBezTo>
                  <a:cubicBezTo>
                    <a:pt x="438" y="3"/>
                    <a:pt x="412" y="0"/>
                    <a:pt x="38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6" name="Google Shape;837;p27">
              <a:extLst>
                <a:ext uri="{FF2B5EF4-FFF2-40B4-BE49-F238E27FC236}">
                  <a16:creationId xmlns:a16="http://schemas.microsoft.com/office/drawing/2014/main" xmlns="" id="{8B4D2F94-F039-19EB-7048-B15833B70B1D}"/>
                </a:ext>
              </a:extLst>
            </p:cNvPr>
            <p:cNvSpPr/>
            <p:nvPr/>
          </p:nvSpPr>
          <p:spPr>
            <a:xfrm>
              <a:off x="3803225" y="2006200"/>
              <a:ext cx="52375" cy="44350"/>
            </a:xfrm>
            <a:custGeom>
              <a:avLst/>
              <a:gdLst/>
              <a:ahLst/>
              <a:cxnLst/>
              <a:rect l="l" t="t" r="r" b="b"/>
              <a:pathLst>
                <a:path w="2095" h="1774" extrusionOk="0">
                  <a:moveTo>
                    <a:pt x="407" y="1"/>
                  </a:moveTo>
                  <a:cubicBezTo>
                    <a:pt x="188" y="1"/>
                    <a:pt x="0" y="283"/>
                    <a:pt x="204" y="488"/>
                  </a:cubicBezTo>
                  <a:cubicBezTo>
                    <a:pt x="604" y="887"/>
                    <a:pt x="1047" y="1286"/>
                    <a:pt x="1491" y="1686"/>
                  </a:cubicBezTo>
                  <a:cubicBezTo>
                    <a:pt x="1553" y="1747"/>
                    <a:pt x="1622" y="1773"/>
                    <a:pt x="1688" y="1773"/>
                  </a:cubicBezTo>
                  <a:cubicBezTo>
                    <a:pt x="1907" y="1773"/>
                    <a:pt x="2095" y="1491"/>
                    <a:pt x="1890" y="1286"/>
                  </a:cubicBezTo>
                  <a:cubicBezTo>
                    <a:pt x="1447" y="887"/>
                    <a:pt x="1003" y="488"/>
                    <a:pt x="604" y="88"/>
                  </a:cubicBezTo>
                  <a:cubicBezTo>
                    <a:pt x="542" y="26"/>
                    <a:pt x="473" y="1"/>
                    <a:pt x="40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7" name="Google Shape;838;p27">
              <a:extLst>
                <a:ext uri="{FF2B5EF4-FFF2-40B4-BE49-F238E27FC236}">
                  <a16:creationId xmlns:a16="http://schemas.microsoft.com/office/drawing/2014/main" xmlns="" id="{0DFBB3DE-57E5-319D-5C36-60565812A371}"/>
                </a:ext>
              </a:extLst>
            </p:cNvPr>
            <p:cNvSpPr/>
            <p:nvPr/>
          </p:nvSpPr>
          <p:spPr>
            <a:xfrm>
              <a:off x="3262600" y="2571875"/>
              <a:ext cx="34400" cy="17050"/>
            </a:xfrm>
            <a:custGeom>
              <a:avLst/>
              <a:gdLst/>
              <a:ahLst/>
              <a:cxnLst/>
              <a:rect l="l" t="t" r="r" b="b"/>
              <a:pathLst>
                <a:path w="1376" h="682" extrusionOk="0">
                  <a:moveTo>
                    <a:pt x="977" y="0"/>
                  </a:moveTo>
                  <a:cubicBezTo>
                    <a:pt x="710" y="45"/>
                    <a:pt x="489" y="89"/>
                    <a:pt x="222" y="133"/>
                  </a:cubicBezTo>
                  <a:cubicBezTo>
                    <a:pt x="89" y="178"/>
                    <a:pt x="1" y="355"/>
                    <a:pt x="45" y="488"/>
                  </a:cubicBezTo>
                  <a:cubicBezTo>
                    <a:pt x="79" y="624"/>
                    <a:pt x="164" y="682"/>
                    <a:pt x="262" y="682"/>
                  </a:cubicBezTo>
                  <a:cubicBezTo>
                    <a:pt x="293" y="682"/>
                    <a:pt x="324" y="676"/>
                    <a:pt x="355" y="666"/>
                  </a:cubicBezTo>
                  <a:cubicBezTo>
                    <a:pt x="622" y="621"/>
                    <a:pt x="888" y="621"/>
                    <a:pt x="1110" y="577"/>
                  </a:cubicBezTo>
                  <a:cubicBezTo>
                    <a:pt x="1287" y="533"/>
                    <a:pt x="1376" y="355"/>
                    <a:pt x="1332" y="222"/>
                  </a:cubicBezTo>
                  <a:cubicBezTo>
                    <a:pt x="1287" y="45"/>
                    <a:pt x="1110" y="0"/>
                    <a:pt x="9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8" name="Google Shape;839;p27">
              <a:extLst>
                <a:ext uri="{FF2B5EF4-FFF2-40B4-BE49-F238E27FC236}">
                  <a16:creationId xmlns:a16="http://schemas.microsoft.com/office/drawing/2014/main" xmlns="" id="{CFFB9579-FE83-410E-A2FD-8BAF163C1156}"/>
                </a:ext>
              </a:extLst>
            </p:cNvPr>
            <p:cNvSpPr/>
            <p:nvPr/>
          </p:nvSpPr>
          <p:spPr>
            <a:xfrm>
              <a:off x="3620400" y="2263275"/>
              <a:ext cx="79675" cy="30450"/>
            </a:xfrm>
            <a:custGeom>
              <a:avLst/>
              <a:gdLst/>
              <a:ahLst/>
              <a:cxnLst/>
              <a:rect l="l" t="t" r="r" b="b"/>
              <a:pathLst>
                <a:path w="3187" h="1218" extrusionOk="0">
                  <a:moveTo>
                    <a:pt x="391" y="1"/>
                  </a:moveTo>
                  <a:cubicBezTo>
                    <a:pt x="92" y="1"/>
                    <a:pt x="0" y="504"/>
                    <a:pt x="330" y="587"/>
                  </a:cubicBezTo>
                  <a:cubicBezTo>
                    <a:pt x="1129" y="809"/>
                    <a:pt x="1927" y="986"/>
                    <a:pt x="2726" y="1208"/>
                  </a:cubicBezTo>
                  <a:cubicBezTo>
                    <a:pt x="2753" y="1215"/>
                    <a:pt x="2779" y="1218"/>
                    <a:pt x="2803" y="1218"/>
                  </a:cubicBezTo>
                  <a:cubicBezTo>
                    <a:pt x="3098" y="1218"/>
                    <a:pt x="3187" y="757"/>
                    <a:pt x="2859" y="675"/>
                  </a:cubicBezTo>
                  <a:cubicBezTo>
                    <a:pt x="2060" y="454"/>
                    <a:pt x="1262" y="232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9" name="Google Shape;840;p27">
              <a:extLst>
                <a:ext uri="{FF2B5EF4-FFF2-40B4-BE49-F238E27FC236}">
                  <a16:creationId xmlns:a16="http://schemas.microsoft.com/office/drawing/2014/main" xmlns="" id="{C777D2FA-6793-3844-2AC2-1F1F401455B6}"/>
                </a:ext>
              </a:extLst>
            </p:cNvPr>
            <p:cNvSpPr/>
            <p:nvPr/>
          </p:nvSpPr>
          <p:spPr>
            <a:xfrm>
              <a:off x="3607575" y="2501925"/>
              <a:ext cx="63225" cy="20125"/>
            </a:xfrm>
            <a:custGeom>
              <a:avLst/>
              <a:gdLst/>
              <a:ahLst/>
              <a:cxnLst/>
              <a:rect l="l" t="t" r="r" b="b"/>
              <a:pathLst>
                <a:path w="2529" h="805" extrusionOk="0">
                  <a:moveTo>
                    <a:pt x="317" y="1"/>
                  </a:moveTo>
                  <a:cubicBezTo>
                    <a:pt x="0" y="1"/>
                    <a:pt x="13" y="537"/>
                    <a:pt x="355" y="580"/>
                  </a:cubicBezTo>
                  <a:cubicBezTo>
                    <a:pt x="932" y="669"/>
                    <a:pt x="1553" y="713"/>
                    <a:pt x="2174" y="802"/>
                  </a:cubicBezTo>
                  <a:cubicBezTo>
                    <a:pt x="2187" y="803"/>
                    <a:pt x="2200" y="804"/>
                    <a:pt x="2212" y="804"/>
                  </a:cubicBezTo>
                  <a:cubicBezTo>
                    <a:pt x="2528" y="804"/>
                    <a:pt x="2516" y="268"/>
                    <a:pt x="2174" y="225"/>
                  </a:cubicBezTo>
                  <a:cubicBezTo>
                    <a:pt x="1553" y="136"/>
                    <a:pt x="932" y="92"/>
                    <a:pt x="355" y="3"/>
                  </a:cubicBezTo>
                  <a:cubicBezTo>
                    <a:pt x="342" y="1"/>
                    <a:pt x="329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0" name="Google Shape;841;p27">
              <a:extLst>
                <a:ext uri="{FF2B5EF4-FFF2-40B4-BE49-F238E27FC236}">
                  <a16:creationId xmlns:a16="http://schemas.microsoft.com/office/drawing/2014/main" xmlns="" id="{DE059ABE-0B4C-D715-B6DA-52B82BE10DB7}"/>
                </a:ext>
              </a:extLst>
            </p:cNvPr>
            <p:cNvSpPr/>
            <p:nvPr/>
          </p:nvSpPr>
          <p:spPr>
            <a:xfrm>
              <a:off x="3387175" y="2286750"/>
              <a:ext cx="53675" cy="22325"/>
            </a:xfrm>
            <a:custGeom>
              <a:avLst/>
              <a:gdLst/>
              <a:ahLst/>
              <a:cxnLst/>
              <a:rect l="l" t="t" r="r" b="b"/>
              <a:pathLst>
                <a:path w="2147" h="893" extrusionOk="0">
                  <a:moveTo>
                    <a:pt x="433" y="0"/>
                  </a:moveTo>
                  <a:cubicBezTo>
                    <a:pt x="110" y="0"/>
                    <a:pt x="1" y="494"/>
                    <a:pt x="342" y="579"/>
                  </a:cubicBezTo>
                  <a:cubicBezTo>
                    <a:pt x="785" y="668"/>
                    <a:pt x="1229" y="757"/>
                    <a:pt x="1673" y="890"/>
                  </a:cubicBezTo>
                  <a:cubicBezTo>
                    <a:pt x="1687" y="892"/>
                    <a:pt x="1701" y="893"/>
                    <a:pt x="1714" y="893"/>
                  </a:cubicBezTo>
                  <a:cubicBezTo>
                    <a:pt x="2037" y="893"/>
                    <a:pt x="2147" y="398"/>
                    <a:pt x="1806" y="313"/>
                  </a:cubicBezTo>
                  <a:cubicBezTo>
                    <a:pt x="1362" y="225"/>
                    <a:pt x="918" y="136"/>
                    <a:pt x="475" y="3"/>
                  </a:cubicBezTo>
                  <a:cubicBezTo>
                    <a:pt x="461" y="1"/>
                    <a:pt x="447" y="0"/>
                    <a:pt x="43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1" name="Google Shape;842;p27">
              <a:extLst>
                <a:ext uri="{FF2B5EF4-FFF2-40B4-BE49-F238E27FC236}">
                  <a16:creationId xmlns:a16="http://schemas.microsoft.com/office/drawing/2014/main" xmlns="" id="{2E47DB3C-C024-AFEF-E5F4-F29D33FE5DBA}"/>
                </a:ext>
              </a:extLst>
            </p:cNvPr>
            <p:cNvSpPr/>
            <p:nvPr/>
          </p:nvSpPr>
          <p:spPr>
            <a:xfrm>
              <a:off x="3033350" y="2556675"/>
              <a:ext cx="85550" cy="19875"/>
            </a:xfrm>
            <a:custGeom>
              <a:avLst/>
              <a:gdLst/>
              <a:ahLst/>
              <a:cxnLst/>
              <a:rect l="l" t="t" r="r" b="b"/>
              <a:pathLst>
                <a:path w="3422" h="795" extrusionOk="0">
                  <a:moveTo>
                    <a:pt x="1376" y="1"/>
                  </a:moveTo>
                  <a:cubicBezTo>
                    <a:pt x="1034" y="1"/>
                    <a:pt x="691" y="26"/>
                    <a:pt x="341" y="76"/>
                  </a:cubicBezTo>
                  <a:cubicBezTo>
                    <a:pt x="1" y="161"/>
                    <a:pt x="151" y="655"/>
                    <a:pt x="477" y="655"/>
                  </a:cubicBezTo>
                  <a:cubicBezTo>
                    <a:pt x="491" y="655"/>
                    <a:pt x="505" y="654"/>
                    <a:pt x="519" y="653"/>
                  </a:cubicBezTo>
                  <a:cubicBezTo>
                    <a:pt x="818" y="603"/>
                    <a:pt x="1118" y="578"/>
                    <a:pt x="1417" y="578"/>
                  </a:cubicBezTo>
                  <a:cubicBezTo>
                    <a:pt x="1916" y="578"/>
                    <a:pt x="2416" y="647"/>
                    <a:pt x="2915" y="786"/>
                  </a:cubicBezTo>
                  <a:cubicBezTo>
                    <a:pt x="2940" y="792"/>
                    <a:pt x="2964" y="795"/>
                    <a:pt x="2988" y="795"/>
                  </a:cubicBezTo>
                  <a:cubicBezTo>
                    <a:pt x="3292" y="795"/>
                    <a:pt x="3422" y="291"/>
                    <a:pt x="3092" y="209"/>
                  </a:cubicBezTo>
                  <a:cubicBezTo>
                    <a:pt x="2510" y="70"/>
                    <a:pt x="1945" y="1"/>
                    <a:pt x="13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2" name="Google Shape;843;p27">
              <a:extLst>
                <a:ext uri="{FF2B5EF4-FFF2-40B4-BE49-F238E27FC236}">
                  <a16:creationId xmlns:a16="http://schemas.microsoft.com/office/drawing/2014/main" xmlns="" id="{672DA384-8B91-1752-858A-E9651F3BBD57}"/>
                </a:ext>
              </a:extLst>
            </p:cNvPr>
            <p:cNvSpPr/>
            <p:nvPr/>
          </p:nvSpPr>
          <p:spPr>
            <a:xfrm>
              <a:off x="3529725" y="2380600"/>
              <a:ext cx="53600" cy="27650"/>
            </a:xfrm>
            <a:custGeom>
              <a:avLst/>
              <a:gdLst/>
              <a:ahLst/>
              <a:cxnLst/>
              <a:rect l="l" t="t" r="r" b="b"/>
              <a:pathLst>
                <a:path w="2144" h="1106" extrusionOk="0">
                  <a:moveTo>
                    <a:pt x="350" y="0"/>
                  </a:moveTo>
                  <a:cubicBezTo>
                    <a:pt x="75" y="0"/>
                    <a:pt x="0" y="477"/>
                    <a:pt x="319" y="597"/>
                  </a:cubicBezTo>
                  <a:cubicBezTo>
                    <a:pt x="762" y="774"/>
                    <a:pt x="1206" y="952"/>
                    <a:pt x="1694" y="1085"/>
                  </a:cubicBezTo>
                  <a:cubicBezTo>
                    <a:pt x="1728" y="1099"/>
                    <a:pt x="1761" y="1106"/>
                    <a:pt x="1791" y="1106"/>
                  </a:cubicBezTo>
                  <a:cubicBezTo>
                    <a:pt x="2037" y="1106"/>
                    <a:pt x="2143" y="671"/>
                    <a:pt x="1827" y="552"/>
                  </a:cubicBezTo>
                  <a:cubicBezTo>
                    <a:pt x="1384" y="375"/>
                    <a:pt x="896" y="197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3" name="Google Shape;844;p27">
              <a:extLst>
                <a:ext uri="{FF2B5EF4-FFF2-40B4-BE49-F238E27FC236}">
                  <a16:creationId xmlns:a16="http://schemas.microsoft.com/office/drawing/2014/main" xmlns="" id="{BD95BFAF-1556-DDB4-FBB4-ACB246E367CE}"/>
                </a:ext>
              </a:extLst>
            </p:cNvPr>
            <p:cNvSpPr/>
            <p:nvPr/>
          </p:nvSpPr>
          <p:spPr>
            <a:xfrm>
              <a:off x="3405900" y="2533200"/>
              <a:ext cx="67150" cy="20675"/>
            </a:xfrm>
            <a:custGeom>
              <a:avLst/>
              <a:gdLst/>
              <a:ahLst/>
              <a:cxnLst/>
              <a:rect l="l" t="t" r="r" b="b"/>
              <a:pathLst>
                <a:path w="2686" h="827" extrusionOk="0">
                  <a:moveTo>
                    <a:pt x="431" y="1"/>
                  </a:moveTo>
                  <a:cubicBezTo>
                    <a:pt x="180" y="1"/>
                    <a:pt x="1" y="376"/>
                    <a:pt x="303" y="527"/>
                  </a:cubicBezTo>
                  <a:cubicBezTo>
                    <a:pt x="802" y="726"/>
                    <a:pt x="1301" y="826"/>
                    <a:pt x="1819" y="826"/>
                  </a:cubicBezTo>
                  <a:cubicBezTo>
                    <a:pt x="1991" y="826"/>
                    <a:pt x="2166" y="815"/>
                    <a:pt x="2343" y="793"/>
                  </a:cubicBezTo>
                  <a:cubicBezTo>
                    <a:pt x="2685" y="750"/>
                    <a:pt x="2533" y="214"/>
                    <a:pt x="2205" y="214"/>
                  </a:cubicBezTo>
                  <a:cubicBezTo>
                    <a:pt x="2192" y="214"/>
                    <a:pt x="2179" y="215"/>
                    <a:pt x="2166" y="216"/>
                  </a:cubicBezTo>
                  <a:cubicBezTo>
                    <a:pt x="1997" y="244"/>
                    <a:pt x="1829" y="259"/>
                    <a:pt x="1660" y="259"/>
                  </a:cubicBezTo>
                  <a:cubicBezTo>
                    <a:pt x="1296" y="259"/>
                    <a:pt x="933" y="190"/>
                    <a:pt x="569" y="39"/>
                  </a:cubicBezTo>
                  <a:cubicBezTo>
                    <a:pt x="522" y="12"/>
                    <a:pt x="476" y="1"/>
                    <a:pt x="43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4" name="Google Shape;845;p27">
              <a:extLst>
                <a:ext uri="{FF2B5EF4-FFF2-40B4-BE49-F238E27FC236}">
                  <a16:creationId xmlns:a16="http://schemas.microsoft.com/office/drawing/2014/main" xmlns="" id="{D1B6B380-B86A-2F2D-84F3-DBE333FC546B}"/>
                </a:ext>
              </a:extLst>
            </p:cNvPr>
            <p:cNvSpPr/>
            <p:nvPr/>
          </p:nvSpPr>
          <p:spPr>
            <a:xfrm>
              <a:off x="3231475" y="2318400"/>
              <a:ext cx="52475" cy="17550"/>
            </a:xfrm>
            <a:custGeom>
              <a:avLst/>
              <a:gdLst/>
              <a:ahLst/>
              <a:cxnLst/>
              <a:rect l="l" t="t" r="r" b="b"/>
              <a:pathLst>
                <a:path w="2099" h="702" extrusionOk="0">
                  <a:moveTo>
                    <a:pt x="471" y="1"/>
                  </a:moveTo>
                  <a:cubicBezTo>
                    <a:pt x="205" y="1"/>
                    <a:pt x="1" y="394"/>
                    <a:pt x="314" y="511"/>
                  </a:cubicBezTo>
                  <a:cubicBezTo>
                    <a:pt x="582" y="633"/>
                    <a:pt x="850" y="702"/>
                    <a:pt x="1126" y="702"/>
                  </a:cubicBezTo>
                  <a:cubicBezTo>
                    <a:pt x="1352" y="702"/>
                    <a:pt x="1582" y="656"/>
                    <a:pt x="1822" y="556"/>
                  </a:cubicBezTo>
                  <a:cubicBezTo>
                    <a:pt x="2099" y="437"/>
                    <a:pt x="2024" y="2"/>
                    <a:pt x="1753" y="2"/>
                  </a:cubicBezTo>
                  <a:cubicBezTo>
                    <a:pt x="1720" y="2"/>
                    <a:pt x="1684" y="9"/>
                    <a:pt x="1645" y="23"/>
                  </a:cubicBezTo>
                  <a:cubicBezTo>
                    <a:pt x="1467" y="90"/>
                    <a:pt x="1290" y="123"/>
                    <a:pt x="1112" y="123"/>
                  </a:cubicBezTo>
                  <a:cubicBezTo>
                    <a:pt x="935" y="123"/>
                    <a:pt x="757" y="90"/>
                    <a:pt x="580" y="23"/>
                  </a:cubicBezTo>
                  <a:cubicBezTo>
                    <a:pt x="543" y="8"/>
                    <a:pt x="507" y="1"/>
                    <a:pt x="47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5" name="Google Shape;846;p27">
              <a:extLst>
                <a:ext uri="{FF2B5EF4-FFF2-40B4-BE49-F238E27FC236}">
                  <a16:creationId xmlns:a16="http://schemas.microsoft.com/office/drawing/2014/main" xmlns="" id="{5B85C031-2D32-26F4-B822-6AC7E6EDB295}"/>
                </a:ext>
              </a:extLst>
            </p:cNvPr>
            <p:cNvSpPr/>
            <p:nvPr/>
          </p:nvSpPr>
          <p:spPr>
            <a:xfrm>
              <a:off x="3044100" y="2771225"/>
              <a:ext cx="41050" cy="18075"/>
            </a:xfrm>
            <a:custGeom>
              <a:avLst/>
              <a:gdLst/>
              <a:ahLst/>
              <a:cxnLst/>
              <a:rect l="l" t="t" r="r" b="b"/>
              <a:pathLst>
                <a:path w="1642" h="723" extrusionOk="0">
                  <a:moveTo>
                    <a:pt x="1332" y="1"/>
                  </a:moveTo>
                  <a:cubicBezTo>
                    <a:pt x="1304" y="1"/>
                    <a:pt x="1274" y="5"/>
                    <a:pt x="1242" y="12"/>
                  </a:cubicBezTo>
                  <a:cubicBezTo>
                    <a:pt x="932" y="57"/>
                    <a:pt x="577" y="101"/>
                    <a:pt x="266" y="146"/>
                  </a:cubicBezTo>
                  <a:cubicBezTo>
                    <a:pt x="89" y="190"/>
                    <a:pt x="0" y="367"/>
                    <a:pt x="44" y="501"/>
                  </a:cubicBezTo>
                  <a:cubicBezTo>
                    <a:pt x="89" y="678"/>
                    <a:pt x="266" y="722"/>
                    <a:pt x="399" y="722"/>
                  </a:cubicBezTo>
                  <a:cubicBezTo>
                    <a:pt x="754" y="634"/>
                    <a:pt x="1065" y="589"/>
                    <a:pt x="1420" y="545"/>
                  </a:cubicBezTo>
                  <a:cubicBezTo>
                    <a:pt x="1553" y="545"/>
                    <a:pt x="1642" y="323"/>
                    <a:pt x="1597" y="190"/>
                  </a:cubicBezTo>
                  <a:cubicBezTo>
                    <a:pt x="1561" y="80"/>
                    <a:pt x="1464" y="1"/>
                    <a:pt x="133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6" name="Google Shape;847;p27">
              <a:extLst>
                <a:ext uri="{FF2B5EF4-FFF2-40B4-BE49-F238E27FC236}">
                  <a16:creationId xmlns:a16="http://schemas.microsoft.com/office/drawing/2014/main" xmlns="" id="{AF4ED9B5-023A-E648-540B-EFC61E61ABF6}"/>
                </a:ext>
              </a:extLst>
            </p:cNvPr>
            <p:cNvSpPr/>
            <p:nvPr/>
          </p:nvSpPr>
          <p:spPr>
            <a:xfrm>
              <a:off x="3427875" y="2692375"/>
              <a:ext cx="41050" cy="17450"/>
            </a:xfrm>
            <a:custGeom>
              <a:avLst/>
              <a:gdLst/>
              <a:ahLst/>
              <a:cxnLst/>
              <a:rect l="l" t="t" r="r" b="b"/>
              <a:pathLst>
                <a:path w="1642" h="698" extrusionOk="0">
                  <a:moveTo>
                    <a:pt x="1342" y="0"/>
                  </a:moveTo>
                  <a:cubicBezTo>
                    <a:pt x="1308" y="0"/>
                    <a:pt x="1274" y="6"/>
                    <a:pt x="1243" y="16"/>
                  </a:cubicBezTo>
                  <a:cubicBezTo>
                    <a:pt x="888" y="61"/>
                    <a:pt x="577" y="105"/>
                    <a:pt x="222" y="149"/>
                  </a:cubicBezTo>
                  <a:cubicBezTo>
                    <a:pt x="89" y="194"/>
                    <a:pt x="0" y="371"/>
                    <a:pt x="45" y="504"/>
                  </a:cubicBezTo>
                  <a:cubicBezTo>
                    <a:pt x="79" y="640"/>
                    <a:pt x="164" y="698"/>
                    <a:pt x="282" y="698"/>
                  </a:cubicBezTo>
                  <a:cubicBezTo>
                    <a:pt x="318" y="698"/>
                    <a:pt x="358" y="692"/>
                    <a:pt x="400" y="682"/>
                  </a:cubicBezTo>
                  <a:cubicBezTo>
                    <a:pt x="710" y="638"/>
                    <a:pt x="1065" y="593"/>
                    <a:pt x="1376" y="549"/>
                  </a:cubicBezTo>
                  <a:cubicBezTo>
                    <a:pt x="1553" y="504"/>
                    <a:pt x="1642" y="327"/>
                    <a:pt x="1598" y="194"/>
                  </a:cubicBezTo>
                  <a:cubicBezTo>
                    <a:pt x="1564" y="58"/>
                    <a:pt x="1452" y="0"/>
                    <a:pt x="134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7" name="Google Shape;848;p27">
              <a:extLst>
                <a:ext uri="{FF2B5EF4-FFF2-40B4-BE49-F238E27FC236}">
                  <a16:creationId xmlns:a16="http://schemas.microsoft.com/office/drawing/2014/main" xmlns="" id="{3A26922A-1D01-CB5B-BD4D-DD76E9CB2AFE}"/>
                </a:ext>
              </a:extLst>
            </p:cNvPr>
            <p:cNvSpPr/>
            <p:nvPr/>
          </p:nvSpPr>
          <p:spPr>
            <a:xfrm>
              <a:off x="3920350" y="2421025"/>
              <a:ext cx="44300" cy="16725"/>
            </a:xfrm>
            <a:custGeom>
              <a:avLst/>
              <a:gdLst/>
              <a:ahLst/>
              <a:cxnLst/>
              <a:rect l="l" t="t" r="r" b="b"/>
              <a:pathLst>
                <a:path w="1772" h="669" extrusionOk="0">
                  <a:moveTo>
                    <a:pt x="356" y="0"/>
                  </a:moveTo>
                  <a:cubicBezTo>
                    <a:pt x="1" y="0"/>
                    <a:pt x="1" y="533"/>
                    <a:pt x="356" y="577"/>
                  </a:cubicBezTo>
                  <a:cubicBezTo>
                    <a:pt x="710" y="621"/>
                    <a:pt x="1065" y="621"/>
                    <a:pt x="1376" y="666"/>
                  </a:cubicBezTo>
                  <a:cubicBezTo>
                    <a:pt x="1391" y="667"/>
                    <a:pt x="1405" y="668"/>
                    <a:pt x="1418" y="668"/>
                  </a:cubicBezTo>
                  <a:cubicBezTo>
                    <a:pt x="1772" y="668"/>
                    <a:pt x="1718" y="132"/>
                    <a:pt x="1376" y="89"/>
                  </a:cubicBezTo>
                  <a:cubicBezTo>
                    <a:pt x="1065" y="89"/>
                    <a:pt x="710" y="45"/>
                    <a:pt x="3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8" name="Google Shape;849;p27">
              <a:extLst>
                <a:ext uri="{FF2B5EF4-FFF2-40B4-BE49-F238E27FC236}">
                  <a16:creationId xmlns:a16="http://schemas.microsoft.com/office/drawing/2014/main" xmlns="" id="{63FA9E6F-ECED-F60F-AB37-473A1D14CE3C}"/>
                </a:ext>
              </a:extLst>
            </p:cNvPr>
            <p:cNvSpPr/>
            <p:nvPr/>
          </p:nvSpPr>
          <p:spPr>
            <a:xfrm>
              <a:off x="3772875" y="2665200"/>
              <a:ext cx="38750" cy="23000"/>
            </a:xfrm>
            <a:custGeom>
              <a:avLst/>
              <a:gdLst/>
              <a:ahLst/>
              <a:cxnLst/>
              <a:rect l="l" t="t" r="r" b="b"/>
              <a:pathLst>
                <a:path w="1550" h="920" extrusionOk="0">
                  <a:moveTo>
                    <a:pt x="1127" y="0"/>
                  </a:moveTo>
                  <a:cubicBezTo>
                    <a:pt x="1079" y="0"/>
                    <a:pt x="1028" y="12"/>
                    <a:pt x="975" y="39"/>
                  </a:cubicBezTo>
                  <a:cubicBezTo>
                    <a:pt x="753" y="127"/>
                    <a:pt x="531" y="260"/>
                    <a:pt x="265" y="393"/>
                  </a:cubicBezTo>
                  <a:cubicBezTo>
                    <a:pt x="1" y="544"/>
                    <a:pt x="154" y="920"/>
                    <a:pt x="424" y="920"/>
                  </a:cubicBezTo>
                  <a:cubicBezTo>
                    <a:pt x="471" y="920"/>
                    <a:pt x="522" y="908"/>
                    <a:pt x="575" y="882"/>
                  </a:cubicBezTo>
                  <a:cubicBezTo>
                    <a:pt x="797" y="748"/>
                    <a:pt x="1019" y="615"/>
                    <a:pt x="1285" y="527"/>
                  </a:cubicBezTo>
                  <a:cubicBezTo>
                    <a:pt x="1549" y="376"/>
                    <a:pt x="1397" y="0"/>
                    <a:pt x="112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9" name="Google Shape;850;p27">
              <a:extLst>
                <a:ext uri="{FF2B5EF4-FFF2-40B4-BE49-F238E27FC236}">
                  <a16:creationId xmlns:a16="http://schemas.microsoft.com/office/drawing/2014/main" xmlns="" id="{37506714-634F-EAA0-7798-40EBD2357112}"/>
                </a:ext>
              </a:extLst>
            </p:cNvPr>
            <p:cNvSpPr/>
            <p:nvPr/>
          </p:nvSpPr>
          <p:spPr>
            <a:xfrm>
              <a:off x="3852700" y="2272375"/>
              <a:ext cx="49925" cy="15575"/>
            </a:xfrm>
            <a:custGeom>
              <a:avLst/>
              <a:gdLst/>
              <a:ahLst/>
              <a:cxnLst/>
              <a:rect l="l" t="t" r="r" b="b"/>
              <a:pathLst>
                <a:path w="1997" h="623" extrusionOk="0">
                  <a:moveTo>
                    <a:pt x="355" y="1"/>
                  </a:moveTo>
                  <a:cubicBezTo>
                    <a:pt x="0" y="1"/>
                    <a:pt x="0" y="533"/>
                    <a:pt x="355" y="578"/>
                  </a:cubicBezTo>
                  <a:cubicBezTo>
                    <a:pt x="754" y="578"/>
                    <a:pt x="1198" y="622"/>
                    <a:pt x="1642" y="622"/>
                  </a:cubicBezTo>
                  <a:cubicBezTo>
                    <a:pt x="1997" y="622"/>
                    <a:pt x="1997" y="90"/>
                    <a:pt x="1642" y="45"/>
                  </a:cubicBezTo>
                  <a:cubicBezTo>
                    <a:pt x="1198" y="45"/>
                    <a:pt x="754" y="1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0" name="Google Shape;851;p27">
              <a:extLst>
                <a:ext uri="{FF2B5EF4-FFF2-40B4-BE49-F238E27FC236}">
                  <a16:creationId xmlns:a16="http://schemas.microsoft.com/office/drawing/2014/main" xmlns="" id="{773A920D-3EA9-2EA9-EF77-9976EADFDC9D}"/>
                </a:ext>
              </a:extLst>
            </p:cNvPr>
            <p:cNvSpPr/>
            <p:nvPr/>
          </p:nvSpPr>
          <p:spPr>
            <a:xfrm>
              <a:off x="3881550" y="2579625"/>
              <a:ext cx="68775" cy="15625"/>
            </a:xfrm>
            <a:custGeom>
              <a:avLst/>
              <a:gdLst/>
              <a:ahLst/>
              <a:cxnLst/>
              <a:rect l="l" t="t" r="r" b="b"/>
              <a:pathLst>
                <a:path w="2751" h="625" extrusionOk="0">
                  <a:moveTo>
                    <a:pt x="2396" y="1"/>
                  </a:moveTo>
                  <a:cubicBezTo>
                    <a:pt x="1686" y="45"/>
                    <a:pt x="1020" y="45"/>
                    <a:pt x="355" y="45"/>
                  </a:cubicBezTo>
                  <a:cubicBezTo>
                    <a:pt x="13" y="88"/>
                    <a:pt x="0" y="624"/>
                    <a:pt x="317" y="624"/>
                  </a:cubicBezTo>
                  <a:cubicBezTo>
                    <a:pt x="329" y="624"/>
                    <a:pt x="342" y="624"/>
                    <a:pt x="355" y="622"/>
                  </a:cubicBezTo>
                  <a:cubicBezTo>
                    <a:pt x="1020" y="622"/>
                    <a:pt x="1686" y="578"/>
                    <a:pt x="2396" y="578"/>
                  </a:cubicBezTo>
                  <a:cubicBezTo>
                    <a:pt x="2751" y="578"/>
                    <a:pt x="2751" y="1"/>
                    <a:pt x="239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1" name="Google Shape;852;p27">
              <a:extLst>
                <a:ext uri="{FF2B5EF4-FFF2-40B4-BE49-F238E27FC236}">
                  <a16:creationId xmlns:a16="http://schemas.microsoft.com/office/drawing/2014/main" xmlns="" id="{E7F15019-5F65-5EBF-F3A9-C79004924A24}"/>
                </a:ext>
              </a:extLst>
            </p:cNvPr>
            <p:cNvSpPr/>
            <p:nvPr/>
          </p:nvSpPr>
          <p:spPr>
            <a:xfrm>
              <a:off x="3620125" y="2020525"/>
              <a:ext cx="41450" cy="17900"/>
            </a:xfrm>
            <a:custGeom>
              <a:avLst/>
              <a:gdLst/>
              <a:ahLst/>
              <a:cxnLst/>
              <a:rect l="l" t="t" r="r" b="b"/>
              <a:pathLst>
                <a:path w="1658" h="716" extrusionOk="0">
                  <a:moveTo>
                    <a:pt x="477" y="1"/>
                  </a:moveTo>
                  <a:cubicBezTo>
                    <a:pt x="150" y="1"/>
                    <a:pt x="0" y="495"/>
                    <a:pt x="341" y="580"/>
                  </a:cubicBezTo>
                  <a:cubicBezTo>
                    <a:pt x="607" y="625"/>
                    <a:pt x="873" y="669"/>
                    <a:pt x="1140" y="713"/>
                  </a:cubicBezTo>
                  <a:cubicBezTo>
                    <a:pt x="1154" y="715"/>
                    <a:pt x="1168" y="716"/>
                    <a:pt x="1181" y="716"/>
                  </a:cubicBezTo>
                  <a:cubicBezTo>
                    <a:pt x="1508" y="716"/>
                    <a:pt x="1658" y="222"/>
                    <a:pt x="1317" y="136"/>
                  </a:cubicBezTo>
                  <a:cubicBezTo>
                    <a:pt x="1051" y="92"/>
                    <a:pt x="785" y="48"/>
                    <a:pt x="518" y="3"/>
                  </a:cubicBezTo>
                  <a:cubicBezTo>
                    <a:pt x="504" y="2"/>
                    <a:pt x="490" y="1"/>
                    <a:pt x="47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2" name="Google Shape;853;p27">
              <a:extLst>
                <a:ext uri="{FF2B5EF4-FFF2-40B4-BE49-F238E27FC236}">
                  <a16:creationId xmlns:a16="http://schemas.microsoft.com/office/drawing/2014/main" xmlns="" id="{3F2C6D50-330C-E45F-BA03-A89660F7546E}"/>
                </a:ext>
              </a:extLst>
            </p:cNvPr>
            <p:cNvSpPr/>
            <p:nvPr/>
          </p:nvSpPr>
          <p:spPr>
            <a:xfrm>
              <a:off x="4386225" y="2253000"/>
              <a:ext cx="31075" cy="25000"/>
            </a:xfrm>
            <a:custGeom>
              <a:avLst/>
              <a:gdLst/>
              <a:ahLst/>
              <a:cxnLst/>
              <a:rect l="l" t="t" r="r" b="b"/>
              <a:pathLst>
                <a:path w="1243" h="1000" extrusionOk="0">
                  <a:moveTo>
                    <a:pt x="338" y="0"/>
                  </a:moveTo>
                  <a:cubicBezTo>
                    <a:pt x="242" y="0"/>
                    <a:pt x="147" y="68"/>
                    <a:pt x="89" y="155"/>
                  </a:cubicBezTo>
                  <a:cubicBezTo>
                    <a:pt x="0" y="288"/>
                    <a:pt x="89" y="465"/>
                    <a:pt x="178" y="554"/>
                  </a:cubicBezTo>
                  <a:cubicBezTo>
                    <a:pt x="399" y="687"/>
                    <a:pt x="577" y="820"/>
                    <a:pt x="754" y="953"/>
                  </a:cubicBezTo>
                  <a:cubicBezTo>
                    <a:pt x="801" y="985"/>
                    <a:pt x="854" y="1000"/>
                    <a:pt x="907" y="1000"/>
                  </a:cubicBezTo>
                  <a:cubicBezTo>
                    <a:pt x="1002" y="1000"/>
                    <a:pt x="1096" y="951"/>
                    <a:pt x="1154" y="865"/>
                  </a:cubicBezTo>
                  <a:cubicBezTo>
                    <a:pt x="1242" y="732"/>
                    <a:pt x="1198" y="554"/>
                    <a:pt x="1065" y="465"/>
                  </a:cubicBezTo>
                  <a:cubicBezTo>
                    <a:pt x="843" y="332"/>
                    <a:pt x="666" y="199"/>
                    <a:pt x="488" y="66"/>
                  </a:cubicBezTo>
                  <a:cubicBezTo>
                    <a:pt x="442" y="20"/>
                    <a:pt x="390" y="0"/>
                    <a:pt x="33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3" name="Google Shape;854;p27">
              <a:extLst>
                <a:ext uri="{FF2B5EF4-FFF2-40B4-BE49-F238E27FC236}">
                  <a16:creationId xmlns:a16="http://schemas.microsoft.com/office/drawing/2014/main" xmlns="" id="{1FF44296-D147-5372-E353-5D87F522AAD9}"/>
                </a:ext>
              </a:extLst>
            </p:cNvPr>
            <p:cNvSpPr/>
            <p:nvPr/>
          </p:nvSpPr>
          <p:spPr>
            <a:xfrm>
              <a:off x="4083450" y="2687000"/>
              <a:ext cx="30850" cy="23400"/>
            </a:xfrm>
            <a:custGeom>
              <a:avLst/>
              <a:gdLst/>
              <a:ahLst/>
              <a:cxnLst/>
              <a:rect l="l" t="t" r="r" b="b"/>
              <a:pathLst>
                <a:path w="1234" h="936" extrusionOk="0">
                  <a:moveTo>
                    <a:pt x="859" y="1"/>
                  </a:moveTo>
                  <a:cubicBezTo>
                    <a:pt x="811" y="1"/>
                    <a:pt x="761" y="17"/>
                    <a:pt x="709" y="54"/>
                  </a:cubicBezTo>
                  <a:cubicBezTo>
                    <a:pt x="575" y="187"/>
                    <a:pt x="398" y="276"/>
                    <a:pt x="265" y="409"/>
                  </a:cubicBezTo>
                  <a:cubicBezTo>
                    <a:pt x="1" y="560"/>
                    <a:pt x="154" y="935"/>
                    <a:pt x="396" y="935"/>
                  </a:cubicBezTo>
                  <a:cubicBezTo>
                    <a:pt x="439" y="935"/>
                    <a:pt x="485" y="923"/>
                    <a:pt x="531" y="897"/>
                  </a:cubicBezTo>
                  <a:cubicBezTo>
                    <a:pt x="709" y="764"/>
                    <a:pt x="842" y="675"/>
                    <a:pt x="975" y="542"/>
                  </a:cubicBezTo>
                  <a:cubicBezTo>
                    <a:pt x="1233" y="394"/>
                    <a:pt x="1092" y="1"/>
                    <a:pt x="85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4" name="Google Shape;855;p27">
              <a:extLst>
                <a:ext uri="{FF2B5EF4-FFF2-40B4-BE49-F238E27FC236}">
                  <a16:creationId xmlns:a16="http://schemas.microsoft.com/office/drawing/2014/main" xmlns="" id="{7D385324-E063-815C-B89B-FB1226982F74}"/>
                </a:ext>
              </a:extLst>
            </p:cNvPr>
            <p:cNvSpPr/>
            <p:nvPr/>
          </p:nvSpPr>
          <p:spPr>
            <a:xfrm>
              <a:off x="4494725" y="2382800"/>
              <a:ext cx="32575" cy="18775"/>
            </a:xfrm>
            <a:custGeom>
              <a:avLst/>
              <a:gdLst/>
              <a:ahLst/>
              <a:cxnLst/>
              <a:rect l="l" t="t" r="r" b="b"/>
              <a:pathLst>
                <a:path w="1303" h="751" extrusionOk="0">
                  <a:moveTo>
                    <a:pt x="350" y="1"/>
                  </a:moveTo>
                  <a:cubicBezTo>
                    <a:pt x="75" y="1"/>
                    <a:pt x="0" y="473"/>
                    <a:pt x="319" y="553"/>
                  </a:cubicBezTo>
                  <a:cubicBezTo>
                    <a:pt x="496" y="597"/>
                    <a:pt x="674" y="686"/>
                    <a:pt x="851" y="731"/>
                  </a:cubicBezTo>
                  <a:cubicBezTo>
                    <a:pt x="887" y="744"/>
                    <a:pt x="922" y="750"/>
                    <a:pt x="953" y="750"/>
                  </a:cubicBezTo>
                  <a:cubicBezTo>
                    <a:pt x="1228" y="750"/>
                    <a:pt x="1303" y="278"/>
                    <a:pt x="984" y="198"/>
                  </a:cubicBezTo>
                  <a:cubicBezTo>
                    <a:pt x="807" y="109"/>
                    <a:pt x="629" y="65"/>
                    <a:pt x="452" y="21"/>
                  </a:cubicBezTo>
                  <a:cubicBezTo>
                    <a:pt x="415" y="7"/>
                    <a:pt x="381" y="1"/>
                    <a:pt x="35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5" name="Google Shape;856;p27">
              <a:extLst>
                <a:ext uri="{FF2B5EF4-FFF2-40B4-BE49-F238E27FC236}">
                  <a16:creationId xmlns:a16="http://schemas.microsoft.com/office/drawing/2014/main" xmlns="" id="{4403D315-6DBD-C0AD-CD65-3749F3A873A8}"/>
                </a:ext>
              </a:extLst>
            </p:cNvPr>
            <p:cNvSpPr/>
            <p:nvPr/>
          </p:nvSpPr>
          <p:spPr>
            <a:xfrm>
              <a:off x="4388425" y="2626925"/>
              <a:ext cx="33300" cy="17075"/>
            </a:xfrm>
            <a:custGeom>
              <a:avLst/>
              <a:gdLst/>
              <a:ahLst/>
              <a:cxnLst/>
              <a:rect l="l" t="t" r="r" b="b"/>
              <a:pathLst>
                <a:path w="1332" h="683" extrusionOk="0">
                  <a:moveTo>
                    <a:pt x="1076" y="1"/>
                  </a:moveTo>
                  <a:cubicBezTo>
                    <a:pt x="1042" y="1"/>
                    <a:pt x="1008" y="6"/>
                    <a:pt x="977" y="17"/>
                  </a:cubicBezTo>
                  <a:cubicBezTo>
                    <a:pt x="711" y="61"/>
                    <a:pt x="444" y="61"/>
                    <a:pt x="223" y="105"/>
                  </a:cubicBezTo>
                  <a:cubicBezTo>
                    <a:pt x="45" y="150"/>
                    <a:pt x="1" y="327"/>
                    <a:pt x="1" y="460"/>
                  </a:cubicBezTo>
                  <a:cubicBezTo>
                    <a:pt x="45" y="638"/>
                    <a:pt x="223" y="682"/>
                    <a:pt x="356" y="682"/>
                  </a:cubicBezTo>
                  <a:cubicBezTo>
                    <a:pt x="622" y="638"/>
                    <a:pt x="844" y="593"/>
                    <a:pt x="1110" y="549"/>
                  </a:cubicBezTo>
                  <a:cubicBezTo>
                    <a:pt x="1287" y="505"/>
                    <a:pt x="1332" y="327"/>
                    <a:pt x="1332" y="194"/>
                  </a:cubicBezTo>
                  <a:cubicBezTo>
                    <a:pt x="1298" y="59"/>
                    <a:pt x="1186" y="1"/>
                    <a:pt x="10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6" name="Google Shape;857;p27">
              <a:extLst>
                <a:ext uri="{FF2B5EF4-FFF2-40B4-BE49-F238E27FC236}">
                  <a16:creationId xmlns:a16="http://schemas.microsoft.com/office/drawing/2014/main" xmlns="" id="{7862187E-1B3F-E6CD-48CF-62061F78E053}"/>
                </a:ext>
              </a:extLst>
            </p:cNvPr>
            <p:cNvSpPr/>
            <p:nvPr/>
          </p:nvSpPr>
          <p:spPr>
            <a:xfrm>
              <a:off x="4502725" y="2513225"/>
              <a:ext cx="38750" cy="23025"/>
            </a:xfrm>
            <a:custGeom>
              <a:avLst/>
              <a:gdLst/>
              <a:ahLst/>
              <a:cxnLst/>
              <a:rect l="l" t="t" r="r" b="b"/>
              <a:pathLst>
                <a:path w="1550" h="921" extrusionOk="0">
                  <a:moveTo>
                    <a:pt x="1112" y="1"/>
                  </a:moveTo>
                  <a:cubicBezTo>
                    <a:pt x="1068" y="1"/>
                    <a:pt x="1021" y="13"/>
                    <a:pt x="975" y="39"/>
                  </a:cubicBezTo>
                  <a:cubicBezTo>
                    <a:pt x="753" y="128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9"/>
                    <a:pt x="575" y="882"/>
                  </a:cubicBezTo>
                  <a:cubicBezTo>
                    <a:pt x="797" y="749"/>
                    <a:pt x="1019" y="616"/>
                    <a:pt x="1285" y="527"/>
                  </a:cubicBezTo>
                  <a:cubicBezTo>
                    <a:pt x="1549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7" name="Google Shape;858;p27">
              <a:extLst>
                <a:ext uri="{FF2B5EF4-FFF2-40B4-BE49-F238E27FC236}">
                  <a16:creationId xmlns:a16="http://schemas.microsoft.com/office/drawing/2014/main" xmlns="" id="{7267F865-6164-2098-4F7A-C3E9788E2128}"/>
                </a:ext>
              </a:extLst>
            </p:cNvPr>
            <p:cNvSpPr/>
            <p:nvPr/>
          </p:nvSpPr>
          <p:spPr>
            <a:xfrm>
              <a:off x="4370475" y="2408325"/>
              <a:ext cx="32725" cy="18750"/>
            </a:xfrm>
            <a:custGeom>
              <a:avLst/>
              <a:gdLst/>
              <a:ahLst/>
              <a:cxnLst/>
              <a:rect l="l" t="t" r="r" b="b"/>
              <a:pathLst>
                <a:path w="1309" h="750" extrusionOk="0">
                  <a:moveTo>
                    <a:pt x="362" y="0"/>
                  </a:moveTo>
                  <a:cubicBezTo>
                    <a:pt x="111" y="0"/>
                    <a:pt x="1" y="473"/>
                    <a:pt x="319" y="553"/>
                  </a:cubicBezTo>
                  <a:cubicBezTo>
                    <a:pt x="497" y="641"/>
                    <a:pt x="674" y="686"/>
                    <a:pt x="852" y="730"/>
                  </a:cubicBezTo>
                  <a:cubicBezTo>
                    <a:pt x="888" y="744"/>
                    <a:pt x="922" y="750"/>
                    <a:pt x="954" y="750"/>
                  </a:cubicBezTo>
                  <a:cubicBezTo>
                    <a:pt x="1229" y="750"/>
                    <a:pt x="1308" y="277"/>
                    <a:pt x="1029" y="198"/>
                  </a:cubicBezTo>
                  <a:cubicBezTo>
                    <a:pt x="852" y="153"/>
                    <a:pt x="674" y="65"/>
                    <a:pt x="453" y="20"/>
                  </a:cubicBezTo>
                  <a:cubicBezTo>
                    <a:pt x="421" y="6"/>
                    <a:pt x="390" y="0"/>
                    <a:pt x="3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8" name="Google Shape;859;p27">
              <a:extLst>
                <a:ext uri="{FF2B5EF4-FFF2-40B4-BE49-F238E27FC236}">
                  <a16:creationId xmlns:a16="http://schemas.microsoft.com/office/drawing/2014/main" xmlns="" id="{CB90D3C5-357F-1CA8-1E50-F2C193BEF0D0}"/>
                </a:ext>
              </a:extLst>
            </p:cNvPr>
            <p:cNvSpPr/>
            <p:nvPr/>
          </p:nvSpPr>
          <p:spPr>
            <a:xfrm>
              <a:off x="4163275" y="2276775"/>
              <a:ext cx="31075" cy="24525"/>
            </a:xfrm>
            <a:custGeom>
              <a:avLst/>
              <a:gdLst/>
              <a:ahLst/>
              <a:cxnLst/>
              <a:rect l="l" t="t" r="r" b="b"/>
              <a:pathLst>
                <a:path w="1243" h="981" extrusionOk="0">
                  <a:moveTo>
                    <a:pt x="336" y="1"/>
                  </a:moveTo>
                  <a:cubicBezTo>
                    <a:pt x="240" y="1"/>
                    <a:pt x="146" y="50"/>
                    <a:pt x="89" y="135"/>
                  </a:cubicBezTo>
                  <a:cubicBezTo>
                    <a:pt x="0" y="269"/>
                    <a:pt x="44" y="446"/>
                    <a:pt x="178" y="535"/>
                  </a:cubicBezTo>
                  <a:cubicBezTo>
                    <a:pt x="399" y="668"/>
                    <a:pt x="577" y="801"/>
                    <a:pt x="754" y="934"/>
                  </a:cubicBezTo>
                  <a:cubicBezTo>
                    <a:pt x="802" y="966"/>
                    <a:pt x="854" y="980"/>
                    <a:pt x="907" y="980"/>
                  </a:cubicBezTo>
                  <a:cubicBezTo>
                    <a:pt x="1002" y="980"/>
                    <a:pt x="1096" y="931"/>
                    <a:pt x="1154" y="845"/>
                  </a:cubicBezTo>
                  <a:cubicBezTo>
                    <a:pt x="1242" y="712"/>
                    <a:pt x="1154" y="535"/>
                    <a:pt x="1065" y="446"/>
                  </a:cubicBezTo>
                  <a:cubicBezTo>
                    <a:pt x="843" y="313"/>
                    <a:pt x="666" y="180"/>
                    <a:pt x="488" y="47"/>
                  </a:cubicBezTo>
                  <a:cubicBezTo>
                    <a:pt x="441" y="15"/>
                    <a:pt x="388" y="1"/>
                    <a:pt x="33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9" name="Google Shape;860;p27">
              <a:extLst>
                <a:ext uri="{FF2B5EF4-FFF2-40B4-BE49-F238E27FC236}">
                  <a16:creationId xmlns:a16="http://schemas.microsoft.com/office/drawing/2014/main" xmlns="" id="{B0A15E31-06AA-C218-AEA0-997D8F932717}"/>
                </a:ext>
              </a:extLst>
            </p:cNvPr>
            <p:cNvSpPr/>
            <p:nvPr/>
          </p:nvSpPr>
          <p:spPr>
            <a:xfrm>
              <a:off x="4271525" y="2406350"/>
              <a:ext cx="32825" cy="18525"/>
            </a:xfrm>
            <a:custGeom>
              <a:avLst/>
              <a:gdLst/>
              <a:ahLst/>
              <a:cxnLst/>
              <a:rect l="l" t="t" r="r" b="b"/>
              <a:pathLst>
                <a:path w="1313" h="741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506" y="632"/>
                    <a:pt x="684" y="676"/>
                    <a:pt x="861" y="720"/>
                  </a:cubicBezTo>
                  <a:cubicBezTo>
                    <a:pt x="898" y="734"/>
                    <a:pt x="932" y="740"/>
                    <a:pt x="963" y="740"/>
                  </a:cubicBezTo>
                  <a:cubicBezTo>
                    <a:pt x="1238" y="740"/>
                    <a:pt x="1313" y="268"/>
                    <a:pt x="994" y="188"/>
                  </a:cubicBezTo>
                  <a:cubicBezTo>
                    <a:pt x="817" y="144"/>
                    <a:pt x="639" y="55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0" name="Google Shape;861;p27">
              <a:extLst>
                <a:ext uri="{FF2B5EF4-FFF2-40B4-BE49-F238E27FC236}">
                  <a16:creationId xmlns:a16="http://schemas.microsoft.com/office/drawing/2014/main" xmlns="" id="{51AF30C2-6B37-934F-4579-210059A85FEA}"/>
                </a:ext>
              </a:extLst>
            </p:cNvPr>
            <p:cNvSpPr/>
            <p:nvPr/>
          </p:nvSpPr>
          <p:spPr>
            <a:xfrm>
              <a:off x="4165475" y="2650325"/>
              <a:ext cx="33300" cy="16950"/>
            </a:xfrm>
            <a:custGeom>
              <a:avLst/>
              <a:gdLst/>
              <a:ahLst/>
              <a:cxnLst/>
              <a:rect l="l" t="t" r="r" b="b"/>
              <a:pathLst>
                <a:path w="1332" h="678" extrusionOk="0">
                  <a:moveTo>
                    <a:pt x="1051" y="1"/>
                  </a:moveTo>
                  <a:cubicBezTo>
                    <a:pt x="1025" y="1"/>
                    <a:pt x="1001" y="5"/>
                    <a:pt x="977" y="12"/>
                  </a:cubicBezTo>
                  <a:cubicBezTo>
                    <a:pt x="711" y="57"/>
                    <a:pt x="445" y="101"/>
                    <a:pt x="223" y="101"/>
                  </a:cubicBezTo>
                  <a:cubicBezTo>
                    <a:pt x="45" y="145"/>
                    <a:pt x="1" y="323"/>
                    <a:pt x="1" y="456"/>
                  </a:cubicBezTo>
                  <a:cubicBezTo>
                    <a:pt x="45" y="634"/>
                    <a:pt x="223" y="678"/>
                    <a:pt x="356" y="678"/>
                  </a:cubicBezTo>
                  <a:cubicBezTo>
                    <a:pt x="622" y="634"/>
                    <a:pt x="844" y="589"/>
                    <a:pt x="1110" y="545"/>
                  </a:cubicBezTo>
                  <a:cubicBezTo>
                    <a:pt x="1288" y="545"/>
                    <a:pt x="1332" y="323"/>
                    <a:pt x="1332" y="190"/>
                  </a:cubicBezTo>
                  <a:cubicBezTo>
                    <a:pt x="1295" y="80"/>
                    <a:pt x="1169" y="1"/>
                    <a:pt x="105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1" name="Google Shape;862;p27">
              <a:extLst>
                <a:ext uri="{FF2B5EF4-FFF2-40B4-BE49-F238E27FC236}">
                  <a16:creationId xmlns:a16="http://schemas.microsoft.com/office/drawing/2014/main" xmlns="" id="{4AEFBF57-25F4-27EF-D13C-4821A8341FFE}"/>
                </a:ext>
              </a:extLst>
            </p:cNvPr>
            <p:cNvSpPr/>
            <p:nvPr/>
          </p:nvSpPr>
          <p:spPr>
            <a:xfrm>
              <a:off x="3946975" y="2914200"/>
              <a:ext cx="34400" cy="17075"/>
            </a:xfrm>
            <a:custGeom>
              <a:avLst/>
              <a:gdLst/>
              <a:ahLst/>
              <a:cxnLst/>
              <a:rect l="l" t="t" r="r" b="b"/>
              <a:pathLst>
                <a:path w="1376" h="683" extrusionOk="0">
                  <a:moveTo>
                    <a:pt x="1114" y="1"/>
                  </a:moveTo>
                  <a:cubicBezTo>
                    <a:pt x="1084" y="1"/>
                    <a:pt x="1052" y="6"/>
                    <a:pt x="1021" y="17"/>
                  </a:cubicBezTo>
                  <a:cubicBezTo>
                    <a:pt x="755" y="17"/>
                    <a:pt x="488" y="61"/>
                    <a:pt x="267" y="106"/>
                  </a:cubicBezTo>
                  <a:cubicBezTo>
                    <a:pt x="89" y="150"/>
                    <a:pt x="0" y="328"/>
                    <a:pt x="45" y="461"/>
                  </a:cubicBezTo>
                  <a:cubicBezTo>
                    <a:pt x="89" y="638"/>
                    <a:pt x="267" y="682"/>
                    <a:pt x="400" y="682"/>
                  </a:cubicBezTo>
                  <a:cubicBezTo>
                    <a:pt x="666" y="638"/>
                    <a:pt x="888" y="594"/>
                    <a:pt x="1154" y="549"/>
                  </a:cubicBezTo>
                  <a:cubicBezTo>
                    <a:pt x="1287" y="505"/>
                    <a:pt x="1376" y="328"/>
                    <a:pt x="1331" y="194"/>
                  </a:cubicBezTo>
                  <a:cubicBezTo>
                    <a:pt x="1298" y="59"/>
                    <a:pt x="1212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2" name="Google Shape;863;p27">
              <a:extLst>
                <a:ext uri="{FF2B5EF4-FFF2-40B4-BE49-F238E27FC236}">
                  <a16:creationId xmlns:a16="http://schemas.microsoft.com/office/drawing/2014/main" xmlns="" id="{A432BF22-5B20-5D3B-5B70-78A51DA9DE24}"/>
                </a:ext>
              </a:extLst>
            </p:cNvPr>
            <p:cNvSpPr/>
            <p:nvPr/>
          </p:nvSpPr>
          <p:spPr>
            <a:xfrm>
              <a:off x="4279775" y="2536525"/>
              <a:ext cx="38575" cy="23025"/>
            </a:xfrm>
            <a:custGeom>
              <a:avLst/>
              <a:gdLst/>
              <a:ahLst/>
              <a:cxnLst/>
              <a:rect l="l" t="t" r="r" b="b"/>
              <a:pathLst>
                <a:path w="1543" h="921" extrusionOk="0">
                  <a:moveTo>
                    <a:pt x="1112" y="1"/>
                  </a:moveTo>
                  <a:cubicBezTo>
                    <a:pt x="1068" y="1"/>
                    <a:pt x="1021" y="12"/>
                    <a:pt x="975" y="39"/>
                  </a:cubicBezTo>
                  <a:cubicBezTo>
                    <a:pt x="753" y="172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8"/>
                    <a:pt x="576" y="882"/>
                  </a:cubicBezTo>
                  <a:cubicBezTo>
                    <a:pt x="797" y="749"/>
                    <a:pt x="1019" y="660"/>
                    <a:pt x="1241" y="527"/>
                  </a:cubicBezTo>
                  <a:cubicBezTo>
                    <a:pt x="1543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3" name="Google Shape;864;p27">
              <a:extLst>
                <a:ext uri="{FF2B5EF4-FFF2-40B4-BE49-F238E27FC236}">
                  <a16:creationId xmlns:a16="http://schemas.microsoft.com/office/drawing/2014/main" xmlns="" id="{56A38BA1-B42E-D54C-B887-856F8425BE0E}"/>
                </a:ext>
              </a:extLst>
            </p:cNvPr>
            <p:cNvSpPr/>
            <p:nvPr/>
          </p:nvSpPr>
          <p:spPr>
            <a:xfrm>
              <a:off x="4147300" y="2431850"/>
              <a:ext cx="32875" cy="18550"/>
            </a:xfrm>
            <a:custGeom>
              <a:avLst/>
              <a:gdLst/>
              <a:ahLst/>
              <a:cxnLst/>
              <a:rect l="l" t="t" r="r" b="b"/>
              <a:pathLst>
                <a:path w="1315" h="742" extrusionOk="0">
                  <a:moveTo>
                    <a:pt x="393" y="1"/>
                  </a:moveTo>
                  <a:cubicBezTo>
                    <a:pt x="127" y="1"/>
                    <a:pt x="1" y="465"/>
                    <a:pt x="329" y="588"/>
                  </a:cubicBezTo>
                  <a:cubicBezTo>
                    <a:pt x="506" y="632"/>
                    <a:pt x="683" y="676"/>
                    <a:pt x="861" y="721"/>
                  </a:cubicBezTo>
                  <a:cubicBezTo>
                    <a:pt x="900" y="735"/>
                    <a:pt x="936" y="742"/>
                    <a:pt x="969" y="742"/>
                  </a:cubicBezTo>
                  <a:cubicBezTo>
                    <a:pt x="1240" y="742"/>
                    <a:pt x="1315" y="307"/>
                    <a:pt x="1038" y="188"/>
                  </a:cubicBezTo>
                  <a:cubicBezTo>
                    <a:pt x="861" y="144"/>
                    <a:pt x="683" y="55"/>
                    <a:pt x="462" y="11"/>
                  </a:cubicBezTo>
                  <a:cubicBezTo>
                    <a:pt x="438" y="4"/>
                    <a:pt x="415" y="1"/>
                    <a:pt x="39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4" name="Google Shape;865;p27">
              <a:extLst>
                <a:ext uri="{FF2B5EF4-FFF2-40B4-BE49-F238E27FC236}">
                  <a16:creationId xmlns:a16="http://schemas.microsoft.com/office/drawing/2014/main" xmlns="" id="{C84D0E2F-AD90-A6CE-B107-90958541FC58}"/>
                </a:ext>
              </a:extLst>
            </p:cNvPr>
            <p:cNvSpPr/>
            <p:nvPr/>
          </p:nvSpPr>
          <p:spPr>
            <a:xfrm>
              <a:off x="5144450" y="1702550"/>
              <a:ext cx="17500" cy="22000"/>
            </a:xfrm>
            <a:custGeom>
              <a:avLst/>
              <a:gdLst/>
              <a:ahLst/>
              <a:cxnLst/>
              <a:rect l="l" t="t" r="r" b="b"/>
              <a:pathLst>
                <a:path w="700" h="880" extrusionOk="0">
                  <a:moveTo>
                    <a:pt x="432" y="0"/>
                  </a:moveTo>
                  <a:cubicBezTo>
                    <a:pt x="371" y="0"/>
                    <a:pt x="314" y="35"/>
                    <a:pt x="285" y="122"/>
                  </a:cubicBezTo>
                  <a:cubicBezTo>
                    <a:pt x="196" y="255"/>
                    <a:pt x="152" y="432"/>
                    <a:pt x="63" y="566"/>
                  </a:cubicBezTo>
                  <a:cubicBezTo>
                    <a:pt x="0" y="722"/>
                    <a:pt x="159" y="879"/>
                    <a:pt x="289" y="879"/>
                  </a:cubicBezTo>
                  <a:cubicBezTo>
                    <a:pt x="343" y="879"/>
                    <a:pt x="392" y="852"/>
                    <a:pt x="418" y="787"/>
                  </a:cubicBezTo>
                  <a:cubicBezTo>
                    <a:pt x="507" y="610"/>
                    <a:pt x="551" y="477"/>
                    <a:pt x="640" y="299"/>
                  </a:cubicBezTo>
                  <a:cubicBezTo>
                    <a:pt x="700" y="150"/>
                    <a:pt x="558" y="0"/>
                    <a:pt x="43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5" name="Google Shape;866;p27">
              <a:extLst>
                <a:ext uri="{FF2B5EF4-FFF2-40B4-BE49-F238E27FC236}">
                  <a16:creationId xmlns:a16="http://schemas.microsoft.com/office/drawing/2014/main" xmlns="" id="{244CA27D-34B9-2D31-0329-8C696EA6C458}"/>
                </a:ext>
              </a:extLst>
            </p:cNvPr>
            <p:cNvSpPr/>
            <p:nvPr/>
          </p:nvSpPr>
          <p:spPr>
            <a:xfrm>
              <a:off x="5077800" y="1797925"/>
              <a:ext cx="11675" cy="19150"/>
            </a:xfrm>
            <a:custGeom>
              <a:avLst/>
              <a:gdLst/>
              <a:ahLst/>
              <a:cxnLst/>
              <a:rect l="l" t="t" r="r" b="b"/>
              <a:pathLst>
                <a:path w="467" h="766" extrusionOk="0">
                  <a:moveTo>
                    <a:pt x="267" y="0"/>
                  </a:moveTo>
                  <a:cubicBezTo>
                    <a:pt x="167" y="0"/>
                    <a:pt x="67" y="56"/>
                    <a:pt x="67" y="167"/>
                  </a:cubicBezTo>
                  <a:cubicBezTo>
                    <a:pt x="23" y="300"/>
                    <a:pt x="23" y="433"/>
                    <a:pt x="23" y="566"/>
                  </a:cubicBezTo>
                  <a:cubicBezTo>
                    <a:pt x="0" y="699"/>
                    <a:pt x="89" y="766"/>
                    <a:pt x="189" y="766"/>
                  </a:cubicBezTo>
                  <a:cubicBezTo>
                    <a:pt x="289" y="766"/>
                    <a:pt x="400" y="699"/>
                    <a:pt x="422" y="566"/>
                  </a:cubicBezTo>
                  <a:cubicBezTo>
                    <a:pt x="422" y="433"/>
                    <a:pt x="422" y="300"/>
                    <a:pt x="466" y="167"/>
                  </a:cubicBezTo>
                  <a:cubicBezTo>
                    <a:pt x="466" y="56"/>
                    <a:pt x="366" y="0"/>
                    <a:pt x="26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6" name="Google Shape;867;p27">
              <a:extLst>
                <a:ext uri="{FF2B5EF4-FFF2-40B4-BE49-F238E27FC236}">
                  <a16:creationId xmlns:a16="http://schemas.microsoft.com/office/drawing/2014/main" xmlns="" id="{00F6B12B-2DE2-9AC2-F2FE-C3AECFE549C1}"/>
                </a:ext>
              </a:extLst>
            </p:cNvPr>
            <p:cNvSpPr/>
            <p:nvPr/>
          </p:nvSpPr>
          <p:spPr>
            <a:xfrm>
              <a:off x="4892875" y="1761800"/>
              <a:ext cx="17150" cy="21825"/>
            </a:xfrm>
            <a:custGeom>
              <a:avLst/>
              <a:gdLst/>
              <a:ahLst/>
              <a:cxnLst/>
              <a:rect l="l" t="t" r="r" b="b"/>
              <a:pathLst>
                <a:path w="686" h="873" extrusionOk="0">
                  <a:moveTo>
                    <a:pt x="253" y="0"/>
                  </a:moveTo>
                  <a:cubicBezTo>
                    <a:pt x="126" y="0"/>
                    <a:pt x="1" y="102"/>
                    <a:pt x="54" y="236"/>
                  </a:cubicBezTo>
                  <a:cubicBezTo>
                    <a:pt x="143" y="414"/>
                    <a:pt x="188" y="591"/>
                    <a:pt x="232" y="725"/>
                  </a:cubicBezTo>
                  <a:cubicBezTo>
                    <a:pt x="284" y="829"/>
                    <a:pt x="371" y="872"/>
                    <a:pt x="452" y="872"/>
                  </a:cubicBezTo>
                  <a:cubicBezTo>
                    <a:pt x="576" y="872"/>
                    <a:pt x="685" y="770"/>
                    <a:pt x="631" y="636"/>
                  </a:cubicBezTo>
                  <a:cubicBezTo>
                    <a:pt x="587" y="458"/>
                    <a:pt x="498" y="281"/>
                    <a:pt x="454" y="148"/>
                  </a:cubicBezTo>
                  <a:cubicBezTo>
                    <a:pt x="419" y="43"/>
                    <a:pt x="336" y="0"/>
                    <a:pt x="25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7" name="Google Shape;868;p27">
              <a:extLst>
                <a:ext uri="{FF2B5EF4-FFF2-40B4-BE49-F238E27FC236}">
                  <a16:creationId xmlns:a16="http://schemas.microsoft.com/office/drawing/2014/main" xmlns="" id="{69219F50-96EC-6235-0985-5E453E057B7D}"/>
                </a:ext>
              </a:extLst>
            </p:cNvPr>
            <p:cNvSpPr/>
            <p:nvPr/>
          </p:nvSpPr>
          <p:spPr>
            <a:xfrm>
              <a:off x="4984000" y="1825025"/>
              <a:ext cx="22350" cy="20700"/>
            </a:xfrm>
            <a:custGeom>
              <a:avLst/>
              <a:gdLst/>
              <a:ahLst/>
              <a:cxnLst/>
              <a:rect l="l" t="t" r="r" b="b"/>
              <a:pathLst>
                <a:path w="894" h="828" extrusionOk="0">
                  <a:moveTo>
                    <a:pt x="271" y="0"/>
                  </a:moveTo>
                  <a:cubicBezTo>
                    <a:pt x="125" y="0"/>
                    <a:pt x="0" y="189"/>
                    <a:pt x="136" y="325"/>
                  </a:cubicBezTo>
                  <a:lnTo>
                    <a:pt x="491" y="769"/>
                  </a:lnTo>
                  <a:cubicBezTo>
                    <a:pt x="533" y="810"/>
                    <a:pt x="579" y="827"/>
                    <a:pt x="623" y="827"/>
                  </a:cubicBezTo>
                  <a:cubicBezTo>
                    <a:pt x="769" y="827"/>
                    <a:pt x="894" y="639"/>
                    <a:pt x="758" y="503"/>
                  </a:cubicBezTo>
                  <a:cubicBezTo>
                    <a:pt x="624" y="325"/>
                    <a:pt x="536" y="192"/>
                    <a:pt x="403" y="59"/>
                  </a:cubicBezTo>
                  <a:cubicBezTo>
                    <a:pt x="361" y="18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8" name="Google Shape;869;p27">
              <a:extLst>
                <a:ext uri="{FF2B5EF4-FFF2-40B4-BE49-F238E27FC236}">
                  <a16:creationId xmlns:a16="http://schemas.microsoft.com/office/drawing/2014/main" xmlns="" id="{5A3CBEE6-D205-9A73-2351-16F6DEE1D414}"/>
                </a:ext>
              </a:extLst>
            </p:cNvPr>
            <p:cNvSpPr/>
            <p:nvPr/>
          </p:nvSpPr>
          <p:spPr>
            <a:xfrm>
              <a:off x="5041750" y="1717225"/>
              <a:ext cx="11125" cy="19175"/>
            </a:xfrm>
            <a:custGeom>
              <a:avLst/>
              <a:gdLst/>
              <a:ahLst/>
              <a:cxnLst/>
              <a:rect l="l" t="t" r="r" b="b"/>
              <a:pathLst>
                <a:path w="445" h="767" extrusionOk="0">
                  <a:moveTo>
                    <a:pt x="244" y="1"/>
                  </a:moveTo>
                  <a:cubicBezTo>
                    <a:pt x="145" y="1"/>
                    <a:pt x="45" y="67"/>
                    <a:pt x="45" y="200"/>
                  </a:cubicBezTo>
                  <a:cubicBezTo>
                    <a:pt x="45" y="333"/>
                    <a:pt x="0" y="467"/>
                    <a:pt x="0" y="600"/>
                  </a:cubicBezTo>
                  <a:cubicBezTo>
                    <a:pt x="0" y="711"/>
                    <a:pt x="89" y="766"/>
                    <a:pt x="183" y="766"/>
                  </a:cubicBezTo>
                  <a:cubicBezTo>
                    <a:pt x="278" y="766"/>
                    <a:pt x="377" y="711"/>
                    <a:pt x="400" y="600"/>
                  </a:cubicBezTo>
                  <a:cubicBezTo>
                    <a:pt x="400" y="467"/>
                    <a:pt x="400" y="333"/>
                    <a:pt x="444" y="200"/>
                  </a:cubicBezTo>
                  <a:cubicBezTo>
                    <a:pt x="444" y="67"/>
                    <a:pt x="344" y="1"/>
                    <a:pt x="24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9" name="Google Shape;870;p27">
              <a:extLst>
                <a:ext uri="{FF2B5EF4-FFF2-40B4-BE49-F238E27FC236}">
                  <a16:creationId xmlns:a16="http://schemas.microsoft.com/office/drawing/2014/main" xmlns="" id="{80D60874-7030-0FBE-B037-7986E5EF92DA}"/>
                </a:ext>
              </a:extLst>
            </p:cNvPr>
            <p:cNvSpPr/>
            <p:nvPr/>
          </p:nvSpPr>
          <p:spPr>
            <a:xfrm>
              <a:off x="5027875" y="1649575"/>
              <a:ext cx="11125" cy="18875"/>
            </a:xfrm>
            <a:custGeom>
              <a:avLst/>
              <a:gdLst/>
              <a:ahLst/>
              <a:cxnLst/>
              <a:rect l="l" t="t" r="r" b="b"/>
              <a:pathLst>
                <a:path w="445" h="755" extrusionOk="0">
                  <a:moveTo>
                    <a:pt x="256" y="0"/>
                  </a:moveTo>
                  <a:cubicBezTo>
                    <a:pt x="156" y="0"/>
                    <a:pt x="45" y="67"/>
                    <a:pt x="23" y="200"/>
                  </a:cubicBezTo>
                  <a:cubicBezTo>
                    <a:pt x="23" y="333"/>
                    <a:pt x="23" y="422"/>
                    <a:pt x="23" y="555"/>
                  </a:cubicBezTo>
                  <a:cubicBezTo>
                    <a:pt x="1" y="688"/>
                    <a:pt x="90" y="755"/>
                    <a:pt x="184" y="755"/>
                  </a:cubicBezTo>
                  <a:cubicBezTo>
                    <a:pt x="278" y="755"/>
                    <a:pt x="378" y="688"/>
                    <a:pt x="378" y="555"/>
                  </a:cubicBezTo>
                  <a:cubicBezTo>
                    <a:pt x="422" y="422"/>
                    <a:pt x="422" y="333"/>
                    <a:pt x="422" y="200"/>
                  </a:cubicBezTo>
                  <a:cubicBezTo>
                    <a:pt x="444" y="67"/>
                    <a:pt x="356" y="0"/>
                    <a:pt x="2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0" name="Google Shape;871;p27">
              <a:extLst>
                <a:ext uri="{FF2B5EF4-FFF2-40B4-BE49-F238E27FC236}">
                  <a16:creationId xmlns:a16="http://schemas.microsoft.com/office/drawing/2014/main" xmlns="" id="{24D43F0B-D462-DD48-E4EB-093924FA5C4C}"/>
                </a:ext>
              </a:extLst>
            </p:cNvPr>
            <p:cNvSpPr/>
            <p:nvPr/>
          </p:nvSpPr>
          <p:spPr>
            <a:xfrm>
              <a:off x="4933825" y="1676400"/>
              <a:ext cx="21725" cy="21150"/>
            </a:xfrm>
            <a:custGeom>
              <a:avLst/>
              <a:gdLst/>
              <a:ahLst/>
              <a:cxnLst/>
              <a:rect l="l" t="t" r="r" b="b"/>
              <a:pathLst>
                <a:path w="869" h="846" extrusionOk="0">
                  <a:moveTo>
                    <a:pt x="281" y="0"/>
                  </a:moveTo>
                  <a:cubicBezTo>
                    <a:pt x="133" y="0"/>
                    <a:pt x="0" y="189"/>
                    <a:pt x="102" y="325"/>
                  </a:cubicBezTo>
                  <a:cubicBezTo>
                    <a:pt x="236" y="502"/>
                    <a:pt x="369" y="635"/>
                    <a:pt x="457" y="769"/>
                  </a:cubicBezTo>
                  <a:cubicBezTo>
                    <a:pt x="501" y="823"/>
                    <a:pt x="550" y="846"/>
                    <a:pt x="597" y="846"/>
                  </a:cubicBezTo>
                  <a:cubicBezTo>
                    <a:pt x="742" y="846"/>
                    <a:pt x="868" y="636"/>
                    <a:pt x="768" y="502"/>
                  </a:cubicBezTo>
                  <a:cubicBezTo>
                    <a:pt x="635" y="369"/>
                    <a:pt x="502" y="192"/>
                    <a:pt x="413" y="59"/>
                  </a:cubicBezTo>
                  <a:cubicBezTo>
                    <a:pt x="372" y="17"/>
                    <a:pt x="326" y="0"/>
                    <a:pt x="28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1" name="Google Shape;872;p27">
              <a:extLst>
                <a:ext uri="{FF2B5EF4-FFF2-40B4-BE49-F238E27FC236}">
                  <a16:creationId xmlns:a16="http://schemas.microsoft.com/office/drawing/2014/main" xmlns="" id="{431489FE-ED3A-4A69-68AF-5FED67D43484}"/>
                </a:ext>
              </a:extLst>
            </p:cNvPr>
            <p:cNvSpPr/>
            <p:nvPr/>
          </p:nvSpPr>
          <p:spPr>
            <a:xfrm>
              <a:off x="3394600" y="2850425"/>
              <a:ext cx="64125" cy="23375"/>
            </a:xfrm>
            <a:custGeom>
              <a:avLst/>
              <a:gdLst/>
              <a:ahLst/>
              <a:cxnLst/>
              <a:rect l="l" t="t" r="r" b="b"/>
              <a:pathLst>
                <a:path w="2565" h="935" extrusionOk="0">
                  <a:moveTo>
                    <a:pt x="2134" y="1"/>
                  </a:moveTo>
                  <a:cubicBezTo>
                    <a:pt x="2090" y="1"/>
                    <a:pt x="2043" y="12"/>
                    <a:pt x="1997" y="39"/>
                  </a:cubicBezTo>
                  <a:cubicBezTo>
                    <a:pt x="1464" y="305"/>
                    <a:pt x="932" y="394"/>
                    <a:pt x="355" y="394"/>
                  </a:cubicBezTo>
                  <a:cubicBezTo>
                    <a:pt x="342" y="392"/>
                    <a:pt x="329" y="391"/>
                    <a:pt x="317" y="391"/>
                  </a:cubicBezTo>
                  <a:cubicBezTo>
                    <a:pt x="1" y="391"/>
                    <a:pt x="13" y="926"/>
                    <a:pt x="355" y="926"/>
                  </a:cubicBezTo>
                  <a:cubicBezTo>
                    <a:pt x="444" y="932"/>
                    <a:pt x="531" y="935"/>
                    <a:pt x="617" y="935"/>
                  </a:cubicBezTo>
                  <a:cubicBezTo>
                    <a:pt x="1220" y="935"/>
                    <a:pt x="1758" y="799"/>
                    <a:pt x="2263" y="527"/>
                  </a:cubicBezTo>
                  <a:cubicBezTo>
                    <a:pt x="2565" y="376"/>
                    <a:pt x="2386" y="1"/>
                    <a:pt x="213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2" name="Google Shape;873;p27">
              <a:extLst>
                <a:ext uri="{FF2B5EF4-FFF2-40B4-BE49-F238E27FC236}">
                  <a16:creationId xmlns:a16="http://schemas.microsoft.com/office/drawing/2014/main" xmlns="" id="{124D32FE-B330-4F54-A752-FEE2238A9589}"/>
                </a:ext>
              </a:extLst>
            </p:cNvPr>
            <p:cNvSpPr/>
            <p:nvPr/>
          </p:nvSpPr>
          <p:spPr>
            <a:xfrm>
              <a:off x="3753725" y="2818725"/>
              <a:ext cx="49275" cy="25450"/>
            </a:xfrm>
            <a:custGeom>
              <a:avLst/>
              <a:gdLst/>
              <a:ahLst/>
              <a:cxnLst/>
              <a:rect l="l" t="t" r="r" b="b"/>
              <a:pathLst>
                <a:path w="1971" h="1018" extrusionOk="0">
                  <a:moveTo>
                    <a:pt x="1610" y="0"/>
                  </a:moveTo>
                  <a:cubicBezTo>
                    <a:pt x="1581" y="0"/>
                    <a:pt x="1551" y="7"/>
                    <a:pt x="1519" y="20"/>
                  </a:cubicBezTo>
                  <a:cubicBezTo>
                    <a:pt x="1120" y="153"/>
                    <a:pt x="720" y="331"/>
                    <a:pt x="277" y="464"/>
                  </a:cubicBezTo>
                  <a:cubicBezTo>
                    <a:pt x="0" y="583"/>
                    <a:pt x="75" y="1018"/>
                    <a:pt x="346" y="1018"/>
                  </a:cubicBezTo>
                  <a:cubicBezTo>
                    <a:pt x="379" y="1018"/>
                    <a:pt x="415" y="1011"/>
                    <a:pt x="454" y="996"/>
                  </a:cubicBezTo>
                  <a:cubicBezTo>
                    <a:pt x="853" y="863"/>
                    <a:pt x="1253" y="730"/>
                    <a:pt x="1652" y="553"/>
                  </a:cubicBezTo>
                  <a:cubicBezTo>
                    <a:pt x="1971" y="473"/>
                    <a:pt x="1860" y="0"/>
                    <a:pt x="16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3" name="Google Shape;874;p27">
              <a:extLst>
                <a:ext uri="{FF2B5EF4-FFF2-40B4-BE49-F238E27FC236}">
                  <a16:creationId xmlns:a16="http://schemas.microsoft.com/office/drawing/2014/main" xmlns="" id="{0450CF22-F0D7-0639-D9F6-C57BF220B481}"/>
                </a:ext>
              </a:extLst>
            </p:cNvPr>
            <p:cNvSpPr/>
            <p:nvPr/>
          </p:nvSpPr>
          <p:spPr>
            <a:xfrm>
              <a:off x="2916525" y="2946725"/>
              <a:ext cx="75450" cy="16725"/>
            </a:xfrm>
            <a:custGeom>
              <a:avLst/>
              <a:gdLst/>
              <a:ahLst/>
              <a:cxnLst/>
              <a:rect l="l" t="t" r="r" b="b"/>
              <a:pathLst>
                <a:path w="3018" h="669" extrusionOk="0">
                  <a:moveTo>
                    <a:pt x="2701" y="0"/>
                  </a:moveTo>
                  <a:cubicBezTo>
                    <a:pt x="2689" y="0"/>
                    <a:pt x="2676" y="1"/>
                    <a:pt x="2663" y="3"/>
                  </a:cubicBezTo>
                  <a:cubicBezTo>
                    <a:pt x="1909" y="47"/>
                    <a:pt x="1154" y="47"/>
                    <a:pt x="400" y="91"/>
                  </a:cubicBezTo>
                  <a:cubicBezTo>
                    <a:pt x="1" y="136"/>
                    <a:pt x="1" y="668"/>
                    <a:pt x="400" y="668"/>
                  </a:cubicBezTo>
                  <a:cubicBezTo>
                    <a:pt x="1154" y="624"/>
                    <a:pt x="1909" y="579"/>
                    <a:pt x="2663" y="579"/>
                  </a:cubicBezTo>
                  <a:cubicBezTo>
                    <a:pt x="3005" y="537"/>
                    <a:pt x="3017" y="0"/>
                    <a:pt x="270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4" name="Google Shape;875;p27">
              <a:extLst>
                <a:ext uri="{FF2B5EF4-FFF2-40B4-BE49-F238E27FC236}">
                  <a16:creationId xmlns:a16="http://schemas.microsoft.com/office/drawing/2014/main" xmlns="" id="{5A68D4DD-1399-4F04-F790-8AA43AF17B73}"/>
                </a:ext>
              </a:extLst>
            </p:cNvPr>
            <p:cNvSpPr/>
            <p:nvPr/>
          </p:nvSpPr>
          <p:spPr>
            <a:xfrm>
              <a:off x="2929850" y="2702750"/>
              <a:ext cx="44375" cy="16725"/>
            </a:xfrm>
            <a:custGeom>
              <a:avLst/>
              <a:gdLst/>
              <a:ahLst/>
              <a:cxnLst/>
              <a:rect l="l" t="t" r="r" b="b"/>
              <a:pathLst>
                <a:path w="1775" h="669" extrusionOk="0">
                  <a:moveTo>
                    <a:pt x="355" y="1"/>
                  </a:moveTo>
                  <a:cubicBezTo>
                    <a:pt x="0" y="1"/>
                    <a:pt x="0" y="533"/>
                    <a:pt x="355" y="577"/>
                  </a:cubicBezTo>
                  <a:cubicBezTo>
                    <a:pt x="710" y="622"/>
                    <a:pt x="1065" y="666"/>
                    <a:pt x="1420" y="666"/>
                  </a:cubicBezTo>
                  <a:cubicBezTo>
                    <a:pt x="1433" y="668"/>
                    <a:pt x="1446" y="669"/>
                    <a:pt x="1458" y="669"/>
                  </a:cubicBezTo>
                  <a:cubicBezTo>
                    <a:pt x="1774" y="669"/>
                    <a:pt x="1762" y="132"/>
                    <a:pt x="1420" y="89"/>
                  </a:cubicBezTo>
                  <a:cubicBezTo>
                    <a:pt x="1065" y="89"/>
                    <a:pt x="710" y="45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5" name="Google Shape;876;p27">
              <a:extLst>
                <a:ext uri="{FF2B5EF4-FFF2-40B4-BE49-F238E27FC236}">
                  <a16:creationId xmlns:a16="http://schemas.microsoft.com/office/drawing/2014/main" xmlns="" id="{159E0B3F-2A2E-9533-BA0D-BD552DD86BEC}"/>
                </a:ext>
              </a:extLst>
            </p:cNvPr>
            <p:cNvSpPr/>
            <p:nvPr/>
          </p:nvSpPr>
          <p:spPr>
            <a:xfrm>
              <a:off x="3609575" y="3009100"/>
              <a:ext cx="38925" cy="23675"/>
            </a:xfrm>
            <a:custGeom>
              <a:avLst/>
              <a:gdLst/>
              <a:ahLst/>
              <a:cxnLst/>
              <a:rect l="l" t="t" r="r" b="b"/>
              <a:pathLst>
                <a:path w="1557" h="947" extrusionOk="0">
                  <a:moveTo>
                    <a:pt x="1114" y="1"/>
                  </a:moveTo>
                  <a:cubicBezTo>
                    <a:pt x="1072" y="1"/>
                    <a:pt x="1028" y="12"/>
                    <a:pt x="985" y="37"/>
                  </a:cubicBezTo>
                  <a:cubicBezTo>
                    <a:pt x="763" y="170"/>
                    <a:pt x="497" y="303"/>
                    <a:pt x="275" y="392"/>
                  </a:cubicBezTo>
                  <a:cubicBezTo>
                    <a:pt x="1" y="548"/>
                    <a:pt x="176" y="947"/>
                    <a:pt x="434" y="947"/>
                  </a:cubicBezTo>
                  <a:cubicBezTo>
                    <a:pt x="469" y="947"/>
                    <a:pt x="505" y="940"/>
                    <a:pt x="541" y="924"/>
                  </a:cubicBezTo>
                  <a:cubicBezTo>
                    <a:pt x="807" y="791"/>
                    <a:pt x="1029" y="658"/>
                    <a:pt x="1251" y="525"/>
                  </a:cubicBezTo>
                  <a:cubicBezTo>
                    <a:pt x="1556" y="410"/>
                    <a:pt x="1369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6" name="Google Shape;877;p27">
              <a:extLst>
                <a:ext uri="{FF2B5EF4-FFF2-40B4-BE49-F238E27FC236}">
                  <a16:creationId xmlns:a16="http://schemas.microsoft.com/office/drawing/2014/main" xmlns="" id="{FC352E22-7766-F83A-0866-7C69D92DCF31}"/>
                </a:ext>
              </a:extLst>
            </p:cNvPr>
            <p:cNvSpPr/>
            <p:nvPr/>
          </p:nvSpPr>
          <p:spPr>
            <a:xfrm>
              <a:off x="3639300" y="2711625"/>
              <a:ext cx="65625" cy="22525"/>
            </a:xfrm>
            <a:custGeom>
              <a:avLst/>
              <a:gdLst/>
              <a:ahLst/>
              <a:cxnLst/>
              <a:rect l="l" t="t" r="r" b="b"/>
              <a:pathLst>
                <a:path w="2625" h="901" extrusionOk="0">
                  <a:moveTo>
                    <a:pt x="1015" y="1"/>
                  </a:moveTo>
                  <a:cubicBezTo>
                    <a:pt x="782" y="1"/>
                    <a:pt x="550" y="30"/>
                    <a:pt x="328" y="89"/>
                  </a:cubicBezTo>
                  <a:cubicBezTo>
                    <a:pt x="0" y="212"/>
                    <a:pt x="89" y="676"/>
                    <a:pt x="384" y="676"/>
                  </a:cubicBezTo>
                  <a:cubicBezTo>
                    <a:pt x="408" y="676"/>
                    <a:pt x="434" y="673"/>
                    <a:pt x="461" y="666"/>
                  </a:cubicBezTo>
                  <a:cubicBezTo>
                    <a:pt x="683" y="598"/>
                    <a:pt x="899" y="562"/>
                    <a:pt x="1108" y="562"/>
                  </a:cubicBezTo>
                  <a:cubicBezTo>
                    <a:pt x="1442" y="562"/>
                    <a:pt x="1758" y="653"/>
                    <a:pt x="2058" y="844"/>
                  </a:cubicBezTo>
                  <a:cubicBezTo>
                    <a:pt x="2114" y="883"/>
                    <a:pt x="2169" y="900"/>
                    <a:pt x="2221" y="900"/>
                  </a:cubicBezTo>
                  <a:cubicBezTo>
                    <a:pt x="2460" y="900"/>
                    <a:pt x="2624" y="538"/>
                    <a:pt x="2369" y="356"/>
                  </a:cubicBezTo>
                  <a:cubicBezTo>
                    <a:pt x="1955" y="119"/>
                    <a:pt x="1482" y="1"/>
                    <a:pt x="101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7" name="Google Shape;878;p27">
              <a:extLst>
                <a:ext uri="{FF2B5EF4-FFF2-40B4-BE49-F238E27FC236}">
                  <a16:creationId xmlns:a16="http://schemas.microsoft.com/office/drawing/2014/main" xmlns="" id="{C581E555-DC8B-F075-89C3-BFC0E9310BE4}"/>
                </a:ext>
              </a:extLst>
            </p:cNvPr>
            <p:cNvSpPr/>
            <p:nvPr/>
          </p:nvSpPr>
          <p:spPr>
            <a:xfrm>
              <a:off x="4113700" y="2856875"/>
              <a:ext cx="41475" cy="17900"/>
            </a:xfrm>
            <a:custGeom>
              <a:avLst/>
              <a:gdLst/>
              <a:ahLst/>
              <a:cxnLst/>
              <a:rect l="l" t="t" r="r" b="b"/>
              <a:pathLst>
                <a:path w="1659" h="716" extrusionOk="0">
                  <a:moveTo>
                    <a:pt x="477" y="0"/>
                  </a:moveTo>
                  <a:cubicBezTo>
                    <a:pt x="151" y="0"/>
                    <a:pt x="1" y="494"/>
                    <a:pt x="342" y="580"/>
                  </a:cubicBezTo>
                  <a:cubicBezTo>
                    <a:pt x="608" y="624"/>
                    <a:pt x="874" y="668"/>
                    <a:pt x="1140" y="713"/>
                  </a:cubicBezTo>
                  <a:cubicBezTo>
                    <a:pt x="1154" y="714"/>
                    <a:pt x="1168" y="715"/>
                    <a:pt x="1182" y="715"/>
                  </a:cubicBezTo>
                  <a:cubicBezTo>
                    <a:pt x="1508" y="715"/>
                    <a:pt x="1658" y="221"/>
                    <a:pt x="1318" y="136"/>
                  </a:cubicBezTo>
                  <a:cubicBezTo>
                    <a:pt x="1051" y="92"/>
                    <a:pt x="785" y="47"/>
                    <a:pt x="519" y="3"/>
                  </a:cubicBezTo>
                  <a:cubicBezTo>
                    <a:pt x="505" y="1"/>
                    <a:pt x="491" y="0"/>
                    <a:pt x="4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8" name="Google Shape;879;p27">
              <a:extLst>
                <a:ext uri="{FF2B5EF4-FFF2-40B4-BE49-F238E27FC236}">
                  <a16:creationId xmlns:a16="http://schemas.microsoft.com/office/drawing/2014/main" xmlns="" id="{345799E9-7C27-6EEC-AF7A-A6A8C6B33619}"/>
                </a:ext>
              </a:extLst>
            </p:cNvPr>
            <p:cNvSpPr/>
            <p:nvPr/>
          </p:nvSpPr>
          <p:spPr>
            <a:xfrm>
              <a:off x="2915775" y="2101500"/>
              <a:ext cx="64750" cy="20125"/>
            </a:xfrm>
            <a:custGeom>
              <a:avLst/>
              <a:gdLst/>
              <a:ahLst/>
              <a:cxnLst/>
              <a:rect l="l" t="t" r="r" b="b"/>
              <a:pathLst>
                <a:path w="2590" h="805" extrusionOk="0">
                  <a:moveTo>
                    <a:pt x="433" y="1"/>
                  </a:moveTo>
                  <a:cubicBezTo>
                    <a:pt x="110" y="1"/>
                    <a:pt x="1" y="493"/>
                    <a:pt x="341" y="536"/>
                  </a:cubicBezTo>
                  <a:cubicBezTo>
                    <a:pt x="918" y="624"/>
                    <a:pt x="1495" y="713"/>
                    <a:pt x="2116" y="802"/>
                  </a:cubicBezTo>
                  <a:cubicBezTo>
                    <a:pt x="2130" y="804"/>
                    <a:pt x="2144" y="804"/>
                    <a:pt x="2157" y="804"/>
                  </a:cubicBezTo>
                  <a:cubicBezTo>
                    <a:pt x="2481" y="804"/>
                    <a:pt x="2590" y="310"/>
                    <a:pt x="2249" y="225"/>
                  </a:cubicBezTo>
                  <a:cubicBezTo>
                    <a:pt x="1672" y="181"/>
                    <a:pt x="1051" y="92"/>
                    <a:pt x="474" y="3"/>
                  </a:cubicBezTo>
                  <a:cubicBezTo>
                    <a:pt x="460" y="1"/>
                    <a:pt x="446" y="1"/>
                    <a:pt x="43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9" name="Google Shape;880;p27">
              <a:extLst>
                <a:ext uri="{FF2B5EF4-FFF2-40B4-BE49-F238E27FC236}">
                  <a16:creationId xmlns:a16="http://schemas.microsoft.com/office/drawing/2014/main" xmlns="" id="{6CD73DC6-A5FD-2642-56B6-771C6CCFF72F}"/>
                </a:ext>
              </a:extLst>
            </p:cNvPr>
            <p:cNvSpPr/>
            <p:nvPr/>
          </p:nvSpPr>
          <p:spPr>
            <a:xfrm>
              <a:off x="2810050" y="22513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8"/>
                    <a:pt x="355" y="578"/>
                  </a:cubicBezTo>
                  <a:lnTo>
                    <a:pt x="1110" y="578"/>
                  </a:lnTo>
                  <a:cubicBezTo>
                    <a:pt x="1465" y="578"/>
                    <a:pt x="1465" y="1"/>
                    <a:pt x="111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0" name="Google Shape;881;p27">
              <a:extLst>
                <a:ext uri="{FF2B5EF4-FFF2-40B4-BE49-F238E27FC236}">
                  <a16:creationId xmlns:a16="http://schemas.microsoft.com/office/drawing/2014/main" xmlns="" id="{937444E8-D85C-52C9-2345-26D87BD0C646}"/>
                </a:ext>
              </a:extLst>
            </p:cNvPr>
            <p:cNvSpPr/>
            <p:nvPr/>
          </p:nvSpPr>
          <p:spPr>
            <a:xfrm>
              <a:off x="3211525" y="2000050"/>
              <a:ext cx="78900" cy="38900"/>
            </a:xfrm>
            <a:custGeom>
              <a:avLst/>
              <a:gdLst/>
              <a:ahLst/>
              <a:cxnLst/>
              <a:rect l="l" t="t" r="r" b="b"/>
              <a:pathLst>
                <a:path w="3156" h="1556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1067" y="822"/>
                    <a:pt x="1822" y="1177"/>
                    <a:pt x="2576" y="1532"/>
                  </a:cubicBezTo>
                  <a:cubicBezTo>
                    <a:pt x="2613" y="1548"/>
                    <a:pt x="2649" y="1555"/>
                    <a:pt x="2685" y="1555"/>
                  </a:cubicBezTo>
                  <a:cubicBezTo>
                    <a:pt x="2951" y="1555"/>
                    <a:pt x="3155" y="1162"/>
                    <a:pt x="2842" y="1044"/>
                  </a:cubicBezTo>
                  <a:cubicBezTo>
                    <a:pt x="2088" y="689"/>
                    <a:pt x="1334" y="334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1" name="Google Shape;882;p27">
              <a:extLst>
                <a:ext uri="{FF2B5EF4-FFF2-40B4-BE49-F238E27FC236}">
                  <a16:creationId xmlns:a16="http://schemas.microsoft.com/office/drawing/2014/main" xmlns="" id="{7C961322-451A-A72F-FF7B-D7349A60D692}"/>
                </a:ext>
              </a:extLst>
            </p:cNvPr>
            <p:cNvSpPr/>
            <p:nvPr/>
          </p:nvSpPr>
          <p:spPr>
            <a:xfrm>
              <a:off x="3162575" y="2233075"/>
              <a:ext cx="63650" cy="26525"/>
            </a:xfrm>
            <a:custGeom>
              <a:avLst/>
              <a:gdLst/>
              <a:ahLst/>
              <a:cxnLst/>
              <a:rect l="l" t="t" r="r" b="b"/>
              <a:pathLst>
                <a:path w="2546" h="1061" extrusionOk="0">
                  <a:moveTo>
                    <a:pt x="350" y="0"/>
                  </a:moveTo>
                  <a:cubicBezTo>
                    <a:pt x="75" y="0"/>
                    <a:pt x="0" y="473"/>
                    <a:pt x="319" y="552"/>
                  </a:cubicBezTo>
                  <a:cubicBezTo>
                    <a:pt x="896" y="730"/>
                    <a:pt x="1473" y="907"/>
                    <a:pt x="2049" y="1040"/>
                  </a:cubicBezTo>
                  <a:cubicBezTo>
                    <a:pt x="2086" y="1054"/>
                    <a:pt x="2120" y="1060"/>
                    <a:pt x="2153" y="1060"/>
                  </a:cubicBezTo>
                  <a:cubicBezTo>
                    <a:pt x="2435" y="1060"/>
                    <a:pt x="2545" y="588"/>
                    <a:pt x="2227" y="508"/>
                  </a:cubicBezTo>
                  <a:cubicBezTo>
                    <a:pt x="1650" y="331"/>
                    <a:pt x="1029" y="153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2" name="Google Shape;883;p27">
              <a:extLst>
                <a:ext uri="{FF2B5EF4-FFF2-40B4-BE49-F238E27FC236}">
                  <a16:creationId xmlns:a16="http://schemas.microsoft.com/office/drawing/2014/main" xmlns="" id="{2BE94E83-914A-63B3-32C7-B7D3A8B5E88A}"/>
                </a:ext>
              </a:extLst>
            </p:cNvPr>
            <p:cNvSpPr/>
            <p:nvPr/>
          </p:nvSpPr>
          <p:spPr>
            <a:xfrm>
              <a:off x="2979625" y="1986800"/>
              <a:ext cx="50150" cy="26900"/>
            </a:xfrm>
            <a:custGeom>
              <a:avLst/>
              <a:gdLst/>
              <a:ahLst/>
              <a:cxnLst/>
              <a:rect l="l" t="t" r="r" b="b"/>
              <a:pathLst>
                <a:path w="2006" h="1076" extrusionOk="0">
                  <a:moveTo>
                    <a:pt x="341" y="0"/>
                  </a:moveTo>
                  <a:cubicBezTo>
                    <a:pt x="71" y="0"/>
                    <a:pt x="0" y="435"/>
                    <a:pt x="316" y="554"/>
                  </a:cubicBezTo>
                  <a:cubicBezTo>
                    <a:pt x="716" y="731"/>
                    <a:pt x="1159" y="909"/>
                    <a:pt x="1559" y="1042"/>
                  </a:cubicBezTo>
                  <a:cubicBezTo>
                    <a:pt x="1605" y="1065"/>
                    <a:pt x="1648" y="1075"/>
                    <a:pt x="1687" y="1075"/>
                  </a:cubicBezTo>
                  <a:cubicBezTo>
                    <a:pt x="1941" y="1075"/>
                    <a:pt x="2006" y="625"/>
                    <a:pt x="1736" y="509"/>
                  </a:cubicBezTo>
                  <a:cubicBezTo>
                    <a:pt x="1292" y="332"/>
                    <a:pt x="893" y="199"/>
                    <a:pt x="449" y="21"/>
                  </a:cubicBezTo>
                  <a:cubicBezTo>
                    <a:pt x="411" y="7"/>
                    <a:pt x="374" y="0"/>
                    <a:pt x="34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3" name="Google Shape;884;p27">
              <a:extLst>
                <a:ext uri="{FF2B5EF4-FFF2-40B4-BE49-F238E27FC236}">
                  <a16:creationId xmlns:a16="http://schemas.microsoft.com/office/drawing/2014/main" xmlns="" id="{0FA187D6-F785-37F8-D5E3-921E75B946BD}"/>
                </a:ext>
              </a:extLst>
            </p:cNvPr>
            <p:cNvSpPr/>
            <p:nvPr/>
          </p:nvSpPr>
          <p:spPr>
            <a:xfrm>
              <a:off x="2589325" y="2201400"/>
              <a:ext cx="82050" cy="26500"/>
            </a:xfrm>
            <a:custGeom>
              <a:avLst/>
              <a:gdLst/>
              <a:ahLst/>
              <a:cxnLst/>
              <a:rect l="l" t="t" r="r" b="b"/>
              <a:pathLst>
                <a:path w="3282" h="1060" extrusionOk="0">
                  <a:moveTo>
                    <a:pt x="355" y="0"/>
                  </a:moveTo>
                  <a:cubicBezTo>
                    <a:pt x="0" y="0"/>
                    <a:pt x="0" y="533"/>
                    <a:pt x="355" y="533"/>
                  </a:cubicBezTo>
                  <a:cubicBezTo>
                    <a:pt x="1154" y="533"/>
                    <a:pt x="1952" y="710"/>
                    <a:pt x="2707" y="1021"/>
                  </a:cubicBezTo>
                  <a:cubicBezTo>
                    <a:pt x="2760" y="1047"/>
                    <a:pt x="2811" y="1059"/>
                    <a:pt x="2859" y="1059"/>
                  </a:cubicBezTo>
                  <a:cubicBezTo>
                    <a:pt x="3128" y="1059"/>
                    <a:pt x="3281" y="684"/>
                    <a:pt x="3017" y="533"/>
                  </a:cubicBezTo>
                  <a:cubicBezTo>
                    <a:pt x="2174" y="178"/>
                    <a:pt x="1287" y="0"/>
                    <a:pt x="35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4" name="Google Shape;885;p27">
              <a:extLst>
                <a:ext uri="{FF2B5EF4-FFF2-40B4-BE49-F238E27FC236}">
                  <a16:creationId xmlns:a16="http://schemas.microsoft.com/office/drawing/2014/main" xmlns="" id="{B268850A-6930-8173-BCF5-24B4A2055360}"/>
                </a:ext>
              </a:extLst>
            </p:cNvPr>
            <p:cNvSpPr/>
            <p:nvPr/>
          </p:nvSpPr>
          <p:spPr>
            <a:xfrm>
              <a:off x="3104050" y="2101725"/>
              <a:ext cx="52825" cy="32250"/>
            </a:xfrm>
            <a:custGeom>
              <a:avLst/>
              <a:gdLst/>
              <a:ahLst/>
              <a:cxnLst/>
              <a:rect l="l" t="t" r="r" b="b"/>
              <a:pathLst>
                <a:path w="2113" h="1290" extrusionOk="0">
                  <a:moveTo>
                    <a:pt x="437" y="0"/>
                  </a:moveTo>
                  <a:cubicBezTo>
                    <a:pt x="185" y="0"/>
                    <a:pt x="0" y="376"/>
                    <a:pt x="264" y="527"/>
                  </a:cubicBezTo>
                  <a:cubicBezTo>
                    <a:pt x="708" y="748"/>
                    <a:pt x="1107" y="1015"/>
                    <a:pt x="1551" y="1237"/>
                  </a:cubicBezTo>
                  <a:cubicBezTo>
                    <a:pt x="1603" y="1274"/>
                    <a:pt x="1655" y="1290"/>
                    <a:pt x="1704" y="1290"/>
                  </a:cubicBezTo>
                  <a:cubicBezTo>
                    <a:pt x="1947" y="1290"/>
                    <a:pt x="2112" y="896"/>
                    <a:pt x="1817" y="748"/>
                  </a:cubicBezTo>
                  <a:cubicBezTo>
                    <a:pt x="1418" y="527"/>
                    <a:pt x="974" y="260"/>
                    <a:pt x="575" y="39"/>
                  </a:cubicBezTo>
                  <a:cubicBezTo>
                    <a:pt x="528" y="12"/>
                    <a:pt x="482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5" name="Google Shape;886;p27">
              <a:extLst>
                <a:ext uri="{FF2B5EF4-FFF2-40B4-BE49-F238E27FC236}">
                  <a16:creationId xmlns:a16="http://schemas.microsoft.com/office/drawing/2014/main" xmlns="" id="{4B16D354-10BE-C1D7-33E8-7D7FFAF334A8}"/>
                </a:ext>
              </a:extLst>
            </p:cNvPr>
            <p:cNvSpPr/>
            <p:nvPr/>
          </p:nvSpPr>
          <p:spPr>
            <a:xfrm>
              <a:off x="2959850" y="2232600"/>
              <a:ext cx="63200" cy="27600"/>
            </a:xfrm>
            <a:custGeom>
              <a:avLst/>
              <a:gdLst/>
              <a:ahLst/>
              <a:cxnLst/>
              <a:rect l="l" t="t" r="r" b="b"/>
              <a:pathLst>
                <a:path w="2528" h="1104" extrusionOk="0">
                  <a:moveTo>
                    <a:pt x="437" y="1"/>
                  </a:moveTo>
                  <a:cubicBezTo>
                    <a:pt x="185" y="1"/>
                    <a:pt x="0" y="376"/>
                    <a:pt x="264" y="527"/>
                  </a:cubicBezTo>
                  <a:cubicBezTo>
                    <a:pt x="841" y="882"/>
                    <a:pt x="1507" y="1104"/>
                    <a:pt x="2172" y="1104"/>
                  </a:cubicBezTo>
                  <a:cubicBezTo>
                    <a:pt x="2527" y="1104"/>
                    <a:pt x="2527" y="527"/>
                    <a:pt x="2172" y="527"/>
                  </a:cubicBezTo>
                  <a:cubicBezTo>
                    <a:pt x="1595" y="527"/>
                    <a:pt x="1063" y="350"/>
                    <a:pt x="575" y="39"/>
                  </a:cubicBezTo>
                  <a:cubicBezTo>
                    <a:pt x="528" y="12"/>
                    <a:pt x="482" y="1"/>
                    <a:pt x="43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6" name="Google Shape;887;p27">
              <a:extLst>
                <a:ext uri="{FF2B5EF4-FFF2-40B4-BE49-F238E27FC236}">
                  <a16:creationId xmlns:a16="http://schemas.microsoft.com/office/drawing/2014/main" xmlns="" id="{F90E1FE5-D5B7-8D9B-3951-BEC7B221DE7F}"/>
                </a:ext>
              </a:extLst>
            </p:cNvPr>
            <p:cNvSpPr/>
            <p:nvPr/>
          </p:nvSpPr>
          <p:spPr>
            <a:xfrm>
              <a:off x="2821200" y="1993025"/>
              <a:ext cx="51425" cy="21325"/>
            </a:xfrm>
            <a:custGeom>
              <a:avLst/>
              <a:gdLst/>
              <a:ahLst/>
              <a:cxnLst/>
              <a:rect l="l" t="t" r="r" b="b"/>
              <a:pathLst>
                <a:path w="2057" h="853" extrusionOk="0">
                  <a:moveTo>
                    <a:pt x="396" y="0"/>
                  </a:moveTo>
                  <a:cubicBezTo>
                    <a:pt x="153" y="0"/>
                    <a:pt x="0" y="376"/>
                    <a:pt x="264" y="527"/>
                  </a:cubicBezTo>
                  <a:cubicBezTo>
                    <a:pt x="575" y="744"/>
                    <a:pt x="929" y="853"/>
                    <a:pt x="1281" y="853"/>
                  </a:cubicBezTo>
                  <a:cubicBezTo>
                    <a:pt x="1432" y="853"/>
                    <a:pt x="1582" y="833"/>
                    <a:pt x="1729" y="793"/>
                  </a:cubicBezTo>
                  <a:cubicBezTo>
                    <a:pt x="2056" y="711"/>
                    <a:pt x="1968" y="250"/>
                    <a:pt x="1673" y="250"/>
                  </a:cubicBezTo>
                  <a:cubicBezTo>
                    <a:pt x="1648" y="250"/>
                    <a:pt x="1623" y="254"/>
                    <a:pt x="1595" y="260"/>
                  </a:cubicBezTo>
                  <a:cubicBezTo>
                    <a:pt x="1492" y="283"/>
                    <a:pt x="1392" y="294"/>
                    <a:pt x="1295" y="294"/>
                  </a:cubicBezTo>
                  <a:cubicBezTo>
                    <a:pt x="1016" y="294"/>
                    <a:pt x="761" y="203"/>
                    <a:pt x="531" y="39"/>
                  </a:cubicBezTo>
                  <a:cubicBezTo>
                    <a:pt x="484" y="12"/>
                    <a:pt x="439" y="0"/>
                    <a:pt x="39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7" name="Google Shape;888;p27">
              <a:extLst>
                <a:ext uri="{FF2B5EF4-FFF2-40B4-BE49-F238E27FC236}">
                  <a16:creationId xmlns:a16="http://schemas.microsoft.com/office/drawing/2014/main" xmlns="" id="{EB93136D-8E7D-CE4A-5630-39ED6BCA8D6F}"/>
                </a:ext>
              </a:extLst>
            </p:cNvPr>
            <p:cNvSpPr/>
            <p:nvPr/>
          </p:nvSpPr>
          <p:spPr>
            <a:xfrm>
              <a:off x="2563800" y="2415475"/>
              <a:ext cx="43300" cy="14450"/>
            </a:xfrm>
            <a:custGeom>
              <a:avLst/>
              <a:gdLst/>
              <a:ahLst/>
              <a:cxnLst/>
              <a:rect l="l" t="t" r="r" b="b"/>
              <a:pathLst>
                <a:path w="1732" h="578" extrusionOk="0">
                  <a:moveTo>
                    <a:pt x="356" y="0"/>
                  </a:moveTo>
                  <a:cubicBezTo>
                    <a:pt x="1" y="0"/>
                    <a:pt x="1" y="577"/>
                    <a:pt x="356" y="577"/>
                  </a:cubicBezTo>
                  <a:lnTo>
                    <a:pt x="1376" y="577"/>
                  </a:lnTo>
                  <a:cubicBezTo>
                    <a:pt x="1731" y="577"/>
                    <a:pt x="1731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8" name="Google Shape;889;p27">
              <a:extLst>
                <a:ext uri="{FF2B5EF4-FFF2-40B4-BE49-F238E27FC236}">
                  <a16:creationId xmlns:a16="http://schemas.microsoft.com/office/drawing/2014/main" xmlns="" id="{ECE8BEE8-1F62-8DCF-406F-A671222A01ED}"/>
                </a:ext>
              </a:extLst>
            </p:cNvPr>
            <p:cNvSpPr/>
            <p:nvPr/>
          </p:nvSpPr>
          <p:spPr>
            <a:xfrm>
              <a:off x="2954250" y="2396625"/>
              <a:ext cx="44400" cy="14425"/>
            </a:xfrm>
            <a:custGeom>
              <a:avLst/>
              <a:gdLst/>
              <a:ahLst/>
              <a:cxnLst/>
              <a:rect l="l" t="t" r="r" b="b"/>
              <a:pathLst>
                <a:path w="1776" h="577" extrusionOk="0">
                  <a:moveTo>
                    <a:pt x="400" y="0"/>
                  </a:moveTo>
                  <a:cubicBezTo>
                    <a:pt x="0" y="0"/>
                    <a:pt x="0" y="577"/>
                    <a:pt x="400" y="577"/>
                  </a:cubicBezTo>
                  <a:lnTo>
                    <a:pt x="1376" y="577"/>
                  </a:lnTo>
                  <a:cubicBezTo>
                    <a:pt x="1775" y="577"/>
                    <a:pt x="1775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9" name="Google Shape;890;p27">
              <a:extLst>
                <a:ext uri="{FF2B5EF4-FFF2-40B4-BE49-F238E27FC236}">
                  <a16:creationId xmlns:a16="http://schemas.microsoft.com/office/drawing/2014/main" xmlns="" id="{0C4C1B86-99B2-B8AB-AE18-757DD5721162}"/>
                </a:ext>
              </a:extLst>
            </p:cNvPr>
            <p:cNvSpPr/>
            <p:nvPr/>
          </p:nvSpPr>
          <p:spPr>
            <a:xfrm>
              <a:off x="3484000" y="2201150"/>
              <a:ext cx="45275" cy="20475"/>
            </a:xfrm>
            <a:custGeom>
              <a:avLst/>
              <a:gdLst/>
              <a:ahLst/>
              <a:cxnLst/>
              <a:rect l="l" t="t" r="r" b="b"/>
              <a:pathLst>
                <a:path w="1811" h="819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639" y="631"/>
                    <a:pt x="994" y="720"/>
                    <a:pt x="1305" y="809"/>
                  </a:cubicBezTo>
                  <a:cubicBezTo>
                    <a:pt x="1332" y="816"/>
                    <a:pt x="1358" y="819"/>
                    <a:pt x="1383" y="819"/>
                  </a:cubicBezTo>
                  <a:cubicBezTo>
                    <a:pt x="1684" y="819"/>
                    <a:pt x="1810" y="359"/>
                    <a:pt x="1482" y="277"/>
                  </a:cubicBezTo>
                  <a:cubicBezTo>
                    <a:pt x="1127" y="188"/>
                    <a:pt x="817" y="99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0" name="Google Shape;891;p27">
              <a:extLst>
                <a:ext uri="{FF2B5EF4-FFF2-40B4-BE49-F238E27FC236}">
                  <a16:creationId xmlns:a16="http://schemas.microsoft.com/office/drawing/2014/main" xmlns="" id="{BC5730F7-BEC0-4F7F-AF0F-058A940B2A33}"/>
                </a:ext>
              </a:extLst>
            </p:cNvPr>
            <p:cNvSpPr/>
            <p:nvPr/>
          </p:nvSpPr>
          <p:spPr>
            <a:xfrm>
              <a:off x="2695600" y="2507050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5" y="0"/>
                  </a:moveTo>
                  <a:cubicBezTo>
                    <a:pt x="1144" y="0"/>
                    <a:pt x="1110" y="6"/>
                    <a:pt x="1073" y="20"/>
                  </a:cubicBezTo>
                  <a:cubicBezTo>
                    <a:pt x="807" y="109"/>
                    <a:pt x="541" y="197"/>
                    <a:pt x="319" y="286"/>
                  </a:cubicBezTo>
                  <a:cubicBezTo>
                    <a:pt x="1" y="366"/>
                    <a:pt x="75" y="838"/>
                    <a:pt x="350" y="838"/>
                  </a:cubicBezTo>
                  <a:cubicBezTo>
                    <a:pt x="382" y="838"/>
                    <a:pt x="416" y="832"/>
                    <a:pt x="452" y="819"/>
                  </a:cubicBezTo>
                  <a:cubicBezTo>
                    <a:pt x="719" y="730"/>
                    <a:pt x="985" y="641"/>
                    <a:pt x="1207" y="552"/>
                  </a:cubicBezTo>
                  <a:cubicBezTo>
                    <a:pt x="1525" y="473"/>
                    <a:pt x="1451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1" name="Google Shape;892;p27">
              <a:extLst>
                <a:ext uri="{FF2B5EF4-FFF2-40B4-BE49-F238E27FC236}">
                  <a16:creationId xmlns:a16="http://schemas.microsoft.com/office/drawing/2014/main" xmlns="" id="{5AD62E3F-0D2F-752F-FE26-FDEAA8D0F8B2}"/>
                </a:ext>
              </a:extLst>
            </p:cNvPr>
            <p:cNvSpPr/>
            <p:nvPr/>
          </p:nvSpPr>
          <p:spPr>
            <a:xfrm>
              <a:off x="3439600" y="2043650"/>
              <a:ext cx="52000" cy="20450"/>
            </a:xfrm>
            <a:custGeom>
              <a:avLst/>
              <a:gdLst/>
              <a:ahLst/>
              <a:cxnLst/>
              <a:rect l="l" t="t" r="r" b="b"/>
              <a:pathLst>
                <a:path w="2080" h="818" extrusionOk="0">
                  <a:moveTo>
                    <a:pt x="391" y="1"/>
                  </a:moveTo>
                  <a:cubicBezTo>
                    <a:pt x="92" y="1"/>
                    <a:pt x="0" y="501"/>
                    <a:pt x="330" y="543"/>
                  </a:cubicBezTo>
                  <a:cubicBezTo>
                    <a:pt x="729" y="631"/>
                    <a:pt x="1173" y="720"/>
                    <a:pt x="1572" y="809"/>
                  </a:cubicBezTo>
                  <a:cubicBezTo>
                    <a:pt x="1598" y="815"/>
                    <a:pt x="1622" y="818"/>
                    <a:pt x="1645" y="818"/>
                  </a:cubicBezTo>
                  <a:cubicBezTo>
                    <a:pt x="1950" y="818"/>
                    <a:pt x="2079" y="318"/>
                    <a:pt x="1750" y="276"/>
                  </a:cubicBezTo>
                  <a:cubicBezTo>
                    <a:pt x="1306" y="188"/>
                    <a:pt x="907" y="99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2" name="Google Shape;893;p27">
              <a:extLst>
                <a:ext uri="{FF2B5EF4-FFF2-40B4-BE49-F238E27FC236}">
                  <a16:creationId xmlns:a16="http://schemas.microsoft.com/office/drawing/2014/main" xmlns="" id="{274AB2E5-DFBB-E729-9D61-8D12F347A99F}"/>
                </a:ext>
              </a:extLst>
            </p:cNvPr>
            <p:cNvSpPr/>
            <p:nvPr/>
          </p:nvSpPr>
          <p:spPr>
            <a:xfrm>
              <a:off x="3421225" y="2353300"/>
              <a:ext cx="68775" cy="21225"/>
            </a:xfrm>
            <a:custGeom>
              <a:avLst/>
              <a:gdLst/>
              <a:ahLst/>
              <a:cxnLst/>
              <a:rect l="l" t="t" r="r" b="b"/>
              <a:pathLst>
                <a:path w="2751" h="849" extrusionOk="0">
                  <a:moveTo>
                    <a:pt x="317" y="0"/>
                  </a:moveTo>
                  <a:cubicBezTo>
                    <a:pt x="1" y="0"/>
                    <a:pt x="13" y="537"/>
                    <a:pt x="355" y="580"/>
                  </a:cubicBezTo>
                  <a:cubicBezTo>
                    <a:pt x="1065" y="668"/>
                    <a:pt x="1730" y="757"/>
                    <a:pt x="2396" y="846"/>
                  </a:cubicBezTo>
                  <a:cubicBezTo>
                    <a:pt x="2409" y="847"/>
                    <a:pt x="2422" y="848"/>
                    <a:pt x="2434" y="848"/>
                  </a:cubicBezTo>
                  <a:cubicBezTo>
                    <a:pt x="2750" y="848"/>
                    <a:pt x="2738" y="312"/>
                    <a:pt x="2396" y="269"/>
                  </a:cubicBezTo>
                  <a:cubicBezTo>
                    <a:pt x="1730" y="180"/>
                    <a:pt x="1065" y="91"/>
                    <a:pt x="355" y="3"/>
                  </a:cubicBezTo>
                  <a:cubicBezTo>
                    <a:pt x="342" y="1"/>
                    <a:pt x="329" y="0"/>
                    <a:pt x="31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3" name="Google Shape;894;p27">
              <a:extLst>
                <a:ext uri="{FF2B5EF4-FFF2-40B4-BE49-F238E27FC236}">
                  <a16:creationId xmlns:a16="http://schemas.microsoft.com/office/drawing/2014/main" xmlns="" id="{4963C2B3-6D87-3795-D159-1FAAF9FD0481}"/>
                </a:ext>
              </a:extLst>
            </p:cNvPr>
            <p:cNvSpPr/>
            <p:nvPr/>
          </p:nvSpPr>
          <p:spPr>
            <a:xfrm>
              <a:off x="3345350" y="2137925"/>
              <a:ext cx="38325" cy="20775"/>
            </a:xfrm>
            <a:custGeom>
              <a:avLst/>
              <a:gdLst/>
              <a:ahLst/>
              <a:cxnLst/>
              <a:rect l="l" t="t" r="r" b="b"/>
              <a:pathLst>
                <a:path w="1533" h="831" extrusionOk="0">
                  <a:moveTo>
                    <a:pt x="385" y="0"/>
                  </a:moveTo>
                  <a:cubicBezTo>
                    <a:pt x="89" y="0"/>
                    <a:pt x="1" y="464"/>
                    <a:pt x="329" y="587"/>
                  </a:cubicBezTo>
                  <a:cubicBezTo>
                    <a:pt x="551" y="632"/>
                    <a:pt x="817" y="720"/>
                    <a:pt x="1083" y="809"/>
                  </a:cubicBezTo>
                  <a:cubicBezTo>
                    <a:pt x="1117" y="824"/>
                    <a:pt x="1149" y="830"/>
                    <a:pt x="1180" y="830"/>
                  </a:cubicBezTo>
                  <a:cubicBezTo>
                    <a:pt x="1426" y="830"/>
                    <a:pt x="1532" y="395"/>
                    <a:pt x="1216" y="277"/>
                  </a:cubicBezTo>
                  <a:cubicBezTo>
                    <a:pt x="950" y="188"/>
                    <a:pt x="728" y="99"/>
                    <a:pt x="462" y="10"/>
                  </a:cubicBezTo>
                  <a:cubicBezTo>
                    <a:pt x="435" y="4"/>
                    <a:pt x="409" y="0"/>
                    <a:pt x="38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4" name="Google Shape;895;p27">
              <a:extLst>
                <a:ext uri="{FF2B5EF4-FFF2-40B4-BE49-F238E27FC236}">
                  <a16:creationId xmlns:a16="http://schemas.microsoft.com/office/drawing/2014/main" xmlns="" id="{855696BD-B2B4-F0E3-66C5-7A27094D94D0}"/>
                </a:ext>
              </a:extLst>
            </p:cNvPr>
            <p:cNvSpPr/>
            <p:nvPr/>
          </p:nvSpPr>
          <p:spPr>
            <a:xfrm>
              <a:off x="3969425" y="2106600"/>
              <a:ext cx="32600" cy="27125"/>
            </a:xfrm>
            <a:custGeom>
              <a:avLst/>
              <a:gdLst/>
              <a:ahLst/>
              <a:cxnLst/>
              <a:rect l="l" t="t" r="r" b="b"/>
              <a:pathLst>
                <a:path w="1304" h="1085" extrusionOk="0">
                  <a:moveTo>
                    <a:pt x="437" y="0"/>
                  </a:moveTo>
                  <a:cubicBezTo>
                    <a:pt x="209" y="0"/>
                    <a:pt x="0" y="289"/>
                    <a:pt x="212" y="465"/>
                  </a:cubicBezTo>
                  <a:cubicBezTo>
                    <a:pt x="345" y="642"/>
                    <a:pt x="522" y="820"/>
                    <a:pt x="700" y="997"/>
                  </a:cubicBezTo>
                  <a:cubicBezTo>
                    <a:pt x="762" y="1059"/>
                    <a:pt x="831" y="1085"/>
                    <a:pt x="897" y="1085"/>
                  </a:cubicBezTo>
                  <a:cubicBezTo>
                    <a:pt x="1116" y="1085"/>
                    <a:pt x="1303" y="802"/>
                    <a:pt x="1099" y="598"/>
                  </a:cubicBezTo>
                  <a:cubicBezTo>
                    <a:pt x="921" y="420"/>
                    <a:pt x="788" y="243"/>
                    <a:pt x="611" y="65"/>
                  </a:cubicBezTo>
                  <a:cubicBezTo>
                    <a:pt x="556" y="20"/>
                    <a:pt x="496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5" name="Google Shape;896;p27">
              <a:extLst>
                <a:ext uri="{FF2B5EF4-FFF2-40B4-BE49-F238E27FC236}">
                  <a16:creationId xmlns:a16="http://schemas.microsoft.com/office/drawing/2014/main" xmlns="" id="{CCAF11B7-4735-9537-1FFB-15112E1E203F}"/>
                </a:ext>
              </a:extLst>
            </p:cNvPr>
            <p:cNvSpPr/>
            <p:nvPr/>
          </p:nvSpPr>
          <p:spPr>
            <a:xfrm>
              <a:off x="3603175" y="2491425"/>
              <a:ext cx="33450" cy="20425"/>
            </a:xfrm>
            <a:custGeom>
              <a:avLst/>
              <a:gdLst/>
              <a:ahLst/>
              <a:cxnLst/>
              <a:rect l="l" t="t" r="r" b="b"/>
              <a:pathLst>
                <a:path w="1338" h="817" extrusionOk="0">
                  <a:moveTo>
                    <a:pt x="904" y="1"/>
                  </a:moveTo>
                  <a:cubicBezTo>
                    <a:pt x="870" y="1"/>
                    <a:pt x="834" y="8"/>
                    <a:pt x="797" y="24"/>
                  </a:cubicBezTo>
                  <a:cubicBezTo>
                    <a:pt x="620" y="112"/>
                    <a:pt x="442" y="201"/>
                    <a:pt x="265" y="290"/>
                  </a:cubicBezTo>
                  <a:cubicBezTo>
                    <a:pt x="1" y="441"/>
                    <a:pt x="153" y="816"/>
                    <a:pt x="423" y="816"/>
                  </a:cubicBezTo>
                  <a:cubicBezTo>
                    <a:pt x="471" y="816"/>
                    <a:pt x="522" y="805"/>
                    <a:pt x="575" y="778"/>
                  </a:cubicBezTo>
                  <a:cubicBezTo>
                    <a:pt x="708" y="689"/>
                    <a:pt x="886" y="601"/>
                    <a:pt x="1063" y="512"/>
                  </a:cubicBezTo>
                  <a:cubicBezTo>
                    <a:pt x="1337" y="394"/>
                    <a:pt x="1162" y="1"/>
                    <a:pt x="90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6" name="Google Shape;897;p27">
              <a:extLst>
                <a:ext uri="{FF2B5EF4-FFF2-40B4-BE49-F238E27FC236}">
                  <a16:creationId xmlns:a16="http://schemas.microsoft.com/office/drawing/2014/main" xmlns="" id="{FBFB7340-3E7C-5F59-6161-2B398B5CEF72}"/>
                </a:ext>
              </a:extLst>
            </p:cNvPr>
            <p:cNvSpPr/>
            <p:nvPr/>
          </p:nvSpPr>
          <p:spPr>
            <a:xfrm>
              <a:off x="4056725" y="2251850"/>
              <a:ext cx="34250" cy="20400"/>
            </a:xfrm>
            <a:custGeom>
              <a:avLst/>
              <a:gdLst/>
              <a:ahLst/>
              <a:cxnLst/>
              <a:rect l="l" t="t" r="r" b="b"/>
              <a:pathLst>
                <a:path w="1370" h="816" extrusionOk="0">
                  <a:moveTo>
                    <a:pt x="471" y="0"/>
                  </a:moveTo>
                  <a:cubicBezTo>
                    <a:pt x="205" y="0"/>
                    <a:pt x="0" y="394"/>
                    <a:pt x="313" y="511"/>
                  </a:cubicBezTo>
                  <a:cubicBezTo>
                    <a:pt x="447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0" y="816"/>
                    <a:pt x="1369" y="440"/>
                    <a:pt x="1068" y="289"/>
                  </a:cubicBezTo>
                  <a:cubicBezTo>
                    <a:pt x="935" y="201"/>
                    <a:pt x="757" y="112"/>
                    <a:pt x="580" y="23"/>
                  </a:cubicBezTo>
                  <a:cubicBezTo>
                    <a:pt x="543" y="8"/>
                    <a:pt x="506" y="0"/>
                    <a:pt x="4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7" name="Google Shape;898;p27">
              <a:extLst>
                <a:ext uri="{FF2B5EF4-FFF2-40B4-BE49-F238E27FC236}">
                  <a16:creationId xmlns:a16="http://schemas.microsoft.com/office/drawing/2014/main" xmlns="" id="{FCCDEC3E-CEDE-5902-CED5-7B8E22F8A163}"/>
                </a:ext>
              </a:extLst>
            </p:cNvPr>
            <p:cNvSpPr/>
            <p:nvPr/>
          </p:nvSpPr>
          <p:spPr>
            <a:xfrm>
              <a:off x="3913700" y="24787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0"/>
                  </a:moveTo>
                  <a:cubicBezTo>
                    <a:pt x="0" y="0"/>
                    <a:pt x="0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8" name="Google Shape;899;p27">
              <a:extLst>
                <a:ext uri="{FF2B5EF4-FFF2-40B4-BE49-F238E27FC236}">
                  <a16:creationId xmlns:a16="http://schemas.microsoft.com/office/drawing/2014/main" xmlns="" id="{E1E52441-AEF9-DC29-13FA-80993E10EDE4}"/>
                </a:ext>
              </a:extLst>
            </p:cNvPr>
            <p:cNvSpPr/>
            <p:nvPr/>
          </p:nvSpPr>
          <p:spPr>
            <a:xfrm>
              <a:off x="4045500" y="2383925"/>
              <a:ext cx="38125" cy="20975"/>
            </a:xfrm>
            <a:custGeom>
              <a:avLst/>
              <a:gdLst/>
              <a:ahLst/>
              <a:cxnLst/>
              <a:rect l="l" t="t" r="r" b="b"/>
              <a:pathLst>
                <a:path w="1525" h="839" extrusionOk="0">
                  <a:moveTo>
                    <a:pt x="1175" y="0"/>
                  </a:moveTo>
                  <a:cubicBezTo>
                    <a:pt x="1144" y="0"/>
                    <a:pt x="1109" y="6"/>
                    <a:pt x="1073" y="20"/>
                  </a:cubicBezTo>
                  <a:cubicBezTo>
                    <a:pt x="807" y="109"/>
                    <a:pt x="541" y="198"/>
                    <a:pt x="319" y="286"/>
                  </a:cubicBezTo>
                  <a:cubicBezTo>
                    <a:pt x="0" y="366"/>
                    <a:pt x="75" y="839"/>
                    <a:pt x="350" y="839"/>
                  </a:cubicBezTo>
                  <a:cubicBezTo>
                    <a:pt x="381" y="839"/>
                    <a:pt x="415" y="832"/>
                    <a:pt x="452" y="819"/>
                  </a:cubicBezTo>
                  <a:cubicBezTo>
                    <a:pt x="718" y="730"/>
                    <a:pt x="984" y="641"/>
                    <a:pt x="1206" y="552"/>
                  </a:cubicBezTo>
                  <a:cubicBezTo>
                    <a:pt x="1525" y="473"/>
                    <a:pt x="1450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9" name="Google Shape;900;p27">
              <a:extLst>
                <a:ext uri="{FF2B5EF4-FFF2-40B4-BE49-F238E27FC236}">
                  <a16:creationId xmlns:a16="http://schemas.microsoft.com/office/drawing/2014/main" xmlns="" id="{043B0912-A6BB-659C-F937-FBB245D4CF23}"/>
                </a:ext>
              </a:extLst>
            </p:cNvPr>
            <p:cNvSpPr/>
            <p:nvPr/>
          </p:nvSpPr>
          <p:spPr>
            <a:xfrm>
              <a:off x="3930550" y="2258125"/>
              <a:ext cx="34375" cy="20400"/>
            </a:xfrm>
            <a:custGeom>
              <a:avLst/>
              <a:gdLst/>
              <a:ahLst/>
              <a:cxnLst/>
              <a:rect l="l" t="t" r="r" b="b"/>
              <a:pathLst>
                <a:path w="1375" h="816" extrusionOk="0">
                  <a:moveTo>
                    <a:pt x="431" y="0"/>
                  </a:moveTo>
                  <a:cubicBezTo>
                    <a:pt x="180" y="0"/>
                    <a:pt x="1" y="376"/>
                    <a:pt x="302" y="527"/>
                  </a:cubicBezTo>
                  <a:cubicBezTo>
                    <a:pt x="480" y="615"/>
                    <a:pt x="613" y="704"/>
                    <a:pt x="791" y="793"/>
                  </a:cubicBezTo>
                  <a:cubicBezTo>
                    <a:pt x="832" y="808"/>
                    <a:pt x="873" y="816"/>
                    <a:pt x="912" y="816"/>
                  </a:cubicBezTo>
                  <a:cubicBezTo>
                    <a:pt x="1200" y="816"/>
                    <a:pt x="1375" y="422"/>
                    <a:pt x="1101" y="305"/>
                  </a:cubicBezTo>
                  <a:cubicBezTo>
                    <a:pt x="924" y="216"/>
                    <a:pt x="746" y="127"/>
                    <a:pt x="569" y="38"/>
                  </a:cubicBezTo>
                  <a:cubicBezTo>
                    <a:pt x="522" y="12"/>
                    <a:pt x="476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0" name="Google Shape;901;p27">
              <a:extLst>
                <a:ext uri="{FF2B5EF4-FFF2-40B4-BE49-F238E27FC236}">
                  <a16:creationId xmlns:a16="http://schemas.microsoft.com/office/drawing/2014/main" xmlns="" id="{10B203AC-398C-77E8-3BBC-4AFF8FD5C55A}"/>
                </a:ext>
              </a:extLst>
            </p:cNvPr>
            <p:cNvSpPr/>
            <p:nvPr/>
          </p:nvSpPr>
          <p:spPr>
            <a:xfrm>
              <a:off x="3745350" y="2095525"/>
              <a:ext cx="32625" cy="27125"/>
            </a:xfrm>
            <a:custGeom>
              <a:avLst/>
              <a:gdLst/>
              <a:ahLst/>
              <a:cxnLst/>
              <a:rect l="l" t="t" r="r" b="b"/>
              <a:pathLst>
                <a:path w="1305" h="1085" extrusionOk="0">
                  <a:moveTo>
                    <a:pt x="439" y="0"/>
                  </a:moveTo>
                  <a:cubicBezTo>
                    <a:pt x="210" y="0"/>
                    <a:pt x="0" y="296"/>
                    <a:pt x="212" y="508"/>
                  </a:cubicBezTo>
                  <a:cubicBezTo>
                    <a:pt x="390" y="642"/>
                    <a:pt x="523" y="819"/>
                    <a:pt x="700" y="996"/>
                  </a:cubicBezTo>
                  <a:cubicBezTo>
                    <a:pt x="762" y="1058"/>
                    <a:pt x="831" y="1084"/>
                    <a:pt x="898" y="1084"/>
                  </a:cubicBezTo>
                  <a:cubicBezTo>
                    <a:pt x="1116" y="1084"/>
                    <a:pt x="1304" y="802"/>
                    <a:pt x="1100" y="597"/>
                  </a:cubicBezTo>
                  <a:cubicBezTo>
                    <a:pt x="922" y="420"/>
                    <a:pt x="789" y="242"/>
                    <a:pt x="612" y="65"/>
                  </a:cubicBezTo>
                  <a:cubicBezTo>
                    <a:pt x="557" y="20"/>
                    <a:pt x="498" y="0"/>
                    <a:pt x="439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1" name="Google Shape;902;p27">
              <a:extLst>
                <a:ext uri="{FF2B5EF4-FFF2-40B4-BE49-F238E27FC236}">
                  <a16:creationId xmlns:a16="http://schemas.microsoft.com/office/drawing/2014/main" xmlns="" id="{8FF08976-F236-8DCA-FBCE-AF3320E1CDE3}"/>
                </a:ext>
              </a:extLst>
            </p:cNvPr>
            <p:cNvSpPr/>
            <p:nvPr/>
          </p:nvSpPr>
          <p:spPr>
            <a:xfrm>
              <a:off x="3832675" y="2240750"/>
              <a:ext cx="34400" cy="20425"/>
            </a:xfrm>
            <a:custGeom>
              <a:avLst/>
              <a:gdLst/>
              <a:ahLst/>
              <a:cxnLst/>
              <a:rect l="l" t="t" r="r" b="b"/>
              <a:pathLst>
                <a:path w="1376" h="817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491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1" y="816"/>
                    <a:pt x="1376" y="441"/>
                    <a:pt x="1112" y="290"/>
                  </a:cubicBezTo>
                  <a:cubicBezTo>
                    <a:pt x="934" y="201"/>
                    <a:pt x="757" y="112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2" name="Google Shape;903;p27">
              <a:extLst>
                <a:ext uri="{FF2B5EF4-FFF2-40B4-BE49-F238E27FC236}">
                  <a16:creationId xmlns:a16="http://schemas.microsoft.com/office/drawing/2014/main" xmlns="" id="{2DC7E34D-13E5-5344-970B-A8FA68967893}"/>
                </a:ext>
              </a:extLst>
            </p:cNvPr>
            <p:cNvSpPr/>
            <p:nvPr/>
          </p:nvSpPr>
          <p:spPr>
            <a:xfrm>
              <a:off x="3689650" y="24676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7"/>
                    <a:pt x="355" y="577"/>
                  </a:cubicBezTo>
                  <a:lnTo>
                    <a:pt x="1109" y="577"/>
                  </a:lnTo>
                  <a:cubicBezTo>
                    <a:pt x="1464" y="577"/>
                    <a:pt x="1464" y="1"/>
                    <a:pt x="110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3" name="Google Shape;904;p27">
              <a:extLst>
                <a:ext uri="{FF2B5EF4-FFF2-40B4-BE49-F238E27FC236}">
                  <a16:creationId xmlns:a16="http://schemas.microsoft.com/office/drawing/2014/main" xmlns="" id="{5C78B78A-F18B-D085-DFCD-885B222F437F}"/>
                </a:ext>
              </a:extLst>
            </p:cNvPr>
            <p:cNvSpPr/>
            <p:nvPr/>
          </p:nvSpPr>
          <p:spPr>
            <a:xfrm>
              <a:off x="3434525" y="2695000"/>
              <a:ext cx="36625" cy="14425"/>
            </a:xfrm>
            <a:custGeom>
              <a:avLst/>
              <a:gdLst/>
              <a:ahLst/>
              <a:cxnLst/>
              <a:rect l="l" t="t" r="r" b="b"/>
              <a:pathLst>
                <a:path w="1465" h="577" extrusionOk="0">
                  <a:moveTo>
                    <a:pt x="355" y="0"/>
                  </a:moveTo>
                  <a:cubicBezTo>
                    <a:pt x="1" y="0"/>
                    <a:pt x="1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4" name="Google Shape;905;p27">
              <a:extLst>
                <a:ext uri="{FF2B5EF4-FFF2-40B4-BE49-F238E27FC236}">
                  <a16:creationId xmlns:a16="http://schemas.microsoft.com/office/drawing/2014/main" xmlns="" id="{33869B00-051A-3BF0-569B-89DBC1AD2825}"/>
                </a:ext>
              </a:extLst>
            </p:cNvPr>
            <p:cNvSpPr/>
            <p:nvPr/>
          </p:nvSpPr>
          <p:spPr>
            <a:xfrm>
              <a:off x="3821425" y="2372825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6" y="1"/>
                  </a:moveTo>
                  <a:cubicBezTo>
                    <a:pt x="1144" y="1"/>
                    <a:pt x="1110" y="7"/>
                    <a:pt x="1074" y="20"/>
                  </a:cubicBezTo>
                  <a:cubicBezTo>
                    <a:pt x="807" y="109"/>
                    <a:pt x="586" y="198"/>
                    <a:pt x="319" y="287"/>
                  </a:cubicBezTo>
                  <a:cubicBezTo>
                    <a:pt x="1" y="366"/>
                    <a:pt x="75" y="839"/>
                    <a:pt x="351" y="839"/>
                  </a:cubicBezTo>
                  <a:cubicBezTo>
                    <a:pt x="382" y="839"/>
                    <a:pt x="416" y="833"/>
                    <a:pt x="453" y="819"/>
                  </a:cubicBezTo>
                  <a:cubicBezTo>
                    <a:pt x="719" y="730"/>
                    <a:pt x="985" y="642"/>
                    <a:pt x="1207" y="553"/>
                  </a:cubicBezTo>
                  <a:cubicBezTo>
                    <a:pt x="1525" y="473"/>
                    <a:pt x="1451" y="1"/>
                    <a:pt x="11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5" name="Google Shape;906;p27">
              <a:extLst>
                <a:ext uri="{FF2B5EF4-FFF2-40B4-BE49-F238E27FC236}">
                  <a16:creationId xmlns:a16="http://schemas.microsoft.com/office/drawing/2014/main" xmlns="" id="{E87BB38A-369F-46C6-282D-3629766E0B73}"/>
                </a:ext>
              </a:extLst>
            </p:cNvPr>
            <p:cNvSpPr/>
            <p:nvPr/>
          </p:nvSpPr>
          <p:spPr>
            <a:xfrm>
              <a:off x="3631075" y="2133900"/>
              <a:ext cx="34125" cy="19675"/>
            </a:xfrm>
            <a:custGeom>
              <a:avLst/>
              <a:gdLst/>
              <a:ahLst/>
              <a:cxnLst/>
              <a:rect l="l" t="t" r="r" b="b"/>
              <a:pathLst>
                <a:path w="1365" h="787" extrusionOk="0">
                  <a:moveTo>
                    <a:pt x="431" y="0"/>
                  </a:moveTo>
                  <a:cubicBezTo>
                    <a:pt x="180" y="0"/>
                    <a:pt x="0" y="375"/>
                    <a:pt x="302" y="526"/>
                  </a:cubicBezTo>
                  <a:cubicBezTo>
                    <a:pt x="480" y="615"/>
                    <a:pt x="613" y="659"/>
                    <a:pt x="790" y="748"/>
                  </a:cubicBezTo>
                  <a:cubicBezTo>
                    <a:pt x="837" y="775"/>
                    <a:pt x="883" y="786"/>
                    <a:pt x="928" y="786"/>
                  </a:cubicBezTo>
                  <a:cubicBezTo>
                    <a:pt x="1180" y="786"/>
                    <a:pt x="1365" y="411"/>
                    <a:pt x="1101" y="260"/>
                  </a:cubicBezTo>
                  <a:cubicBezTo>
                    <a:pt x="923" y="171"/>
                    <a:pt x="746" y="127"/>
                    <a:pt x="568" y="38"/>
                  </a:cubicBezTo>
                  <a:cubicBezTo>
                    <a:pt x="522" y="12"/>
                    <a:pt x="475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6" name="Google Shape;907;p27">
              <a:extLst>
                <a:ext uri="{FF2B5EF4-FFF2-40B4-BE49-F238E27FC236}">
                  <a16:creationId xmlns:a16="http://schemas.microsoft.com/office/drawing/2014/main" xmlns="" id="{5E395403-6B15-907B-8D9D-A6609019F877}"/>
                </a:ext>
              </a:extLst>
            </p:cNvPr>
            <p:cNvSpPr/>
            <p:nvPr/>
          </p:nvSpPr>
          <p:spPr>
            <a:xfrm>
              <a:off x="2897200" y="2550300"/>
              <a:ext cx="65025" cy="19425"/>
            </a:xfrm>
            <a:custGeom>
              <a:avLst/>
              <a:gdLst/>
              <a:ahLst/>
              <a:cxnLst/>
              <a:rect l="l" t="t" r="r" b="b"/>
              <a:pathLst>
                <a:path w="2601" h="777" extrusionOk="0">
                  <a:moveTo>
                    <a:pt x="2208" y="0"/>
                  </a:moveTo>
                  <a:cubicBezTo>
                    <a:pt x="2176" y="0"/>
                    <a:pt x="2141" y="7"/>
                    <a:pt x="2105" y="20"/>
                  </a:cubicBezTo>
                  <a:cubicBezTo>
                    <a:pt x="1772" y="159"/>
                    <a:pt x="1439" y="228"/>
                    <a:pt x="1096" y="228"/>
                  </a:cubicBezTo>
                  <a:cubicBezTo>
                    <a:pt x="890" y="228"/>
                    <a:pt x="680" y="203"/>
                    <a:pt x="463" y="153"/>
                  </a:cubicBezTo>
                  <a:cubicBezTo>
                    <a:pt x="438" y="147"/>
                    <a:pt x="414" y="144"/>
                    <a:pt x="391" y="144"/>
                  </a:cubicBezTo>
                  <a:cubicBezTo>
                    <a:pt x="92" y="144"/>
                    <a:pt x="0" y="645"/>
                    <a:pt x="330" y="686"/>
                  </a:cubicBezTo>
                  <a:cubicBezTo>
                    <a:pt x="621" y="744"/>
                    <a:pt x="911" y="777"/>
                    <a:pt x="1198" y="777"/>
                  </a:cubicBezTo>
                  <a:cubicBezTo>
                    <a:pt x="1568" y="777"/>
                    <a:pt x="1932" y="722"/>
                    <a:pt x="2282" y="597"/>
                  </a:cubicBezTo>
                  <a:cubicBezTo>
                    <a:pt x="2601" y="478"/>
                    <a:pt x="2490" y="0"/>
                    <a:pt x="220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7" name="Google Shape;908;p27">
              <a:extLst>
                <a:ext uri="{FF2B5EF4-FFF2-40B4-BE49-F238E27FC236}">
                  <a16:creationId xmlns:a16="http://schemas.microsoft.com/office/drawing/2014/main" xmlns="" id="{140CC742-31EC-F30F-5816-FE046C16FD1C}"/>
                </a:ext>
              </a:extLst>
            </p:cNvPr>
            <p:cNvSpPr/>
            <p:nvPr/>
          </p:nvSpPr>
          <p:spPr>
            <a:xfrm>
              <a:off x="3256300" y="2573850"/>
              <a:ext cx="52225" cy="20300"/>
            </a:xfrm>
            <a:custGeom>
              <a:avLst/>
              <a:gdLst/>
              <a:ahLst/>
              <a:cxnLst/>
              <a:rect l="l" t="t" r="r" b="b"/>
              <a:pathLst>
                <a:path w="2089" h="812" extrusionOk="0">
                  <a:moveTo>
                    <a:pt x="1662" y="0"/>
                  </a:moveTo>
                  <a:cubicBezTo>
                    <a:pt x="1637" y="0"/>
                    <a:pt x="1611" y="3"/>
                    <a:pt x="1584" y="10"/>
                  </a:cubicBezTo>
                  <a:cubicBezTo>
                    <a:pt x="1184" y="99"/>
                    <a:pt x="741" y="143"/>
                    <a:pt x="341" y="232"/>
                  </a:cubicBezTo>
                  <a:cubicBezTo>
                    <a:pt x="0" y="317"/>
                    <a:pt x="110" y="811"/>
                    <a:pt x="433" y="811"/>
                  </a:cubicBezTo>
                  <a:cubicBezTo>
                    <a:pt x="446" y="811"/>
                    <a:pt x="460" y="810"/>
                    <a:pt x="474" y="809"/>
                  </a:cubicBezTo>
                  <a:cubicBezTo>
                    <a:pt x="918" y="720"/>
                    <a:pt x="1317" y="631"/>
                    <a:pt x="1761" y="542"/>
                  </a:cubicBezTo>
                  <a:cubicBezTo>
                    <a:pt x="2089" y="460"/>
                    <a:pt x="1963" y="0"/>
                    <a:pt x="16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8" name="Google Shape;909;p27">
              <a:extLst>
                <a:ext uri="{FF2B5EF4-FFF2-40B4-BE49-F238E27FC236}">
                  <a16:creationId xmlns:a16="http://schemas.microsoft.com/office/drawing/2014/main" xmlns="" id="{46832F6E-80FA-6554-17EF-AC3D4F300EE1}"/>
                </a:ext>
              </a:extLst>
            </p:cNvPr>
            <p:cNvSpPr/>
            <p:nvPr/>
          </p:nvSpPr>
          <p:spPr>
            <a:xfrm>
              <a:off x="2411850" y="2568475"/>
              <a:ext cx="75425" cy="20125"/>
            </a:xfrm>
            <a:custGeom>
              <a:avLst/>
              <a:gdLst/>
              <a:ahLst/>
              <a:cxnLst/>
              <a:rect l="l" t="t" r="r" b="b"/>
              <a:pathLst>
                <a:path w="3017" h="805" extrusionOk="0">
                  <a:moveTo>
                    <a:pt x="317" y="1"/>
                  </a:moveTo>
                  <a:cubicBezTo>
                    <a:pt x="1" y="1"/>
                    <a:pt x="14" y="537"/>
                    <a:pt x="355" y="580"/>
                  </a:cubicBezTo>
                  <a:cubicBezTo>
                    <a:pt x="1154" y="669"/>
                    <a:pt x="1908" y="757"/>
                    <a:pt x="2663" y="802"/>
                  </a:cubicBezTo>
                  <a:cubicBezTo>
                    <a:pt x="2676" y="803"/>
                    <a:pt x="2688" y="804"/>
                    <a:pt x="2701" y="804"/>
                  </a:cubicBezTo>
                  <a:cubicBezTo>
                    <a:pt x="3017" y="804"/>
                    <a:pt x="3004" y="269"/>
                    <a:pt x="2663" y="269"/>
                  </a:cubicBezTo>
                  <a:cubicBezTo>
                    <a:pt x="1908" y="181"/>
                    <a:pt x="1154" y="92"/>
                    <a:pt x="355" y="3"/>
                  </a:cubicBezTo>
                  <a:cubicBezTo>
                    <a:pt x="342" y="2"/>
                    <a:pt x="330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9" name="Google Shape;910;p27">
              <a:extLst>
                <a:ext uri="{FF2B5EF4-FFF2-40B4-BE49-F238E27FC236}">
                  <a16:creationId xmlns:a16="http://schemas.microsoft.com/office/drawing/2014/main" xmlns="" id="{8F0794F1-4976-7A65-014F-4AAC9641BC13}"/>
                </a:ext>
              </a:extLst>
            </p:cNvPr>
            <p:cNvSpPr/>
            <p:nvPr/>
          </p:nvSpPr>
          <p:spPr>
            <a:xfrm>
              <a:off x="2461325" y="2327600"/>
              <a:ext cx="46375" cy="20475"/>
            </a:xfrm>
            <a:custGeom>
              <a:avLst/>
              <a:gdLst/>
              <a:ahLst/>
              <a:cxnLst/>
              <a:rect l="l" t="t" r="r" b="b"/>
              <a:pathLst>
                <a:path w="1855" h="819" extrusionOk="0">
                  <a:moveTo>
                    <a:pt x="428" y="0"/>
                  </a:moveTo>
                  <a:cubicBezTo>
                    <a:pt x="127" y="0"/>
                    <a:pt x="1" y="461"/>
                    <a:pt x="329" y="543"/>
                  </a:cubicBezTo>
                  <a:cubicBezTo>
                    <a:pt x="684" y="631"/>
                    <a:pt x="1038" y="720"/>
                    <a:pt x="1349" y="809"/>
                  </a:cubicBezTo>
                  <a:cubicBezTo>
                    <a:pt x="1376" y="816"/>
                    <a:pt x="1402" y="819"/>
                    <a:pt x="1427" y="819"/>
                  </a:cubicBezTo>
                  <a:cubicBezTo>
                    <a:pt x="1728" y="819"/>
                    <a:pt x="1854" y="358"/>
                    <a:pt x="1527" y="276"/>
                  </a:cubicBezTo>
                  <a:cubicBezTo>
                    <a:pt x="1172" y="188"/>
                    <a:pt x="817" y="99"/>
                    <a:pt x="506" y="10"/>
                  </a:cubicBezTo>
                  <a:cubicBezTo>
                    <a:pt x="479" y="4"/>
                    <a:pt x="453" y="0"/>
                    <a:pt x="42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0" name="Google Shape;911;p27">
              <a:extLst>
                <a:ext uri="{FF2B5EF4-FFF2-40B4-BE49-F238E27FC236}">
                  <a16:creationId xmlns:a16="http://schemas.microsoft.com/office/drawing/2014/main" xmlns="" id="{1A3FE577-A000-9445-C3C0-5633F2286F37}"/>
                </a:ext>
              </a:extLst>
            </p:cNvPr>
            <p:cNvSpPr/>
            <p:nvPr/>
          </p:nvSpPr>
          <p:spPr>
            <a:xfrm>
              <a:off x="3086825" y="2736900"/>
              <a:ext cx="38700" cy="21575"/>
            </a:xfrm>
            <a:custGeom>
              <a:avLst/>
              <a:gdLst/>
              <a:ahLst/>
              <a:cxnLst/>
              <a:rect l="l" t="t" r="r" b="b"/>
              <a:pathLst>
                <a:path w="1548" h="863" extrusionOk="0">
                  <a:moveTo>
                    <a:pt x="1120" y="0"/>
                  </a:moveTo>
                  <a:cubicBezTo>
                    <a:pt x="1095" y="0"/>
                    <a:pt x="1069" y="3"/>
                    <a:pt x="1042" y="10"/>
                  </a:cubicBezTo>
                  <a:cubicBezTo>
                    <a:pt x="820" y="99"/>
                    <a:pt x="554" y="188"/>
                    <a:pt x="288" y="276"/>
                  </a:cubicBezTo>
                  <a:cubicBezTo>
                    <a:pt x="1" y="399"/>
                    <a:pt x="92" y="863"/>
                    <a:pt x="388" y="863"/>
                  </a:cubicBezTo>
                  <a:cubicBezTo>
                    <a:pt x="412" y="863"/>
                    <a:pt x="438" y="860"/>
                    <a:pt x="465" y="853"/>
                  </a:cubicBezTo>
                  <a:cubicBezTo>
                    <a:pt x="687" y="764"/>
                    <a:pt x="953" y="676"/>
                    <a:pt x="1219" y="587"/>
                  </a:cubicBezTo>
                  <a:cubicBezTo>
                    <a:pt x="1547" y="464"/>
                    <a:pt x="1421" y="0"/>
                    <a:pt x="112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1" name="Google Shape;912;p27">
              <a:extLst>
                <a:ext uri="{FF2B5EF4-FFF2-40B4-BE49-F238E27FC236}">
                  <a16:creationId xmlns:a16="http://schemas.microsoft.com/office/drawing/2014/main" xmlns="" id="{FE7E1F16-A805-DB4B-1BD6-DF1ECCDC329A}"/>
                </a:ext>
              </a:extLst>
            </p:cNvPr>
            <p:cNvSpPr/>
            <p:nvPr/>
          </p:nvSpPr>
          <p:spPr>
            <a:xfrm>
              <a:off x="3162025" y="2447100"/>
              <a:ext cx="64625" cy="26600"/>
            </a:xfrm>
            <a:custGeom>
              <a:avLst/>
              <a:gdLst/>
              <a:ahLst/>
              <a:cxnLst/>
              <a:rect l="l" t="t" r="r" b="b"/>
              <a:pathLst>
                <a:path w="2585" h="1064" extrusionOk="0">
                  <a:moveTo>
                    <a:pt x="706" y="0"/>
                  </a:moveTo>
                  <a:cubicBezTo>
                    <a:pt x="587" y="0"/>
                    <a:pt x="465" y="7"/>
                    <a:pt x="341" y="22"/>
                  </a:cubicBezTo>
                  <a:cubicBezTo>
                    <a:pt x="0" y="65"/>
                    <a:pt x="109" y="557"/>
                    <a:pt x="433" y="557"/>
                  </a:cubicBezTo>
                  <a:cubicBezTo>
                    <a:pt x="446" y="557"/>
                    <a:pt x="460" y="556"/>
                    <a:pt x="474" y="554"/>
                  </a:cubicBezTo>
                  <a:cubicBezTo>
                    <a:pt x="540" y="549"/>
                    <a:pt x="605" y="546"/>
                    <a:pt x="670" y="546"/>
                  </a:cubicBezTo>
                  <a:cubicBezTo>
                    <a:pt x="1136" y="546"/>
                    <a:pt x="1588" y="687"/>
                    <a:pt x="1938" y="998"/>
                  </a:cubicBezTo>
                  <a:cubicBezTo>
                    <a:pt x="2002" y="1044"/>
                    <a:pt x="2070" y="1063"/>
                    <a:pt x="2134" y="1063"/>
                  </a:cubicBezTo>
                  <a:cubicBezTo>
                    <a:pt x="2383" y="1063"/>
                    <a:pt x="2584" y="775"/>
                    <a:pt x="2338" y="599"/>
                  </a:cubicBezTo>
                  <a:cubicBezTo>
                    <a:pt x="1856" y="191"/>
                    <a:pt x="1312" y="0"/>
                    <a:pt x="70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2" name="Google Shape;913;p27">
              <a:extLst>
                <a:ext uri="{FF2B5EF4-FFF2-40B4-BE49-F238E27FC236}">
                  <a16:creationId xmlns:a16="http://schemas.microsoft.com/office/drawing/2014/main" xmlns="" id="{76AB6409-121B-7500-885E-5400D66BFB07}"/>
                </a:ext>
              </a:extLst>
            </p:cNvPr>
            <p:cNvSpPr/>
            <p:nvPr/>
          </p:nvSpPr>
          <p:spPr>
            <a:xfrm>
              <a:off x="2803125" y="2799875"/>
              <a:ext cx="50400" cy="27675"/>
            </a:xfrm>
            <a:custGeom>
              <a:avLst/>
              <a:gdLst/>
              <a:ahLst/>
              <a:cxnLst/>
              <a:rect l="l" t="t" r="r" b="b"/>
              <a:pathLst>
                <a:path w="2016" h="1107" extrusionOk="0">
                  <a:moveTo>
                    <a:pt x="1666" y="0"/>
                  </a:moveTo>
                  <a:cubicBezTo>
                    <a:pt x="1634" y="0"/>
                    <a:pt x="1600" y="6"/>
                    <a:pt x="1564" y="20"/>
                  </a:cubicBezTo>
                  <a:cubicBezTo>
                    <a:pt x="1120" y="198"/>
                    <a:pt x="721" y="375"/>
                    <a:pt x="277" y="552"/>
                  </a:cubicBezTo>
                  <a:cubicBezTo>
                    <a:pt x="1" y="671"/>
                    <a:pt x="76" y="1106"/>
                    <a:pt x="347" y="1106"/>
                  </a:cubicBezTo>
                  <a:cubicBezTo>
                    <a:pt x="380" y="1106"/>
                    <a:pt x="416" y="1099"/>
                    <a:pt x="455" y="1085"/>
                  </a:cubicBezTo>
                  <a:cubicBezTo>
                    <a:pt x="854" y="907"/>
                    <a:pt x="1298" y="730"/>
                    <a:pt x="1697" y="597"/>
                  </a:cubicBezTo>
                  <a:cubicBezTo>
                    <a:pt x="2016" y="477"/>
                    <a:pt x="1941" y="0"/>
                    <a:pt x="166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3" name="Google Shape;914;p27">
              <a:extLst>
                <a:ext uri="{FF2B5EF4-FFF2-40B4-BE49-F238E27FC236}">
                  <a16:creationId xmlns:a16="http://schemas.microsoft.com/office/drawing/2014/main" xmlns="" id="{470CAF6A-809A-CCA8-CAFB-286E801F7DA4}"/>
                </a:ext>
              </a:extLst>
            </p:cNvPr>
            <p:cNvSpPr/>
            <p:nvPr/>
          </p:nvSpPr>
          <p:spPr>
            <a:xfrm>
              <a:off x="3610375" y="2661475"/>
              <a:ext cx="38375" cy="20750"/>
            </a:xfrm>
            <a:custGeom>
              <a:avLst/>
              <a:gdLst/>
              <a:ahLst/>
              <a:cxnLst/>
              <a:rect l="l" t="t" r="r" b="b"/>
              <a:pathLst>
                <a:path w="1535" h="830" extrusionOk="0">
                  <a:moveTo>
                    <a:pt x="388" y="0"/>
                  </a:moveTo>
                  <a:cubicBezTo>
                    <a:pt x="92" y="0"/>
                    <a:pt x="0" y="464"/>
                    <a:pt x="287" y="587"/>
                  </a:cubicBezTo>
                  <a:cubicBezTo>
                    <a:pt x="553" y="631"/>
                    <a:pt x="820" y="720"/>
                    <a:pt x="1041" y="809"/>
                  </a:cubicBezTo>
                  <a:cubicBezTo>
                    <a:pt x="1080" y="823"/>
                    <a:pt x="1117" y="830"/>
                    <a:pt x="1151" y="830"/>
                  </a:cubicBezTo>
                  <a:cubicBezTo>
                    <a:pt x="1429" y="830"/>
                    <a:pt x="1535" y="395"/>
                    <a:pt x="1219" y="276"/>
                  </a:cubicBezTo>
                  <a:cubicBezTo>
                    <a:pt x="953" y="188"/>
                    <a:pt x="687" y="99"/>
                    <a:pt x="465" y="10"/>
                  </a:cubicBezTo>
                  <a:cubicBezTo>
                    <a:pt x="438" y="3"/>
                    <a:pt x="412" y="0"/>
                    <a:pt x="38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4" name="Google Shape;915;p27">
              <a:extLst>
                <a:ext uri="{FF2B5EF4-FFF2-40B4-BE49-F238E27FC236}">
                  <a16:creationId xmlns:a16="http://schemas.microsoft.com/office/drawing/2014/main" xmlns="" id="{4B2BC8D9-7BCA-7AA8-17F4-231C29B95267}"/>
                </a:ext>
              </a:extLst>
            </p:cNvPr>
            <p:cNvSpPr/>
            <p:nvPr/>
          </p:nvSpPr>
          <p:spPr>
            <a:xfrm>
              <a:off x="3803225" y="2006200"/>
              <a:ext cx="52375" cy="44350"/>
            </a:xfrm>
            <a:custGeom>
              <a:avLst/>
              <a:gdLst/>
              <a:ahLst/>
              <a:cxnLst/>
              <a:rect l="l" t="t" r="r" b="b"/>
              <a:pathLst>
                <a:path w="2095" h="1774" extrusionOk="0">
                  <a:moveTo>
                    <a:pt x="407" y="1"/>
                  </a:moveTo>
                  <a:cubicBezTo>
                    <a:pt x="188" y="1"/>
                    <a:pt x="0" y="283"/>
                    <a:pt x="204" y="488"/>
                  </a:cubicBezTo>
                  <a:cubicBezTo>
                    <a:pt x="604" y="887"/>
                    <a:pt x="1047" y="1286"/>
                    <a:pt x="1491" y="1686"/>
                  </a:cubicBezTo>
                  <a:cubicBezTo>
                    <a:pt x="1553" y="1747"/>
                    <a:pt x="1622" y="1773"/>
                    <a:pt x="1688" y="1773"/>
                  </a:cubicBezTo>
                  <a:cubicBezTo>
                    <a:pt x="1907" y="1773"/>
                    <a:pt x="2095" y="1491"/>
                    <a:pt x="1890" y="1286"/>
                  </a:cubicBezTo>
                  <a:cubicBezTo>
                    <a:pt x="1447" y="887"/>
                    <a:pt x="1003" y="488"/>
                    <a:pt x="604" y="88"/>
                  </a:cubicBezTo>
                  <a:cubicBezTo>
                    <a:pt x="542" y="26"/>
                    <a:pt x="473" y="1"/>
                    <a:pt x="40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5" name="Google Shape;916;p27">
              <a:extLst>
                <a:ext uri="{FF2B5EF4-FFF2-40B4-BE49-F238E27FC236}">
                  <a16:creationId xmlns:a16="http://schemas.microsoft.com/office/drawing/2014/main" xmlns="" id="{697984E0-5740-192C-123D-A72BE4EDEF16}"/>
                </a:ext>
              </a:extLst>
            </p:cNvPr>
            <p:cNvSpPr/>
            <p:nvPr/>
          </p:nvSpPr>
          <p:spPr>
            <a:xfrm>
              <a:off x="3262600" y="2571875"/>
              <a:ext cx="34400" cy="17050"/>
            </a:xfrm>
            <a:custGeom>
              <a:avLst/>
              <a:gdLst/>
              <a:ahLst/>
              <a:cxnLst/>
              <a:rect l="l" t="t" r="r" b="b"/>
              <a:pathLst>
                <a:path w="1376" h="682" extrusionOk="0">
                  <a:moveTo>
                    <a:pt x="977" y="0"/>
                  </a:moveTo>
                  <a:cubicBezTo>
                    <a:pt x="710" y="45"/>
                    <a:pt x="489" y="89"/>
                    <a:pt x="222" y="133"/>
                  </a:cubicBezTo>
                  <a:cubicBezTo>
                    <a:pt x="89" y="178"/>
                    <a:pt x="1" y="355"/>
                    <a:pt x="45" y="488"/>
                  </a:cubicBezTo>
                  <a:cubicBezTo>
                    <a:pt x="79" y="624"/>
                    <a:pt x="164" y="682"/>
                    <a:pt x="262" y="682"/>
                  </a:cubicBezTo>
                  <a:cubicBezTo>
                    <a:pt x="293" y="682"/>
                    <a:pt x="324" y="676"/>
                    <a:pt x="355" y="666"/>
                  </a:cubicBezTo>
                  <a:cubicBezTo>
                    <a:pt x="622" y="621"/>
                    <a:pt x="888" y="621"/>
                    <a:pt x="1110" y="577"/>
                  </a:cubicBezTo>
                  <a:cubicBezTo>
                    <a:pt x="1287" y="533"/>
                    <a:pt x="1376" y="355"/>
                    <a:pt x="1332" y="222"/>
                  </a:cubicBezTo>
                  <a:cubicBezTo>
                    <a:pt x="1287" y="45"/>
                    <a:pt x="1110" y="0"/>
                    <a:pt x="9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6" name="Google Shape;917;p27">
              <a:extLst>
                <a:ext uri="{FF2B5EF4-FFF2-40B4-BE49-F238E27FC236}">
                  <a16:creationId xmlns:a16="http://schemas.microsoft.com/office/drawing/2014/main" xmlns="" id="{67BCF13B-4789-4AF7-C023-A6ED94F9AA0A}"/>
                </a:ext>
              </a:extLst>
            </p:cNvPr>
            <p:cNvSpPr/>
            <p:nvPr/>
          </p:nvSpPr>
          <p:spPr>
            <a:xfrm>
              <a:off x="3620400" y="2263275"/>
              <a:ext cx="79675" cy="30450"/>
            </a:xfrm>
            <a:custGeom>
              <a:avLst/>
              <a:gdLst/>
              <a:ahLst/>
              <a:cxnLst/>
              <a:rect l="l" t="t" r="r" b="b"/>
              <a:pathLst>
                <a:path w="3187" h="1218" extrusionOk="0">
                  <a:moveTo>
                    <a:pt x="391" y="1"/>
                  </a:moveTo>
                  <a:cubicBezTo>
                    <a:pt x="92" y="1"/>
                    <a:pt x="0" y="504"/>
                    <a:pt x="330" y="587"/>
                  </a:cubicBezTo>
                  <a:cubicBezTo>
                    <a:pt x="1129" y="809"/>
                    <a:pt x="1927" y="986"/>
                    <a:pt x="2726" y="1208"/>
                  </a:cubicBezTo>
                  <a:cubicBezTo>
                    <a:pt x="2753" y="1215"/>
                    <a:pt x="2779" y="1218"/>
                    <a:pt x="2803" y="1218"/>
                  </a:cubicBezTo>
                  <a:cubicBezTo>
                    <a:pt x="3098" y="1218"/>
                    <a:pt x="3187" y="757"/>
                    <a:pt x="2859" y="675"/>
                  </a:cubicBezTo>
                  <a:cubicBezTo>
                    <a:pt x="2060" y="454"/>
                    <a:pt x="1262" y="232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7" name="Google Shape;918;p27">
              <a:extLst>
                <a:ext uri="{FF2B5EF4-FFF2-40B4-BE49-F238E27FC236}">
                  <a16:creationId xmlns:a16="http://schemas.microsoft.com/office/drawing/2014/main" xmlns="" id="{B1109DE0-C3DC-03B7-8F90-6BA18A306F0F}"/>
                </a:ext>
              </a:extLst>
            </p:cNvPr>
            <p:cNvSpPr/>
            <p:nvPr/>
          </p:nvSpPr>
          <p:spPr>
            <a:xfrm>
              <a:off x="3607575" y="2501925"/>
              <a:ext cx="63225" cy="20125"/>
            </a:xfrm>
            <a:custGeom>
              <a:avLst/>
              <a:gdLst/>
              <a:ahLst/>
              <a:cxnLst/>
              <a:rect l="l" t="t" r="r" b="b"/>
              <a:pathLst>
                <a:path w="2529" h="805" extrusionOk="0">
                  <a:moveTo>
                    <a:pt x="317" y="1"/>
                  </a:moveTo>
                  <a:cubicBezTo>
                    <a:pt x="0" y="1"/>
                    <a:pt x="13" y="537"/>
                    <a:pt x="355" y="580"/>
                  </a:cubicBezTo>
                  <a:cubicBezTo>
                    <a:pt x="932" y="669"/>
                    <a:pt x="1553" y="713"/>
                    <a:pt x="2174" y="802"/>
                  </a:cubicBezTo>
                  <a:cubicBezTo>
                    <a:pt x="2187" y="803"/>
                    <a:pt x="2200" y="804"/>
                    <a:pt x="2212" y="804"/>
                  </a:cubicBezTo>
                  <a:cubicBezTo>
                    <a:pt x="2528" y="804"/>
                    <a:pt x="2516" y="268"/>
                    <a:pt x="2174" y="225"/>
                  </a:cubicBezTo>
                  <a:cubicBezTo>
                    <a:pt x="1553" y="136"/>
                    <a:pt x="932" y="92"/>
                    <a:pt x="355" y="3"/>
                  </a:cubicBezTo>
                  <a:cubicBezTo>
                    <a:pt x="342" y="1"/>
                    <a:pt x="329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8" name="Google Shape;919;p27">
              <a:extLst>
                <a:ext uri="{FF2B5EF4-FFF2-40B4-BE49-F238E27FC236}">
                  <a16:creationId xmlns:a16="http://schemas.microsoft.com/office/drawing/2014/main" xmlns="" id="{B8F0D10C-51EF-D64E-0C4A-BB95E63D21E7}"/>
                </a:ext>
              </a:extLst>
            </p:cNvPr>
            <p:cNvSpPr/>
            <p:nvPr/>
          </p:nvSpPr>
          <p:spPr>
            <a:xfrm>
              <a:off x="3387175" y="2286750"/>
              <a:ext cx="53675" cy="22325"/>
            </a:xfrm>
            <a:custGeom>
              <a:avLst/>
              <a:gdLst/>
              <a:ahLst/>
              <a:cxnLst/>
              <a:rect l="l" t="t" r="r" b="b"/>
              <a:pathLst>
                <a:path w="2147" h="893" extrusionOk="0">
                  <a:moveTo>
                    <a:pt x="433" y="0"/>
                  </a:moveTo>
                  <a:cubicBezTo>
                    <a:pt x="110" y="0"/>
                    <a:pt x="1" y="494"/>
                    <a:pt x="342" y="579"/>
                  </a:cubicBezTo>
                  <a:cubicBezTo>
                    <a:pt x="785" y="668"/>
                    <a:pt x="1229" y="757"/>
                    <a:pt x="1673" y="890"/>
                  </a:cubicBezTo>
                  <a:cubicBezTo>
                    <a:pt x="1687" y="892"/>
                    <a:pt x="1701" y="893"/>
                    <a:pt x="1714" y="893"/>
                  </a:cubicBezTo>
                  <a:cubicBezTo>
                    <a:pt x="2037" y="893"/>
                    <a:pt x="2147" y="398"/>
                    <a:pt x="1806" y="313"/>
                  </a:cubicBezTo>
                  <a:cubicBezTo>
                    <a:pt x="1362" y="225"/>
                    <a:pt x="918" y="136"/>
                    <a:pt x="475" y="3"/>
                  </a:cubicBezTo>
                  <a:cubicBezTo>
                    <a:pt x="461" y="1"/>
                    <a:pt x="447" y="0"/>
                    <a:pt x="43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9" name="Google Shape;920;p27">
              <a:extLst>
                <a:ext uri="{FF2B5EF4-FFF2-40B4-BE49-F238E27FC236}">
                  <a16:creationId xmlns:a16="http://schemas.microsoft.com/office/drawing/2014/main" xmlns="" id="{3C423DD3-735D-7143-D779-511776CAF5CF}"/>
                </a:ext>
              </a:extLst>
            </p:cNvPr>
            <p:cNvSpPr/>
            <p:nvPr/>
          </p:nvSpPr>
          <p:spPr>
            <a:xfrm>
              <a:off x="3033350" y="2556675"/>
              <a:ext cx="85550" cy="19875"/>
            </a:xfrm>
            <a:custGeom>
              <a:avLst/>
              <a:gdLst/>
              <a:ahLst/>
              <a:cxnLst/>
              <a:rect l="l" t="t" r="r" b="b"/>
              <a:pathLst>
                <a:path w="3422" h="795" extrusionOk="0">
                  <a:moveTo>
                    <a:pt x="1376" y="1"/>
                  </a:moveTo>
                  <a:cubicBezTo>
                    <a:pt x="1034" y="1"/>
                    <a:pt x="691" y="26"/>
                    <a:pt x="341" y="76"/>
                  </a:cubicBezTo>
                  <a:cubicBezTo>
                    <a:pt x="1" y="161"/>
                    <a:pt x="151" y="655"/>
                    <a:pt x="477" y="655"/>
                  </a:cubicBezTo>
                  <a:cubicBezTo>
                    <a:pt x="491" y="655"/>
                    <a:pt x="505" y="654"/>
                    <a:pt x="519" y="653"/>
                  </a:cubicBezTo>
                  <a:cubicBezTo>
                    <a:pt x="818" y="603"/>
                    <a:pt x="1118" y="578"/>
                    <a:pt x="1417" y="578"/>
                  </a:cubicBezTo>
                  <a:cubicBezTo>
                    <a:pt x="1916" y="578"/>
                    <a:pt x="2416" y="647"/>
                    <a:pt x="2915" y="786"/>
                  </a:cubicBezTo>
                  <a:cubicBezTo>
                    <a:pt x="2940" y="792"/>
                    <a:pt x="2964" y="795"/>
                    <a:pt x="2988" y="795"/>
                  </a:cubicBezTo>
                  <a:cubicBezTo>
                    <a:pt x="3292" y="795"/>
                    <a:pt x="3422" y="291"/>
                    <a:pt x="3092" y="209"/>
                  </a:cubicBezTo>
                  <a:cubicBezTo>
                    <a:pt x="2510" y="70"/>
                    <a:pt x="1945" y="1"/>
                    <a:pt x="13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0" name="Google Shape;921;p27">
              <a:extLst>
                <a:ext uri="{FF2B5EF4-FFF2-40B4-BE49-F238E27FC236}">
                  <a16:creationId xmlns:a16="http://schemas.microsoft.com/office/drawing/2014/main" xmlns="" id="{5D952D13-81A6-F5D5-C13D-746CAF196921}"/>
                </a:ext>
              </a:extLst>
            </p:cNvPr>
            <p:cNvSpPr/>
            <p:nvPr/>
          </p:nvSpPr>
          <p:spPr>
            <a:xfrm>
              <a:off x="3529725" y="2380600"/>
              <a:ext cx="53600" cy="27650"/>
            </a:xfrm>
            <a:custGeom>
              <a:avLst/>
              <a:gdLst/>
              <a:ahLst/>
              <a:cxnLst/>
              <a:rect l="l" t="t" r="r" b="b"/>
              <a:pathLst>
                <a:path w="2144" h="1106" extrusionOk="0">
                  <a:moveTo>
                    <a:pt x="350" y="0"/>
                  </a:moveTo>
                  <a:cubicBezTo>
                    <a:pt x="75" y="0"/>
                    <a:pt x="0" y="477"/>
                    <a:pt x="319" y="597"/>
                  </a:cubicBezTo>
                  <a:cubicBezTo>
                    <a:pt x="762" y="774"/>
                    <a:pt x="1206" y="952"/>
                    <a:pt x="1694" y="1085"/>
                  </a:cubicBezTo>
                  <a:cubicBezTo>
                    <a:pt x="1728" y="1099"/>
                    <a:pt x="1761" y="1106"/>
                    <a:pt x="1791" y="1106"/>
                  </a:cubicBezTo>
                  <a:cubicBezTo>
                    <a:pt x="2037" y="1106"/>
                    <a:pt x="2143" y="671"/>
                    <a:pt x="1827" y="552"/>
                  </a:cubicBezTo>
                  <a:cubicBezTo>
                    <a:pt x="1384" y="375"/>
                    <a:pt x="896" y="197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1" name="Google Shape;922;p27">
              <a:extLst>
                <a:ext uri="{FF2B5EF4-FFF2-40B4-BE49-F238E27FC236}">
                  <a16:creationId xmlns:a16="http://schemas.microsoft.com/office/drawing/2014/main" xmlns="" id="{B7AB8884-61D9-D6B4-5FA0-3950B7298A71}"/>
                </a:ext>
              </a:extLst>
            </p:cNvPr>
            <p:cNvSpPr/>
            <p:nvPr/>
          </p:nvSpPr>
          <p:spPr>
            <a:xfrm>
              <a:off x="3405900" y="2533200"/>
              <a:ext cx="67150" cy="20675"/>
            </a:xfrm>
            <a:custGeom>
              <a:avLst/>
              <a:gdLst/>
              <a:ahLst/>
              <a:cxnLst/>
              <a:rect l="l" t="t" r="r" b="b"/>
              <a:pathLst>
                <a:path w="2686" h="827" extrusionOk="0">
                  <a:moveTo>
                    <a:pt x="431" y="1"/>
                  </a:moveTo>
                  <a:cubicBezTo>
                    <a:pt x="180" y="1"/>
                    <a:pt x="1" y="376"/>
                    <a:pt x="303" y="527"/>
                  </a:cubicBezTo>
                  <a:cubicBezTo>
                    <a:pt x="802" y="726"/>
                    <a:pt x="1301" y="826"/>
                    <a:pt x="1819" y="826"/>
                  </a:cubicBezTo>
                  <a:cubicBezTo>
                    <a:pt x="1991" y="826"/>
                    <a:pt x="2166" y="815"/>
                    <a:pt x="2343" y="793"/>
                  </a:cubicBezTo>
                  <a:cubicBezTo>
                    <a:pt x="2685" y="750"/>
                    <a:pt x="2533" y="214"/>
                    <a:pt x="2205" y="214"/>
                  </a:cubicBezTo>
                  <a:cubicBezTo>
                    <a:pt x="2192" y="214"/>
                    <a:pt x="2179" y="215"/>
                    <a:pt x="2166" y="216"/>
                  </a:cubicBezTo>
                  <a:cubicBezTo>
                    <a:pt x="1997" y="244"/>
                    <a:pt x="1829" y="259"/>
                    <a:pt x="1660" y="259"/>
                  </a:cubicBezTo>
                  <a:cubicBezTo>
                    <a:pt x="1296" y="259"/>
                    <a:pt x="933" y="190"/>
                    <a:pt x="569" y="39"/>
                  </a:cubicBezTo>
                  <a:cubicBezTo>
                    <a:pt x="522" y="12"/>
                    <a:pt x="476" y="1"/>
                    <a:pt x="43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2" name="Google Shape;923;p27">
              <a:extLst>
                <a:ext uri="{FF2B5EF4-FFF2-40B4-BE49-F238E27FC236}">
                  <a16:creationId xmlns:a16="http://schemas.microsoft.com/office/drawing/2014/main" xmlns="" id="{30C85FD4-047A-8FF9-3AA4-77E0B899F264}"/>
                </a:ext>
              </a:extLst>
            </p:cNvPr>
            <p:cNvSpPr/>
            <p:nvPr/>
          </p:nvSpPr>
          <p:spPr>
            <a:xfrm>
              <a:off x="3231475" y="2318400"/>
              <a:ext cx="52475" cy="17550"/>
            </a:xfrm>
            <a:custGeom>
              <a:avLst/>
              <a:gdLst/>
              <a:ahLst/>
              <a:cxnLst/>
              <a:rect l="l" t="t" r="r" b="b"/>
              <a:pathLst>
                <a:path w="2099" h="702" extrusionOk="0">
                  <a:moveTo>
                    <a:pt x="471" y="1"/>
                  </a:moveTo>
                  <a:cubicBezTo>
                    <a:pt x="205" y="1"/>
                    <a:pt x="1" y="394"/>
                    <a:pt x="314" y="511"/>
                  </a:cubicBezTo>
                  <a:cubicBezTo>
                    <a:pt x="582" y="633"/>
                    <a:pt x="850" y="702"/>
                    <a:pt x="1126" y="702"/>
                  </a:cubicBezTo>
                  <a:cubicBezTo>
                    <a:pt x="1352" y="702"/>
                    <a:pt x="1582" y="656"/>
                    <a:pt x="1822" y="556"/>
                  </a:cubicBezTo>
                  <a:cubicBezTo>
                    <a:pt x="2099" y="437"/>
                    <a:pt x="2024" y="2"/>
                    <a:pt x="1753" y="2"/>
                  </a:cubicBezTo>
                  <a:cubicBezTo>
                    <a:pt x="1720" y="2"/>
                    <a:pt x="1684" y="9"/>
                    <a:pt x="1645" y="23"/>
                  </a:cubicBezTo>
                  <a:cubicBezTo>
                    <a:pt x="1467" y="90"/>
                    <a:pt x="1290" y="123"/>
                    <a:pt x="1112" y="123"/>
                  </a:cubicBezTo>
                  <a:cubicBezTo>
                    <a:pt x="935" y="123"/>
                    <a:pt x="757" y="90"/>
                    <a:pt x="580" y="23"/>
                  </a:cubicBezTo>
                  <a:cubicBezTo>
                    <a:pt x="543" y="8"/>
                    <a:pt x="507" y="1"/>
                    <a:pt x="47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3" name="Google Shape;924;p27">
              <a:extLst>
                <a:ext uri="{FF2B5EF4-FFF2-40B4-BE49-F238E27FC236}">
                  <a16:creationId xmlns:a16="http://schemas.microsoft.com/office/drawing/2014/main" xmlns="" id="{D0C65EED-35D2-A1B0-0A6A-1693802438AA}"/>
                </a:ext>
              </a:extLst>
            </p:cNvPr>
            <p:cNvSpPr/>
            <p:nvPr/>
          </p:nvSpPr>
          <p:spPr>
            <a:xfrm>
              <a:off x="3044100" y="2771225"/>
              <a:ext cx="41050" cy="18075"/>
            </a:xfrm>
            <a:custGeom>
              <a:avLst/>
              <a:gdLst/>
              <a:ahLst/>
              <a:cxnLst/>
              <a:rect l="l" t="t" r="r" b="b"/>
              <a:pathLst>
                <a:path w="1642" h="723" extrusionOk="0">
                  <a:moveTo>
                    <a:pt x="1332" y="1"/>
                  </a:moveTo>
                  <a:cubicBezTo>
                    <a:pt x="1304" y="1"/>
                    <a:pt x="1274" y="5"/>
                    <a:pt x="1242" y="12"/>
                  </a:cubicBezTo>
                  <a:cubicBezTo>
                    <a:pt x="932" y="57"/>
                    <a:pt x="577" y="101"/>
                    <a:pt x="266" y="146"/>
                  </a:cubicBezTo>
                  <a:cubicBezTo>
                    <a:pt x="89" y="190"/>
                    <a:pt x="0" y="367"/>
                    <a:pt x="44" y="501"/>
                  </a:cubicBezTo>
                  <a:cubicBezTo>
                    <a:pt x="89" y="678"/>
                    <a:pt x="266" y="722"/>
                    <a:pt x="399" y="722"/>
                  </a:cubicBezTo>
                  <a:cubicBezTo>
                    <a:pt x="754" y="634"/>
                    <a:pt x="1065" y="589"/>
                    <a:pt x="1420" y="545"/>
                  </a:cubicBezTo>
                  <a:cubicBezTo>
                    <a:pt x="1553" y="545"/>
                    <a:pt x="1642" y="323"/>
                    <a:pt x="1597" y="190"/>
                  </a:cubicBezTo>
                  <a:cubicBezTo>
                    <a:pt x="1561" y="80"/>
                    <a:pt x="1464" y="1"/>
                    <a:pt x="133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4" name="Google Shape;925;p27">
              <a:extLst>
                <a:ext uri="{FF2B5EF4-FFF2-40B4-BE49-F238E27FC236}">
                  <a16:creationId xmlns:a16="http://schemas.microsoft.com/office/drawing/2014/main" xmlns="" id="{A8AFE951-0117-47C1-B6C1-2891F8E9A4D8}"/>
                </a:ext>
              </a:extLst>
            </p:cNvPr>
            <p:cNvSpPr/>
            <p:nvPr/>
          </p:nvSpPr>
          <p:spPr>
            <a:xfrm>
              <a:off x="3427875" y="2692375"/>
              <a:ext cx="41050" cy="17450"/>
            </a:xfrm>
            <a:custGeom>
              <a:avLst/>
              <a:gdLst/>
              <a:ahLst/>
              <a:cxnLst/>
              <a:rect l="l" t="t" r="r" b="b"/>
              <a:pathLst>
                <a:path w="1642" h="698" extrusionOk="0">
                  <a:moveTo>
                    <a:pt x="1342" y="0"/>
                  </a:moveTo>
                  <a:cubicBezTo>
                    <a:pt x="1308" y="0"/>
                    <a:pt x="1274" y="6"/>
                    <a:pt x="1243" y="16"/>
                  </a:cubicBezTo>
                  <a:cubicBezTo>
                    <a:pt x="888" y="61"/>
                    <a:pt x="577" y="105"/>
                    <a:pt x="222" y="149"/>
                  </a:cubicBezTo>
                  <a:cubicBezTo>
                    <a:pt x="89" y="194"/>
                    <a:pt x="0" y="371"/>
                    <a:pt x="45" y="504"/>
                  </a:cubicBezTo>
                  <a:cubicBezTo>
                    <a:pt x="79" y="640"/>
                    <a:pt x="164" y="698"/>
                    <a:pt x="282" y="698"/>
                  </a:cubicBezTo>
                  <a:cubicBezTo>
                    <a:pt x="318" y="698"/>
                    <a:pt x="358" y="692"/>
                    <a:pt x="400" y="682"/>
                  </a:cubicBezTo>
                  <a:cubicBezTo>
                    <a:pt x="710" y="638"/>
                    <a:pt x="1065" y="593"/>
                    <a:pt x="1376" y="549"/>
                  </a:cubicBezTo>
                  <a:cubicBezTo>
                    <a:pt x="1553" y="504"/>
                    <a:pt x="1642" y="327"/>
                    <a:pt x="1598" y="194"/>
                  </a:cubicBezTo>
                  <a:cubicBezTo>
                    <a:pt x="1564" y="58"/>
                    <a:pt x="1452" y="0"/>
                    <a:pt x="134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5" name="Google Shape;926;p27">
              <a:extLst>
                <a:ext uri="{FF2B5EF4-FFF2-40B4-BE49-F238E27FC236}">
                  <a16:creationId xmlns:a16="http://schemas.microsoft.com/office/drawing/2014/main" xmlns="" id="{C4926EAD-EB8B-D118-A999-04C50AC26B02}"/>
                </a:ext>
              </a:extLst>
            </p:cNvPr>
            <p:cNvSpPr/>
            <p:nvPr/>
          </p:nvSpPr>
          <p:spPr>
            <a:xfrm>
              <a:off x="3920350" y="2421025"/>
              <a:ext cx="44300" cy="16725"/>
            </a:xfrm>
            <a:custGeom>
              <a:avLst/>
              <a:gdLst/>
              <a:ahLst/>
              <a:cxnLst/>
              <a:rect l="l" t="t" r="r" b="b"/>
              <a:pathLst>
                <a:path w="1772" h="669" extrusionOk="0">
                  <a:moveTo>
                    <a:pt x="356" y="0"/>
                  </a:moveTo>
                  <a:cubicBezTo>
                    <a:pt x="1" y="0"/>
                    <a:pt x="1" y="533"/>
                    <a:pt x="356" y="577"/>
                  </a:cubicBezTo>
                  <a:cubicBezTo>
                    <a:pt x="710" y="621"/>
                    <a:pt x="1065" y="621"/>
                    <a:pt x="1376" y="666"/>
                  </a:cubicBezTo>
                  <a:cubicBezTo>
                    <a:pt x="1391" y="667"/>
                    <a:pt x="1405" y="668"/>
                    <a:pt x="1418" y="668"/>
                  </a:cubicBezTo>
                  <a:cubicBezTo>
                    <a:pt x="1772" y="668"/>
                    <a:pt x="1718" y="132"/>
                    <a:pt x="1376" y="89"/>
                  </a:cubicBezTo>
                  <a:cubicBezTo>
                    <a:pt x="1065" y="89"/>
                    <a:pt x="710" y="45"/>
                    <a:pt x="3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6" name="Google Shape;927;p27">
              <a:extLst>
                <a:ext uri="{FF2B5EF4-FFF2-40B4-BE49-F238E27FC236}">
                  <a16:creationId xmlns:a16="http://schemas.microsoft.com/office/drawing/2014/main" xmlns="" id="{F46D5CE6-B3E8-CD3A-B332-C1118D1EECFE}"/>
                </a:ext>
              </a:extLst>
            </p:cNvPr>
            <p:cNvSpPr/>
            <p:nvPr/>
          </p:nvSpPr>
          <p:spPr>
            <a:xfrm>
              <a:off x="3772875" y="2665200"/>
              <a:ext cx="38750" cy="23000"/>
            </a:xfrm>
            <a:custGeom>
              <a:avLst/>
              <a:gdLst/>
              <a:ahLst/>
              <a:cxnLst/>
              <a:rect l="l" t="t" r="r" b="b"/>
              <a:pathLst>
                <a:path w="1550" h="920" extrusionOk="0">
                  <a:moveTo>
                    <a:pt x="1127" y="0"/>
                  </a:moveTo>
                  <a:cubicBezTo>
                    <a:pt x="1079" y="0"/>
                    <a:pt x="1028" y="12"/>
                    <a:pt x="975" y="39"/>
                  </a:cubicBezTo>
                  <a:cubicBezTo>
                    <a:pt x="753" y="127"/>
                    <a:pt x="531" y="260"/>
                    <a:pt x="265" y="393"/>
                  </a:cubicBezTo>
                  <a:cubicBezTo>
                    <a:pt x="1" y="544"/>
                    <a:pt x="154" y="920"/>
                    <a:pt x="424" y="920"/>
                  </a:cubicBezTo>
                  <a:cubicBezTo>
                    <a:pt x="471" y="920"/>
                    <a:pt x="522" y="908"/>
                    <a:pt x="575" y="882"/>
                  </a:cubicBezTo>
                  <a:cubicBezTo>
                    <a:pt x="797" y="748"/>
                    <a:pt x="1019" y="615"/>
                    <a:pt x="1285" y="527"/>
                  </a:cubicBezTo>
                  <a:cubicBezTo>
                    <a:pt x="1549" y="376"/>
                    <a:pt x="1397" y="0"/>
                    <a:pt x="112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7" name="Google Shape;928;p27">
              <a:extLst>
                <a:ext uri="{FF2B5EF4-FFF2-40B4-BE49-F238E27FC236}">
                  <a16:creationId xmlns:a16="http://schemas.microsoft.com/office/drawing/2014/main" xmlns="" id="{D69CC471-A94E-0051-D275-4994BE792F1D}"/>
                </a:ext>
              </a:extLst>
            </p:cNvPr>
            <p:cNvSpPr/>
            <p:nvPr/>
          </p:nvSpPr>
          <p:spPr>
            <a:xfrm>
              <a:off x="3852700" y="2272375"/>
              <a:ext cx="49925" cy="15575"/>
            </a:xfrm>
            <a:custGeom>
              <a:avLst/>
              <a:gdLst/>
              <a:ahLst/>
              <a:cxnLst/>
              <a:rect l="l" t="t" r="r" b="b"/>
              <a:pathLst>
                <a:path w="1997" h="623" extrusionOk="0">
                  <a:moveTo>
                    <a:pt x="355" y="1"/>
                  </a:moveTo>
                  <a:cubicBezTo>
                    <a:pt x="0" y="1"/>
                    <a:pt x="0" y="533"/>
                    <a:pt x="355" y="578"/>
                  </a:cubicBezTo>
                  <a:cubicBezTo>
                    <a:pt x="754" y="578"/>
                    <a:pt x="1198" y="622"/>
                    <a:pt x="1642" y="622"/>
                  </a:cubicBezTo>
                  <a:cubicBezTo>
                    <a:pt x="1997" y="622"/>
                    <a:pt x="1997" y="90"/>
                    <a:pt x="1642" y="45"/>
                  </a:cubicBezTo>
                  <a:cubicBezTo>
                    <a:pt x="1198" y="45"/>
                    <a:pt x="754" y="1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8" name="Google Shape;929;p27">
              <a:extLst>
                <a:ext uri="{FF2B5EF4-FFF2-40B4-BE49-F238E27FC236}">
                  <a16:creationId xmlns:a16="http://schemas.microsoft.com/office/drawing/2014/main" xmlns="" id="{DA32A935-CF22-54A1-A5A1-619721AF1086}"/>
                </a:ext>
              </a:extLst>
            </p:cNvPr>
            <p:cNvSpPr/>
            <p:nvPr/>
          </p:nvSpPr>
          <p:spPr>
            <a:xfrm>
              <a:off x="3881550" y="2579625"/>
              <a:ext cx="68775" cy="15625"/>
            </a:xfrm>
            <a:custGeom>
              <a:avLst/>
              <a:gdLst/>
              <a:ahLst/>
              <a:cxnLst/>
              <a:rect l="l" t="t" r="r" b="b"/>
              <a:pathLst>
                <a:path w="2751" h="625" extrusionOk="0">
                  <a:moveTo>
                    <a:pt x="2396" y="1"/>
                  </a:moveTo>
                  <a:cubicBezTo>
                    <a:pt x="1686" y="45"/>
                    <a:pt x="1020" y="45"/>
                    <a:pt x="355" y="45"/>
                  </a:cubicBezTo>
                  <a:cubicBezTo>
                    <a:pt x="13" y="88"/>
                    <a:pt x="0" y="624"/>
                    <a:pt x="317" y="624"/>
                  </a:cubicBezTo>
                  <a:cubicBezTo>
                    <a:pt x="329" y="624"/>
                    <a:pt x="342" y="624"/>
                    <a:pt x="355" y="622"/>
                  </a:cubicBezTo>
                  <a:cubicBezTo>
                    <a:pt x="1020" y="622"/>
                    <a:pt x="1686" y="578"/>
                    <a:pt x="2396" y="578"/>
                  </a:cubicBezTo>
                  <a:cubicBezTo>
                    <a:pt x="2751" y="578"/>
                    <a:pt x="2751" y="1"/>
                    <a:pt x="239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9" name="Google Shape;930;p27">
              <a:extLst>
                <a:ext uri="{FF2B5EF4-FFF2-40B4-BE49-F238E27FC236}">
                  <a16:creationId xmlns:a16="http://schemas.microsoft.com/office/drawing/2014/main" xmlns="" id="{19999391-7AEC-8B78-C334-254A8D672BA8}"/>
                </a:ext>
              </a:extLst>
            </p:cNvPr>
            <p:cNvSpPr/>
            <p:nvPr/>
          </p:nvSpPr>
          <p:spPr>
            <a:xfrm>
              <a:off x="3620125" y="2020525"/>
              <a:ext cx="41450" cy="17900"/>
            </a:xfrm>
            <a:custGeom>
              <a:avLst/>
              <a:gdLst/>
              <a:ahLst/>
              <a:cxnLst/>
              <a:rect l="l" t="t" r="r" b="b"/>
              <a:pathLst>
                <a:path w="1658" h="716" extrusionOk="0">
                  <a:moveTo>
                    <a:pt x="477" y="1"/>
                  </a:moveTo>
                  <a:cubicBezTo>
                    <a:pt x="150" y="1"/>
                    <a:pt x="0" y="495"/>
                    <a:pt x="341" y="580"/>
                  </a:cubicBezTo>
                  <a:cubicBezTo>
                    <a:pt x="607" y="625"/>
                    <a:pt x="873" y="669"/>
                    <a:pt x="1140" y="713"/>
                  </a:cubicBezTo>
                  <a:cubicBezTo>
                    <a:pt x="1154" y="715"/>
                    <a:pt x="1168" y="716"/>
                    <a:pt x="1181" y="716"/>
                  </a:cubicBezTo>
                  <a:cubicBezTo>
                    <a:pt x="1508" y="716"/>
                    <a:pt x="1658" y="222"/>
                    <a:pt x="1317" y="136"/>
                  </a:cubicBezTo>
                  <a:cubicBezTo>
                    <a:pt x="1051" y="92"/>
                    <a:pt x="785" y="48"/>
                    <a:pt x="518" y="3"/>
                  </a:cubicBezTo>
                  <a:cubicBezTo>
                    <a:pt x="504" y="2"/>
                    <a:pt x="490" y="1"/>
                    <a:pt x="47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0" name="Google Shape;931;p27">
              <a:extLst>
                <a:ext uri="{FF2B5EF4-FFF2-40B4-BE49-F238E27FC236}">
                  <a16:creationId xmlns:a16="http://schemas.microsoft.com/office/drawing/2014/main" xmlns="" id="{6DEC032E-FC72-F270-D430-83AB6CC3A764}"/>
                </a:ext>
              </a:extLst>
            </p:cNvPr>
            <p:cNvSpPr/>
            <p:nvPr/>
          </p:nvSpPr>
          <p:spPr>
            <a:xfrm>
              <a:off x="4386225" y="2253000"/>
              <a:ext cx="31075" cy="25000"/>
            </a:xfrm>
            <a:custGeom>
              <a:avLst/>
              <a:gdLst/>
              <a:ahLst/>
              <a:cxnLst/>
              <a:rect l="l" t="t" r="r" b="b"/>
              <a:pathLst>
                <a:path w="1243" h="1000" extrusionOk="0">
                  <a:moveTo>
                    <a:pt x="338" y="0"/>
                  </a:moveTo>
                  <a:cubicBezTo>
                    <a:pt x="242" y="0"/>
                    <a:pt x="147" y="68"/>
                    <a:pt x="89" y="155"/>
                  </a:cubicBezTo>
                  <a:cubicBezTo>
                    <a:pt x="0" y="288"/>
                    <a:pt x="89" y="465"/>
                    <a:pt x="178" y="554"/>
                  </a:cubicBezTo>
                  <a:cubicBezTo>
                    <a:pt x="399" y="687"/>
                    <a:pt x="577" y="820"/>
                    <a:pt x="754" y="953"/>
                  </a:cubicBezTo>
                  <a:cubicBezTo>
                    <a:pt x="801" y="985"/>
                    <a:pt x="854" y="1000"/>
                    <a:pt x="907" y="1000"/>
                  </a:cubicBezTo>
                  <a:cubicBezTo>
                    <a:pt x="1002" y="1000"/>
                    <a:pt x="1096" y="951"/>
                    <a:pt x="1154" y="865"/>
                  </a:cubicBezTo>
                  <a:cubicBezTo>
                    <a:pt x="1242" y="732"/>
                    <a:pt x="1198" y="554"/>
                    <a:pt x="1065" y="465"/>
                  </a:cubicBezTo>
                  <a:cubicBezTo>
                    <a:pt x="843" y="332"/>
                    <a:pt x="666" y="199"/>
                    <a:pt x="488" y="66"/>
                  </a:cubicBezTo>
                  <a:cubicBezTo>
                    <a:pt x="442" y="20"/>
                    <a:pt x="390" y="0"/>
                    <a:pt x="33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1" name="Google Shape;932;p27">
              <a:extLst>
                <a:ext uri="{FF2B5EF4-FFF2-40B4-BE49-F238E27FC236}">
                  <a16:creationId xmlns:a16="http://schemas.microsoft.com/office/drawing/2014/main" xmlns="" id="{FDD625FF-B02D-B225-45EC-F08BC2631FBB}"/>
                </a:ext>
              </a:extLst>
            </p:cNvPr>
            <p:cNvSpPr/>
            <p:nvPr/>
          </p:nvSpPr>
          <p:spPr>
            <a:xfrm>
              <a:off x="4083450" y="2687000"/>
              <a:ext cx="30850" cy="23400"/>
            </a:xfrm>
            <a:custGeom>
              <a:avLst/>
              <a:gdLst/>
              <a:ahLst/>
              <a:cxnLst/>
              <a:rect l="l" t="t" r="r" b="b"/>
              <a:pathLst>
                <a:path w="1234" h="936" extrusionOk="0">
                  <a:moveTo>
                    <a:pt x="859" y="1"/>
                  </a:moveTo>
                  <a:cubicBezTo>
                    <a:pt x="811" y="1"/>
                    <a:pt x="761" y="17"/>
                    <a:pt x="709" y="54"/>
                  </a:cubicBezTo>
                  <a:cubicBezTo>
                    <a:pt x="575" y="187"/>
                    <a:pt x="398" y="276"/>
                    <a:pt x="265" y="409"/>
                  </a:cubicBezTo>
                  <a:cubicBezTo>
                    <a:pt x="1" y="560"/>
                    <a:pt x="154" y="935"/>
                    <a:pt x="396" y="935"/>
                  </a:cubicBezTo>
                  <a:cubicBezTo>
                    <a:pt x="439" y="935"/>
                    <a:pt x="485" y="923"/>
                    <a:pt x="531" y="897"/>
                  </a:cubicBezTo>
                  <a:cubicBezTo>
                    <a:pt x="709" y="764"/>
                    <a:pt x="842" y="675"/>
                    <a:pt x="975" y="542"/>
                  </a:cubicBezTo>
                  <a:cubicBezTo>
                    <a:pt x="1233" y="394"/>
                    <a:pt x="1092" y="1"/>
                    <a:pt x="85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2" name="Google Shape;933;p27">
              <a:extLst>
                <a:ext uri="{FF2B5EF4-FFF2-40B4-BE49-F238E27FC236}">
                  <a16:creationId xmlns:a16="http://schemas.microsoft.com/office/drawing/2014/main" xmlns="" id="{6602BE08-1826-3A07-19F6-72E91DBED19D}"/>
                </a:ext>
              </a:extLst>
            </p:cNvPr>
            <p:cNvSpPr/>
            <p:nvPr/>
          </p:nvSpPr>
          <p:spPr>
            <a:xfrm>
              <a:off x="4494725" y="2382800"/>
              <a:ext cx="32575" cy="18775"/>
            </a:xfrm>
            <a:custGeom>
              <a:avLst/>
              <a:gdLst/>
              <a:ahLst/>
              <a:cxnLst/>
              <a:rect l="l" t="t" r="r" b="b"/>
              <a:pathLst>
                <a:path w="1303" h="751" extrusionOk="0">
                  <a:moveTo>
                    <a:pt x="350" y="1"/>
                  </a:moveTo>
                  <a:cubicBezTo>
                    <a:pt x="75" y="1"/>
                    <a:pt x="0" y="473"/>
                    <a:pt x="319" y="553"/>
                  </a:cubicBezTo>
                  <a:cubicBezTo>
                    <a:pt x="496" y="597"/>
                    <a:pt x="674" y="686"/>
                    <a:pt x="851" y="731"/>
                  </a:cubicBezTo>
                  <a:cubicBezTo>
                    <a:pt x="887" y="744"/>
                    <a:pt x="922" y="750"/>
                    <a:pt x="953" y="750"/>
                  </a:cubicBezTo>
                  <a:cubicBezTo>
                    <a:pt x="1228" y="750"/>
                    <a:pt x="1303" y="278"/>
                    <a:pt x="984" y="198"/>
                  </a:cubicBezTo>
                  <a:cubicBezTo>
                    <a:pt x="807" y="109"/>
                    <a:pt x="629" y="65"/>
                    <a:pt x="452" y="21"/>
                  </a:cubicBezTo>
                  <a:cubicBezTo>
                    <a:pt x="415" y="7"/>
                    <a:pt x="381" y="1"/>
                    <a:pt x="35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3" name="Google Shape;934;p27">
              <a:extLst>
                <a:ext uri="{FF2B5EF4-FFF2-40B4-BE49-F238E27FC236}">
                  <a16:creationId xmlns:a16="http://schemas.microsoft.com/office/drawing/2014/main" xmlns="" id="{502D6BEE-E646-2D01-20B9-7686BC44A74A}"/>
                </a:ext>
              </a:extLst>
            </p:cNvPr>
            <p:cNvSpPr/>
            <p:nvPr/>
          </p:nvSpPr>
          <p:spPr>
            <a:xfrm>
              <a:off x="4388425" y="2626925"/>
              <a:ext cx="33300" cy="17075"/>
            </a:xfrm>
            <a:custGeom>
              <a:avLst/>
              <a:gdLst/>
              <a:ahLst/>
              <a:cxnLst/>
              <a:rect l="l" t="t" r="r" b="b"/>
              <a:pathLst>
                <a:path w="1332" h="683" extrusionOk="0">
                  <a:moveTo>
                    <a:pt x="1076" y="1"/>
                  </a:moveTo>
                  <a:cubicBezTo>
                    <a:pt x="1042" y="1"/>
                    <a:pt x="1008" y="6"/>
                    <a:pt x="977" y="17"/>
                  </a:cubicBezTo>
                  <a:cubicBezTo>
                    <a:pt x="711" y="61"/>
                    <a:pt x="444" y="61"/>
                    <a:pt x="223" y="105"/>
                  </a:cubicBezTo>
                  <a:cubicBezTo>
                    <a:pt x="45" y="150"/>
                    <a:pt x="1" y="327"/>
                    <a:pt x="1" y="460"/>
                  </a:cubicBezTo>
                  <a:cubicBezTo>
                    <a:pt x="45" y="638"/>
                    <a:pt x="223" y="682"/>
                    <a:pt x="356" y="682"/>
                  </a:cubicBezTo>
                  <a:cubicBezTo>
                    <a:pt x="622" y="638"/>
                    <a:pt x="844" y="593"/>
                    <a:pt x="1110" y="549"/>
                  </a:cubicBezTo>
                  <a:cubicBezTo>
                    <a:pt x="1287" y="505"/>
                    <a:pt x="1332" y="327"/>
                    <a:pt x="1332" y="194"/>
                  </a:cubicBezTo>
                  <a:cubicBezTo>
                    <a:pt x="1298" y="59"/>
                    <a:pt x="1186" y="1"/>
                    <a:pt x="10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4" name="Google Shape;935;p27">
              <a:extLst>
                <a:ext uri="{FF2B5EF4-FFF2-40B4-BE49-F238E27FC236}">
                  <a16:creationId xmlns:a16="http://schemas.microsoft.com/office/drawing/2014/main" xmlns="" id="{58A710AA-38D0-EFC4-A961-82EA4BF2D0D8}"/>
                </a:ext>
              </a:extLst>
            </p:cNvPr>
            <p:cNvSpPr/>
            <p:nvPr/>
          </p:nvSpPr>
          <p:spPr>
            <a:xfrm>
              <a:off x="4502725" y="2513225"/>
              <a:ext cx="38750" cy="23025"/>
            </a:xfrm>
            <a:custGeom>
              <a:avLst/>
              <a:gdLst/>
              <a:ahLst/>
              <a:cxnLst/>
              <a:rect l="l" t="t" r="r" b="b"/>
              <a:pathLst>
                <a:path w="1550" h="921" extrusionOk="0">
                  <a:moveTo>
                    <a:pt x="1112" y="1"/>
                  </a:moveTo>
                  <a:cubicBezTo>
                    <a:pt x="1068" y="1"/>
                    <a:pt x="1021" y="13"/>
                    <a:pt x="975" y="39"/>
                  </a:cubicBezTo>
                  <a:cubicBezTo>
                    <a:pt x="753" y="128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9"/>
                    <a:pt x="575" y="882"/>
                  </a:cubicBezTo>
                  <a:cubicBezTo>
                    <a:pt x="797" y="749"/>
                    <a:pt x="1019" y="616"/>
                    <a:pt x="1285" y="527"/>
                  </a:cubicBezTo>
                  <a:cubicBezTo>
                    <a:pt x="1549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5" name="Google Shape;936;p27">
              <a:extLst>
                <a:ext uri="{FF2B5EF4-FFF2-40B4-BE49-F238E27FC236}">
                  <a16:creationId xmlns:a16="http://schemas.microsoft.com/office/drawing/2014/main" xmlns="" id="{26276C10-3801-3006-3C87-89A486862651}"/>
                </a:ext>
              </a:extLst>
            </p:cNvPr>
            <p:cNvSpPr/>
            <p:nvPr/>
          </p:nvSpPr>
          <p:spPr>
            <a:xfrm>
              <a:off x="4370475" y="2408325"/>
              <a:ext cx="32725" cy="18750"/>
            </a:xfrm>
            <a:custGeom>
              <a:avLst/>
              <a:gdLst/>
              <a:ahLst/>
              <a:cxnLst/>
              <a:rect l="l" t="t" r="r" b="b"/>
              <a:pathLst>
                <a:path w="1309" h="750" extrusionOk="0">
                  <a:moveTo>
                    <a:pt x="362" y="0"/>
                  </a:moveTo>
                  <a:cubicBezTo>
                    <a:pt x="111" y="0"/>
                    <a:pt x="1" y="473"/>
                    <a:pt x="319" y="553"/>
                  </a:cubicBezTo>
                  <a:cubicBezTo>
                    <a:pt x="497" y="641"/>
                    <a:pt x="674" y="686"/>
                    <a:pt x="852" y="730"/>
                  </a:cubicBezTo>
                  <a:cubicBezTo>
                    <a:pt x="888" y="744"/>
                    <a:pt x="922" y="750"/>
                    <a:pt x="954" y="750"/>
                  </a:cubicBezTo>
                  <a:cubicBezTo>
                    <a:pt x="1229" y="750"/>
                    <a:pt x="1308" y="277"/>
                    <a:pt x="1029" y="198"/>
                  </a:cubicBezTo>
                  <a:cubicBezTo>
                    <a:pt x="852" y="153"/>
                    <a:pt x="674" y="65"/>
                    <a:pt x="453" y="20"/>
                  </a:cubicBezTo>
                  <a:cubicBezTo>
                    <a:pt x="421" y="6"/>
                    <a:pt x="390" y="0"/>
                    <a:pt x="3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6" name="Google Shape;937;p27">
              <a:extLst>
                <a:ext uri="{FF2B5EF4-FFF2-40B4-BE49-F238E27FC236}">
                  <a16:creationId xmlns:a16="http://schemas.microsoft.com/office/drawing/2014/main" xmlns="" id="{58EC154C-1FD3-78A9-7333-F314F8FDE510}"/>
                </a:ext>
              </a:extLst>
            </p:cNvPr>
            <p:cNvSpPr/>
            <p:nvPr/>
          </p:nvSpPr>
          <p:spPr>
            <a:xfrm>
              <a:off x="4163275" y="2276775"/>
              <a:ext cx="31075" cy="24525"/>
            </a:xfrm>
            <a:custGeom>
              <a:avLst/>
              <a:gdLst/>
              <a:ahLst/>
              <a:cxnLst/>
              <a:rect l="l" t="t" r="r" b="b"/>
              <a:pathLst>
                <a:path w="1243" h="981" extrusionOk="0">
                  <a:moveTo>
                    <a:pt x="336" y="1"/>
                  </a:moveTo>
                  <a:cubicBezTo>
                    <a:pt x="240" y="1"/>
                    <a:pt x="146" y="50"/>
                    <a:pt x="89" y="135"/>
                  </a:cubicBezTo>
                  <a:cubicBezTo>
                    <a:pt x="0" y="269"/>
                    <a:pt x="44" y="446"/>
                    <a:pt x="178" y="535"/>
                  </a:cubicBezTo>
                  <a:cubicBezTo>
                    <a:pt x="399" y="668"/>
                    <a:pt x="577" y="801"/>
                    <a:pt x="754" y="934"/>
                  </a:cubicBezTo>
                  <a:cubicBezTo>
                    <a:pt x="802" y="966"/>
                    <a:pt x="854" y="980"/>
                    <a:pt x="907" y="980"/>
                  </a:cubicBezTo>
                  <a:cubicBezTo>
                    <a:pt x="1002" y="980"/>
                    <a:pt x="1096" y="931"/>
                    <a:pt x="1154" y="845"/>
                  </a:cubicBezTo>
                  <a:cubicBezTo>
                    <a:pt x="1242" y="712"/>
                    <a:pt x="1154" y="535"/>
                    <a:pt x="1065" y="446"/>
                  </a:cubicBezTo>
                  <a:cubicBezTo>
                    <a:pt x="843" y="313"/>
                    <a:pt x="666" y="180"/>
                    <a:pt x="488" y="47"/>
                  </a:cubicBezTo>
                  <a:cubicBezTo>
                    <a:pt x="441" y="15"/>
                    <a:pt x="388" y="1"/>
                    <a:pt x="33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7" name="Google Shape;938;p27">
              <a:extLst>
                <a:ext uri="{FF2B5EF4-FFF2-40B4-BE49-F238E27FC236}">
                  <a16:creationId xmlns:a16="http://schemas.microsoft.com/office/drawing/2014/main" xmlns="" id="{010E74A9-8474-587F-A841-B312CB3DA468}"/>
                </a:ext>
              </a:extLst>
            </p:cNvPr>
            <p:cNvSpPr/>
            <p:nvPr/>
          </p:nvSpPr>
          <p:spPr>
            <a:xfrm>
              <a:off x="4271525" y="2406350"/>
              <a:ext cx="32825" cy="18525"/>
            </a:xfrm>
            <a:custGeom>
              <a:avLst/>
              <a:gdLst/>
              <a:ahLst/>
              <a:cxnLst/>
              <a:rect l="l" t="t" r="r" b="b"/>
              <a:pathLst>
                <a:path w="1313" h="741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506" y="632"/>
                    <a:pt x="684" y="676"/>
                    <a:pt x="861" y="720"/>
                  </a:cubicBezTo>
                  <a:cubicBezTo>
                    <a:pt x="898" y="734"/>
                    <a:pt x="932" y="740"/>
                    <a:pt x="963" y="740"/>
                  </a:cubicBezTo>
                  <a:cubicBezTo>
                    <a:pt x="1238" y="740"/>
                    <a:pt x="1313" y="268"/>
                    <a:pt x="994" y="188"/>
                  </a:cubicBezTo>
                  <a:cubicBezTo>
                    <a:pt x="817" y="144"/>
                    <a:pt x="639" y="55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8" name="Google Shape;939;p27">
              <a:extLst>
                <a:ext uri="{FF2B5EF4-FFF2-40B4-BE49-F238E27FC236}">
                  <a16:creationId xmlns:a16="http://schemas.microsoft.com/office/drawing/2014/main" xmlns="" id="{2A0D6350-6037-F572-853D-B6C0CE0C9F24}"/>
                </a:ext>
              </a:extLst>
            </p:cNvPr>
            <p:cNvSpPr/>
            <p:nvPr/>
          </p:nvSpPr>
          <p:spPr>
            <a:xfrm>
              <a:off x="4165475" y="2650325"/>
              <a:ext cx="33300" cy="16950"/>
            </a:xfrm>
            <a:custGeom>
              <a:avLst/>
              <a:gdLst/>
              <a:ahLst/>
              <a:cxnLst/>
              <a:rect l="l" t="t" r="r" b="b"/>
              <a:pathLst>
                <a:path w="1332" h="678" extrusionOk="0">
                  <a:moveTo>
                    <a:pt x="1051" y="1"/>
                  </a:moveTo>
                  <a:cubicBezTo>
                    <a:pt x="1025" y="1"/>
                    <a:pt x="1001" y="5"/>
                    <a:pt x="977" y="12"/>
                  </a:cubicBezTo>
                  <a:cubicBezTo>
                    <a:pt x="711" y="57"/>
                    <a:pt x="445" y="101"/>
                    <a:pt x="223" y="101"/>
                  </a:cubicBezTo>
                  <a:cubicBezTo>
                    <a:pt x="45" y="145"/>
                    <a:pt x="1" y="323"/>
                    <a:pt x="1" y="456"/>
                  </a:cubicBezTo>
                  <a:cubicBezTo>
                    <a:pt x="45" y="634"/>
                    <a:pt x="223" y="678"/>
                    <a:pt x="356" y="678"/>
                  </a:cubicBezTo>
                  <a:cubicBezTo>
                    <a:pt x="622" y="634"/>
                    <a:pt x="844" y="589"/>
                    <a:pt x="1110" y="545"/>
                  </a:cubicBezTo>
                  <a:cubicBezTo>
                    <a:pt x="1288" y="545"/>
                    <a:pt x="1332" y="323"/>
                    <a:pt x="1332" y="190"/>
                  </a:cubicBezTo>
                  <a:cubicBezTo>
                    <a:pt x="1295" y="80"/>
                    <a:pt x="1169" y="1"/>
                    <a:pt x="105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9" name="Google Shape;940;p27">
              <a:extLst>
                <a:ext uri="{FF2B5EF4-FFF2-40B4-BE49-F238E27FC236}">
                  <a16:creationId xmlns:a16="http://schemas.microsoft.com/office/drawing/2014/main" xmlns="" id="{C5AE7C2D-C7F2-4416-07C7-6A0391B128E3}"/>
                </a:ext>
              </a:extLst>
            </p:cNvPr>
            <p:cNvSpPr/>
            <p:nvPr/>
          </p:nvSpPr>
          <p:spPr>
            <a:xfrm>
              <a:off x="3946975" y="2914200"/>
              <a:ext cx="34400" cy="17075"/>
            </a:xfrm>
            <a:custGeom>
              <a:avLst/>
              <a:gdLst/>
              <a:ahLst/>
              <a:cxnLst/>
              <a:rect l="l" t="t" r="r" b="b"/>
              <a:pathLst>
                <a:path w="1376" h="683" extrusionOk="0">
                  <a:moveTo>
                    <a:pt x="1114" y="1"/>
                  </a:moveTo>
                  <a:cubicBezTo>
                    <a:pt x="1084" y="1"/>
                    <a:pt x="1052" y="6"/>
                    <a:pt x="1021" y="17"/>
                  </a:cubicBezTo>
                  <a:cubicBezTo>
                    <a:pt x="755" y="17"/>
                    <a:pt x="488" y="61"/>
                    <a:pt x="267" y="106"/>
                  </a:cubicBezTo>
                  <a:cubicBezTo>
                    <a:pt x="89" y="150"/>
                    <a:pt x="0" y="328"/>
                    <a:pt x="45" y="461"/>
                  </a:cubicBezTo>
                  <a:cubicBezTo>
                    <a:pt x="89" y="638"/>
                    <a:pt x="267" y="682"/>
                    <a:pt x="400" y="682"/>
                  </a:cubicBezTo>
                  <a:cubicBezTo>
                    <a:pt x="666" y="638"/>
                    <a:pt x="888" y="594"/>
                    <a:pt x="1154" y="549"/>
                  </a:cubicBezTo>
                  <a:cubicBezTo>
                    <a:pt x="1287" y="505"/>
                    <a:pt x="1376" y="328"/>
                    <a:pt x="1331" y="194"/>
                  </a:cubicBezTo>
                  <a:cubicBezTo>
                    <a:pt x="1298" y="59"/>
                    <a:pt x="1212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0" name="Google Shape;941;p27">
              <a:extLst>
                <a:ext uri="{FF2B5EF4-FFF2-40B4-BE49-F238E27FC236}">
                  <a16:creationId xmlns:a16="http://schemas.microsoft.com/office/drawing/2014/main" xmlns="" id="{11CB1CC7-7AF3-2689-2EC5-1E3597DD9CBE}"/>
                </a:ext>
              </a:extLst>
            </p:cNvPr>
            <p:cNvSpPr/>
            <p:nvPr/>
          </p:nvSpPr>
          <p:spPr>
            <a:xfrm>
              <a:off x="4279775" y="2536525"/>
              <a:ext cx="38575" cy="23025"/>
            </a:xfrm>
            <a:custGeom>
              <a:avLst/>
              <a:gdLst/>
              <a:ahLst/>
              <a:cxnLst/>
              <a:rect l="l" t="t" r="r" b="b"/>
              <a:pathLst>
                <a:path w="1543" h="921" extrusionOk="0">
                  <a:moveTo>
                    <a:pt x="1112" y="1"/>
                  </a:moveTo>
                  <a:cubicBezTo>
                    <a:pt x="1068" y="1"/>
                    <a:pt x="1021" y="12"/>
                    <a:pt x="975" y="39"/>
                  </a:cubicBezTo>
                  <a:cubicBezTo>
                    <a:pt x="753" y="172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8"/>
                    <a:pt x="576" y="882"/>
                  </a:cubicBezTo>
                  <a:cubicBezTo>
                    <a:pt x="797" y="749"/>
                    <a:pt x="1019" y="660"/>
                    <a:pt x="1241" y="527"/>
                  </a:cubicBezTo>
                  <a:cubicBezTo>
                    <a:pt x="1543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1" name="Google Shape;942;p27">
              <a:extLst>
                <a:ext uri="{FF2B5EF4-FFF2-40B4-BE49-F238E27FC236}">
                  <a16:creationId xmlns:a16="http://schemas.microsoft.com/office/drawing/2014/main" xmlns="" id="{B063F374-BCB6-963C-899E-01B50D2B51D7}"/>
                </a:ext>
              </a:extLst>
            </p:cNvPr>
            <p:cNvSpPr/>
            <p:nvPr/>
          </p:nvSpPr>
          <p:spPr>
            <a:xfrm>
              <a:off x="4147300" y="2431850"/>
              <a:ext cx="32875" cy="18550"/>
            </a:xfrm>
            <a:custGeom>
              <a:avLst/>
              <a:gdLst/>
              <a:ahLst/>
              <a:cxnLst/>
              <a:rect l="l" t="t" r="r" b="b"/>
              <a:pathLst>
                <a:path w="1315" h="742" extrusionOk="0">
                  <a:moveTo>
                    <a:pt x="393" y="1"/>
                  </a:moveTo>
                  <a:cubicBezTo>
                    <a:pt x="127" y="1"/>
                    <a:pt x="1" y="465"/>
                    <a:pt x="329" y="588"/>
                  </a:cubicBezTo>
                  <a:cubicBezTo>
                    <a:pt x="506" y="632"/>
                    <a:pt x="683" y="676"/>
                    <a:pt x="861" y="721"/>
                  </a:cubicBezTo>
                  <a:cubicBezTo>
                    <a:pt x="900" y="735"/>
                    <a:pt x="936" y="742"/>
                    <a:pt x="969" y="742"/>
                  </a:cubicBezTo>
                  <a:cubicBezTo>
                    <a:pt x="1240" y="742"/>
                    <a:pt x="1315" y="307"/>
                    <a:pt x="1038" y="188"/>
                  </a:cubicBezTo>
                  <a:cubicBezTo>
                    <a:pt x="861" y="144"/>
                    <a:pt x="683" y="55"/>
                    <a:pt x="462" y="11"/>
                  </a:cubicBezTo>
                  <a:cubicBezTo>
                    <a:pt x="438" y="4"/>
                    <a:pt x="415" y="1"/>
                    <a:pt x="39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2" name="Google Shape;943;p27">
              <a:extLst>
                <a:ext uri="{FF2B5EF4-FFF2-40B4-BE49-F238E27FC236}">
                  <a16:creationId xmlns:a16="http://schemas.microsoft.com/office/drawing/2014/main" xmlns="" id="{7474EF94-B461-B670-04F2-57F3C3527CEB}"/>
                </a:ext>
              </a:extLst>
            </p:cNvPr>
            <p:cNvSpPr/>
            <p:nvPr/>
          </p:nvSpPr>
          <p:spPr>
            <a:xfrm>
              <a:off x="5144450" y="1702550"/>
              <a:ext cx="17500" cy="22000"/>
            </a:xfrm>
            <a:custGeom>
              <a:avLst/>
              <a:gdLst/>
              <a:ahLst/>
              <a:cxnLst/>
              <a:rect l="l" t="t" r="r" b="b"/>
              <a:pathLst>
                <a:path w="700" h="880" extrusionOk="0">
                  <a:moveTo>
                    <a:pt x="432" y="0"/>
                  </a:moveTo>
                  <a:cubicBezTo>
                    <a:pt x="371" y="0"/>
                    <a:pt x="314" y="35"/>
                    <a:pt x="285" y="122"/>
                  </a:cubicBezTo>
                  <a:cubicBezTo>
                    <a:pt x="196" y="255"/>
                    <a:pt x="152" y="432"/>
                    <a:pt x="63" y="566"/>
                  </a:cubicBezTo>
                  <a:cubicBezTo>
                    <a:pt x="0" y="722"/>
                    <a:pt x="159" y="879"/>
                    <a:pt x="289" y="879"/>
                  </a:cubicBezTo>
                  <a:cubicBezTo>
                    <a:pt x="343" y="879"/>
                    <a:pt x="392" y="852"/>
                    <a:pt x="418" y="787"/>
                  </a:cubicBezTo>
                  <a:cubicBezTo>
                    <a:pt x="507" y="610"/>
                    <a:pt x="551" y="477"/>
                    <a:pt x="640" y="299"/>
                  </a:cubicBezTo>
                  <a:cubicBezTo>
                    <a:pt x="700" y="150"/>
                    <a:pt x="558" y="0"/>
                    <a:pt x="43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3" name="Google Shape;944;p27">
              <a:extLst>
                <a:ext uri="{FF2B5EF4-FFF2-40B4-BE49-F238E27FC236}">
                  <a16:creationId xmlns:a16="http://schemas.microsoft.com/office/drawing/2014/main" xmlns="" id="{031E2166-AB2B-3367-339E-5715EED82FDB}"/>
                </a:ext>
              </a:extLst>
            </p:cNvPr>
            <p:cNvSpPr/>
            <p:nvPr/>
          </p:nvSpPr>
          <p:spPr>
            <a:xfrm>
              <a:off x="5077800" y="1797925"/>
              <a:ext cx="11675" cy="19150"/>
            </a:xfrm>
            <a:custGeom>
              <a:avLst/>
              <a:gdLst/>
              <a:ahLst/>
              <a:cxnLst/>
              <a:rect l="l" t="t" r="r" b="b"/>
              <a:pathLst>
                <a:path w="467" h="766" extrusionOk="0">
                  <a:moveTo>
                    <a:pt x="267" y="0"/>
                  </a:moveTo>
                  <a:cubicBezTo>
                    <a:pt x="167" y="0"/>
                    <a:pt x="67" y="56"/>
                    <a:pt x="67" y="167"/>
                  </a:cubicBezTo>
                  <a:cubicBezTo>
                    <a:pt x="23" y="300"/>
                    <a:pt x="23" y="433"/>
                    <a:pt x="23" y="566"/>
                  </a:cubicBezTo>
                  <a:cubicBezTo>
                    <a:pt x="0" y="699"/>
                    <a:pt x="89" y="766"/>
                    <a:pt x="189" y="766"/>
                  </a:cubicBezTo>
                  <a:cubicBezTo>
                    <a:pt x="289" y="766"/>
                    <a:pt x="400" y="699"/>
                    <a:pt x="422" y="566"/>
                  </a:cubicBezTo>
                  <a:cubicBezTo>
                    <a:pt x="422" y="433"/>
                    <a:pt x="422" y="300"/>
                    <a:pt x="466" y="167"/>
                  </a:cubicBezTo>
                  <a:cubicBezTo>
                    <a:pt x="466" y="56"/>
                    <a:pt x="366" y="0"/>
                    <a:pt x="26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4" name="Google Shape;945;p27">
              <a:extLst>
                <a:ext uri="{FF2B5EF4-FFF2-40B4-BE49-F238E27FC236}">
                  <a16:creationId xmlns:a16="http://schemas.microsoft.com/office/drawing/2014/main" xmlns="" id="{F4EEBACF-80EA-0471-72A1-2D2FA8F9AD88}"/>
                </a:ext>
              </a:extLst>
            </p:cNvPr>
            <p:cNvSpPr/>
            <p:nvPr/>
          </p:nvSpPr>
          <p:spPr>
            <a:xfrm>
              <a:off x="4892875" y="1761800"/>
              <a:ext cx="17150" cy="21825"/>
            </a:xfrm>
            <a:custGeom>
              <a:avLst/>
              <a:gdLst/>
              <a:ahLst/>
              <a:cxnLst/>
              <a:rect l="l" t="t" r="r" b="b"/>
              <a:pathLst>
                <a:path w="686" h="873" extrusionOk="0">
                  <a:moveTo>
                    <a:pt x="253" y="0"/>
                  </a:moveTo>
                  <a:cubicBezTo>
                    <a:pt x="126" y="0"/>
                    <a:pt x="1" y="102"/>
                    <a:pt x="54" y="236"/>
                  </a:cubicBezTo>
                  <a:cubicBezTo>
                    <a:pt x="143" y="414"/>
                    <a:pt x="188" y="591"/>
                    <a:pt x="232" y="725"/>
                  </a:cubicBezTo>
                  <a:cubicBezTo>
                    <a:pt x="284" y="829"/>
                    <a:pt x="371" y="872"/>
                    <a:pt x="452" y="872"/>
                  </a:cubicBezTo>
                  <a:cubicBezTo>
                    <a:pt x="576" y="872"/>
                    <a:pt x="685" y="770"/>
                    <a:pt x="631" y="636"/>
                  </a:cubicBezTo>
                  <a:cubicBezTo>
                    <a:pt x="587" y="458"/>
                    <a:pt x="498" y="281"/>
                    <a:pt x="454" y="148"/>
                  </a:cubicBezTo>
                  <a:cubicBezTo>
                    <a:pt x="419" y="43"/>
                    <a:pt x="336" y="0"/>
                    <a:pt x="25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5" name="Google Shape;946;p27">
              <a:extLst>
                <a:ext uri="{FF2B5EF4-FFF2-40B4-BE49-F238E27FC236}">
                  <a16:creationId xmlns:a16="http://schemas.microsoft.com/office/drawing/2014/main" xmlns="" id="{B6A9DD40-ADCA-D63E-B567-D4609E543054}"/>
                </a:ext>
              </a:extLst>
            </p:cNvPr>
            <p:cNvSpPr/>
            <p:nvPr/>
          </p:nvSpPr>
          <p:spPr>
            <a:xfrm>
              <a:off x="4984000" y="1825025"/>
              <a:ext cx="22350" cy="20700"/>
            </a:xfrm>
            <a:custGeom>
              <a:avLst/>
              <a:gdLst/>
              <a:ahLst/>
              <a:cxnLst/>
              <a:rect l="l" t="t" r="r" b="b"/>
              <a:pathLst>
                <a:path w="894" h="828" extrusionOk="0">
                  <a:moveTo>
                    <a:pt x="271" y="0"/>
                  </a:moveTo>
                  <a:cubicBezTo>
                    <a:pt x="125" y="0"/>
                    <a:pt x="0" y="189"/>
                    <a:pt x="136" y="325"/>
                  </a:cubicBezTo>
                  <a:lnTo>
                    <a:pt x="491" y="769"/>
                  </a:lnTo>
                  <a:cubicBezTo>
                    <a:pt x="533" y="810"/>
                    <a:pt x="579" y="827"/>
                    <a:pt x="623" y="827"/>
                  </a:cubicBezTo>
                  <a:cubicBezTo>
                    <a:pt x="769" y="827"/>
                    <a:pt x="894" y="639"/>
                    <a:pt x="758" y="503"/>
                  </a:cubicBezTo>
                  <a:cubicBezTo>
                    <a:pt x="624" y="325"/>
                    <a:pt x="536" y="192"/>
                    <a:pt x="403" y="59"/>
                  </a:cubicBezTo>
                  <a:cubicBezTo>
                    <a:pt x="361" y="18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6" name="Google Shape;947;p27">
              <a:extLst>
                <a:ext uri="{FF2B5EF4-FFF2-40B4-BE49-F238E27FC236}">
                  <a16:creationId xmlns:a16="http://schemas.microsoft.com/office/drawing/2014/main" xmlns="" id="{4151122A-8AFE-1F59-2AD5-0EADE4AEA710}"/>
                </a:ext>
              </a:extLst>
            </p:cNvPr>
            <p:cNvSpPr/>
            <p:nvPr/>
          </p:nvSpPr>
          <p:spPr>
            <a:xfrm>
              <a:off x="5041750" y="1717225"/>
              <a:ext cx="11125" cy="19175"/>
            </a:xfrm>
            <a:custGeom>
              <a:avLst/>
              <a:gdLst/>
              <a:ahLst/>
              <a:cxnLst/>
              <a:rect l="l" t="t" r="r" b="b"/>
              <a:pathLst>
                <a:path w="445" h="767" extrusionOk="0">
                  <a:moveTo>
                    <a:pt x="244" y="1"/>
                  </a:moveTo>
                  <a:cubicBezTo>
                    <a:pt x="145" y="1"/>
                    <a:pt x="45" y="67"/>
                    <a:pt x="45" y="200"/>
                  </a:cubicBezTo>
                  <a:cubicBezTo>
                    <a:pt x="45" y="333"/>
                    <a:pt x="0" y="467"/>
                    <a:pt x="0" y="600"/>
                  </a:cubicBezTo>
                  <a:cubicBezTo>
                    <a:pt x="0" y="711"/>
                    <a:pt x="89" y="766"/>
                    <a:pt x="183" y="766"/>
                  </a:cubicBezTo>
                  <a:cubicBezTo>
                    <a:pt x="278" y="766"/>
                    <a:pt x="377" y="711"/>
                    <a:pt x="400" y="600"/>
                  </a:cubicBezTo>
                  <a:cubicBezTo>
                    <a:pt x="400" y="467"/>
                    <a:pt x="400" y="333"/>
                    <a:pt x="444" y="200"/>
                  </a:cubicBezTo>
                  <a:cubicBezTo>
                    <a:pt x="444" y="67"/>
                    <a:pt x="344" y="1"/>
                    <a:pt x="24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7" name="Google Shape;948;p27">
              <a:extLst>
                <a:ext uri="{FF2B5EF4-FFF2-40B4-BE49-F238E27FC236}">
                  <a16:creationId xmlns:a16="http://schemas.microsoft.com/office/drawing/2014/main" xmlns="" id="{E96396C2-7A19-7101-E8E3-D98B69DB5821}"/>
                </a:ext>
              </a:extLst>
            </p:cNvPr>
            <p:cNvSpPr/>
            <p:nvPr/>
          </p:nvSpPr>
          <p:spPr>
            <a:xfrm>
              <a:off x="5027875" y="1649575"/>
              <a:ext cx="11125" cy="18875"/>
            </a:xfrm>
            <a:custGeom>
              <a:avLst/>
              <a:gdLst/>
              <a:ahLst/>
              <a:cxnLst/>
              <a:rect l="l" t="t" r="r" b="b"/>
              <a:pathLst>
                <a:path w="445" h="755" extrusionOk="0">
                  <a:moveTo>
                    <a:pt x="256" y="0"/>
                  </a:moveTo>
                  <a:cubicBezTo>
                    <a:pt x="156" y="0"/>
                    <a:pt x="45" y="67"/>
                    <a:pt x="23" y="200"/>
                  </a:cubicBezTo>
                  <a:cubicBezTo>
                    <a:pt x="23" y="333"/>
                    <a:pt x="23" y="422"/>
                    <a:pt x="23" y="555"/>
                  </a:cubicBezTo>
                  <a:cubicBezTo>
                    <a:pt x="1" y="688"/>
                    <a:pt x="90" y="755"/>
                    <a:pt x="184" y="755"/>
                  </a:cubicBezTo>
                  <a:cubicBezTo>
                    <a:pt x="278" y="755"/>
                    <a:pt x="378" y="688"/>
                    <a:pt x="378" y="555"/>
                  </a:cubicBezTo>
                  <a:cubicBezTo>
                    <a:pt x="422" y="422"/>
                    <a:pt x="422" y="333"/>
                    <a:pt x="422" y="200"/>
                  </a:cubicBezTo>
                  <a:cubicBezTo>
                    <a:pt x="444" y="67"/>
                    <a:pt x="356" y="0"/>
                    <a:pt x="2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8" name="Google Shape;949;p27">
              <a:extLst>
                <a:ext uri="{FF2B5EF4-FFF2-40B4-BE49-F238E27FC236}">
                  <a16:creationId xmlns:a16="http://schemas.microsoft.com/office/drawing/2014/main" xmlns="" id="{77524354-31AE-8A37-598C-B972613AE802}"/>
                </a:ext>
              </a:extLst>
            </p:cNvPr>
            <p:cNvSpPr/>
            <p:nvPr/>
          </p:nvSpPr>
          <p:spPr>
            <a:xfrm>
              <a:off x="4933825" y="1676400"/>
              <a:ext cx="21725" cy="21150"/>
            </a:xfrm>
            <a:custGeom>
              <a:avLst/>
              <a:gdLst/>
              <a:ahLst/>
              <a:cxnLst/>
              <a:rect l="l" t="t" r="r" b="b"/>
              <a:pathLst>
                <a:path w="869" h="846" extrusionOk="0">
                  <a:moveTo>
                    <a:pt x="281" y="0"/>
                  </a:moveTo>
                  <a:cubicBezTo>
                    <a:pt x="133" y="0"/>
                    <a:pt x="0" y="189"/>
                    <a:pt x="102" y="325"/>
                  </a:cubicBezTo>
                  <a:cubicBezTo>
                    <a:pt x="236" y="502"/>
                    <a:pt x="369" y="635"/>
                    <a:pt x="457" y="769"/>
                  </a:cubicBezTo>
                  <a:cubicBezTo>
                    <a:pt x="501" y="823"/>
                    <a:pt x="550" y="846"/>
                    <a:pt x="597" y="846"/>
                  </a:cubicBezTo>
                  <a:cubicBezTo>
                    <a:pt x="742" y="846"/>
                    <a:pt x="868" y="636"/>
                    <a:pt x="768" y="502"/>
                  </a:cubicBezTo>
                  <a:cubicBezTo>
                    <a:pt x="635" y="369"/>
                    <a:pt x="502" y="192"/>
                    <a:pt x="413" y="59"/>
                  </a:cubicBezTo>
                  <a:cubicBezTo>
                    <a:pt x="372" y="17"/>
                    <a:pt x="326" y="0"/>
                    <a:pt x="28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9" name="Google Shape;950;p27">
              <a:extLst>
                <a:ext uri="{FF2B5EF4-FFF2-40B4-BE49-F238E27FC236}">
                  <a16:creationId xmlns:a16="http://schemas.microsoft.com/office/drawing/2014/main" xmlns="" id="{29A7A47F-AE3D-EA5B-8E6B-4DF145C3CCBB}"/>
                </a:ext>
              </a:extLst>
            </p:cNvPr>
            <p:cNvSpPr/>
            <p:nvPr/>
          </p:nvSpPr>
          <p:spPr>
            <a:xfrm>
              <a:off x="3394600" y="2850425"/>
              <a:ext cx="64125" cy="23375"/>
            </a:xfrm>
            <a:custGeom>
              <a:avLst/>
              <a:gdLst/>
              <a:ahLst/>
              <a:cxnLst/>
              <a:rect l="l" t="t" r="r" b="b"/>
              <a:pathLst>
                <a:path w="2565" h="935" extrusionOk="0">
                  <a:moveTo>
                    <a:pt x="2134" y="1"/>
                  </a:moveTo>
                  <a:cubicBezTo>
                    <a:pt x="2090" y="1"/>
                    <a:pt x="2043" y="12"/>
                    <a:pt x="1997" y="39"/>
                  </a:cubicBezTo>
                  <a:cubicBezTo>
                    <a:pt x="1464" y="305"/>
                    <a:pt x="932" y="394"/>
                    <a:pt x="355" y="394"/>
                  </a:cubicBezTo>
                  <a:cubicBezTo>
                    <a:pt x="342" y="392"/>
                    <a:pt x="329" y="391"/>
                    <a:pt x="317" y="391"/>
                  </a:cubicBezTo>
                  <a:cubicBezTo>
                    <a:pt x="1" y="391"/>
                    <a:pt x="13" y="926"/>
                    <a:pt x="355" y="926"/>
                  </a:cubicBezTo>
                  <a:cubicBezTo>
                    <a:pt x="444" y="932"/>
                    <a:pt x="531" y="935"/>
                    <a:pt x="617" y="935"/>
                  </a:cubicBezTo>
                  <a:cubicBezTo>
                    <a:pt x="1220" y="935"/>
                    <a:pt x="1758" y="799"/>
                    <a:pt x="2263" y="527"/>
                  </a:cubicBezTo>
                  <a:cubicBezTo>
                    <a:pt x="2565" y="376"/>
                    <a:pt x="2386" y="1"/>
                    <a:pt x="213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0" name="Google Shape;951;p27">
              <a:extLst>
                <a:ext uri="{FF2B5EF4-FFF2-40B4-BE49-F238E27FC236}">
                  <a16:creationId xmlns:a16="http://schemas.microsoft.com/office/drawing/2014/main" xmlns="" id="{893F4E04-159B-E5A2-9B88-1DCB140E5568}"/>
                </a:ext>
              </a:extLst>
            </p:cNvPr>
            <p:cNvSpPr/>
            <p:nvPr/>
          </p:nvSpPr>
          <p:spPr>
            <a:xfrm>
              <a:off x="3753725" y="2818725"/>
              <a:ext cx="49275" cy="25450"/>
            </a:xfrm>
            <a:custGeom>
              <a:avLst/>
              <a:gdLst/>
              <a:ahLst/>
              <a:cxnLst/>
              <a:rect l="l" t="t" r="r" b="b"/>
              <a:pathLst>
                <a:path w="1971" h="1018" extrusionOk="0">
                  <a:moveTo>
                    <a:pt x="1610" y="0"/>
                  </a:moveTo>
                  <a:cubicBezTo>
                    <a:pt x="1581" y="0"/>
                    <a:pt x="1551" y="7"/>
                    <a:pt x="1519" y="20"/>
                  </a:cubicBezTo>
                  <a:cubicBezTo>
                    <a:pt x="1120" y="153"/>
                    <a:pt x="720" y="331"/>
                    <a:pt x="277" y="464"/>
                  </a:cubicBezTo>
                  <a:cubicBezTo>
                    <a:pt x="0" y="583"/>
                    <a:pt x="75" y="1018"/>
                    <a:pt x="346" y="1018"/>
                  </a:cubicBezTo>
                  <a:cubicBezTo>
                    <a:pt x="379" y="1018"/>
                    <a:pt x="415" y="1011"/>
                    <a:pt x="454" y="996"/>
                  </a:cubicBezTo>
                  <a:cubicBezTo>
                    <a:pt x="853" y="863"/>
                    <a:pt x="1253" y="730"/>
                    <a:pt x="1652" y="553"/>
                  </a:cubicBezTo>
                  <a:cubicBezTo>
                    <a:pt x="1971" y="473"/>
                    <a:pt x="1860" y="0"/>
                    <a:pt x="16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1" name="Google Shape;952;p27">
              <a:extLst>
                <a:ext uri="{FF2B5EF4-FFF2-40B4-BE49-F238E27FC236}">
                  <a16:creationId xmlns:a16="http://schemas.microsoft.com/office/drawing/2014/main" xmlns="" id="{DCAA5C2A-557F-5E85-A6FB-9DE021E7C7FE}"/>
                </a:ext>
              </a:extLst>
            </p:cNvPr>
            <p:cNvSpPr/>
            <p:nvPr/>
          </p:nvSpPr>
          <p:spPr>
            <a:xfrm>
              <a:off x="2916525" y="2946725"/>
              <a:ext cx="75450" cy="16725"/>
            </a:xfrm>
            <a:custGeom>
              <a:avLst/>
              <a:gdLst/>
              <a:ahLst/>
              <a:cxnLst/>
              <a:rect l="l" t="t" r="r" b="b"/>
              <a:pathLst>
                <a:path w="3018" h="669" extrusionOk="0">
                  <a:moveTo>
                    <a:pt x="2701" y="0"/>
                  </a:moveTo>
                  <a:cubicBezTo>
                    <a:pt x="2689" y="0"/>
                    <a:pt x="2676" y="1"/>
                    <a:pt x="2663" y="3"/>
                  </a:cubicBezTo>
                  <a:cubicBezTo>
                    <a:pt x="1909" y="47"/>
                    <a:pt x="1154" y="47"/>
                    <a:pt x="400" y="91"/>
                  </a:cubicBezTo>
                  <a:cubicBezTo>
                    <a:pt x="1" y="136"/>
                    <a:pt x="1" y="668"/>
                    <a:pt x="400" y="668"/>
                  </a:cubicBezTo>
                  <a:cubicBezTo>
                    <a:pt x="1154" y="624"/>
                    <a:pt x="1909" y="579"/>
                    <a:pt x="2663" y="579"/>
                  </a:cubicBezTo>
                  <a:cubicBezTo>
                    <a:pt x="3005" y="537"/>
                    <a:pt x="3017" y="0"/>
                    <a:pt x="270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2" name="Google Shape;953;p27">
              <a:extLst>
                <a:ext uri="{FF2B5EF4-FFF2-40B4-BE49-F238E27FC236}">
                  <a16:creationId xmlns:a16="http://schemas.microsoft.com/office/drawing/2014/main" xmlns="" id="{76A69DDB-5FDC-AEBB-82BA-E5E3D0B72631}"/>
                </a:ext>
              </a:extLst>
            </p:cNvPr>
            <p:cNvSpPr/>
            <p:nvPr/>
          </p:nvSpPr>
          <p:spPr>
            <a:xfrm>
              <a:off x="2929850" y="2702750"/>
              <a:ext cx="44375" cy="16725"/>
            </a:xfrm>
            <a:custGeom>
              <a:avLst/>
              <a:gdLst/>
              <a:ahLst/>
              <a:cxnLst/>
              <a:rect l="l" t="t" r="r" b="b"/>
              <a:pathLst>
                <a:path w="1775" h="669" extrusionOk="0">
                  <a:moveTo>
                    <a:pt x="355" y="1"/>
                  </a:moveTo>
                  <a:cubicBezTo>
                    <a:pt x="0" y="1"/>
                    <a:pt x="0" y="533"/>
                    <a:pt x="355" y="577"/>
                  </a:cubicBezTo>
                  <a:cubicBezTo>
                    <a:pt x="710" y="622"/>
                    <a:pt x="1065" y="666"/>
                    <a:pt x="1420" y="666"/>
                  </a:cubicBezTo>
                  <a:cubicBezTo>
                    <a:pt x="1433" y="668"/>
                    <a:pt x="1446" y="669"/>
                    <a:pt x="1458" y="669"/>
                  </a:cubicBezTo>
                  <a:cubicBezTo>
                    <a:pt x="1774" y="669"/>
                    <a:pt x="1762" y="132"/>
                    <a:pt x="1420" y="89"/>
                  </a:cubicBezTo>
                  <a:cubicBezTo>
                    <a:pt x="1065" y="89"/>
                    <a:pt x="710" y="45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3" name="Google Shape;954;p27">
              <a:extLst>
                <a:ext uri="{FF2B5EF4-FFF2-40B4-BE49-F238E27FC236}">
                  <a16:creationId xmlns:a16="http://schemas.microsoft.com/office/drawing/2014/main" xmlns="" id="{BC11FB3A-6D0A-D77E-C822-AEBA2850D290}"/>
                </a:ext>
              </a:extLst>
            </p:cNvPr>
            <p:cNvSpPr/>
            <p:nvPr/>
          </p:nvSpPr>
          <p:spPr>
            <a:xfrm>
              <a:off x="3609575" y="3009100"/>
              <a:ext cx="38925" cy="23675"/>
            </a:xfrm>
            <a:custGeom>
              <a:avLst/>
              <a:gdLst/>
              <a:ahLst/>
              <a:cxnLst/>
              <a:rect l="l" t="t" r="r" b="b"/>
              <a:pathLst>
                <a:path w="1557" h="947" extrusionOk="0">
                  <a:moveTo>
                    <a:pt x="1114" y="1"/>
                  </a:moveTo>
                  <a:cubicBezTo>
                    <a:pt x="1072" y="1"/>
                    <a:pt x="1028" y="12"/>
                    <a:pt x="985" y="37"/>
                  </a:cubicBezTo>
                  <a:cubicBezTo>
                    <a:pt x="763" y="170"/>
                    <a:pt x="497" y="303"/>
                    <a:pt x="275" y="392"/>
                  </a:cubicBezTo>
                  <a:cubicBezTo>
                    <a:pt x="1" y="548"/>
                    <a:pt x="176" y="947"/>
                    <a:pt x="434" y="947"/>
                  </a:cubicBezTo>
                  <a:cubicBezTo>
                    <a:pt x="469" y="947"/>
                    <a:pt x="505" y="940"/>
                    <a:pt x="541" y="924"/>
                  </a:cubicBezTo>
                  <a:cubicBezTo>
                    <a:pt x="807" y="791"/>
                    <a:pt x="1029" y="658"/>
                    <a:pt x="1251" y="525"/>
                  </a:cubicBezTo>
                  <a:cubicBezTo>
                    <a:pt x="1556" y="410"/>
                    <a:pt x="1369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4" name="Google Shape;955;p27">
              <a:extLst>
                <a:ext uri="{FF2B5EF4-FFF2-40B4-BE49-F238E27FC236}">
                  <a16:creationId xmlns:a16="http://schemas.microsoft.com/office/drawing/2014/main" xmlns="" id="{A14EA2FC-9C9C-4E92-A3F5-78A9C62827B5}"/>
                </a:ext>
              </a:extLst>
            </p:cNvPr>
            <p:cNvSpPr/>
            <p:nvPr/>
          </p:nvSpPr>
          <p:spPr>
            <a:xfrm>
              <a:off x="3639300" y="2711625"/>
              <a:ext cx="65625" cy="22525"/>
            </a:xfrm>
            <a:custGeom>
              <a:avLst/>
              <a:gdLst/>
              <a:ahLst/>
              <a:cxnLst/>
              <a:rect l="l" t="t" r="r" b="b"/>
              <a:pathLst>
                <a:path w="2625" h="901" extrusionOk="0">
                  <a:moveTo>
                    <a:pt x="1015" y="1"/>
                  </a:moveTo>
                  <a:cubicBezTo>
                    <a:pt x="782" y="1"/>
                    <a:pt x="550" y="30"/>
                    <a:pt x="328" y="89"/>
                  </a:cubicBezTo>
                  <a:cubicBezTo>
                    <a:pt x="0" y="212"/>
                    <a:pt x="89" y="676"/>
                    <a:pt x="384" y="676"/>
                  </a:cubicBezTo>
                  <a:cubicBezTo>
                    <a:pt x="408" y="676"/>
                    <a:pt x="434" y="673"/>
                    <a:pt x="461" y="666"/>
                  </a:cubicBezTo>
                  <a:cubicBezTo>
                    <a:pt x="683" y="598"/>
                    <a:pt x="899" y="562"/>
                    <a:pt x="1108" y="562"/>
                  </a:cubicBezTo>
                  <a:cubicBezTo>
                    <a:pt x="1442" y="562"/>
                    <a:pt x="1758" y="653"/>
                    <a:pt x="2058" y="844"/>
                  </a:cubicBezTo>
                  <a:cubicBezTo>
                    <a:pt x="2114" y="883"/>
                    <a:pt x="2169" y="900"/>
                    <a:pt x="2221" y="900"/>
                  </a:cubicBezTo>
                  <a:cubicBezTo>
                    <a:pt x="2460" y="900"/>
                    <a:pt x="2624" y="538"/>
                    <a:pt x="2369" y="356"/>
                  </a:cubicBezTo>
                  <a:cubicBezTo>
                    <a:pt x="1955" y="119"/>
                    <a:pt x="1482" y="1"/>
                    <a:pt x="101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5" name="Google Shape;956;p27">
              <a:extLst>
                <a:ext uri="{FF2B5EF4-FFF2-40B4-BE49-F238E27FC236}">
                  <a16:creationId xmlns:a16="http://schemas.microsoft.com/office/drawing/2014/main" xmlns="" id="{40E1BA5D-A8C3-92C8-954F-D3B9E3ACF3BF}"/>
                </a:ext>
              </a:extLst>
            </p:cNvPr>
            <p:cNvSpPr/>
            <p:nvPr/>
          </p:nvSpPr>
          <p:spPr>
            <a:xfrm>
              <a:off x="4113700" y="2856875"/>
              <a:ext cx="41475" cy="17900"/>
            </a:xfrm>
            <a:custGeom>
              <a:avLst/>
              <a:gdLst/>
              <a:ahLst/>
              <a:cxnLst/>
              <a:rect l="l" t="t" r="r" b="b"/>
              <a:pathLst>
                <a:path w="1659" h="716" extrusionOk="0">
                  <a:moveTo>
                    <a:pt x="477" y="0"/>
                  </a:moveTo>
                  <a:cubicBezTo>
                    <a:pt x="151" y="0"/>
                    <a:pt x="1" y="494"/>
                    <a:pt x="342" y="580"/>
                  </a:cubicBezTo>
                  <a:cubicBezTo>
                    <a:pt x="608" y="624"/>
                    <a:pt x="874" y="668"/>
                    <a:pt x="1140" y="713"/>
                  </a:cubicBezTo>
                  <a:cubicBezTo>
                    <a:pt x="1154" y="714"/>
                    <a:pt x="1168" y="715"/>
                    <a:pt x="1182" y="715"/>
                  </a:cubicBezTo>
                  <a:cubicBezTo>
                    <a:pt x="1508" y="715"/>
                    <a:pt x="1658" y="221"/>
                    <a:pt x="1318" y="136"/>
                  </a:cubicBezTo>
                  <a:cubicBezTo>
                    <a:pt x="1051" y="92"/>
                    <a:pt x="785" y="47"/>
                    <a:pt x="519" y="3"/>
                  </a:cubicBezTo>
                  <a:cubicBezTo>
                    <a:pt x="505" y="1"/>
                    <a:pt x="491" y="0"/>
                    <a:pt x="4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6" name="Google Shape;957;p27">
              <a:extLst>
                <a:ext uri="{FF2B5EF4-FFF2-40B4-BE49-F238E27FC236}">
                  <a16:creationId xmlns:a16="http://schemas.microsoft.com/office/drawing/2014/main" xmlns="" id="{5B14A5CA-702A-DB80-2A9D-636EEB054687}"/>
                </a:ext>
              </a:extLst>
            </p:cNvPr>
            <p:cNvSpPr/>
            <p:nvPr/>
          </p:nvSpPr>
          <p:spPr>
            <a:xfrm>
              <a:off x="5052850" y="1883350"/>
              <a:ext cx="45500" cy="10825"/>
            </a:xfrm>
            <a:custGeom>
              <a:avLst/>
              <a:gdLst/>
              <a:ahLst/>
              <a:cxnLst/>
              <a:rect l="l" t="t" r="r" b="b"/>
              <a:pathLst>
                <a:path w="1820" h="433" extrusionOk="0">
                  <a:moveTo>
                    <a:pt x="515" y="0"/>
                  </a:moveTo>
                  <a:cubicBezTo>
                    <a:pt x="340" y="0"/>
                    <a:pt x="168" y="26"/>
                    <a:pt x="0" y="77"/>
                  </a:cubicBezTo>
                  <a:cubicBezTo>
                    <a:pt x="577" y="166"/>
                    <a:pt x="1198" y="299"/>
                    <a:pt x="1819" y="432"/>
                  </a:cubicBezTo>
                  <a:cubicBezTo>
                    <a:pt x="1379" y="150"/>
                    <a:pt x="939" y="0"/>
                    <a:pt x="515" y="0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7" name="Google Shape;958;p27">
              <a:extLst>
                <a:ext uri="{FF2B5EF4-FFF2-40B4-BE49-F238E27FC236}">
                  <a16:creationId xmlns:a16="http://schemas.microsoft.com/office/drawing/2014/main" xmlns="" id="{6F78763E-26BC-DA20-979B-C3890AE5F243}"/>
                </a:ext>
              </a:extLst>
            </p:cNvPr>
            <p:cNvSpPr/>
            <p:nvPr/>
          </p:nvSpPr>
          <p:spPr>
            <a:xfrm>
              <a:off x="4906425" y="1885275"/>
              <a:ext cx="388250" cy="610200"/>
            </a:xfrm>
            <a:custGeom>
              <a:avLst/>
              <a:gdLst/>
              <a:ahLst/>
              <a:cxnLst/>
              <a:rect l="l" t="t" r="r" b="b"/>
              <a:pathLst>
                <a:path w="15530" h="24408" extrusionOk="0">
                  <a:moveTo>
                    <a:pt x="5857" y="0"/>
                  </a:moveTo>
                  <a:cubicBezTo>
                    <a:pt x="5502" y="89"/>
                    <a:pt x="5192" y="267"/>
                    <a:pt x="4881" y="533"/>
                  </a:cubicBezTo>
                  <a:cubicBezTo>
                    <a:pt x="4881" y="533"/>
                    <a:pt x="1" y="6079"/>
                    <a:pt x="977" y="14908"/>
                  </a:cubicBezTo>
                  <a:cubicBezTo>
                    <a:pt x="1953" y="23782"/>
                    <a:pt x="6212" y="24403"/>
                    <a:pt x="8475" y="24403"/>
                  </a:cubicBezTo>
                  <a:cubicBezTo>
                    <a:pt x="8751" y="24403"/>
                    <a:pt x="9041" y="24407"/>
                    <a:pt x="9339" y="24407"/>
                  </a:cubicBezTo>
                  <a:cubicBezTo>
                    <a:pt x="11530" y="24407"/>
                    <a:pt x="14145" y="24167"/>
                    <a:pt x="14731" y="20144"/>
                  </a:cubicBezTo>
                  <a:cubicBezTo>
                    <a:pt x="15529" y="14598"/>
                    <a:pt x="11625" y="2663"/>
                    <a:pt x="7676" y="355"/>
                  </a:cubicBezTo>
                  <a:cubicBezTo>
                    <a:pt x="7055" y="222"/>
                    <a:pt x="6434" y="89"/>
                    <a:pt x="5857" y="0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8" name="Google Shape;959;p27">
              <a:extLst>
                <a:ext uri="{FF2B5EF4-FFF2-40B4-BE49-F238E27FC236}">
                  <a16:creationId xmlns:a16="http://schemas.microsoft.com/office/drawing/2014/main" xmlns="" id="{7F458F78-D8E4-63FF-ABF0-C8603A7523D8}"/>
                </a:ext>
              </a:extLst>
            </p:cNvPr>
            <p:cNvSpPr/>
            <p:nvPr/>
          </p:nvSpPr>
          <p:spPr>
            <a:xfrm>
              <a:off x="4979625" y="2173425"/>
              <a:ext cx="213000" cy="93450"/>
            </a:xfrm>
            <a:custGeom>
              <a:avLst/>
              <a:gdLst/>
              <a:ahLst/>
              <a:cxnLst/>
              <a:rect l="l" t="t" r="r" b="b"/>
              <a:pathLst>
                <a:path w="8520" h="3738" extrusionOk="0">
                  <a:moveTo>
                    <a:pt x="5404" y="1"/>
                  </a:moveTo>
                  <a:cubicBezTo>
                    <a:pt x="4157" y="1"/>
                    <a:pt x="2815" y="209"/>
                    <a:pt x="1953" y="764"/>
                  </a:cubicBezTo>
                  <a:cubicBezTo>
                    <a:pt x="1" y="2095"/>
                    <a:pt x="4571" y="3737"/>
                    <a:pt x="4926" y="3737"/>
                  </a:cubicBezTo>
                  <a:cubicBezTo>
                    <a:pt x="4926" y="3737"/>
                    <a:pt x="8519" y="2761"/>
                    <a:pt x="8519" y="764"/>
                  </a:cubicBezTo>
                  <a:cubicBezTo>
                    <a:pt x="8519" y="361"/>
                    <a:pt x="7044" y="1"/>
                    <a:pt x="5404" y="1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9" name="Google Shape;960;p27">
              <a:extLst>
                <a:ext uri="{FF2B5EF4-FFF2-40B4-BE49-F238E27FC236}">
                  <a16:creationId xmlns:a16="http://schemas.microsoft.com/office/drawing/2014/main" xmlns="" id="{EAB2AD9C-72B8-5B57-08F8-736A74557466}"/>
                </a:ext>
              </a:extLst>
            </p:cNvPr>
            <p:cNvSpPr/>
            <p:nvPr/>
          </p:nvSpPr>
          <p:spPr>
            <a:xfrm>
              <a:off x="5027625" y="2366400"/>
              <a:ext cx="183200" cy="56450"/>
            </a:xfrm>
            <a:custGeom>
              <a:avLst/>
              <a:gdLst/>
              <a:ahLst/>
              <a:cxnLst/>
              <a:rect l="l" t="t" r="r" b="b"/>
              <a:pathLst>
                <a:path w="7328" h="2258" extrusionOk="0">
                  <a:moveTo>
                    <a:pt x="7144" y="0"/>
                  </a:moveTo>
                  <a:cubicBezTo>
                    <a:pt x="7106" y="0"/>
                    <a:pt x="7069" y="17"/>
                    <a:pt x="7043" y="56"/>
                  </a:cubicBezTo>
                  <a:cubicBezTo>
                    <a:pt x="6303" y="1535"/>
                    <a:pt x="5063" y="2026"/>
                    <a:pt x="3702" y="2026"/>
                  </a:cubicBezTo>
                  <a:cubicBezTo>
                    <a:pt x="2532" y="2026"/>
                    <a:pt x="1273" y="1664"/>
                    <a:pt x="166" y="1253"/>
                  </a:cubicBezTo>
                  <a:cubicBezTo>
                    <a:pt x="154" y="1249"/>
                    <a:pt x="143" y="1248"/>
                    <a:pt x="132" y="1248"/>
                  </a:cubicBezTo>
                  <a:cubicBezTo>
                    <a:pt x="26" y="1248"/>
                    <a:pt x="1" y="1435"/>
                    <a:pt x="122" y="1475"/>
                  </a:cubicBezTo>
                  <a:cubicBezTo>
                    <a:pt x="1250" y="1898"/>
                    <a:pt x="2525" y="2258"/>
                    <a:pt x="3717" y="2258"/>
                  </a:cubicBezTo>
                  <a:cubicBezTo>
                    <a:pt x="5151" y="2258"/>
                    <a:pt x="6466" y="1739"/>
                    <a:pt x="7265" y="189"/>
                  </a:cubicBezTo>
                  <a:cubicBezTo>
                    <a:pt x="7328" y="95"/>
                    <a:pt x="7235" y="0"/>
                    <a:pt x="7144" y="0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90" name="Google Shape;961;p27">
              <a:extLst>
                <a:ext uri="{FF2B5EF4-FFF2-40B4-BE49-F238E27FC236}">
                  <a16:creationId xmlns:a16="http://schemas.microsoft.com/office/drawing/2014/main" xmlns="" id="{76F836F7-B61D-DBE9-B1E5-6C5CC130131D}"/>
                </a:ext>
              </a:extLst>
            </p:cNvPr>
            <p:cNvSpPr/>
            <p:nvPr/>
          </p:nvSpPr>
          <p:spPr>
            <a:xfrm>
              <a:off x="5095550" y="2247700"/>
              <a:ext cx="33375" cy="175350"/>
            </a:xfrm>
            <a:custGeom>
              <a:avLst/>
              <a:gdLst/>
              <a:ahLst/>
              <a:cxnLst/>
              <a:rect l="l" t="t" r="r" b="b"/>
              <a:pathLst>
                <a:path w="1335" h="7014" extrusionOk="0">
                  <a:moveTo>
                    <a:pt x="117" y="1"/>
                  </a:moveTo>
                  <a:cubicBezTo>
                    <a:pt x="56" y="1"/>
                    <a:pt x="0" y="34"/>
                    <a:pt x="22" y="101"/>
                  </a:cubicBezTo>
                  <a:cubicBezTo>
                    <a:pt x="244" y="2408"/>
                    <a:pt x="599" y="4670"/>
                    <a:pt x="1087" y="6933"/>
                  </a:cubicBezTo>
                  <a:cubicBezTo>
                    <a:pt x="1087" y="6989"/>
                    <a:pt x="1134" y="7014"/>
                    <a:pt x="1185" y="7014"/>
                  </a:cubicBezTo>
                  <a:cubicBezTo>
                    <a:pt x="1256" y="7014"/>
                    <a:pt x="1335" y="6966"/>
                    <a:pt x="1309" y="6889"/>
                  </a:cubicBezTo>
                  <a:cubicBezTo>
                    <a:pt x="865" y="4626"/>
                    <a:pt x="510" y="2363"/>
                    <a:pt x="244" y="101"/>
                  </a:cubicBezTo>
                  <a:cubicBezTo>
                    <a:pt x="244" y="34"/>
                    <a:pt x="178" y="1"/>
                    <a:pt x="117" y="1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91" name="Google Shape;962;p27">
              <a:extLst>
                <a:ext uri="{FF2B5EF4-FFF2-40B4-BE49-F238E27FC236}">
                  <a16:creationId xmlns:a16="http://schemas.microsoft.com/office/drawing/2014/main" xmlns="" id="{4FDC1BF1-3DEB-D8F6-490A-FC004B27A2DF}"/>
                </a:ext>
              </a:extLst>
            </p:cNvPr>
            <p:cNvSpPr/>
            <p:nvPr/>
          </p:nvSpPr>
          <p:spPr>
            <a:xfrm>
              <a:off x="4738925" y="1972725"/>
              <a:ext cx="39975" cy="88975"/>
            </a:xfrm>
            <a:custGeom>
              <a:avLst/>
              <a:gdLst/>
              <a:ahLst/>
              <a:cxnLst/>
              <a:rect l="l" t="t" r="r" b="b"/>
              <a:pathLst>
                <a:path w="1599" h="3559" extrusionOk="0">
                  <a:moveTo>
                    <a:pt x="591" y="0"/>
                  </a:moveTo>
                  <a:cubicBezTo>
                    <a:pt x="572" y="0"/>
                    <a:pt x="552" y="3"/>
                    <a:pt x="533" y="8"/>
                  </a:cubicBezTo>
                  <a:cubicBezTo>
                    <a:pt x="178" y="52"/>
                    <a:pt x="1" y="895"/>
                    <a:pt x="134" y="1871"/>
                  </a:cubicBezTo>
                  <a:cubicBezTo>
                    <a:pt x="263" y="2820"/>
                    <a:pt x="686" y="3559"/>
                    <a:pt x="1036" y="3559"/>
                  </a:cubicBezTo>
                  <a:cubicBezTo>
                    <a:pt x="1046" y="3559"/>
                    <a:pt x="1056" y="3558"/>
                    <a:pt x="1066" y="3557"/>
                  </a:cubicBezTo>
                  <a:cubicBezTo>
                    <a:pt x="1421" y="3513"/>
                    <a:pt x="1598" y="2670"/>
                    <a:pt x="1421" y="1694"/>
                  </a:cubicBezTo>
                  <a:cubicBezTo>
                    <a:pt x="1295" y="728"/>
                    <a:pt x="930" y="0"/>
                    <a:pt x="591" y="0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92" name="Google Shape;963;p27">
              <a:extLst>
                <a:ext uri="{FF2B5EF4-FFF2-40B4-BE49-F238E27FC236}">
                  <a16:creationId xmlns:a16="http://schemas.microsoft.com/office/drawing/2014/main" xmlns="" id="{E4FD1CF3-BC6B-1BE3-176E-3343F4088A5B}"/>
                </a:ext>
              </a:extLst>
            </p:cNvPr>
            <p:cNvSpPr/>
            <p:nvPr/>
          </p:nvSpPr>
          <p:spPr>
            <a:xfrm>
              <a:off x="5295750" y="1866250"/>
              <a:ext cx="38850" cy="88975"/>
            </a:xfrm>
            <a:custGeom>
              <a:avLst/>
              <a:gdLst/>
              <a:ahLst/>
              <a:cxnLst/>
              <a:rect l="l" t="t" r="r" b="b"/>
              <a:pathLst>
                <a:path w="1554" h="3559" extrusionOk="0">
                  <a:moveTo>
                    <a:pt x="590" y="0"/>
                  </a:moveTo>
                  <a:cubicBezTo>
                    <a:pt x="571" y="0"/>
                    <a:pt x="552" y="2"/>
                    <a:pt x="533" y="7"/>
                  </a:cubicBezTo>
                  <a:cubicBezTo>
                    <a:pt x="178" y="52"/>
                    <a:pt x="1" y="895"/>
                    <a:pt x="134" y="1871"/>
                  </a:cubicBezTo>
                  <a:cubicBezTo>
                    <a:pt x="263" y="2819"/>
                    <a:pt x="644" y="3559"/>
                    <a:pt x="1032" y="3559"/>
                  </a:cubicBezTo>
                  <a:cubicBezTo>
                    <a:pt x="1043" y="3559"/>
                    <a:pt x="1054" y="3558"/>
                    <a:pt x="1065" y="3557"/>
                  </a:cubicBezTo>
                  <a:cubicBezTo>
                    <a:pt x="1420" y="3512"/>
                    <a:pt x="1553" y="2669"/>
                    <a:pt x="1420" y="1693"/>
                  </a:cubicBezTo>
                  <a:cubicBezTo>
                    <a:pt x="1294" y="727"/>
                    <a:pt x="930" y="0"/>
                    <a:pt x="590" y="0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93" name="Google Shape;964;p27">
              <a:extLst>
                <a:ext uri="{FF2B5EF4-FFF2-40B4-BE49-F238E27FC236}">
                  <a16:creationId xmlns:a16="http://schemas.microsoft.com/office/drawing/2014/main" xmlns="" id="{14714E58-53C0-94D3-C295-B68D01573BA6}"/>
                </a:ext>
              </a:extLst>
            </p:cNvPr>
            <p:cNvSpPr/>
            <p:nvPr/>
          </p:nvSpPr>
          <p:spPr>
            <a:xfrm>
              <a:off x="1939225" y="2118875"/>
              <a:ext cx="396125" cy="238500"/>
            </a:xfrm>
            <a:custGeom>
              <a:avLst/>
              <a:gdLst/>
              <a:ahLst/>
              <a:cxnLst/>
              <a:rect l="l" t="t" r="r" b="b"/>
              <a:pathLst>
                <a:path w="15845" h="9540" extrusionOk="0">
                  <a:moveTo>
                    <a:pt x="9766" y="0"/>
                  </a:moveTo>
                  <a:cubicBezTo>
                    <a:pt x="8718" y="0"/>
                    <a:pt x="7600" y="236"/>
                    <a:pt x="6438" y="817"/>
                  </a:cubicBezTo>
                  <a:cubicBezTo>
                    <a:pt x="1759" y="3156"/>
                    <a:pt x="0" y="9540"/>
                    <a:pt x="6786" y="9540"/>
                  </a:cubicBezTo>
                  <a:cubicBezTo>
                    <a:pt x="7978" y="9540"/>
                    <a:pt x="9435" y="9343"/>
                    <a:pt x="11185" y="8892"/>
                  </a:cubicBezTo>
                  <a:cubicBezTo>
                    <a:pt x="12561" y="6540"/>
                    <a:pt x="14114" y="4455"/>
                    <a:pt x="15844" y="2591"/>
                  </a:cubicBezTo>
                  <a:cubicBezTo>
                    <a:pt x="14460" y="1396"/>
                    <a:pt x="12318" y="0"/>
                    <a:pt x="9766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94" name="Google Shape;965;p27">
              <a:extLst>
                <a:ext uri="{FF2B5EF4-FFF2-40B4-BE49-F238E27FC236}">
                  <a16:creationId xmlns:a16="http://schemas.microsoft.com/office/drawing/2014/main" xmlns="" id="{9871F37D-1E86-7515-21E2-DFC503F694E6}"/>
                </a:ext>
              </a:extLst>
            </p:cNvPr>
            <p:cNvSpPr/>
            <p:nvPr/>
          </p:nvSpPr>
          <p:spPr>
            <a:xfrm>
              <a:off x="2218850" y="2183650"/>
              <a:ext cx="155300" cy="157525"/>
            </a:xfrm>
            <a:custGeom>
              <a:avLst/>
              <a:gdLst/>
              <a:ahLst/>
              <a:cxnLst/>
              <a:rect l="l" t="t" r="r" b="b"/>
              <a:pathLst>
                <a:path w="6212" h="6301" extrusionOk="0">
                  <a:moveTo>
                    <a:pt x="4659" y="0"/>
                  </a:moveTo>
                  <a:cubicBezTo>
                    <a:pt x="2929" y="1864"/>
                    <a:pt x="1376" y="3949"/>
                    <a:pt x="0" y="6301"/>
                  </a:cubicBezTo>
                  <a:cubicBezTo>
                    <a:pt x="1198" y="5990"/>
                    <a:pt x="2485" y="5591"/>
                    <a:pt x="3949" y="5014"/>
                  </a:cubicBezTo>
                  <a:lnTo>
                    <a:pt x="6212" y="1598"/>
                  </a:lnTo>
                  <a:cubicBezTo>
                    <a:pt x="6212" y="1598"/>
                    <a:pt x="5635" y="888"/>
                    <a:pt x="4659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968539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87262" y="154745"/>
            <a:ext cx="4614203" cy="8159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NGƯỜI BẠN ĐỒNG HÀNH VÀ CON GẤU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97015" y="1463040"/>
            <a:ext cx="6794695" cy="8159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VIỆC 1: Hai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vồ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97015" y="2771335"/>
            <a:ext cx="6794695" cy="8159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VIỆC 2: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584874" y="2278966"/>
            <a:ext cx="520504" cy="49236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497015" y="4079630"/>
            <a:ext cx="6794695" cy="8159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VIỆC 3: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ngửi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584874" y="3587261"/>
            <a:ext cx="520504" cy="49236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584874" y="4895556"/>
            <a:ext cx="520504" cy="49236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47778" y="5387925"/>
            <a:ext cx="6794695" cy="8159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VIỆC 4: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5551" y="970671"/>
            <a:ext cx="253218" cy="4923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49238" y="269284"/>
            <a:ext cx="2827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11099409" y="6020972"/>
            <a:ext cx="1092591" cy="837028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48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2107140" y="1643909"/>
            <a:ext cx="8932984" cy="2888903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just"/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oogle Shape;783;p27">
            <a:extLst>
              <a:ext uri="{FF2B5EF4-FFF2-40B4-BE49-F238E27FC236}">
                <a16:creationId xmlns:a16="http://schemas.microsoft.com/office/drawing/2014/main" xmlns="" id="{AAD01C4E-1195-F5B3-CA74-197433A303BA}"/>
              </a:ext>
            </a:extLst>
          </p:cNvPr>
          <p:cNvGrpSpPr/>
          <p:nvPr/>
        </p:nvGrpSpPr>
        <p:grpSpPr>
          <a:xfrm>
            <a:off x="9869462" y="4833257"/>
            <a:ext cx="2322538" cy="2024743"/>
            <a:chOff x="1876100" y="1405375"/>
            <a:chExt cx="3742450" cy="2887100"/>
          </a:xfrm>
        </p:grpSpPr>
        <p:sp>
          <p:nvSpPr>
            <p:cNvPr id="4" name="Google Shape;784;p27">
              <a:extLst>
                <a:ext uri="{FF2B5EF4-FFF2-40B4-BE49-F238E27FC236}">
                  <a16:creationId xmlns:a16="http://schemas.microsoft.com/office/drawing/2014/main" xmlns="" id="{B2B9DBD6-9E8E-B033-17AE-0DFA53B74204}"/>
                </a:ext>
              </a:extLst>
            </p:cNvPr>
            <p:cNvSpPr/>
            <p:nvPr/>
          </p:nvSpPr>
          <p:spPr>
            <a:xfrm>
              <a:off x="1876100" y="1858975"/>
              <a:ext cx="3726925" cy="2433500"/>
            </a:xfrm>
            <a:custGeom>
              <a:avLst/>
              <a:gdLst/>
              <a:ahLst/>
              <a:cxnLst/>
              <a:rect l="l" t="t" r="r" b="b"/>
              <a:pathLst>
                <a:path w="149077" h="97340" extrusionOk="0">
                  <a:moveTo>
                    <a:pt x="53732" y="0"/>
                  </a:moveTo>
                  <a:cubicBezTo>
                    <a:pt x="37541" y="0"/>
                    <a:pt x="20572" y="5102"/>
                    <a:pt x="12513" y="21506"/>
                  </a:cubicBezTo>
                  <a:cubicBezTo>
                    <a:pt x="1" y="47018"/>
                    <a:pt x="24137" y="93471"/>
                    <a:pt x="26843" y="95290"/>
                  </a:cubicBezTo>
                  <a:cubicBezTo>
                    <a:pt x="28380" y="96315"/>
                    <a:pt x="37519" y="97339"/>
                    <a:pt x="44542" y="97339"/>
                  </a:cubicBezTo>
                  <a:cubicBezTo>
                    <a:pt x="49684" y="97339"/>
                    <a:pt x="53692" y="96790"/>
                    <a:pt x="52754" y="95290"/>
                  </a:cubicBezTo>
                  <a:cubicBezTo>
                    <a:pt x="50536" y="91696"/>
                    <a:pt x="42017" y="89478"/>
                    <a:pt x="42017" y="89478"/>
                  </a:cubicBezTo>
                  <a:cubicBezTo>
                    <a:pt x="42017" y="89478"/>
                    <a:pt x="39133" y="72263"/>
                    <a:pt x="43126" y="70488"/>
                  </a:cubicBezTo>
                  <a:cubicBezTo>
                    <a:pt x="43822" y="70170"/>
                    <a:pt x="45054" y="70057"/>
                    <a:pt x="46720" y="70057"/>
                  </a:cubicBezTo>
                  <a:cubicBezTo>
                    <a:pt x="48771" y="70057"/>
                    <a:pt x="51480" y="70228"/>
                    <a:pt x="54662" y="70400"/>
                  </a:cubicBezTo>
                  <a:cubicBezTo>
                    <a:pt x="57853" y="70568"/>
                    <a:pt x="61527" y="70737"/>
                    <a:pt x="65502" y="70737"/>
                  </a:cubicBezTo>
                  <a:cubicBezTo>
                    <a:pt x="73022" y="70737"/>
                    <a:pt x="81621" y="70133"/>
                    <a:pt x="90067" y="67782"/>
                  </a:cubicBezTo>
                  <a:lnTo>
                    <a:pt x="90067" y="67782"/>
                  </a:lnTo>
                  <a:cubicBezTo>
                    <a:pt x="90067" y="67782"/>
                    <a:pt x="86074" y="92805"/>
                    <a:pt x="91443" y="95512"/>
                  </a:cubicBezTo>
                  <a:cubicBezTo>
                    <a:pt x="93960" y="96771"/>
                    <a:pt x="98292" y="97236"/>
                    <a:pt x="102207" y="97236"/>
                  </a:cubicBezTo>
                  <a:cubicBezTo>
                    <a:pt x="106573" y="97236"/>
                    <a:pt x="110420" y="96657"/>
                    <a:pt x="110654" y="95956"/>
                  </a:cubicBezTo>
                  <a:cubicBezTo>
                    <a:pt x="111098" y="94625"/>
                    <a:pt x="103067" y="91031"/>
                    <a:pt x="103067" y="91031"/>
                  </a:cubicBezTo>
                  <a:cubicBezTo>
                    <a:pt x="103067" y="91031"/>
                    <a:pt x="106617" y="65564"/>
                    <a:pt x="112429" y="60195"/>
                  </a:cubicBezTo>
                  <a:cubicBezTo>
                    <a:pt x="118241" y="54826"/>
                    <a:pt x="149076" y="32909"/>
                    <a:pt x="142821" y="13697"/>
                  </a:cubicBezTo>
                  <a:cubicBezTo>
                    <a:pt x="139370" y="3101"/>
                    <a:pt x="130007" y="725"/>
                    <a:pt x="122303" y="725"/>
                  </a:cubicBezTo>
                  <a:cubicBezTo>
                    <a:pt x="116041" y="725"/>
                    <a:pt x="110876" y="2295"/>
                    <a:pt x="110876" y="2295"/>
                  </a:cubicBezTo>
                  <a:cubicBezTo>
                    <a:pt x="110876" y="2295"/>
                    <a:pt x="104106" y="5904"/>
                    <a:pt x="93275" y="5904"/>
                  </a:cubicBezTo>
                  <a:cubicBezTo>
                    <a:pt x="88868" y="5904"/>
                    <a:pt x="83790" y="5307"/>
                    <a:pt x="78221" y="3626"/>
                  </a:cubicBezTo>
                  <a:cubicBezTo>
                    <a:pt x="71385" y="1557"/>
                    <a:pt x="62677" y="0"/>
                    <a:pt x="53732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" name="Google Shape;785;p27">
              <a:extLst>
                <a:ext uri="{FF2B5EF4-FFF2-40B4-BE49-F238E27FC236}">
                  <a16:creationId xmlns:a16="http://schemas.microsoft.com/office/drawing/2014/main" xmlns="" id="{8B112FC0-D4CC-20A8-955E-50880E573DB2}"/>
                </a:ext>
              </a:extLst>
            </p:cNvPr>
            <p:cNvSpPr/>
            <p:nvPr/>
          </p:nvSpPr>
          <p:spPr>
            <a:xfrm>
              <a:off x="3685200" y="3553500"/>
              <a:ext cx="442600" cy="660675"/>
            </a:xfrm>
            <a:custGeom>
              <a:avLst/>
              <a:gdLst/>
              <a:ahLst/>
              <a:cxnLst/>
              <a:rect l="l" t="t" r="r" b="b"/>
              <a:pathLst>
                <a:path w="17704" h="26427" extrusionOk="0">
                  <a:moveTo>
                    <a:pt x="17703" y="1"/>
                  </a:moveTo>
                  <a:lnTo>
                    <a:pt x="17703" y="1"/>
                  </a:lnTo>
                  <a:cubicBezTo>
                    <a:pt x="13799" y="1110"/>
                    <a:pt x="9850" y="1820"/>
                    <a:pt x="5990" y="2264"/>
                  </a:cubicBezTo>
                  <a:cubicBezTo>
                    <a:pt x="3195" y="9496"/>
                    <a:pt x="1" y="19035"/>
                    <a:pt x="1731" y="21342"/>
                  </a:cubicBezTo>
                  <a:cubicBezTo>
                    <a:pt x="4029" y="24465"/>
                    <a:pt x="10772" y="26427"/>
                    <a:pt x="13637" y="26427"/>
                  </a:cubicBezTo>
                  <a:cubicBezTo>
                    <a:pt x="14313" y="26427"/>
                    <a:pt x="14773" y="26318"/>
                    <a:pt x="14908" y="26089"/>
                  </a:cubicBezTo>
                  <a:cubicBezTo>
                    <a:pt x="15662" y="24847"/>
                    <a:pt x="11181" y="19523"/>
                    <a:pt x="11181" y="19523"/>
                  </a:cubicBezTo>
                  <a:cubicBezTo>
                    <a:pt x="11181" y="19523"/>
                    <a:pt x="13622" y="13932"/>
                    <a:pt x="16772" y="7677"/>
                  </a:cubicBezTo>
                  <a:cubicBezTo>
                    <a:pt x="17171" y="3329"/>
                    <a:pt x="17703" y="1"/>
                    <a:pt x="17703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" name="Google Shape;786;p27">
              <a:extLst>
                <a:ext uri="{FF2B5EF4-FFF2-40B4-BE49-F238E27FC236}">
                  <a16:creationId xmlns:a16="http://schemas.microsoft.com/office/drawing/2014/main" xmlns="" id="{7E402A07-1C52-5262-1B89-39BE693F01BE}"/>
                </a:ext>
              </a:extLst>
            </p:cNvPr>
            <p:cNvSpPr/>
            <p:nvPr/>
          </p:nvSpPr>
          <p:spPr>
            <a:xfrm>
              <a:off x="3834950" y="3438625"/>
              <a:ext cx="430375" cy="306800"/>
            </a:xfrm>
            <a:custGeom>
              <a:avLst/>
              <a:gdLst/>
              <a:ahLst/>
              <a:cxnLst/>
              <a:rect l="l" t="t" r="r" b="b"/>
              <a:pathLst>
                <a:path w="17215" h="12272" extrusionOk="0">
                  <a:moveTo>
                    <a:pt x="9457" y="0"/>
                  </a:moveTo>
                  <a:cubicBezTo>
                    <a:pt x="7443" y="0"/>
                    <a:pt x="5204" y="64"/>
                    <a:pt x="2795" y="115"/>
                  </a:cubicBezTo>
                  <a:cubicBezTo>
                    <a:pt x="2086" y="1668"/>
                    <a:pt x="1065" y="4108"/>
                    <a:pt x="0" y="6859"/>
                  </a:cubicBezTo>
                  <a:cubicBezTo>
                    <a:pt x="3860" y="6415"/>
                    <a:pt x="7809" y="5705"/>
                    <a:pt x="11713" y="4596"/>
                  </a:cubicBezTo>
                  <a:lnTo>
                    <a:pt x="11713" y="4596"/>
                  </a:lnTo>
                  <a:cubicBezTo>
                    <a:pt x="11713" y="4596"/>
                    <a:pt x="11181" y="7924"/>
                    <a:pt x="10782" y="12272"/>
                  </a:cubicBezTo>
                  <a:cubicBezTo>
                    <a:pt x="12778" y="8323"/>
                    <a:pt x="15041" y="4108"/>
                    <a:pt x="17215" y="825"/>
                  </a:cubicBezTo>
                  <a:cubicBezTo>
                    <a:pt x="15379" y="167"/>
                    <a:pt x="12712" y="0"/>
                    <a:pt x="9457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" name="Google Shape;787;p27">
              <a:extLst>
                <a:ext uri="{FF2B5EF4-FFF2-40B4-BE49-F238E27FC236}">
                  <a16:creationId xmlns:a16="http://schemas.microsoft.com/office/drawing/2014/main" xmlns="" id="{3FA5B02A-4A9A-B205-CF37-A0FA06DB2B70}"/>
                </a:ext>
              </a:extLst>
            </p:cNvPr>
            <p:cNvSpPr/>
            <p:nvPr/>
          </p:nvSpPr>
          <p:spPr>
            <a:xfrm>
              <a:off x="3716250" y="3553500"/>
              <a:ext cx="411550" cy="661125"/>
            </a:xfrm>
            <a:custGeom>
              <a:avLst/>
              <a:gdLst/>
              <a:ahLst/>
              <a:cxnLst/>
              <a:rect l="l" t="t" r="r" b="b"/>
              <a:pathLst>
                <a:path w="16462" h="26445" extrusionOk="0">
                  <a:moveTo>
                    <a:pt x="16461" y="1"/>
                  </a:moveTo>
                  <a:cubicBezTo>
                    <a:pt x="12557" y="1110"/>
                    <a:pt x="8608" y="1820"/>
                    <a:pt x="4748" y="2264"/>
                  </a:cubicBezTo>
                  <a:cubicBezTo>
                    <a:pt x="2486" y="8076"/>
                    <a:pt x="1" y="15397"/>
                    <a:pt x="1" y="19212"/>
                  </a:cubicBezTo>
                  <a:cubicBezTo>
                    <a:pt x="1" y="20144"/>
                    <a:pt x="134" y="20898"/>
                    <a:pt x="489" y="21342"/>
                  </a:cubicBezTo>
                  <a:cubicBezTo>
                    <a:pt x="2796" y="24448"/>
                    <a:pt x="9496" y="26444"/>
                    <a:pt x="12380" y="26444"/>
                  </a:cubicBezTo>
                  <a:cubicBezTo>
                    <a:pt x="13045" y="26444"/>
                    <a:pt x="13533" y="26311"/>
                    <a:pt x="13666" y="26089"/>
                  </a:cubicBezTo>
                  <a:cubicBezTo>
                    <a:pt x="13711" y="26001"/>
                    <a:pt x="13755" y="25867"/>
                    <a:pt x="13755" y="25734"/>
                  </a:cubicBezTo>
                  <a:cubicBezTo>
                    <a:pt x="13755" y="24048"/>
                    <a:pt x="9939" y="19523"/>
                    <a:pt x="9939" y="19523"/>
                  </a:cubicBezTo>
                  <a:cubicBezTo>
                    <a:pt x="9939" y="19523"/>
                    <a:pt x="12380" y="13932"/>
                    <a:pt x="15530" y="7721"/>
                  </a:cubicBezTo>
                  <a:cubicBezTo>
                    <a:pt x="15530" y="7677"/>
                    <a:pt x="15530" y="7677"/>
                    <a:pt x="15530" y="7677"/>
                  </a:cubicBezTo>
                  <a:cubicBezTo>
                    <a:pt x="15929" y="3373"/>
                    <a:pt x="16461" y="45"/>
                    <a:pt x="16461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" name="Google Shape;788;p27">
              <a:extLst>
                <a:ext uri="{FF2B5EF4-FFF2-40B4-BE49-F238E27FC236}">
                  <a16:creationId xmlns:a16="http://schemas.microsoft.com/office/drawing/2014/main" xmlns="" id="{277B1091-67B5-2C0C-70B8-03B6EE52C4C1}"/>
                </a:ext>
              </a:extLst>
            </p:cNvPr>
            <p:cNvSpPr/>
            <p:nvPr/>
          </p:nvSpPr>
          <p:spPr>
            <a:xfrm>
              <a:off x="4104475" y="3553500"/>
              <a:ext cx="23325" cy="191925"/>
            </a:xfrm>
            <a:custGeom>
              <a:avLst/>
              <a:gdLst/>
              <a:ahLst/>
              <a:cxnLst/>
              <a:rect l="l" t="t" r="r" b="b"/>
              <a:pathLst>
                <a:path w="933" h="7677" extrusionOk="0">
                  <a:moveTo>
                    <a:pt x="932" y="1"/>
                  </a:moveTo>
                  <a:cubicBezTo>
                    <a:pt x="932" y="2"/>
                    <a:pt x="400" y="3329"/>
                    <a:pt x="1" y="7677"/>
                  </a:cubicBezTo>
                  <a:cubicBezTo>
                    <a:pt x="400" y="3373"/>
                    <a:pt x="932" y="45"/>
                    <a:pt x="932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" name="Google Shape;789;p27">
              <a:extLst>
                <a:ext uri="{FF2B5EF4-FFF2-40B4-BE49-F238E27FC236}">
                  <a16:creationId xmlns:a16="http://schemas.microsoft.com/office/drawing/2014/main" xmlns="" id="{3D9F81AC-DC8B-7B3B-9E2B-2E881FF66F1B}"/>
                </a:ext>
              </a:extLst>
            </p:cNvPr>
            <p:cNvSpPr/>
            <p:nvPr/>
          </p:nvSpPr>
          <p:spPr>
            <a:xfrm>
              <a:off x="2906550" y="3610400"/>
              <a:ext cx="713700" cy="606300"/>
            </a:xfrm>
            <a:custGeom>
              <a:avLst/>
              <a:gdLst/>
              <a:ahLst/>
              <a:cxnLst/>
              <a:rect l="l" t="t" r="r" b="b"/>
              <a:pathLst>
                <a:path w="28548" h="24252" extrusionOk="0">
                  <a:moveTo>
                    <a:pt x="5587" y="1"/>
                  </a:moveTo>
                  <a:cubicBezTo>
                    <a:pt x="3882" y="1"/>
                    <a:pt x="2623" y="114"/>
                    <a:pt x="1908" y="431"/>
                  </a:cubicBezTo>
                  <a:cubicBezTo>
                    <a:pt x="888" y="875"/>
                    <a:pt x="311" y="2428"/>
                    <a:pt x="0" y="4424"/>
                  </a:cubicBezTo>
                  <a:cubicBezTo>
                    <a:pt x="2751" y="13165"/>
                    <a:pt x="5458" y="19643"/>
                    <a:pt x="6611" y="21551"/>
                  </a:cubicBezTo>
                  <a:cubicBezTo>
                    <a:pt x="7454" y="21950"/>
                    <a:pt x="8297" y="22394"/>
                    <a:pt x="9052" y="22926"/>
                  </a:cubicBezTo>
                  <a:cubicBezTo>
                    <a:pt x="11949" y="23661"/>
                    <a:pt x="17053" y="24251"/>
                    <a:pt x="21218" y="24251"/>
                  </a:cubicBezTo>
                  <a:cubicBezTo>
                    <a:pt x="25343" y="24251"/>
                    <a:pt x="28547" y="23673"/>
                    <a:pt x="27775" y="22083"/>
                  </a:cubicBezTo>
                  <a:cubicBezTo>
                    <a:pt x="26000" y="18267"/>
                    <a:pt x="19167" y="15916"/>
                    <a:pt x="19167" y="15916"/>
                  </a:cubicBezTo>
                  <a:cubicBezTo>
                    <a:pt x="19167" y="15916"/>
                    <a:pt x="17969" y="6599"/>
                    <a:pt x="18502" y="564"/>
                  </a:cubicBezTo>
                  <a:cubicBezTo>
                    <a:pt x="13145" y="365"/>
                    <a:pt x="8648" y="1"/>
                    <a:pt x="5587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" name="Google Shape;790;p27">
              <a:extLst>
                <a:ext uri="{FF2B5EF4-FFF2-40B4-BE49-F238E27FC236}">
                  <a16:creationId xmlns:a16="http://schemas.microsoft.com/office/drawing/2014/main" xmlns="" id="{036E08BA-B202-FD31-0E82-E989A360D33A}"/>
                </a:ext>
              </a:extLst>
            </p:cNvPr>
            <p:cNvSpPr/>
            <p:nvPr/>
          </p:nvSpPr>
          <p:spPr>
            <a:xfrm>
              <a:off x="3071825" y="4149150"/>
              <a:ext cx="61025" cy="34400"/>
            </a:xfrm>
            <a:custGeom>
              <a:avLst/>
              <a:gdLst/>
              <a:ahLst/>
              <a:cxnLst/>
              <a:rect l="l" t="t" r="r" b="b"/>
              <a:pathLst>
                <a:path w="2441" h="1376" extrusionOk="0">
                  <a:moveTo>
                    <a:pt x="0" y="1"/>
                  </a:moveTo>
                  <a:lnTo>
                    <a:pt x="0" y="1"/>
                  </a:lnTo>
                  <a:cubicBezTo>
                    <a:pt x="133" y="267"/>
                    <a:pt x="266" y="444"/>
                    <a:pt x="355" y="533"/>
                  </a:cubicBezTo>
                  <a:cubicBezTo>
                    <a:pt x="710" y="799"/>
                    <a:pt x="1420" y="1110"/>
                    <a:pt x="2441" y="1376"/>
                  </a:cubicBezTo>
                  <a:cubicBezTo>
                    <a:pt x="1686" y="844"/>
                    <a:pt x="843" y="400"/>
                    <a:pt x="0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" name="Google Shape;791;p27">
              <a:extLst>
                <a:ext uri="{FF2B5EF4-FFF2-40B4-BE49-F238E27FC236}">
                  <a16:creationId xmlns:a16="http://schemas.microsoft.com/office/drawing/2014/main" xmlns="" id="{7D09EAF2-708D-209B-FDA3-E74438FBB2CB}"/>
                </a:ext>
              </a:extLst>
            </p:cNvPr>
            <p:cNvSpPr/>
            <p:nvPr/>
          </p:nvSpPr>
          <p:spPr>
            <a:xfrm>
              <a:off x="2828900" y="3444800"/>
              <a:ext cx="542425" cy="276225"/>
            </a:xfrm>
            <a:custGeom>
              <a:avLst/>
              <a:gdLst/>
              <a:ahLst/>
              <a:cxnLst/>
              <a:rect l="l" t="t" r="r" b="b"/>
              <a:pathLst>
                <a:path w="21697" h="11049" extrusionOk="0">
                  <a:moveTo>
                    <a:pt x="1" y="1"/>
                  </a:moveTo>
                  <a:lnTo>
                    <a:pt x="1" y="1"/>
                  </a:lnTo>
                  <a:cubicBezTo>
                    <a:pt x="977" y="3950"/>
                    <a:pt x="2042" y="7677"/>
                    <a:pt x="3106" y="11048"/>
                  </a:cubicBezTo>
                  <a:cubicBezTo>
                    <a:pt x="3417" y="9052"/>
                    <a:pt x="3994" y="7499"/>
                    <a:pt x="5014" y="7055"/>
                  </a:cubicBezTo>
                  <a:cubicBezTo>
                    <a:pt x="5729" y="6738"/>
                    <a:pt x="6988" y="6625"/>
                    <a:pt x="8693" y="6625"/>
                  </a:cubicBezTo>
                  <a:cubicBezTo>
                    <a:pt x="11754" y="6625"/>
                    <a:pt x="16251" y="6989"/>
                    <a:pt x="21608" y="7188"/>
                  </a:cubicBezTo>
                  <a:cubicBezTo>
                    <a:pt x="21608" y="6878"/>
                    <a:pt x="21652" y="6612"/>
                    <a:pt x="21697" y="6301"/>
                  </a:cubicBezTo>
                  <a:cubicBezTo>
                    <a:pt x="11980" y="4926"/>
                    <a:pt x="4127" y="1864"/>
                    <a:pt x="1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" name="Google Shape;792;p27">
              <a:extLst>
                <a:ext uri="{FF2B5EF4-FFF2-40B4-BE49-F238E27FC236}">
                  <a16:creationId xmlns:a16="http://schemas.microsoft.com/office/drawing/2014/main" xmlns="" id="{7CD2B712-4C01-BE50-9733-C78AE1470A92}"/>
                </a:ext>
              </a:extLst>
            </p:cNvPr>
            <p:cNvSpPr/>
            <p:nvPr/>
          </p:nvSpPr>
          <p:spPr>
            <a:xfrm>
              <a:off x="2906550" y="3610075"/>
              <a:ext cx="697700" cy="606750"/>
            </a:xfrm>
            <a:custGeom>
              <a:avLst/>
              <a:gdLst/>
              <a:ahLst/>
              <a:cxnLst/>
              <a:rect l="l" t="t" r="r" b="b"/>
              <a:pathLst>
                <a:path w="27908" h="24270" extrusionOk="0">
                  <a:moveTo>
                    <a:pt x="5502" y="1"/>
                  </a:moveTo>
                  <a:cubicBezTo>
                    <a:pt x="3860" y="1"/>
                    <a:pt x="2618" y="134"/>
                    <a:pt x="1953" y="400"/>
                  </a:cubicBezTo>
                  <a:cubicBezTo>
                    <a:pt x="1953" y="400"/>
                    <a:pt x="1953" y="400"/>
                    <a:pt x="1953" y="444"/>
                  </a:cubicBezTo>
                  <a:lnTo>
                    <a:pt x="1908" y="444"/>
                  </a:lnTo>
                  <a:cubicBezTo>
                    <a:pt x="888" y="888"/>
                    <a:pt x="311" y="2441"/>
                    <a:pt x="0" y="4437"/>
                  </a:cubicBezTo>
                  <a:cubicBezTo>
                    <a:pt x="2751" y="13178"/>
                    <a:pt x="5458" y="19611"/>
                    <a:pt x="6611" y="21564"/>
                  </a:cubicBezTo>
                  <a:cubicBezTo>
                    <a:pt x="7454" y="21963"/>
                    <a:pt x="8297" y="22407"/>
                    <a:pt x="9052" y="22939"/>
                  </a:cubicBezTo>
                  <a:lnTo>
                    <a:pt x="9096" y="22939"/>
                  </a:lnTo>
                  <a:cubicBezTo>
                    <a:pt x="11935" y="23693"/>
                    <a:pt x="17038" y="24270"/>
                    <a:pt x="21208" y="24270"/>
                  </a:cubicBezTo>
                  <a:cubicBezTo>
                    <a:pt x="24935" y="24270"/>
                    <a:pt x="27908" y="23782"/>
                    <a:pt x="27908" y="22540"/>
                  </a:cubicBezTo>
                  <a:cubicBezTo>
                    <a:pt x="27908" y="22407"/>
                    <a:pt x="27863" y="22229"/>
                    <a:pt x="27775" y="22096"/>
                  </a:cubicBezTo>
                  <a:cubicBezTo>
                    <a:pt x="26000" y="18280"/>
                    <a:pt x="19167" y="15929"/>
                    <a:pt x="19167" y="15929"/>
                  </a:cubicBezTo>
                  <a:cubicBezTo>
                    <a:pt x="19167" y="15929"/>
                    <a:pt x="18369" y="9540"/>
                    <a:pt x="18369" y="3905"/>
                  </a:cubicBezTo>
                  <a:cubicBezTo>
                    <a:pt x="18369" y="2752"/>
                    <a:pt x="18413" y="1598"/>
                    <a:pt x="18502" y="577"/>
                  </a:cubicBezTo>
                  <a:lnTo>
                    <a:pt x="18457" y="577"/>
                  </a:lnTo>
                  <a:cubicBezTo>
                    <a:pt x="14154" y="400"/>
                    <a:pt x="10427" y="134"/>
                    <a:pt x="7587" y="45"/>
                  </a:cubicBezTo>
                  <a:lnTo>
                    <a:pt x="7499" y="45"/>
                  </a:lnTo>
                  <a:cubicBezTo>
                    <a:pt x="6922" y="45"/>
                    <a:pt x="6389" y="1"/>
                    <a:pt x="5901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" name="Google Shape;793;p27">
              <a:extLst>
                <a:ext uri="{FF2B5EF4-FFF2-40B4-BE49-F238E27FC236}">
                  <a16:creationId xmlns:a16="http://schemas.microsoft.com/office/drawing/2014/main" xmlns="" id="{5EA9A92E-21AD-94D6-B04B-3D3316ECB767}"/>
                </a:ext>
              </a:extLst>
            </p:cNvPr>
            <p:cNvSpPr/>
            <p:nvPr/>
          </p:nvSpPr>
          <p:spPr>
            <a:xfrm>
              <a:off x="2954250" y="3610075"/>
              <a:ext cx="413750" cy="14450"/>
            </a:xfrm>
            <a:custGeom>
              <a:avLst/>
              <a:gdLst/>
              <a:ahLst/>
              <a:cxnLst/>
              <a:rect l="l" t="t" r="r" b="b"/>
              <a:pathLst>
                <a:path w="16550" h="578" extrusionOk="0">
                  <a:moveTo>
                    <a:pt x="16549" y="577"/>
                  </a:moveTo>
                  <a:cubicBezTo>
                    <a:pt x="12246" y="400"/>
                    <a:pt x="8519" y="134"/>
                    <a:pt x="5679" y="45"/>
                  </a:cubicBezTo>
                  <a:cubicBezTo>
                    <a:pt x="8519" y="134"/>
                    <a:pt x="12246" y="400"/>
                    <a:pt x="16549" y="577"/>
                  </a:cubicBezTo>
                  <a:close/>
                  <a:moveTo>
                    <a:pt x="0" y="444"/>
                  </a:moveTo>
                  <a:cubicBezTo>
                    <a:pt x="0" y="444"/>
                    <a:pt x="0" y="444"/>
                    <a:pt x="45" y="444"/>
                  </a:cubicBezTo>
                  <a:cubicBezTo>
                    <a:pt x="0" y="444"/>
                    <a:pt x="0" y="444"/>
                    <a:pt x="0" y="444"/>
                  </a:cubicBezTo>
                  <a:close/>
                  <a:moveTo>
                    <a:pt x="45" y="400"/>
                  </a:moveTo>
                  <a:cubicBezTo>
                    <a:pt x="710" y="134"/>
                    <a:pt x="1952" y="1"/>
                    <a:pt x="3594" y="1"/>
                  </a:cubicBezTo>
                  <a:cubicBezTo>
                    <a:pt x="1952" y="1"/>
                    <a:pt x="710" y="134"/>
                    <a:pt x="45" y="400"/>
                  </a:cubicBezTo>
                  <a:close/>
                  <a:moveTo>
                    <a:pt x="5635" y="45"/>
                  </a:moveTo>
                  <a:cubicBezTo>
                    <a:pt x="5591" y="45"/>
                    <a:pt x="5591" y="45"/>
                    <a:pt x="5591" y="45"/>
                  </a:cubicBezTo>
                  <a:cubicBezTo>
                    <a:pt x="5591" y="45"/>
                    <a:pt x="5591" y="45"/>
                    <a:pt x="5635" y="45"/>
                  </a:cubicBezTo>
                  <a:close/>
                  <a:moveTo>
                    <a:pt x="3993" y="1"/>
                  </a:moveTo>
                  <a:cubicBezTo>
                    <a:pt x="3905" y="1"/>
                    <a:pt x="3772" y="1"/>
                    <a:pt x="3683" y="1"/>
                  </a:cubicBezTo>
                  <a:cubicBezTo>
                    <a:pt x="3772" y="1"/>
                    <a:pt x="3905" y="1"/>
                    <a:pt x="3993" y="1"/>
                  </a:cubicBezTo>
                  <a:close/>
                  <a:moveTo>
                    <a:pt x="3638" y="1"/>
                  </a:moveTo>
                  <a:lnTo>
                    <a:pt x="3594" y="1"/>
                  </a:lnTo>
                  <a:lnTo>
                    <a:pt x="3594" y="1"/>
                  </a:lnTo>
                  <a:lnTo>
                    <a:pt x="3638" y="1"/>
                  </a:ln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" name="Google Shape;794;p27">
              <a:extLst>
                <a:ext uri="{FF2B5EF4-FFF2-40B4-BE49-F238E27FC236}">
                  <a16:creationId xmlns:a16="http://schemas.microsoft.com/office/drawing/2014/main" xmlns="" id="{14D53FF1-A5A8-DEA7-7FE4-5ABEB8409E60}"/>
                </a:ext>
              </a:extLst>
            </p:cNvPr>
            <p:cNvSpPr/>
            <p:nvPr/>
          </p:nvSpPr>
          <p:spPr>
            <a:xfrm>
              <a:off x="3071825" y="4149150"/>
              <a:ext cx="61025" cy="34400"/>
            </a:xfrm>
            <a:custGeom>
              <a:avLst/>
              <a:gdLst/>
              <a:ahLst/>
              <a:cxnLst/>
              <a:rect l="l" t="t" r="r" b="b"/>
              <a:pathLst>
                <a:path w="2441" h="1376" extrusionOk="0">
                  <a:moveTo>
                    <a:pt x="0" y="1"/>
                  </a:moveTo>
                  <a:lnTo>
                    <a:pt x="0" y="1"/>
                  </a:lnTo>
                  <a:cubicBezTo>
                    <a:pt x="133" y="267"/>
                    <a:pt x="266" y="444"/>
                    <a:pt x="355" y="533"/>
                  </a:cubicBezTo>
                  <a:cubicBezTo>
                    <a:pt x="710" y="799"/>
                    <a:pt x="1420" y="1110"/>
                    <a:pt x="2441" y="1376"/>
                  </a:cubicBezTo>
                  <a:cubicBezTo>
                    <a:pt x="1686" y="844"/>
                    <a:pt x="843" y="400"/>
                    <a:pt x="0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" name="Google Shape;795;p27">
              <a:extLst>
                <a:ext uri="{FF2B5EF4-FFF2-40B4-BE49-F238E27FC236}">
                  <a16:creationId xmlns:a16="http://schemas.microsoft.com/office/drawing/2014/main" xmlns="" id="{52A7E9F2-6761-3E4E-4A9D-D44F720B8803}"/>
                </a:ext>
              </a:extLst>
            </p:cNvPr>
            <p:cNvSpPr/>
            <p:nvPr/>
          </p:nvSpPr>
          <p:spPr>
            <a:xfrm>
              <a:off x="4357375" y="1605250"/>
              <a:ext cx="319475" cy="293350"/>
            </a:xfrm>
            <a:custGeom>
              <a:avLst/>
              <a:gdLst/>
              <a:ahLst/>
              <a:cxnLst/>
              <a:rect l="l" t="t" r="r" b="b"/>
              <a:pathLst>
                <a:path w="12779" h="11734" extrusionOk="0">
                  <a:moveTo>
                    <a:pt x="6927" y="0"/>
                  </a:moveTo>
                  <a:cubicBezTo>
                    <a:pt x="6502" y="0"/>
                    <a:pt x="6057" y="75"/>
                    <a:pt x="5591" y="243"/>
                  </a:cubicBezTo>
                  <a:cubicBezTo>
                    <a:pt x="977" y="1884"/>
                    <a:pt x="0" y="8761"/>
                    <a:pt x="4260" y="9737"/>
                  </a:cubicBezTo>
                  <a:lnTo>
                    <a:pt x="12778" y="11734"/>
                  </a:lnTo>
                  <a:lnTo>
                    <a:pt x="12778" y="5833"/>
                  </a:lnTo>
                  <a:cubicBezTo>
                    <a:pt x="12778" y="5833"/>
                    <a:pt x="10667" y="0"/>
                    <a:pt x="6927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" name="Google Shape;796;p27">
              <a:extLst>
                <a:ext uri="{FF2B5EF4-FFF2-40B4-BE49-F238E27FC236}">
                  <a16:creationId xmlns:a16="http://schemas.microsoft.com/office/drawing/2014/main" xmlns="" id="{AF8C9F12-104A-7EF3-5D7C-976664C435F0}"/>
                </a:ext>
              </a:extLst>
            </p:cNvPr>
            <p:cNvSpPr/>
            <p:nvPr/>
          </p:nvSpPr>
          <p:spPr>
            <a:xfrm>
              <a:off x="4457200" y="1690075"/>
              <a:ext cx="170850" cy="156400"/>
            </a:xfrm>
            <a:custGeom>
              <a:avLst/>
              <a:gdLst/>
              <a:ahLst/>
              <a:cxnLst/>
              <a:rect l="l" t="t" r="r" b="b"/>
              <a:pathLst>
                <a:path w="6834" h="6256" extrusionOk="0">
                  <a:moveTo>
                    <a:pt x="3695" y="0"/>
                  </a:moveTo>
                  <a:cubicBezTo>
                    <a:pt x="3466" y="0"/>
                    <a:pt x="3225" y="41"/>
                    <a:pt x="2973" y="133"/>
                  </a:cubicBezTo>
                  <a:cubicBezTo>
                    <a:pt x="533" y="1020"/>
                    <a:pt x="1" y="4658"/>
                    <a:pt x="2263" y="5191"/>
                  </a:cubicBezTo>
                  <a:cubicBezTo>
                    <a:pt x="4526" y="5723"/>
                    <a:pt x="6833" y="6256"/>
                    <a:pt x="6833" y="6256"/>
                  </a:cubicBezTo>
                  <a:lnTo>
                    <a:pt x="6833" y="3105"/>
                  </a:lnTo>
                  <a:cubicBezTo>
                    <a:pt x="6833" y="3105"/>
                    <a:pt x="5691" y="0"/>
                    <a:pt x="3695" y="0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" name="Google Shape;797;p27">
              <a:extLst>
                <a:ext uri="{FF2B5EF4-FFF2-40B4-BE49-F238E27FC236}">
                  <a16:creationId xmlns:a16="http://schemas.microsoft.com/office/drawing/2014/main" xmlns="" id="{47E176A8-F9F2-94CA-C025-DE092A68C0A6}"/>
                </a:ext>
              </a:extLst>
            </p:cNvPr>
            <p:cNvSpPr/>
            <p:nvPr/>
          </p:nvSpPr>
          <p:spPr>
            <a:xfrm>
              <a:off x="5233625" y="1405375"/>
              <a:ext cx="347725" cy="344600"/>
            </a:xfrm>
            <a:custGeom>
              <a:avLst/>
              <a:gdLst/>
              <a:ahLst/>
              <a:cxnLst/>
              <a:rect l="l" t="t" r="r" b="b"/>
              <a:pathLst>
                <a:path w="13909" h="13784" extrusionOk="0">
                  <a:moveTo>
                    <a:pt x="6533" y="0"/>
                  </a:moveTo>
                  <a:cubicBezTo>
                    <a:pt x="5883" y="0"/>
                    <a:pt x="5221" y="106"/>
                    <a:pt x="4571" y="340"/>
                  </a:cubicBezTo>
                  <a:cubicBezTo>
                    <a:pt x="1" y="2026"/>
                    <a:pt x="2574" y="9258"/>
                    <a:pt x="2574" y="9258"/>
                  </a:cubicBezTo>
                  <a:lnTo>
                    <a:pt x="6346" y="13784"/>
                  </a:lnTo>
                  <a:cubicBezTo>
                    <a:pt x="6346" y="13784"/>
                    <a:pt x="8963" y="10278"/>
                    <a:pt x="11625" y="6818"/>
                  </a:cubicBezTo>
                  <a:cubicBezTo>
                    <a:pt x="13908" y="3850"/>
                    <a:pt x="10448" y="0"/>
                    <a:pt x="6533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9" name="Google Shape;798;p27">
              <a:extLst>
                <a:ext uri="{FF2B5EF4-FFF2-40B4-BE49-F238E27FC236}">
                  <a16:creationId xmlns:a16="http://schemas.microsoft.com/office/drawing/2014/main" xmlns="" id="{739D0BE0-C1D6-09AA-C0AE-7F283346B38C}"/>
                </a:ext>
              </a:extLst>
            </p:cNvPr>
            <p:cNvSpPr/>
            <p:nvPr/>
          </p:nvSpPr>
          <p:spPr>
            <a:xfrm>
              <a:off x="5312400" y="1494625"/>
              <a:ext cx="184750" cy="183250"/>
            </a:xfrm>
            <a:custGeom>
              <a:avLst/>
              <a:gdLst/>
              <a:ahLst/>
              <a:cxnLst/>
              <a:rect l="l" t="t" r="r" b="b"/>
              <a:pathLst>
                <a:path w="7390" h="7330" extrusionOk="0">
                  <a:moveTo>
                    <a:pt x="3455" y="1"/>
                  </a:moveTo>
                  <a:cubicBezTo>
                    <a:pt x="3104" y="1"/>
                    <a:pt x="2747" y="59"/>
                    <a:pt x="2396" y="186"/>
                  </a:cubicBezTo>
                  <a:cubicBezTo>
                    <a:pt x="0" y="1074"/>
                    <a:pt x="1375" y="4934"/>
                    <a:pt x="1375" y="4934"/>
                  </a:cubicBezTo>
                  <a:lnTo>
                    <a:pt x="3372" y="7330"/>
                  </a:lnTo>
                  <a:cubicBezTo>
                    <a:pt x="3372" y="7330"/>
                    <a:pt x="4792" y="5511"/>
                    <a:pt x="6212" y="3647"/>
                  </a:cubicBezTo>
                  <a:cubicBezTo>
                    <a:pt x="7389" y="2052"/>
                    <a:pt x="5542" y="1"/>
                    <a:pt x="3455" y="1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0" name="Google Shape;799;p27">
              <a:extLst>
                <a:ext uri="{FF2B5EF4-FFF2-40B4-BE49-F238E27FC236}">
                  <a16:creationId xmlns:a16="http://schemas.microsoft.com/office/drawing/2014/main" xmlns="" id="{417155E4-22F9-4444-40CF-BE13C3BD2D72}"/>
                </a:ext>
              </a:extLst>
            </p:cNvPr>
            <p:cNvSpPr/>
            <p:nvPr/>
          </p:nvSpPr>
          <p:spPr>
            <a:xfrm>
              <a:off x="4559250" y="2153700"/>
              <a:ext cx="895150" cy="554625"/>
            </a:xfrm>
            <a:custGeom>
              <a:avLst/>
              <a:gdLst/>
              <a:ahLst/>
              <a:cxnLst/>
              <a:rect l="l" t="t" r="r" b="b"/>
              <a:pathLst>
                <a:path w="35806" h="22185" extrusionOk="0">
                  <a:moveTo>
                    <a:pt x="444" y="1"/>
                  </a:moveTo>
                  <a:cubicBezTo>
                    <a:pt x="444" y="1"/>
                    <a:pt x="0" y="16062"/>
                    <a:pt x="9096" y="20232"/>
                  </a:cubicBezTo>
                  <a:cubicBezTo>
                    <a:pt x="12335" y="21696"/>
                    <a:pt x="17082" y="22185"/>
                    <a:pt x="21829" y="22185"/>
                  </a:cubicBezTo>
                  <a:cubicBezTo>
                    <a:pt x="25201" y="22185"/>
                    <a:pt x="28618" y="21963"/>
                    <a:pt x="31501" y="21652"/>
                  </a:cubicBezTo>
                  <a:cubicBezTo>
                    <a:pt x="33498" y="18458"/>
                    <a:pt x="35007" y="15174"/>
                    <a:pt x="35805" y="11847"/>
                  </a:cubicBezTo>
                  <a:lnTo>
                    <a:pt x="32566" y="3949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1" name="Google Shape;800;p27">
              <a:extLst>
                <a:ext uri="{FF2B5EF4-FFF2-40B4-BE49-F238E27FC236}">
                  <a16:creationId xmlns:a16="http://schemas.microsoft.com/office/drawing/2014/main" xmlns="" id="{BE585372-BF47-9B73-1CD2-00C0AC2AAE89}"/>
                </a:ext>
              </a:extLst>
            </p:cNvPr>
            <p:cNvSpPr/>
            <p:nvPr/>
          </p:nvSpPr>
          <p:spPr>
            <a:xfrm>
              <a:off x="4561475" y="1556350"/>
              <a:ext cx="1057075" cy="1023850"/>
            </a:xfrm>
            <a:custGeom>
              <a:avLst/>
              <a:gdLst/>
              <a:ahLst/>
              <a:cxnLst/>
              <a:rect l="l" t="t" r="r" b="b"/>
              <a:pathLst>
                <a:path w="42283" h="40954" extrusionOk="0">
                  <a:moveTo>
                    <a:pt x="23778" y="0"/>
                  </a:moveTo>
                  <a:cubicBezTo>
                    <a:pt x="14027" y="0"/>
                    <a:pt x="2205" y="5282"/>
                    <a:pt x="355" y="12714"/>
                  </a:cubicBezTo>
                  <a:cubicBezTo>
                    <a:pt x="355" y="12714"/>
                    <a:pt x="266" y="13867"/>
                    <a:pt x="222" y="15731"/>
                  </a:cubicBezTo>
                  <a:cubicBezTo>
                    <a:pt x="0" y="21676"/>
                    <a:pt x="222" y="34632"/>
                    <a:pt x="5191" y="37826"/>
                  </a:cubicBezTo>
                  <a:cubicBezTo>
                    <a:pt x="8430" y="39911"/>
                    <a:pt x="13887" y="40954"/>
                    <a:pt x="19289" y="40954"/>
                  </a:cubicBezTo>
                  <a:cubicBezTo>
                    <a:pt x="24691" y="40954"/>
                    <a:pt x="30037" y="39911"/>
                    <a:pt x="33054" y="37826"/>
                  </a:cubicBezTo>
                  <a:cubicBezTo>
                    <a:pt x="33986" y="37161"/>
                    <a:pt x="34829" y="36584"/>
                    <a:pt x="35627" y="36007"/>
                  </a:cubicBezTo>
                  <a:cubicBezTo>
                    <a:pt x="40020" y="32724"/>
                    <a:pt x="42283" y="29662"/>
                    <a:pt x="41883" y="20611"/>
                  </a:cubicBezTo>
                  <a:cubicBezTo>
                    <a:pt x="41440" y="9919"/>
                    <a:pt x="40064" y="8011"/>
                    <a:pt x="33986" y="2953"/>
                  </a:cubicBezTo>
                  <a:cubicBezTo>
                    <a:pt x="31514" y="910"/>
                    <a:pt x="27824" y="0"/>
                    <a:pt x="23778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2" name="Google Shape;801;p27">
              <a:extLst>
                <a:ext uri="{FF2B5EF4-FFF2-40B4-BE49-F238E27FC236}">
                  <a16:creationId xmlns:a16="http://schemas.microsoft.com/office/drawing/2014/main" xmlns="" id="{D0311254-F23B-935F-5F19-2DC11E25EDEE}"/>
                </a:ext>
              </a:extLst>
            </p:cNvPr>
            <p:cNvSpPr/>
            <p:nvPr/>
          </p:nvSpPr>
          <p:spPr>
            <a:xfrm>
              <a:off x="2915775" y="2101500"/>
              <a:ext cx="64750" cy="20125"/>
            </a:xfrm>
            <a:custGeom>
              <a:avLst/>
              <a:gdLst/>
              <a:ahLst/>
              <a:cxnLst/>
              <a:rect l="l" t="t" r="r" b="b"/>
              <a:pathLst>
                <a:path w="2590" h="805" extrusionOk="0">
                  <a:moveTo>
                    <a:pt x="433" y="1"/>
                  </a:moveTo>
                  <a:cubicBezTo>
                    <a:pt x="110" y="1"/>
                    <a:pt x="1" y="493"/>
                    <a:pt x="341" y="536"/>
                  </a:cubicBezTo>
                  <a:cubicBezTo>
                    <a:pt x="918" y="624"/>
                    <a:pt x="1495" y="713"/>
                    <a:pt x="2116" y="802"/>
                  </a:cubicBezTo>
                  <a:cubicBezTo>
                    <a:pt x="2130" y="804"/>
                    <a:pt x="2144" y="804"/>
                    <a:pt x="2157" y="804"/>
                  </a:cubicBezTo>
                  <a:cubicBezTo>
                    <a:pt x="2481" y="804"/>
                    <a:pt x="2590" y="310"/>
                    <a:pt x="2249" y="225"/>
                  </a:cubicBezTo>
                  <a:cubicBezTo>
                    <a:pt x="1672" y="181"/>
                    <a:pt x="1051" y="92"/>
                    <a:pt x="474" y="3"/>
                  </a:cubicBezTo>
                  <a:cubicBezTo>
                    <a:pt x="460" y="1"/>
                    <a:pt x="446" y="1"/>
                    <a:pt x="43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3" name="Google Shape;802;p27">
              <a:extLst>
                <a:ext uri="{FF2B5EF4-FFF2-40B4-BE49-F238E27FC236}">
                  <a16:creationId xmlns:a16="http://schemas.microsoft.com/office/drawing/2014/main" xmlns="" id="{CA24932B-839D-3098-4F10-CB36DF93E5DB}"/>
                </a:ext>
              </a:extLst>
            </p:cNvPr>
            <p:cNvSpPr/>
            <p:nvPr/>
          </p:nvSpPr>
          <p:spPr>
            <a:xfrm>
              <a:off x="2810050" y="22513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8"/>
                    <a:pt x="355" y="578"/>
                  </a:cubicBezTo>
                  <a:lnTo>
                    <a:pt x="1110" y="578"/>
                  </a:lnTo>
                  <a:cubicBezTo>
                    <a:pt x="1465" y="578"/>
                    <a:pt x="1465" y="1"/>
                    <a:pt x="111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4" name="Google Shape;803;p27">
              <a:extLst>
                <a:ext uri="{FF2B5EF4-FFF2-40B4-BE49-F238E27FC236}">
                  <a16:creationId xmlns:a16="http://schemas.microsoft.com/office/drawing/2014/main" xmlns="" id="{821F6C27-9066-E112-2D84-FE1607D43B17}"/>
                </a:ext>
              </a:extLst>
            </p:cNvPr>
            <p:cNvSpPr/>
            <p:nvPr/>
          </p:nvSpPr>
          <p:spPr>
            <a:xfrm>
              <a:off x="3211525" y="2000050"/>
              <a:ext cx="78900" cy="38900"/>
            </a:xfrm>
            <a:custGeom>
              <a:avLst/>
              <a:gdLst/>
              <a:ahLst/>
              <a:cxnLst/>
              <a:rect l="l" t="t" r="r" b="b"/>
              <a:pathLst>
                <a:path w="3156" h="1556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1067" y="822"/>
                    <a:pt x="1822" y="1177"/>
                    <a:pt x="2576" y="1532"/>
                  </a:cubicBezTo>
                  <a:cubicBezTo>
                    <a:pt x="2613" y="1548"/>
                    <a:pt x="2649" y="1555"/>
                    <a:pt x="2685" y="1555"/>
                  </a:cubicBezTo>
                  <a:cubicBezTo>
                    <a:pt x="2951" y="1555"/>
                    <a:pt x="3155" y="1162"/>
                    <a:pt x="2842" y="1044"/>
                  </a:cubicBezTo>
                  <a:cubicBezTo>
                    <a:pt x="2088" y="689"/>
                    <a:pt x="1334" y="334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5" name="Google Shape;804;p27">
              <a:extLst>
                <a:ext uri="{FF2B5EF4-FFF2-40B4-BE49-F238E27FC236}">
                  <a16:creationId xmlns:a16="http://schemas.microsoft.com/office/drawing/2014/main" xmlns="" id="{BDDBFA63-A0DC-DD96-410F-67831A15BD84}"/>
                </a:ext>
              </a:extLst>
            </p:cNvPr>
            <p:cNvSpPr/>
            <p:nvPr/>
          </p:nvSpPr>
          <p:spPr>
            <a:xfrm>
              <a:off x="3162575" y="2233075"/>
              <a:ext cx="63650" cy="26525"/>
            </a:xfrm>
            <a:custGeom>
              <a:avLst/>
              <a:gdLst/>
              <a:ahLst/>
              <a:cxnLst/>
              <a:rect l="l" t="t" r="r" b="b"/>
              <a:pathLst>
                <a:path w="2546" h="1061" extrusionOk="0">
                  <a:moveTo>
                    <a:pt x="350" y="0"/>
                  </a:moveTo>
                  <a:cubicBezTo>
                    <a:pt x="75" y="0"/>
                    <a:pt x="0" y="473"/>
                    <a:pt x="319" y="552"/>
                  </a:cubicBezTo>
                  <a:cubicBezTo>
                    <a:pt x="896" y="730"/>
                    <a:pt x="1473" y="907"/>
                    <a:pt x="2049" y="1040"/>
                  </a:cubicBezTo>
                  <a:cubicBezTo>
                    <a:pt x="2086" y="1054"/>
                    <a:pt x="2120" y="1060"/>
                    <a:pt x="2153" y="1060"/>
                  </a:cubicBezTo>
                  <a:cubicBezTo>
                    <a:pt x="2435" y="1060"/>
                    <a:pt x="2545" y="588"/>
                    <a:pt x="2227" y="508"/>
                  </a:cubicBezTo>
                  <a:cubicBezTo>
                    <a:pt x="1650" y="331"/>
                    <a:pt x="1029" y="153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6" name="Google Shape;805;p27">
              <a:extLst>
                <a:ext uri="{FF2B5EF4-FFF2-40B4-BE49-F238E27FC236}">
                  <a16:creationId xmlns:a16="http://schemas.microsoft.com/office/drawing/2014/main" xmlns="" id="{3B755748-1F06-A397-F877-84121BF4CF28}"/>
                </a:ext>
              </a:extLst>
            </p:cNvPr>
            <p:cNvSpPr/>
            <p:nvPr/>
          </p:nvSpPr>
          <p:spPr>
            <a:xfrm>
              <a:off x="2979625" y="1986800"/>
              <a:ext cx="50150" cy="26900"/>
            </a:xfrm>
            <a:custGeom>
              <a:avLst/>
              <a:gdLst/>
              <a:ahLst/>
              <a:cxnLst/>
              <a:rect l="l" t="t" r="r" b="b"/>
              <a:pathLst>
                <a:path w="2006" h="1076" extrusionOk="0">
                  <a:moveTo>
                    <a:pt x="341" y="0"/>
                  </a:moveTo>
                  <a:cubicBezTo>
                    <a:pt x="71" y="0"/>
                    <a:pt x="0" y="435"/>
                    <a:pt x="316" y="554"/>
                  </a:cubicBezTo>
                  <a:cubicBezTo>
                    <a:pt x="716" y="731"/>
                    <a:pt x="1159" y="909"/>
                    <a:pt x="1559" y="1042"/>
                  </a:cubicBezTo>
                  <a:cubicBezTo>
                    <a:pt x="1605" y="1065"/>
                    <a:pt x="1648" y="1075"/>
                    <a:pt x="1687" y="1075"/>
                  </a:cubicBezTo>
                  <a:cubicBezTo>
                    <a:pt x="1941" y="1075"/>
                    <a:pt x="2006" y="625"/>
                    <a:pt x="1736" y="509"/>
                  </a:cubicBezTo>
                  <a:cubicBezTo>
                    <a:pt x="1292" y="332"/>
                    <a:pt x="893" y="199"/>
                    <a:pt x="449" y="21"/>
                  </a:cubicBezTo>
                  <a:cubicBezTo>
                    <a:pt x="411" y="7"/>
                    <a:pt x="374" y="0"/>
                    <a:pt x="34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7" name="Google Shape;806;p27">
              <a:extLst>
                <a:ext uri="{FF2B5EF4-FFF2-40B4-BE49-F238E27FC236}">
                  <a16:creationId xmlns:a16="http://schemas.microsoft.com/office/drawing/2014/main" xmlns="" id="{47C362E5-E7C9-8067-DC07-D9E7867F57CF}"/>
                </a:ext>
              </a:extLst>
            </p:cNvPr>
            <p:cNvSpPr/>
            <p:nvPr/>
          </p:nvSpPr>
          <p:spPr>
            <a:xfrm>
              <a:off x="2589325" y="2201400"/>
              <a:ext cx="82050" cy="26500"/>
            </a:xfrm>
            <a:custGeom>
              <a:avLst/>
              <a:gdLst/>
              <a:ahLst/>
              <a:cxnLst/>
              <a:rect l="l" t="t" r="r" b="b"/>
              <a:pathLst>
                <a:path w="3282" h="1060" extrusionOk="0">
                  <a:moveTo>
                    <a:pt x="355" y="0"/>
                  </a:moveTo>
                  <a:cubicBezTo>
                    <a:pt x="0" y="0"/>
                    <a:pt x="0" y="533"/>
                    <a:pt x="355" y="533"/>
                  </a:cubicBezTo>
                  <a:cubicBezTo>
                    <a:pt x="1154" y="533"/>
                    <a:pt x="1952" y="710"/>
                    <a:pt x="2707" y="1021"/>
                  </a:cubicBezTo>
                  <a:cubicBezTo>
                    <a:pt x="2760" y="1047"/>
                    <a:pt x="2811" y="1059"/>
                    <a:pt x="2859" y="1059"/>
                  </a:cubicBezTo>
                  <a:cubicBezTo>
                    <a:pt x="3128" y="1059"/>
                    <a:pt x="3281" y="684"/>
                    <a:pt x="3017" y="533"/>
                  </a:cubicBezTo>
                  <a:cubicBezTo>
                    <a:pt x="2174" y="178"/>
                    <a:pt x="1287" y="0"/>
                    <a:pt x="35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8" name="Google Shape;807;p27">
              <a:extLst>
                <a:ext uri="{FF2B5EF4-FFF2-40B4-BE49-F238E27FC236}">
                  <a16:creationId xmlns:a16="http://schemas.microsoft.com/office/drawing/2014/main" xmlns="" id="{3AE28BAF-4DF8-ED58-7045-8F973488D261}"/>
                </a:ext>
              </a:extLst>
            </p:cNvPr>
            <p:cNvSpPr/>
            <p:nvPr/>
          </p:nvSpPr>
          <p:spPr>
            <a:xfrm>
              <a:off x="3104050" y="2101725"/>
              <a:ext cx="52825" cy="32250"/>
            </a:xfrm>
            <a:custGeom>
              <a:avLst/>
              <a:gdLst/>
              <a:ahLst/>
              <a:cxnLst/>
              <a:rect l="l" t="t" r="r" b="b"/>
              <a:pathLst>
                <a:path w="2113" h="1290" extrusionOk="0">
                  <a:moveTo>
                    <a:pt x="437" y="0"/>
                  </a:moveTo>
                  <a:cubicBezTo>
                    <a:pt x="185" y="0"/>
                    <a:pt x="0" y="376"/>
                    <a:pt x="264" y="527"/>
                  </a:cubicBezTo>
                  <a:cubicBezTo>
                    <a:pt x="708" y="748"/>
                    <a:pt x="1107" y="1015"/>
                    <a:pt x="1551" y="1237"/>
                  </a:cubicBezTo>
                  <a:cubicBezTo>
                    <a:pt x="1603" y="1274"/>
                    <a:pt x="1655" y="1290"/>
                    <a:pt x="1704" y="1290"/>
                  </a:cubicBezTo>
                  <a:cubicBezTo>
                    <a:pt x="1947" y="1290"/>
                    <a:pt x="2112" y="896"/>
                    <a:pt x="1817" y="748"/>
                  </a:cubicBezTo>
                  <a:cubicBezTo>
                    <a:pt x="1418" y="527"/>
                    <a:pt x="974" y="260"/>
                    <a:pt x="575" y="39"/>
                  </a:cubicBezTo>
                  <a:cubicBezTo>
                    <a:pt x="528" y="12"/>
                    <a:pt x="482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9" name="Google Shape;808;p27">
              <a:extLst>
                <a:ext uri="{FF2B5EF4-FFF2-40B4-BE49-F238E27FC236}">
                  <a16:creationId xmlns:a16="http://schemas.microsoft.com/office/drawing/2014/main" xmlns="" id="{2DD9891F-FFF5-4AFA-A922-1FFC596EB9DD}"/>
                </a:ext>
              </a:extLst>
            </p:cNvPr>
            <p:cNvSpPr/>
            <p:nvPr/>
          </p:nvSpPr>
          <p:spPr>
            <a:xfrm>
              <a:off x="2959850" y="2232600"/>
              <a:ext cx="63200" cy="27600"/>
            </a:xfrm>
            <a:custGeom>
              <a:avLst/>
              <a:gdLst/>
              <a:ahLst/>
              <a:cxnLst/>
              <a:rect l="l" t="t" r="r" b="b"/>
              <a:pathLst>
                <a:path w="2528" h="1104" extrusionOk="0">
                  <a:moveTo>
                    <a:pt x="437" y="1"/>
                  </a:moveTo>
                  <a:cubicBezTo>
                    <a:pt x="185" y="1"/>
                    <a:pt x="0" y="376"/>
                    <a:pt x="264" y="527"/>
                  </a:cubicBezTo>
                  <a:cubicBezTo>
                    <a:pt x="841" y="882"/>
                    <a:pt x="1507" y="1104"/>
                    <a:pt x="2172" y="1104"/>
                  </a:cubicBezTo>
                  <a:cubicBezTo>
                    <a:pt x="2527" y="1104"/>
                    <a:pt x="2527" y="527"/>
                    <a:pt x="2172" y="527"/>
                  </a:cubicBezTo>
                  <a:cubicBezTo>
                    <a:pt x="1595" y="527"/>
                    <a:pt x="1063" y="350"/>
                    <a:pt x="575" y="39"/>
                  </a:cubicBezTo>
                  <a:cubicBezTo>
                    <a:pt x="528" y="12"/>
                    <a:pt x="482" y="1"/>
                    <a:pt x="43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0" name="Google Shape;809;p27">
              <a:extLst>
                <a:ext uri="{FF2B5EF4-FFF2-40B4-BE49-F238E27FC236}">
                  <a16:creationId xmlns:a16="http://schemas.microsoft.com/office/drawing/2014/main" xmlns="" id="{5061EDA6-EB62-3AC8-0CA6-35EEB1BC2AE6}"/>
                </a:ext>
              </a:extLst>
            </p:cNvPr>
            <p:cNvSpPr/>
            <p:nvPr/>
          </p:nvSpPr>
          <p:spPr>
            <a:xfrm>
              <a:off x="2821200" y="1993025"/>
              <a:ext cx="51425" cy="21325"/>
            </a:xfrm>
            <a:custGeom>
              <a:avLst/>
              <a:gdLst/>
              <a:ahLst/>
              <a:cxnLst/>
              <a:rect l="l" t="t" r="r" b="b"/>
              <a:pathLst>
                <a:path w="2057" h="853" extrusionOk="0">
                  <a:moveTo>
                    <a:pt x="396" y="0"/>
                  </a:moveTo>
                  <a:cubicBezTo>
                    <a:pt x="153" y="0"/>
                    <a:pt x="0" y="376"/>
                    <a:pt x="264" y="527"/>
                  </a:cubicBezTo>
                  <a:cubicBezTo>
                    <a:pt x="575" y="744"/>
                    <a:pt x="929" y="853"/>
                    <a:pt x="1281" y="853"/>
                  </a:cubicBezTo>
                  <a:cubicBezTo>
                    <a:pt x="1432" y="853"/>
                    <a:pt x="1582" y="833"/>
                    <a:pt x="1729" y="793"/>
                  </a:cubicBezTo>
                  <a:cubicBezTo>
                    <a:pt x="2056" y="711"/>
                    <a:pt x="1968" y="250"/>
                    <a:pt x="1673" y="250"/>
                  </a:cubicBezTo>
                  <a:cubicBezTo>
                    <a:pt x="1648" y="250"/>
                    <a:pt x="1623" y="254"/>
                    <a:pt x="1595" y="260"/>
                  </a:cubicBezTo>
                  <a:cubicBezTo>
                    <a:pt x="1492" y="283"/>
                    <a:pt x="1392" y="294"/>
                    <a:pt x="1295" y="294"/>
                  </a:cubicBezTo>
                  <a:cubicBezTo>
                    <a:pt x="1016" y="294"/>
                    <a:pt x="761" y="203"/>
                    <a:pt x="531" y="39"/>
                  </a:cubicBezTo>
                  <a:cubicBezTo>
                    <a:pt x="484" y="12"/>
                    <a:pt x="439" y="0"/>
                    <a:pt x="39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1" name="Google Shape;810;p27">
              <a:extLst>
                <a:ext uri="{FF2B5EF4-FFF2-40B4-BE49-F238E27FC236}">
                  <a16:creationId xmlns:a16="http://schemas.microsoft.com/office/drawing/2014/main" xmlns="" id="{FB104D05-B99A-1425-1AA8-03AB01D3EE91}"/>
                </a:ext>
              </a:extLst>
            </p:cNvPr>
            <p:cNvSpPr/>
            <p:nvPr/>
          </p:nvSpPr>
          <p:spPr>
            <a:xfrm>
              <a:off x="2563800" y="2415475"/>
              <a:ext cx="43300" cy="14450"/>
            </a:xfrm>
            <a:custGeom>
              <a:avLst/>
              <a:gdLst/>
              <a:ahLst/>
              <a:cxnLst/>
              <a:rect l="l" t="t" r="r" b="b"/>
              <a:pathLst>
                <a:path w="1732" h="578" extrusionOk="0">
                  <a:moveTo>
                    <a:pt x="356" y="0"/>
                  </a:moveTo>
                  <a:cubicBezTo>
                    <a:pt x="1" y="0"/>
                    <a:pt x="1" y="577"/>
                    <a:pt x="356" y="577"/>
                  </a:cubicBezTo>
                  <a:lnTo>
                    <a:pt x="1376" y="577"/>
                  </a:lnTo>
                  <a:cubicBezTo>
                    <a:pt x="1731" y="577"/>
                    <a:pt x="1731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2" name="Google Shape;811;p27">
              <a:extLst>
                <a:ext uri="{FF2B5EF4-FFF2-40B4-BE49-F238E27FC236}">
                  <a16:creationId xmlns:a16="http://schemas.microsoft.com/office/drawing/2014/main" xmlns="" id="{728EA405-F032-954D-CD58-ECEB97948068}"/>
                </a:ext>
              </a:extLst>
            </p:cNvPr>
            <p:cNvSpPr/>
            <p:nvPr/>
          </p:nvSpPr>
          <p:spPr>
            <a:xfrm>
              <a:off x="2954250" y="2396625"/>
              <a:ext cx="44400" cy="14425"/>
            </a:xfrm>
            <a:custGeom>
              <a:avLst/>
              <a:gdLst/>
              <a:ahLst/>
              <a:cxnLst/>
              <a:rect l="l" t="t" r="r" b="b"/>
              <a:pathLst>
                <a:path w="1776" h="577" extrusionOk="0">
                  <a:moveTo>
                    <a:pt x="400" y="0"/>
                  </a:moveTo>
                  <a:cubicBezTo>
                    <a:pt x="0" y="0"/>
                    <a:pt x="0" y="577"/>
                    <a:pt x="400" y="577"/>
                  </a:cubicBezTo>
                  <a:lnTo>
                    <a:pt x="1376" y="577"/>
                  </a:lnTo>
                  <a:cubicBezTo>
                    <a:pt x="1775" y="577"/>
                    <a:pt x="1775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3" name="Google Shape;812;p27">
              <a:extLst>
                <a:ext uri="{FF2B5EF4-FFF2-40B4-BE49-F238E27FC236}">
                  <a16:creationId xmlns:a16="http://schemas.microsoft.com/office/drawing/2014/main" xmlns="" id="{8C9E72AA-470B-CE0C-99A0-9864D22D9BFA}"/>
                </a:ext>
              </a:extLst>
            </p:cNvPr>
            <p:cNvSpPr/>
            <p:nvPr/>
          </p:nvSpPr>
          <p:spPr>
            <a:xfrm>
              <a:off x="3484000" y="2201150"/>
              <a:ext cx="45275" cy="20475"/>
            </a:xfrm>
            <a:custGeom>
              <a:avLst/>
              <a:gdLst/>
              <a:ahLst/>
              <a:cxnLst/>
              <a:rect l="l" t="t" r="r" b="b"/>
              <a:pathLst>
                <a:path w="1811" h="819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639" y="631"/>
                    <a:pt x="994" y="720"/>
                    <a:pt x="1305" y="809"/>
                  </a:cubicBezTo>
                  <a:cubicBezTo>
                    <a:pt x="1332" y="816"/>
                    <a:pt x="1358" y="819"/>
                    <a:pt x="1383" y="819"/>
                  </a:cubicBezTo>
                  <a:cubicBezTo>
                    <a:pt x="1684" y="819"/>
                    <a:pt x="1810" y="359"/>
                    <a:pt x="1482" y="277"/>
                  </a:cubicBezTo>
                  <a:cubicBezTo>
                    <a:pt x="1127" y="188"/>
                    <a:pt x="817" y="99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4" name="Google Shape;813;p27">
              <a:extLst>
                <a:ext uri="{FF2B5EF4-FFF2-40B4-BE49-F238E27FC236}">
                  <a16:creationId xmlns:a16="http://schemas.microsoft.com/office/drawing/2014/main" xmlns="" id="{3D6E119C-950C-8380-7DA9-0116910CF62D}"/>
                </a:ext>
              </a:extLst>
            </p:cNvPr>
            <p:cNvSpPr/>
            <p:nvPr/>
          </p:nvSpPr>
          <p:spPr>
            <a:xfrm>
              <a:off x="2695600" y="2507050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5" y="0"/>
                  </a:moveTo>
                  <a:cubicBezTo>
                    <a:pt x="1144" y="0"/>
                    <a:pt x="1110" y="6"/>
                    <a:pt x="1073" y="20"/>
                  </a:cubicBezTo>
                  <a:cubicBezTo>
                    <a:pt x="807" y="109"/>
                    <a:pt x="541" y="197"/>
                    <a:pt x="319" y="286"/>
                  </a:cubicBezTo>
                  <a:cubicBezTo>
                    <a:pt x="1" y="366"/>
                    <a:pt x="75" y="838"/>
                    <a:pt x="350" y="838"/>
                  </a:cubicBezTo>
                  <a:cubicBezTo>
                    <a:pt x="382" y="838"/>
                    <a:pt x="416" y="832"/>
                    <a:pt x="452" y="819"/>
                  </a:cubicBezTo>
                  <a:cubicBezTo>
                    <a:pt x="719" y="730"/>
                    <a:pt x="985" y="641"/>
                    <a:pt x="1207" y="552"/>
                  </a:cubicBezTo>
                  <a:cubicBezTo>
                    <a:pt x="1525" y="473"/>
                    <a:pt x="1451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5" name="Google Shape;814;p27">
              <a:extLst>
                <a:ext uri="{FF2B5EF4-FFF2-40B4-BE49-F238E27FC236}">
                  <a16:creationId xmlns:a16="http://schemas.microsoft.com/office/drawing/2014/main" xmlns="" id="{128F8807-4180-61EC-289C-A4CE76DB7E9B}"/>
                </a:ext>
              </a:extLst>
            </p:cNvPr>
            <p:cNvSpPr/>
            <p:nvPr/>
          </p:nvSpPr>
          <p:spPr>
            <a:xfrm>
              <a:off x="3439600" y="2043650"/>
              <a:ext cx="52000" cy="20450"/>
            </a:xfrm>
            <a:custGeom>
              <a:avLst/>
              <a:gdLst/>
              <a:ahLst/>
              <a:cxnLst/>
              <a:rect l="l" t="t" r="r" b="b"/>
              <a:pathLst>
                <a:path w="2080" h="818" extrusionOk="0">
                  <a:moveTo>
                    <a:pt x="391" y="1"/>
                  </a:moveTo>
                  <a:cubicBezTo>
                    <a:pt x="92" y="1"/>
                    <a:pt x="0" y="501"/>
                    <a:pt x="330" y="543"/>
                  </a:cubicBezTo>
                  <a:cubicBezTo>
                    <a:pt x="729" y="631"/>
                    <a:pt x="1173" y="720"/>
                    <a:pt x="1572" y="809"/>
                  </a:cubicBezTo>
                  <a:cubicBezTo>
                    <a:pt x="1598" y="815"/>
                    <a:pt x="1622" y="818"/>
                    <a:pt x="1645" y="818"/>
                  </a:cubicBezTo>
                  <a:cubicBezTo>
                    <a:pt x="1950" y="818"/>
                    <a:pt x="2079" y="318"/>
                    <a:pt x="1750" y="276"/>
                  </a:cubicBezTo>
                  <a:cubicBezTo>
                    <a:pt x="1306" y="188"/>
                    <a:pt x="907" y="99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6" name="Google Shape;815;p27">
              <a:extLst>
                <a:ext uri="{FF2B5EF4-FFF2-40B4-BE49-F238E27FC236}">
                  <a16:creationId xmlns:a16="http://schemas.microsoft.com/office/drawing/2014/main" xmlns="" id="{5D9D16CF-62C5-4188-3A8E-3491F5690D35}"/>
                </a:ext>
              </a:extLst>
            </p:cNvPr>
            <p:cNvSpPr/>
            <p:nvPr/>
          </p:nvSpPr>
          <p:spPr>
            <a:xfrm>
              <a:off x="3421225" y="2353300"/>
              <a:ext cx="68775" cy="21225"/>
            </a:xfrm>
            <a:custGeom>
              <a:avLst/>
              <a:gdLst/>
              <a:ahLst/>
              <a:cxnLst/>
              <a:rect l="l" t="t" r="r" b="b"/>
              <a:pathLst>
                <a:path w="2751" h="849" extrusionOk="0">
                  <a:moveTo>
                    <a:pt x="317" y="0"/>
                  </a:moveTo>
                  <a:cubicBezTo>
                    <a:pt x="1" y="0"/>
                    <a:pt x="13" y="537"/>
                    <a:pt x="355" y="580"/>
                  </a:cubicBezTo>
                  <a:cubicBezTo>
                    <a:pt x="1065" y="668"/>
                    <a:pt x="1730" y="757"/>
                    <a:pt x="2396" y="846"/>
                  </a:cubicBezTo>
                  <a:cubicBezTo>
                    <a:pt x="2409" y="847"/>
                    <a:pt x="2422" y="848"/>
                    <a:pt x="2434" y="848"/>
                  </a:cubicBezTo>
                  <a:cubicBezTo>
                    <a:pt x="2750" y="848"/>
                    <a:pt x="2738" y="312"/>
                    <a:pt x="2396" y="269"/>
                  </a:cubicBezTo>
                  <a:cubicBezTo>
                    <a:pt x="1730" y="180"/>
                    <a:pt x="1065" y="91"/>
                    <a:pt x="355" y="3"/>
                  </a:cubicBezTo>
                  <a:cubicBezTo>
                    <a:pt x="342" y="1"/>
                    <a:pt x="329" y="0"/>
                    <a:pt x="31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7" name="Google Shape;816;p27">
              <a:extLst>
                <a:ext uri="{FF2B5EF4-FFF2-40B4-BE49-F238E27FC236}">
                  <a16:creationId xmlns:a16="http://schemas.microsoft.com/office/drawing/2014/main" xmlns="" id="{10014D41-9351-E3BF-D02E-E597802861DD}"/>
                </a:ext>
              </a:extLst>
            </p:cNvPr>
            <p:cNvSpPr/>
            <p:nvPr/>
          </p:nvSpPr>
          <p:spPr>
            <a:xfrm>
              <a:off x="3345350" y="2137925"/>
              <a:ext cx="38325" cy="20775"/>
            </a:xfrm>
            <a:custGeom>
              <a:avLst/>
              <a:gdLst/>
              <a:ahLst/>
              <a:cxnLst/>
              <a:rect l="l" t="t" r="r" b="b"/>
              <a:pathLst>
                <a:path w="1533" h="831" extrusionOk="0">
                  <a:moveTo>
                    <a:pt x="385" y="0"/>
                  </a:moveTo>
                  <a:cubicBezTo>
                    <a:pt x="89" y="0"/>
                    <a:pt x="1" y="464"/>
                    <a:pt x="329" y="587"/>
                  </a:cubicBezTo>
                  <a:cubicBezTo>
                    <a:pt x="551" y="632"/>
                    <a:pt x="817" y="720"/>
                    <a:pt x="1083" y="809"/>
                  </a:cubicBezTo>
                  <a:cubicBezTo>
                    <a:pt x="1117" y="824"/>
                    <a:pt x="1149" y="830"/>
                    <a:pt x="1180" y="830"/>
                  </a:cubicBezTo>
                  <a:cubicBezTo>
                    <a:pt x="1426" y="830"/>
                    <a:pt x="1532" y="395"/>
                    <a:pt x="1216" y="277"/>
                  </a:cubicBezTo>
                  <a:cubicBezTo>
                    <a:pt x="950" y="188"/>
                    <a:pt x="728" y="99"/>
                    <a:pt x="462" y="10"/>
                  </a:cubicBezTo>
                  <a:cubicBezTo>
                    <a:pt x="435" y="4"/>
                    <a:pt x="409" y="0"/>
                    <a:pt x="38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8" name="Google Shape;817;p27">
              <a:extLst>
                <a:ext uri="{FF2B5EF4-FFF2-40B4-BE49-F238E27FC236}">
                  <a16:creationId xmlns:a16="http://schemas.microsoft.com/office/drawing/2014/main" xmlns="" id="{3B41BAAB-E323-1757-A1B2-7501554A57A1}"/>
                </a:ext>
              </a:extLst>
            </p:cNvPr>
            <p:cNvSpPr/>
            <p:nvPr/>
          </p:nvSpPr>
          <p:spPr>
            <a:xfrm>
              <a:off x="3969425" y="2106600"/>
              <a:ext cx="32600" cy="27125"/>
            </a:xfrm>
            <a:custGeom>
              <a:avLst/>
              <a:gdLst/>
              <a:ahLst/>
              <a:cxnLst/>
              <a:rect l="l" t="t" r="r" b="b"/>
              <a:pathLst>
                <a:path w="1304" h="1085" extrusionOk="0">
                  <a:moveTo>
                    <a:pt x="437" y="0"/>
                  </a:moveTo>
                  <a:cubicBezTo>
                    <a:pt x="209" y="0"/>
                    <a:pt x="0" y="289"/>
                    <a:pt x="212" y="465"/>
                  </a:cubicBezTo>
                  <a:cubicBezTo>
                    <a:pt x="345" y="642"/>
                    <a:pt x="522" y="820"/>
                    <a:pt x="700" y="997"/>
                  </a:cubicBezTo>
                  <a:cubicBezTo>
                    <a:pt x="762" y="1059"/>
                    <a:pt x="831" y="1085"/>
                    <a:pt x="897" y="1085"/>
                  </a:cubicBezTo>
                  <a:cubicBezTo>
                    <a:pt x="1116" y="1085"/>
                    <a:pt x="1303" y="802"/>
                    <a:pt x="1099" y="598"/>
                  </a:cubicBezTo>
                  <a:cubicBezTo>
                    <a:pt x="921" y="420"/>
                    <a:pt x="788" y="243"/>
                    <a:pt x="611" y="65"/>
                  </a:cubicBezTo>
                  <a:cubicBezTo>
                    <a:pt x="556" y="20"/>
                    <a:pt x="496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9" name="Google Shape;818;p27">
              <a:extLst>
                <a:ext uri="{FF2B5EF4-FFF2-40B4-BE49-F238E27FC236}">
                  <a16:creationId xmlns:a16="http://schemas.microsoft.com/office/drawing/2014/main" xmlns="" id="{2B85DC17-5173-C558-352E-6056D3932E90}"/>
                </a:ext>
              </a:extLst>
            </p:cNvPr>
            <p:cNvSpPr/>
            <p:nvPr/>
          </p:nvSpPr>
          <p:spPr>
            <a:xfrm>
              <a:off x="3603175" y="2491425"/>
              <a:ext cx="33450" cy="20425"/>
            </a:xfrm>
            <a:custGeom>
              <a:avLst/>
              <a:gdLst/>
              <a:ahLst/>
              <a:cxnLst/>
              <a:rect l="l" t="t" r="r" b="b"/>
              <a:pathLst>
                <a:path w="1338" h="817" extrusionOk="0">
                  <a:moveTo>
                    <a:pt x="904" y="1"/>
                  </a:moveTo>
                  <a:cubicBezTo>
                    <a:pt x="870" y="1"/>
                    <a:pt x="834" y="8"/>
                    <a:pt x="797" y="24"/>
                  </a:cubicBezTo>
                  <a:cubicBezTo>
                    <a:pt x="620" y="112"/>
                    <a:pt x="442" y="201"/>
                    <a:pt x="265" y="290"/>
                  </a:cubicBezTo>
                  <a:cubicBezTo>
                    <a:pt x="1" y="441"/>
                    <a:pt x="153" y="816"/>
                    <a:pt x="423" y="816"/>
                  </a:cubicBezTo>
                  <a:cubicBezTo>
                    <a:pt x="471" y="816"/>
                    <a:pt x="522" y="805"/>
                    <a:pt x="575" y="778"/>
                  </a:cubicBezTo>
                  <a:cubicBezTo>
                    <a:pt x="708" y="689"/>
                    <a:pt x="886" y="601"/>
                    <a:pt x="1063" y="512"/>
                  </a:cubicBezTo>
                  <a:cubicBezTo>
                    <a:pt x="1337" y="394"/>
                    <a:pt x="1162" y="1"/>
                    <a:pt x="90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0" name="Google Shape;819;p27">
              <a:extLst>
                <a:ext uri="{FF2B5EF4-FFF2-40B4-BE49-F238E27FC236}">
                  <a16:creationId xmlns:a16="http://schemas.microsoft.com/office/drawing/2014/main" xmlns="" id="{26428A2B-F1EB-E2BB-DA92-EA47786666DB}"/>
                </a:ext>
              </a:extLst>
            </p:cNvPr>
            <p:cNvSpPr/>
            <p:nvPr/>
          </p:nvSpPr>
          <p:spPr>
            <a:xfrm>
              <a:off x="4056725" y="2251850"/>
              <a:ext cx="34250" cy="20400"/>
            </a:xfrm>
            <a:custGeom>
              <a:avLst/>
              <a:gdLst/>
              <a:ahLst/>
              <a:cxnLst/>
              <a:rect l="l" t="t" r="r" b="b"/>
              <a:pathLst>
                <a:path w="1370" h="816" extrusionOk="0">
                  <a:moveTo>
                    <a:pt x="471" y="0"/>
                  </a:moveTo>
                  <a:cubicBezTo>
                    <a:pt x="205" y="0"/>
                    <a:pt x="0" y="394"/>
                    <a:pt x="313" y="511"/>
                  </a:cubicBezTo>
                  <a:cubicBezTo>
                    <a:pt x="447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0" y="816"/>
                    <a:pt x="1369" y="440"/>
                    <a:pt x="1068" y="289"/>
                  </a:cubicBezTo>
                  <a:cubicBezTo>
                    <a:pt x="935" y="201"/>
                    <a:pt x="757" y="112"/>
                    <a:pt x="580" y="23"/>
                  </a:cubicBezTo>
                  <a:cubicBezTo>
                    <a:pt x="543" y="8"/>
                    <a:pt x="506" y="0"/>
                    <a:pt x="4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1" name="Google Shape;820;p27">
              <a:extLst>
                <a:ext uri="{FF2B5EF4-FFF2-40B4-BE49-F238E27FC236}">
                  <a16:creationId xmlns:a16="http://schemas.microsoft.com/office/drawing/2014/main" xmlns="" id="{1B3B4515-F272-00BB-10DD-1C1C871B3E65}"/>
                </a:ext>
              </a:extLst>
            </p:cNvPr>
            <p:cNvSpPr/>
            <p:nvPr/>
          </p:nvSpPr>
          <p:spPr>
            <a:xfrm>
              <a:off x="3913700" y="24787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0"/>
                  </a:moveTo>
                  <a:cubicBezTo>
                    <a:pt x="0" y="0"/>
                    <a:pt x="0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2" name="Google Shape;821;p27">
              <a:extLst>
                <a:ext uri="{FF2B5EF4-FFF2-40B4-BE49-F238E27FC236}">
                  <a16:creationId xmlns:a16="http://schemas.microsoft.com/office/drawing/2014/main" xmlns="" id="{01950584-3102-29CD-ACE1-ADDD066A8CC8}"/>
                </a:ext>
              </a:extLst>
            </p:cNvPr>
            <p:cNvSpPr/>
            <p:nvPr/>
          </p:nvSpPr>
          <p:spPr>
            <a:xfrm>
              <a:off x="4045500" y="2383925"/>
              <a:ext cx="38125" cy="20975"/>
            </a:xfrm>
            <a:custGeom>
              <a:avLst/>
              <a:gdLst/>
              <a:ahLst/>
              <a:cxnLst/>
              <a:rect l="l" t="t" r="r" b="b"/>
              <a:pathLst>
                <a:path w="1525" h="839" extrusionOk="0">
                  <a:moveTo>
                    <a:pt x="1175" y="0"/>
                  </a:moveTo>
                  <a:cubicBezTo>
                    <a:pt x="1144" y="0"/>
                    <a:pt x="1109" y="6"/>
                    <a:pt x="1073" y="20"/>
                  </a:cubicBezTo>
                  <a:cubicBezTo>
                    <a:pt x="807" y="109"/>
                    <a:pt x="541" y="198"/>
                    <a:pt x="319" y="286"/>
                  </a:cubicBezTo>
                  <a:cubicBezTo>
                    <a:pt x="0" y="366"/>
                    <a:pt x="75" y="839"/>
                    <a:pt x="350" y="839"/>
                  </a:cubicBezTo>
                  <a:cubicBezTo>
                    <a:pt x="381" y="839"/>
                    <a:pt x="415" y="832"/>
                    <a:pt x="452" y="819"/>
                  </a:cubicBezTo>
                  <a:cubicBezTo>
                    <a:pt x="718" y="730"/>
                    <a:pt x="984" y="641"/>
                    <a:pt x="1206" y="552"/>
                  </a:cubicBezTo>
                  <a:cubicBezTo>
                    <a:pt x="1525" y="473"/>
                    <a:pt x="1450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3" name="Google Shape;822;p27">
              <a:extLst>
                <a:ext uri="{FF2B5EF4-FFF2-40B4-BE49-F238E27FC236}">
                  <a16:creationId xmlns:a16="http://schemas.microsoft.com/office/drawing/2014/main" xmlns="" id="{5E4BEF6D-FDDD-B78C-9E42-91D6A0AFC65B}"/>
                </a:ext>
              </a:extLst>
            </p:cNvPr>
            <p:cNvSpPr/>
            <p:nvPr/>
          </p:nvSpPr>
          <p:spPr>
            <a:xfrm>
              <a:off x="3930550" y="2258125"/>
              <a:ext cx="34375" cy="20400"/>
            </a:xfrm>
            <a:custGeom>
              <a:avLst/>
              <a:gdLst/>
              <a:ahLst/>
              <a:cxnLst/>
              <a:rect l="l" t="t" r="r" b="b"/>
              <a:pathLst>
                <a:path w="1375" h="816" extrusionOk="0">
                  <a:moveTo>
                    <a:pt x="431" y="0"/>
                  </a:moveTo>
                  <a:cubicBezTo>
                    <a:pt x="180" y="0"/>
                    <a:pt x="1" y="376"/>
                    <a:pt x="302" y="527"/>
                  </a:cubicBezTo>
                  <a:cubicBezTo>
                    <a:pt x="480" y="615"/>
                    <a:pt x="613" y="704"/>
                    <a:pt x="791" y="793"/>
                  </a:cubicBezTo>
                  <a:cubicBezTo>
                    <a:pt x="832" y="808"/>
                    <a:pt x="873" y="816"/>
                    <a:pt x="912" y="816"/>
                  </a:cubicBezTo>
                  <a:cubicBezTo>
                    <a:pt x="1200" y="816"/>
                    <a:pt x="1375" y="422"/>
                    <a:pt x="1101" y="305"/>
                  </a:cubicBezTo>
                  <a:cubicBezTo>
                    <a:pt x="924" y="216"/>
                    <a:pt x="746" y="127"/>
                    <a:pt x="569" y="38"/>
                  </a:cubicBezTo>
                  <a:cubicBezTo>
                    <a:pt x="522" y="12"/>
                    <a:pt x="476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4" name="Google Shape;823;p27">
              <a:extLst>
                <a:ext uri="{FF2B5EF4-FFF2-40B4-BE49-F238E27FC236}">
                  <a16:creationId xmlns:a16="http://schemas.microsoft.com/office/drawing/2014/main" xmlns="" id="{BF8312E4-2470-48CE-90CD-C219044B93D8}"/>
                </a:ext>
              </a:extLst>
            </p:cNvPr>
            <p:cNvSpPr/>
            <p:nvPr/>
          </p:nvSpPr>
          <p:spPr>
            <a:xfrm>
              <a:off x="3745350" y="2095525"/>
              <a:ext cx="32625" cy="27125"/>
            </a:xfrm>
            <a:custGeom>
              <a:avLst/>
              <a:gdLst/>
              <a:ahLst/>
              <a:cxnLst/>
              <a:rect l="l" t="t" r="r" b="b"/>
              <a:pathLst>
                <a:path w="1305" h="1085" extrusionOk="0">
                  <a:moveTo>
                    <a:pt x="439" y="0"/>
                  </a:moveTo>
                  <a:cubicBezTo>
                    <a:pt x="210" y="0"/>
                    <a:pt x="0" y="296"/>
                    <a:pt x="212" y="508"/>
                  </a:cubicBezTo>
                  <a:cubicBezTo>
                    <a:pt x="390" y="642"/>
                    <a:pt x="523" y="819"/>
                    <a:pt x="700" y="996"/>
                  </a:cubicBezTo>
                  <a:cubicBezTo>
                    <a:pt x="762" y="1058"/>
                    <a:pt x="831" y="1084"/>
                    <a:pt x="898" y="1084"/>
                  </a:cubicBezTo>
                  <a:cubicBezTo>
                    <a:pt x="1116" y="1084"/>
                    <a:pt x="1304" y="802"/>
                    <a:pt x="1100" y="597"/>
                  </a:cubicBezTo>
                  <a:cubicBezTo>
                    <a:pt x="922" y="420"/>
                    <a:pt x="789" y="242"/>
                    <a:pt x="612" y="65"/>
                  </a:cubicBezTo>
                  <a:cubicBezTo>
                    <a:pt x="557" y="20"/>
                    <a:pt x="498" y="0"/>
                    <a:pt x="439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5" name="Google Shape;824;p27">
              <a:extLst>
                <a:ext uri="{FF2B5EF4-FFF2-40B4-BE49-F238E27FC236}">
                  <a16:creationId xmlns:a16="http://schemas.microsoft.com/office/drawing/2014/main" xmlns="" id="{FB7AB101-91CC-A020-F090-8DD2CC34FC42}"/>
                </a:ext>
              </a:extLst>
            </p:cNvPr>
            <p:cNvSpPr/>
            <p:nvPr/>
          </p:nvSpPr>
          <p:spPr>
            <a:xfrm>
              <a:off x="3832675" y="2240750"/>
              <a:ext cx="34400" cy="20425"/>
            </a:xfrm>
            <a:custGeom>
              <a:avLst/>
              <a:gdLst/>
              <a:ahLst/>
              <a:cxnLst/>
              <a:rect l="l" t="t" r="r" b="b"/>
              <a:pathLst>
                <a:path w="1376" h="817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491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1" y="816"/>
                    <a:pt x="1376" y="441"/>
                    <a:pt x="1112" y="290"/>
                  </a:cubicBezTo>
                  <a:cubicBezTo>
                    <a:pt x="934" y="201"/>
                    <a:pt x="757" y="112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6" name="Google Shape;825;p27">
              <a:extLst>
                <a:ext uri="{FF2B5EF4-FFF2-40B4-BE49-F238E27FC236}">
                  <a16:creationId xmlns:a16="http://schemas.microsoft.com/office/drawing/2014/main" xmlns="" id="{5CD7AFD4-7465-8C9D-4882-0300AF177988}"/>
                </a:ext>
              </a:extLst>
            </p:cNvPr>
            <p:cNvSpPr/>
            <p:nvPr/>
          </p:nvSpPr>
          <p:spPr>
            <a:xfrm>
              <a:off x="3689650" y="24676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7"/>
                    <a:pt x="355" y="577"/>
                  </a:cubicBezTo>
                  <a:lnTo>
                    <a:pt x="1109" y="577"/>
                  </a:lnTo>
                  <a:cubicBezTo>
                    <a:pt x="1464" y="577"/>
                    <a:pt x="1464" y="1"/>
                    <a:pt x="110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7" name="Google Shape;826;p27">
              <a:extLst>
                <a:ext uri="{FF2B5EF4-FFF2-40B4-BE49-F238E27FC236}">
                  <a16:creationId xmlns:a16="http://schemas.microsoft.com/office/drawing/2014/main" xmlns="" id="{5C0606A8-807C-8129-EB43-B46D5C1E5867}"/>
                </a:ext>
              </a:extLst>
            </p:cNvPr>
            <p:cNvSpPr/>
            <p:nvPr/>
          </p:nvSpPr>
          <p:spPr>
            <a:xfrm>
              <a:off x="3434525" y="2695000"/>
              <a:ext cx="36625" cy="14425"/>
            </a:xfrm>
            <a:custGeom>
              <a:avLst/>
              <a:gdLst/>
              <a:ahLst/>
              <a:cxnLst/>
              <a:rect l="l" t="t" r="r" b="b"/>
              <a:pathLst>
                <a:path w="1465" h="577" extrusionOk="0">
                  <a:moveTo>
                    <a:pt x="355" y="0"/>
                  </a:moveTo>
                  <a:cubicBezTo>
                    <a:pt x="1" y="0"/>
                    <a:pt x="1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8" name="Google Shape;827;p27">
              <a:extLst>
                <a:ext uri="{FF2B5EF4-FFF2-40B4-BE49-F238E27FC236}">
                  <a16:creationId xmlns:a16="http://schemas.microsoft.com/office/drawing/2014/main" xmlns="" id="{4AE330FD-5F92-A93A-1892-EC10E7905046}"/>
                </a:ext>
              </a:extLst>
            </p:cNvPr>
            <p:cNvSpPr/>
            <p:nvPr/>
          </p:nvSpPr>
          <p:spPr>
            <a:xfrm>
              <a:off x="3821425" y="2372825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6" y="1"/>
                  </a:moveTo>
                  <a:cubicBezTo>
                    <a:pt x="1144" y="1"/>
                    <a:pt x="1110" y="7"/>
                    <a:pt x="1074" y="20"/>
                  </a:cubicBezTo>
                  <a:cubicBezTo>
                    <a:pt x="807" y="109"/>
                    <a:pt x="586" y="198"/>
                    <a:pt x="319" y="287"/>
                  </a:cubicBezTo>
                  <a:cubicBezTo>
                    <a:pt x="1" y="366"/>
                    <a:pt x="75" y="839"/>
                    <a:pt x="351" y="839"/>
                  </a:cubicBezTo>
                  <a:cubicBezTo>
                    <a:pt x="382" y="839"/>
                    <a:pt x="416" y="833"/>
                    <a:pt x="453" y="819"/>
                  </a:cubicBezTo>
                  <a:cubicBezTo>
                    <a:pt x="719" y="730"/>
                    <a:pt x="985" y="642"/>
                    <a:pt x="1207" y="553"/>
                  </a:cubicBezTo>
                  <a:cubicBezTo>
                    <a:pt x="1525" y="473"/>
                    <a:pt x="1451" y="1"/>
                    <a:pt x="11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9" name="Google Shape;828;p27">
              <a:extLst>
                <a:ext uri="{FF2B5EF4-FFF2-40B4-BE49-F238E27FC236}">
                  <a16:creationId xmlns:a16="http://schemas.microsoft.com/office/drawing/2014/main" xmlns="" id="{4D62A012-E512-E243-A68B-25E8222BB333}"/>
                </a:ext>
              </a:extLst>
            </p:cNvPr>
            <p:cNvSpPr/>
            <p:nvPr/>
          </p:nvSpPr>
          <p:spPr>
            <a:xfrm>
              <a:off x="3631075" y="2133900"/>
              <a:ext cx="34125" cy="19675"/>
            </a:xfrm>
            <a:custGeom>
              <a:avLst/>
              <a:gdLst/>
              <a:ahLst/>
              <a:cxnLst/>
              <a:rect l="l" t="t" r="r" b="b"/>
              <a:pathLst>
                <a:path w="1365" h="787" extrusionOk="0">
                  <a:moveTo>
                    <a:pt x="431" y="0"/>
                  </a:moveTo>
                  <a:cubicBezTo>
                    <a:pt x="180" y="0"/>
                    <a:pt x="0" y="375"/>
                    <a:pt x="302" y="526"/>
                  </a:cubicBezTo>
                  <a:cubicBezTo>
                    <a:pt x="480" y="615"/>
                    <a:pt x="613" y="659"/>
                    <a:pt x="790" y="748"/>
                  </a:cubicBezTo>
                  <a:cubicBezTo>
                    <a:pt x="837" y="775"/>
                    <a:pt x="883" y="786"/>
                    <a:pt x="928" y="786"/>
                  </a:cubicBezTo>
                  <a:cubicBezTo>
                    <a:pt x="1180" y="786"/>
                    <a:pt x="1365" y="411"/>
                    <a:pt x="1101" y="260"/>
                  </a:cubicBezTo>
                  <a:cubicBezTo>
                    <a:pt x="923" y="171"/>
                    <a:pt x="746" y="127"/>
                    <a:pt x="568" y="38"/>
                  </a:cubicBezTo>
                  <a:cubicBezTo>
                    <a:pt x="522" y="12"/>
                    <a:pt x="475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0" name="Google Shape;829;p27">
              <a:extLst>
                <a:ext uri="{FF2B5EF4-FFF2-40B4-BE49-F238E27FC236}">
                  <a16:creationId xmlns:a16="http://schemas.microsoft.com/office/drawing/2014/main" xmlns="" id="{553A7245-98B0-2E3A-5147-1896E14E8CC2}"/>
                </a:ext>
              </a:extLst>
            </p:cNvPr>
            <p:cNvSpPr/>
            <p:nvPr/>
          </p:nvSpPr>
          <p:spPr>
            <a:xfrm>
              <a:off x="2897200" y="2550300"/>
              <a:ext cx="65025" cy="19425"/>
            </a:xfrm>
            <a:custGeom>
              <a:avLst/>
              <a:gdLst/>
              <a:ahLst/>
              <a:cxnLst/>
              <a:rect l="l" t="t" r="r" b="b"/>
              <a:pathLst>
                <a:path w="2601" h="777" extrusionOk="0">
                  <a:moveTo>
                    <a:pt x="2208" y="0"/>
                  </a:moveTo>
                  <a:cubicBezTo>
                    <a:pt x="2176" y="0"/>
                    <a:pt x="2141" y="7"/>
                    <a:pt x="2105" y="20"/>
                  </a:cubicBezTo>
                  <a:cubicBezTo>
                    <a:pt x="1772" y="159"/>
                    <a:pt x="1439" y="228"/>
                    <a:pt x="1096" y="228"/>
                  </a:cubicBezTo>
                  <a:cubicBezTo>
                    <a:pt x="890" y="228"/>
                    <a:pt x="680" y="203"/>
                    <a:pt x="463" y="153"/>
                  </a:cubicBezTo>
                  <a:cubicBezTo>
                    <a:pt x="438" y="147"/>
                    <a:pt x="414" y="144"/>
                    <a:pt x="391" y="144"/>
                  </a:cubicBezTo>
                  <a:cubicBezTo>
                    <a:pt x="92" y="144"/>
                    <a:pt x="0" y="645"/>
                    <a:pt x="330" y="686"/>
                  </a:cubicBezTo>
                  <a:cubicBezTo>
                    <a:pt x="621" y="744"/>
                    <a:pt x="911" y="777"/>
                    <a:pt x="1198" y="777"/>
                  </a:cubicBezTo>
                  <a:cubicBezTo>
                    <a:pt x="1568" y="777"/>
                    <a:pt x="1932" y="722"/>
                    <a:pt x="2282" y="597"/>
                  </a:cubicBezTo>
                  <a:cubicBezTo>
                    <a:pt x="2601" y="478"/>
                    <a:pt x="2490" y="0"/>
                    <a:pt x="220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1" name="Google Shape;830;p27">
              <a:extLst>
                <a:ext uri="{FF2B5EF4-FFF2-40B4-BE49-F238E27FC236}">
                  <a16:creationId xmlns:a16="http://schemas.microsoft.com/office/drawing/2014/main" xmlns="" id="{EBDDA86D-63E2-A0F0-C0E7-1F4E1EF3C4C3}"/>
                </a:ext>
              </a:extLst>
            </p:cNvPr>
            <p:cNvSpPr/>
            <p:nvPr/>
          </p:nvSpPr>
          <p:spPr>
            <a:xfrm>
              <a:off x="3256300" y="2573850"/>
              <a:ext cx="52225" cy="20300"/>
            </a:xfrm>
            <a:custGeom>
              <a:avLst/>
              <a:gdLst/>
              <a:ahLst/>
              <a:cxnLst/>
              <a:rect l="l" t="t" r="r" b="b"/>
              <a:pathLst>
                <a:path w="2089" h="812" extrusionOk="0">
                  <a:moveTo>
                    <a:pt x="1662" y="0"/>
                  </a:moveTo>
                  <a:cubicBezTo>
                    <a:pt x="1637" y="0"/>
                    <a:pt x="1611" y="3"/>
                    <a:pt x="1584" y="10"/>
                  </a:cubicBezTo>
                  <a:cubicBezTo>
                    <a:pt x="1184" y="99"/>
                    <a:pt x="741" y="143"/>
                    <a:pt x="341" y="232"/>
                  </a:cubicBezTo>
                  <a:cubicBezTo>
                    <a:pt x="0" y="317"/>
                    <a:pt x="110" y="811"/>
                    <a:pt x="433" y="811"/>
                  </a:cubicBezTo>
                  <a:cubicBezTo>
                    <a:pt x="446" y="811"/>
                    <a:pt x="460" y="810"/>
                    <a:pt x="474" y="809"/>
                  </a:cubicBezTo>
                  <a:cubicBezTo>
                    <a:pt x="918" y="720"/>
                    <a:pt x="1317" y="631"/>
                    <a:pt x="1761" y="542"/>
                  </a:cubicBezTo>
                  <a:cubicBezTo>
                    <a:pt x="2089" y="460"/>
                    <a:pt x="1963" y="0"/>
                    <a:pt x="16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2" name="Google Shape;831;p27">
              <a:extLst>
                <a:ext uri="{FF2B5EF4-FFF2-40B4-BE49-F238E27FC236}">
                  <a16:creationId xmlns:a16="http://schemas.microsoft.com/office/drawing/2014/main" xmlns="" id="{C8FC813E-AC42-059D-9DA3-89CBC1D7366B}"/>
                </a:ext>
              </a:extLst>
            </p:cNvPr>
            <p:cNvSpPr/>
            <p:nvPr/>
          </p:nvSpPr>
          <p:spPr>
            <a:xfrm>
              <a:off x="2411850" y="2568475"/>
              <a:ext cx="75425" cy="20125"/>
            </a:xfrm>
            <a:custGeom>
              <a:avLst/>
              <a:gdLst/>
              <a:ahLst/>
              <a:cxnLst/>
              <a:rect l="l" t="t" r="r" b="b"/>
              <a:pathLst>
                <a:path w="3017" h="805" extrusionOk="0">
                  <a:moveTo>
                    <a:pt x="317" y="1"/>
                  </a:moveTo>
                  <a:cubicBezTo>
                    <a:pt x="1" y="1"/>
                    <a:pt x="14" y="537"/>
                    <a:pt x="355" y="580"/>
                  </a:cubicBezTo>
                  <a:cubicBezTo>
                    <a:pt x="1154" y="669"/>
                    <a:pt x="1908" y="757"/>
                    <a:pt x="2663" y="802"/>
                  </a:cubicBezTo>
                  <a:cubicBezTo>
                    <a:pt x="2676" y="803"/>
                    <a:pt x="2688" y="804"/>
                    <a:pt x="2701" y="804"/>
                  </a:cubicBezTo>
                  <a:cubicBezTo>
                    <a:pt x="3017" y="804"/>
                    <a:pt x="3004" y="269"/>
                    <a:pt x="2663" y="269"/>
                  </a:cubicBezTo>
                  <a:cubicBezTo>
                    <a:pt x="1908" y="181"/>
                    <a:pt x="1154" y="92"/>
                    <a:pt x="355" y="3"/>
                  </a:cubicBezTo>
                  <a:cubicBezTo>
                    <a:pt x="342" y="2"/>
                    <a:pt x="330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3" name="Google Shape;832;p27">
              <a:extLst>
                <a:ext uri="{FF2B5EF4-FFF2-40B4-BE49-F238E27FC236}">
                  <a16:creationId xmlns:a16="http://schemas.microsoft.com/office/drawing/2014/main" xmlns="" id="{8475A3AB-3600-F44B-03C2-34D6334D46CE}"/>
                </a:ext>
              </a:extLst>
            </p:cNvPr>
            <p:cNvSpPr/>
            <p:nvPr/>
          </p:nvSpPr>
          <p:spPr>
            <a:xfrm>
              <a:off x="2461325" y="2327600"/>
              <a:ext cx="46375" cy="20475"/>
            </a:xfrm>
            <a:custGeom>
              <a:avLst/>
              <a:gdLst/>
              <a:ahLst/>
              <a:cxnLst/>
              <a:rect l="l" t="t" r="r" b="b"/>
              <a:pathLst>
                <a:path w="1855" h="819" extrusionOk="0">
                  <a:moveTo>
                    <a:pt x="428" y="0"/>
                  </a:moveTo>
                  <a:cubicBezTo>
                    <a:pt x="127" y="0"/>
                    <a:pt x="1" y="461"/>
                    <a:pt x="329" y="543"/>
                  </a:cubicBezTo>
                  <a:cubicBezTo>
                    <a:pt x="684" y="631"/>
                    <a:pt x="1038" y="720"/>
                    <a:pt x="1349" y="809"/>
                  </a:cubicBezTo>
                  <a:cubicBezTo>
                    <a:pt x="1376" y="816"/>
                    <a:pt x="1402" y="819"/>
                    <a:pt x="1427" y="819"/>
                  </a:cubicBezTo>
                  <a:cubicBezTo>
                    <a:pt x="1728" y="819"/>
                    <a:pt x="1854" y="358"/>
                    <a:pt x="1527" y="276"/>
                  </a:cubicBezTo>
                  <a:cubicBezTo>
                    <a:pt x="1172" y="188"/>
                    <a:pt x="817" y="99"/>
                    <a:pt x="506" y="10"/>
                  </a:cubicBezTo>
                  <a:cubicBezTo>
                    <a:pt x="479" y="4"/>
                    <a:pt x="453" y="0"/>
                    <a:pt x="42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4" name="Google Shape;833;p27">
              <a:extLst>
                <a:ext uri="{FF2B5EF4-FFF2-40B4-BE49-F238E27FC236}">
                  <a16:creationId xmlns:a16="http://schemas.microsoft.com/office/drawing/2014/main" xmlns="" id="{A75512D8-D5A8-9F39-D6AC-651945D43345}"/>
                </a:ext>
              </a:extLst>
            </p:cNvPr>
            <p:cNvSpPr/>
            <p:nvPr/>
          </p:nvSpPr>
          <p:spPr>
            <a:xfrm>
              <a:off x="3086825" y="2736900"/>
              <a:ext cx="38700" cy="21575"/>
            </a:xfrm>
            <a:custGeom>
              <a:avLst/>
              <a:gdLst/>
              <a:ahLst/>
              <a:cxnLst/>
              <a:rect l="l" t="t" r="r" b="b"/>
              <a:pathLst>
                <a:path w="1548" h="863" extrusionOk="0">
                  <a:moveTo>
                    <a:pt x="1120" y="0"/>
                  </a:moveTo>
                  <a:cubicBezTo>
                    <a:pt x="1095" y="0"/>
                    <a:pt x="1069" y="3"/>
                    <a:pt x="1042" y="10"/>
                  </a:cubicBezTo>
                  <a:cubicBezTo>
                    <a:pt x="820" y="99"/>
                    <a:pt x="554" y="188"/>
                    <a:pt x="288" y="276"/>
                  </a:cubicBezTo>
                  <a:cubicBezTo>
                    <a:pt x="1" y="399"/>
                    <a:pt x="92" y="863"/>
                    <a:pt x="388" y="863"/>
                  </a:cubicBezTo>
                  <a:cubicBezTo>
                    <a:pt x="412" y="863"/>
                    <a:pt x="438" y="860"/>
                    <a:pt x="465" y="853"/>
                  </a:cubicBezTo>
                  <a:cubicBezTo>
                    <a:pt x="687" y="764"/>
                    <a:pt x="953" y="676"/>
                    <a:pt x="1219" y="587"/>
                  </a:cubicBezTo>
                  <a:cubicBezTo>
                    <a:pt x="1547" y="464"/>
                    <a:pt x="1421" y="0"/>
                    <a:pt x="112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5" name="Google Shape;834;p27">
              <a:extLst>
                <a:ext uri="{FF2B5EF4-FFF2-40B4-BE49-F238E27FC236}">
                  <a16:creationId xmlns:a16="http://schemas.microsoft.com/office/drawing/2014/main" xmlns="" id="{EFF0D91A-4452-D881-479E-7B0EB6F68934}"/>
                </a:ext>
              </a:extLst>
            </p:cNvPr>
            <p:cNvSpPr/>
            <p:nvPr/>
          </p:nvSpPr>
          <p:spPr>
            <a:xfrm>
              <a:off x="3162025" y="2447100"/>
              <a:ext cx="64625" cy="26600"/>
            </a:xfrm>
            <a:custGeom>
              <a:avLst/>
              <a:gdLst/>
              <a:ahLst/>
              <a:cxnLst/>
              <a:rect l="l" t="t" r="r" b="b"/>
              <a:pathLst>
                <a:path w="2585" h="1064" extrusionOk="0">
                  <a:moveTo>
                    <a:pt x="706" y="0"/>
                  </a:moveTo>
                  <a:cubicBezTo>
                    <a:pt x="587" y="0"/>
                    <a:pt x="465" y="7"/>
                    <a:pt x="341" y="22"/>
                  </a:cubicBezTo>
                  <a:cubicBezTo>
                    <a:pt x="0" y="65"/>
                    <a:pt x="109" y="557"/>
                    <a:pt x="433" y="557"/>
                  </a:cubicBezTo>
                  <a:cubicBezTo>
                    <a:pt x="446" y="557"/>
                    <a:pt x="460" y="556"/>
                    <a:pt x="474" y="554"/>
                  </a:cubicBezTo>
                  <a:cubicBezTo>
                    <a:pt x="540" y="549"/>
                    <a:pt x="605" y="546"/>
                    <a:pt x="670" y="546"/>
                  </a:cubicBezTo>
                  <a:cubicBezTo>
                    <a:pt x="1136" y="546"/>
                    <a:pt x="1588" y="687"/>
                    <a:pt x="1938" y="998"/>
                  </a:cubicBezTo>
                  <a:cubicBezTo>
                    <a:pt x="2002" y="1044"/>
                    <a:pt x="2070" y="1063"/>
                    <a:pt x="2134" y="1063"/>
                  </a:cubicBezTo>
                  <a:cubicBezTo>
                    <a:pt x="2383" y="1063"/>
                    <a:pt x="2584" y="775"/>
                    <a:pt x="2338" y="599"/>
                  </a:cubicBezTo>
                  <a:cubicBezTo>
                    <a:pt x="1856" y="191"/>
                    <a:pt x="1312" y="0"/>
                    <a:pt x="70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6" name="Google Shape;835;p27">
              <a:extLst>
                <a:ext uri="{FF2B5EF4-FFF2-40B4-BE49-F238E27FC236}">
                  <a16:creationId xmlns:a16="http://schemas.microsoft.com/office/drawing/2014/main" xmlns="" id="{E5F31B9E-71E6-3DD3-C72B-00A3B0AC3D01}"/>
                </a:ext>
              </a:extLst>
            </p:cNvPr>
            <p:cNvSpPr/>
            <p:nvPr/>
          </p:nvSpPr>
          <p:spPr>
            <a:xfrm>
              <a:off x="2803125" y="2799875"/>
              <a:ext cx="50400" cy="27675"/>
            </a:xfrm>
            <a:custGeom>
              <a:avLst/>
              <a:gdLst/>
              <a:ahLst/>
              <a:cxnLst/>
              <a:rect l="l" t="t" r="r" b="b"/>
              <a:pathLst>
                <a:path w="2016" h="1107" extrusionOk="0">
                  <a:moveTo>
                    <a:pt x="1666" y="0"/>
                  </a:moveTo>
                  <a:cubicBezTo>
                    <a:pt x="1634" y="0"/>
                    <a:pt x="1600" y="6"/>
                    <a:pt x="1564" y="20"/>
                  </a:cubicBezTo>
                  <a:cubicBezTo>
                    <a:pt x="1120" y="198"/>
                    <a:pt x="721" y="375"/>
                    <a:pt x="277" y="552"/>
                  </a:cubicBezTo>
                  <a:cubicBezTo>
                    <a:pt x="1" y="671"/>
                    <a:pt x="76" y="1106"/>
                    <a:pt x="347" y="1106"/>
                  </a:cubicBezTo>
                  <a:cubicBezTo>
                    <a:pt x="380" y="1106"/>
                    <a:pt x="416" y="1099"/>
                    <a:pt x="455" y="1085"/>
                  </a:cubicBezTo>
                  <a:cubicBezTo>
                    <a:pt x="854" y="907"/>
                    <a:pt x="1298" y="730"/>
                    <a:pt x="1697" y="597"/>
                  </a:cubicBezTo>
                  <a:cubicBezTo>
                    <a:pt x="2016" y="477"/>
                    <a:pt x="1941" y="0"/>
                    <a:pt x="166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7" name="Google Shape;836;p27">
              <a:extLst>
                <a:ext uri="{FF2B5EF4-FFF2-40B4-BE49-F238E27FC236}">
                  <a16:creationId xmlns:a16="http://schemas.microsoft.com/office/drawing/2014/main" xmlns="" id="{023BE4D8-B6C5-936E-553B-77210AF6B2AF}"/>
                </a:ext>
              </a:extLst>
            </p:cNvPr>
            <p:cNvSpPr/>
            <p:nvPr/>
          </p:nvSpPr>
          <p:spPr>
            <a:xfrm>
              <a:off x="3610375" y="2661475"/>
              <a:ext cx="38375" cy="20750"/>
            </a:xfrm>
            <a:custGeom>
              <a:avLst/>
              <a:gdLst/>
              <a:ahLst/>
              <a:cxnLst/>
              <a:rect l="l" t="t" r="r" b="b"/>
              <a:pathLst>
                <a:path w="1535" h="830" extrusionOk="0">
                  <a:moveTo>
                    <a:pt x="388" y="0"/>
                  </a:moveTo>
                  <a:cubicBezTo>
                    <a:pt x="92" y="0"/>
                    <a:pt x="0" y="464"/>
                    <a:pt x="287" y="587"/>
                  </a:cubicBezTo>
                  <a:cubicBezTo>
                    <a:pt x="553" y="631"/>
                    <a:pt x="820" y="720"/>
                    <a:pt x="1041" y="809"/>
                  </a:cubicBezTo>
                  <a:cubicBezTo>
                    <a:pt x="1080" y="823"/>
                    <a:pt x="1117" y="830"/>
                    <a:pt x="1151" y="830"/>
                  </a:cubicBezTo>
                  <a:cubicBezTo>
                    <a:pt x="1429" y="830"/>
                    <a:pt x="1535" y="395"/>
                    <a:pt x="1219" y="276"/>
                  </a:cubicBezTo>
                  <a:cubicBezTo>
                    <a:pt x="953" y="188"/>
                    <a:pt x="687" y="99"/>
                    <a:pt x="465" y="10"/>
                  </a:cubicBezTo>
                  <a:cubicBezTo>
                    <a:pt x="438" y="3"/>
                    <a:pt x="412" y="0"/>
                    <a:pt x="38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8" name="Google Shape;837;p27">
              <a:extLst>
                <a:ext uri="{FF2B5EF4-FFF2-40B4-BE49-F238E27FC236}">
                  <a16:creationId xmlns:a16="http://schemas.microsoft.com/office/drawing/2014/main" xmlns="" id="{8B4D2F94-F039-19EB-7048-B15833B70B1D}"/>
                </a:ext>
              </a:extLst>
            </p:cNvPr>
            <p:cNvSpPr/>
            <p:nvPr/>
          </p:nvSpPr>
          <p:spPr>
            <a:xfrm>
              <a:off x="3803225" y="2006200"/>
              <a:ext cx="52375" cy="44350"/>
            </a:xfrm>
            <a:custGeom>
              <a:avLst/>
              <a:gdLst/>
              <a:ahLst/>
              <a:cxnLst/>
              <a:rect l="l" t="t" r="r" b="b"/>
              <a:pathLst>
                <a:path w="2095" h="1774" extrusionOk="0">
                  <a:moveTo>
                    <a:pt x="407" y="1"/>
                  </a:moveTo>
                  <a:cubicBezTo>
                    <a:pt x="188" y="1"/>
                    <a:pt x="0" y="283"/>
                    <a:pt x="204" y="488"/>
                  </a:cubicBezTo>
                  <a:cubicBezTo>
                    <a:pt x="604" y="887"/>
                    <a:pt x="1047" y="1286"/>
                    <a:pt x="1491" y="1686"/>
                  </a:cubicBezTo>
                  <a:cubicBezTo>
                    <a:pt x="1553" y="1747"/>
                    <a:pt x="1622" y="1773"/>
                    <a:pt x="1688" y="1773"/>
                  </a:cubicBezTo>
                  <a:cubicBezTo>
                    <a:pt x="1907" y="1773"/>
                    <a:pt x="2095" y="1491"/>
                    <a:pt x="1890" y="1286"/>
                  </a:cubicBezTo>
                  <a:cubicBezTo>
                    <a:pt x="1447" y="887"/>
                    <a:pt x="1003" y="488"/>
                    <a:pt x="604" y="88"/>
                  </a:cubicBezTo>
                  <a:cubicBezTo>
                    <a:pt x="542" y="26"/>
                    <a:pt x="473" y="1"/>
                    <a:pt x="40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9" name="Google Shape;838;p27">
              <a:extLst>
                <a:ext uri="{FF2B5EF4-FFF2-40B4-BE49-F238E27FC236}">
                  <a16:creationId xmlns:a16="http://schemas.microsoft.com/office/drawing/2014/main" xmlns="" id="{0DFBB3DE-57E5-319D-5C36-60565812A371}"/>
                </a:ext>
              </a:extLst>
            </p:cNvPr>
            <p:cNvSpPr/>
            <p:nvPr/>
          </p:nvSpPr>
          <p:spPr>
            <a:xfrm>
              <a:off x="3262600" y="2571875"/>
              <a:ext cx="34400" cy="17050"/>
            </a:xfrm>
            <a:custGeom>
              <a:avLst/>
              <a:gdLst/>
              <a:ahLst/>
              <a:cxnLst/>
              <a:rect l="l" t="t" r="r" b="b"/>
              <a:pathLst>
                <a:path w="1376" h="682" extrusionOk="0">
                  <a:moveTo>
                    <a:pt x="977" y="0"/>
                  </a:moveTo>
                  <a:cubicBezTo>
                    <a:pt x="710" y="45"/>
                    <a:pt x="489" y="89"/>
                    <a:pt x="222" y="133"/>
                  </a:cubicBezTo>
                  <a:cubicBezTo>
                    <a:pt x="89" y="178"/>
                    <a:pt x="1" y="355"/>
                    <a:pt x="45" y="488"/>
                  </a:cubicBezTo>
                  <a:cubicBezTo>
                    <a:pt x="79" y="624"/>
                    <a:pt x="164" y="682"/>
                    <a:pt x="262" y="682"/>
                  </a:cubicBezTo>
                  <a:cubicBezTo>
                    <a:pt x="293" y="682"/>
                    <a:pt x="324" y="676"/>
                    <a:pt x="355" y="666"/>
                  </a:cubicBezTo>
                  <a:cubicBezTo>
                    <a:pt x="622" y="621"/>
                    <a:pt x="888" y="621"/>
                    <a:pt x="1110" y="577"/>
                  </a:cubicBezTo>
                  <a:cubicBezTo>
                    <a:pt x="1287" y="533"/>
                    <a:pt x="1376" y="355"/>
                    <a:pt x="1332" y="222"/>
                  </a:cubicBezTo>
                  <a:cubicBezTo>
                    <a:pt x="1287" y="45"/>
                    <a:pt x="1110" y="0"/>
                    <a:pt x="9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0" name="Google Shape;839;p27">
              <a:extLst>
                <a:ext uri="{FF2B5EF4-FFF2-40B4-BE49-F238E27FC236}">
                  <a16:creationId xmlns:a16="http://schemas.microsoft.com/office/drawing/2014/main" xmlns="" id="{CFFB9579-FE83-410E-A2FD-8BAF163C1156}"/>
                </a:ext>
              </a:extLst>
            </p:cNvPr>
            <p:cNvSpPr/>
            <p:nvPr/>
          </p:nvSpPr>
          <p:spPr>
            <a:xfrm>
              <a:off x="3620400" y="2263275"/>
              <a:ext cx="79675" cy="30450"/>
            </a:xfrm>
            <a:custGeom>
              <a:avLst/>
              <a:gdLst/>
              <a:ahLst/>
              <a:cxnLst/>
              <a:rect l="l" t="t" r="r" b="b"/>
              <a:pathLst>
                <a:path w="3187" h="1218" extrusionOk="0">
                  <a:moveTo>
                    <a:pt x="391" y="1"/>
                  </a:moveTo>
                  <a:cubicBezTo>
                    <a:pt x="92" y="1"/>
                    <a:pt x="0" y="504"/>
                    <a:pt x="330" y="587"/>
                  </a:cubicBezTo>
                  <a:cubicBezTo>
                    <a:pt x="1129" y="809"/>
                    <a:pt x="1927" y="986"/>
                    <a:pt x="2726" y="1208"/>
                  </a:cubicBezTo>
                  <a:cubicBezTo>
                    <a:pt x="2753" y="1215"/>
                    <a:pt x="2779" y="1218"/>
                    <a:pt x="2803" y="1218"/>
                  </a:cubicBezTo>
                  <a:cubicBezTo>
                    <a:pt x="3098" y="1218"/>
                    <a:pt x="3187" y="757"/>
                    <a:pt x="2859" y="675"/>
                  </a:cubicBezTo>
                  <a:cubicBezTo>
                    <a:pt x="2060" y="454"/>
                    <a:pt x="1262" y="232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1" name="Google Shape;840;p27">
              <a:extLst>
                <a:ext uri="{FF2B5EF4-FFF2-40B4-BE49-F238E27FC236}">
                  <a16:creationId xmlns:a16="http://schemas.microsoft.com/office/drawing/2014/main" xmlns="" id="{C777D2FA-6793-3844-2AC2-1F1F401455B6}"/>
                </a:ext>
              </a:extLst>
            </p:cNvPr>
            <p:cNvSpPr/>
            <p:nvPr/>
          </p:nvSpPr>
          <p:spPr>
            <a:xfrm>
              <a:off x="3607575" y="2501925"/>
              <a:ext cx="63225" cy="20125"/>
            </a:xfrm>
            <a:custGeom>
              <a:avLst/>
              <a:gdLst/>
              <a:ahLst/>
              <a:cxnLst/>
              <a:rect l="l" t="t" r="r" b="b"/>
              <a:pathLst>
                <a:path w="2529" h="805" extrusionOk="0">
                  <a:moveTo>
                    <a:pt x="317" y="1"/>
                  </a:moveTo>
                  <a:cubicBezTo>
                    <a:pt x="0" y="1"/>
                    <a:pt x="13" y="537"/>
                    <a:pt x="355" y="580"/>
                  </a:cubicBezTo>
                  <a:cubicBezTo>
                    <a:pt x="932" y="669"/>
                    <a:pt x="1553" y="713"/>
                    <a:pt x="2174" y="802"/>
                  </a:cubicBezTo>
                  <a:cubicBezTo>
                    <a:pt x="2187" y="803"/>
                    <a:pt x="2200" y="804"/>
                    <a:pt x="2212" y="804"/>
                  </a:cubicBezTo>
                  <a:cubicBezTo>
                    <a:pt x="2528" y="804"/>
                    <a:pt x="2516" y="268"/>
                    <a:pt x="2174" y="225"/>
                  </a:cubicBezTo>
                  <a:cubicBezTo>
                    <a:pt x="1553" y="136"/>
                    <a:pt x="932" y="92"/>
                    <a:pt x="355" y="3"/>
                  </a:cubicBezTo>
                  <a:cubicBezTo>
                    <a:pt x="342" y="1"/>
                    <a:pt x="329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2" name="Google Shape;841;p27">
              <a:extLst>
                <a:ext uri="{FF2B5EF4-FFF2-40B4-BE49-F238E27FC236}">
                  <a16:creationId xmlns:a16="http://schemas.microsoft.com/office/drawing/2014/main" xmlns="" id="{DE059ABE-0B4C-D715-B6DA-52B82BE10DB7}"/>
                </a:ext>
              </a:extLst>
            </p:cNvPr>
            <p:cNvSpPr/>
            <p:nvPr/>
          </p:nvSpPr>
          <p:spPr>
            <a:xfrm>
              <a:off x="3387175" y="2286750"/>
              <a:ext cx="53675" cy="22325"/>
            </a:xfrm>
            <a:custGeom>
              <a:avLst/>
              <a:gdLst/>
              <a:ahLst/>
              <a:cxnLst/>
              <a:rect l="l" t="t" r="r" b="b"/>
              <a:pathLst>
                <a:path w="2147" h="893" extrusionOk="0">
                  <a:moveTo>
                    <a:pt x="433" y="0"/>
                  </a:moveTo>
                  <a:cubicBezTo>
                    <a:pt x="110" y="0"/>
                    <a:pt x="1" y="494"/>
                    <a:pt x="342" y="579"/>
                  </a:cubicBezTo>
                  <a:cubicBezTo>
                    <a:pt x="785" y="668"/>
                    <a:pt x="1229" y="757"/>
                    <a:pt x="1673" y="890"/>
                  </a:cubicBezTo>
                  <a:cubicBezTo>
                    <a:pt x="1687" y="892"/>
                    <a:pt x="1701" y="893"/>
                    <a:pt x="1714" y="893"/>
                  </a:cubicBezTo>
                  <a:cubicBezTo>
                    <a:pt x="2037" y="893"/>
                    <a:pt x="2147" y="398"/>
                    <a:pt x="1806" y="313"/>
                  </a:cubicBezTo>
                  <a:cubicBezTo>
                    <a:pt x="1362" y="225"/>
                    <a:pt x="918" y="136"/>
                    <a:pt x="475" y="3"/>
                  </a:cubicBezTo>
                  <a:cubicBezTo>
                    <a:pt x="461" y="1"/>
                    <a:pt x="447" y="0"/>
                    <a:pt x="43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3" name="Google Shape;842;p27">
              <a:extLst>
                <a:ext uri="{FF2B5EF4-FFF2-40B4-BE49-F238E27FC236}">
                  <a16:creationId xmlns:a16="http://schemas.microsoft.com/office/drawing/2014/main" xmlns="" id="{2E47DB3C-C024-AFEF-E5F4-F29D33FE5DBA}"/>
                </a:ext>
              </a:extLst>
            </p:cNvPr>
            <p:cNvSpPr/>
            <p:nvPr/>
          </p:nvSpPr>
          <p:spPr>
            <a:xfrm>
              <a:off x="3033350" y="2556675"/>
              <a:ext cx="85550" cy="19875"/>
            </a:xfrm>
            <a:custGeom>
              <a:avLst/>
              <a:gdLst/>
              <a:ahLst/>
              <a:cxnLst/>
              <a:rect l="l" t="t" r="r" b="b"/>
              <a:pathLst>
                <a:path w="3422" h="795" extrusionOk="0">
                  <a:moveTo>
                    <a:pt x="1376" y="1"/>
                  </a:moveTo>
                  <a:cubicBezTo>
                    <a:pt x="1034" y="1"/>
                    <a:pt x="691" y="26"/>
                    <a:pt x="341" y="76"/>
                  </a:cubicBezTo>
                  <a:cubicBezTo>
                    <a:pt x="1" y="161"/>
                    <a:pt x="151" y="655"/>
                    <a:pt x="477" y="655"/>
                  </a:cubicBezTo>
                  <a:cubicBezTo>
                    <a:pt x="491" y="655"/>
                    <a:pt x="505" y="654"/>
                    <a:pt x="519" y="653"/>
                  </a:cubicBezTo>
                  <a:cubicBezTo>
                    <a:pt x="818" y="603"/>
                    <a:pt x="1118" y="578"/>
                    <a:pt x="1417" y="578"/>
                  </a:cubicBezTo>
                  <a:cubicBezTo>
                    <a:pt x="1916" y="578"/>
                    <a:pt x="2416" y="647"/>
                    <a:pt x="2915" y="786"/>
                  </a:cubicBezTo>
                  <a:cubicBezTo>
                    <a:pt x="2940" y="792"/>
                    <a:pt x="2964" y="795"/>
                    <a:pt x="2988" y="795"/>
                  </a:cubicBezTo>
                  <a:cubicBezTo>
                    <a:pt x="3292" y="795"/>
                    <a:pt x="3422" y="291"/>
                    <a:pt x="3092" y="209"/>
                  </a:cubicBezTo>
                  <a:cubicBezTo>
                    <a:pt x="2510" y="70"/>
                    <a:pt x="1945" y="1"/>
                    <a:pt x="13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4" name="Google Shape;843;p27">
              <a:extLst>
                <a:ext uri="{FF2B5EF4-FFF2-40B4-BE49-F238E27FC236}">
                  <a16:creationId xmlns:a16="http://schemas.microsoft.com/office/drawing/2014/main" xmlns="" id="{672DA384-8B91-1752-858A-E9651F3BBD57}"/>
                </a:ext>
              </a:extLst>
            </p:cNvPr>
            <p:cNvSpPr/>
            <p:nvPr/>
          </p:nvSpPr>
          <p:spPr>
            <a:xfrm>
              <a:off x="3529725" y="2380600"/>
              <a:ext cx="53600" cy="27650"/>
            </a:xfrm>
            <a:custGeom>
              <a:avLst/>
              <a:gdLst/>
              <a:ahLst/>
              <a:cxnLst/>
              <a:rect l="l" t="t" r="r" b="b"/>
              <a:pathLst>
                <a:path w="2144" h="1106" extrusionOk="0">
                  <a:moveTo>
                    <a:pt x="350" y="0"/>
                  </a:moveTo>
                  <a:cubicBezTo>
                    <a:pt x="75" y="0"/>
                    <a:pt x="0" y="477"/>
                    <a:pt x="319" y="597"/>
                  </a:cubicBezTo>
                  <a:cubicBezTo>
                    <a:pt x="762" y="774"/>
                    <a:pt x="1206" y="952"/>
                    <a:pt x="1694" y="1085"/>
                  </a:cubicBezTo>
                  <a:cubicBezTo>
                    <a:pt x="1728" y="1099"/>
                    <a:pt x="1761" y="1106"/>
                    <a:pt x="1791" y="1106"/>
                  </a:cubicBezTo>
                  <a:cubicBezTo>
                    <a:pt x="2037" y="1106"/>
                    <a:pt x="2143" y="671"/>
                    <a:pt x="1827" y="552"/>
                  </a:cubicBezTo>
                  <a:cubicBezTo>
                    <a:pt x="1384" y="375"/>
                    <a:pt x="896" y="197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5" name="Google Shape;844;p27">
              <a:extLst>
                <a:ext uri="{FF2B5EF4-FFF2-40B4-BE49-F238E27FC236}">
                  <a16:creationId xmlns:a16="http://schemas.microsoft.com/office/drawing/2014/main" xmlns="" id="{BD95BFAF-1556-DDB4-FBB4-ACB246E367CE}"/>
                </a:ext>
              </a:extLst>
            </p:cNvPr>
            <p:cNvSpPr/>
            <p:nvPr/>
          </p:nvSpPr>
          <p:spPr>
            <a:xfrm>
              <a:off x="3405900" y="2533200"/>
              <a:ext cx="67150" cy="20675"/>
            </a:xfrm>
            <a:custGeom>
              <a:avLst/>
              <a:gdLst/>
              <a:ahLst/>
              <a:cxnLst/>
              <a:rect l="l" t="t" r="r" b="b"/>
              <a:pathLst>
                <a:path w="2686" h="827" extrusionOk="0">
                  <a:moveTo>
                    <a:pt x="431" y="1"/>
                  </a:moveTo>
                  <a:cubicBezTo>
                    <a:pt x="180" y="1"/>
                    <a:pt x="1" y="376"/>
                    <a:pt x="303" y="527"/>
                  </a:cubicBezTo>
                  <a:cubicBezTo>
                    <a:pt x="802" y="726"/>
                    <a:pt x="1301" y="826"/>
                    <a:pt x="1819" y="826"/>
                  </a:cubicBezTo>
                  <a:cubicBezTo>
                    <a:pt x="1991" y="826"/>
                    <a:pt x="2166" y="815"/>
                    <a:pt x="2343" y="793"/>
                  </a:cubicBezTo>
                  <a:cubicBezTo>
                    <a:pt x="2685" y="750"/>
                    <a:pt x="2533" y="214"/>
                    <a:pt x="2205" y="214"/>
                  </a:cubicBezTo>
                  <a:cubicBezTo>
                    <a:pt x="2192" y="214"/>
                    <a:pt x="2179" y="215"/>
                    <a:pt x="2166" y="216"/>
                  </a:cubicBezTo>
                  <a:cubicBezTo>
                    <a:pt x="1997" y="244"/>
                    <a:pt x="1829" y="259"/>
                    <a:pt x="1660" y="259"/>
                  </a:cubicBezTo>
                  <a:cubicBezTo>
                    <a:pt x="1296" y="259"/>
                    <a:pt x="933" y="190"/>
                    <a:pt x="569" y="39"/>
                  </a:cubicBezTo>
                  <a:cubicBezTo>
                    <a:pt x="522" y="12"/>
                    <a:pt x="476" y="1"/>
                    <a:pt x="43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6" name="Google Shape;845;p27">
              <a:extLst>
                <a:ext uri="{FF2B5EF4-FFF2-40B4-BE49-F238E27FC236}">
                  <a16:creationId xmlns:a16="http://schemas.microsoft.com/office/drawing/2014/main" xmlns="" id="{D1B6B380-B86A-2F2D-84F3-DBE333FC546B}"/>
                </a:ext>
              </a:extLst>
            </p:cNvPr>
            <p:cNvSpPr/>
            <p:nvPr/>
          </p:nvSpPr>
          <p:spPr>
            <a:xfrm>
              <a:off x="3231475" y="2318400"/>
              <a:ext cx="52475" cy="17550"/>
            </a:xfrm>
            <a:custGeom>
              <a:avLst/>
              <a:gdLst/>
              <a:ahLst/>
              <a:cxnLst/>
              <a:rect l="l" t="t" r="r" b="b"/>
              <a:pathLst>
                <a:path w="2099" h="702" extrusionOk="0">
                  <a:moveTo>
                    <a:pt x="471" y="1"/>
                  </a:moveTo>
                  <a:cubicBezTo>
                    <a:pt x="205" y="1"/>
                    <a:pt x="1" y="394"/>
                    <a:pt x="314" y="511"/>
                  </a:cubicBezTo>
                  <a:cubicBezTo>
                    <a:pt x="582" y="633"/>
                    <a:pt x="850" y="702"/>
                    <a:pt x="1126" y="702"/>
                  </a:cubicBezTo>
                  <a:cubicBezTo>
                    <a:pt x="1352" y="702"/>
                    <a:pt x="1582" y="656"/>
                    <a:pt x="1822" y="556"/>
                  </a:cubicBezTo>
                  <a:cubicBezTo>
                    <a:pt x="2099" y="437"/>
                    <a:pt x="2024" y="2"/>
                    <a:pt x="1753" y="2"/>
                  </a:cubicBezTo>
                  <a:cubicBezTo>
                    <a:pt x="1720" y="2"/>
                    <a:pt x="1684" y="9"/>
                    <a:pt x="1645" y="23"/>
                  </a:cubicBezTo>
                  <a:cubicBezTo>
                    <a:pt x="1467" y="90"/>
                    <a:pt x="1290" y="123"/>
                    <a:pt x="1112" y="123"/>
                  </a:cubicBezTo>
                  <a:cubicBezTo>
                    <a:pt x="935" y="123"/>
                    <a:pt x="757" y="90"/>
                    <a:pt x="580" y="23"/>
                  </a:cubicBezTo>
                  <a:cubicBezTo>
                    <a:pt x="543" y="8"/>
                    <a:pt x="507" y="1"/>
                    <a:pt x="47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7" name="Google Shape;846;p27">
              <a:extLst>
                <a:ext uri="{FF2B5EF4-FFF2-40B4-BE49-F238E27FC236}">
                  <a16:creationId xmlns:a16="http://schemas.microsoft.com/office/drawing/2014/main" xmlns="" id="{5B85C031-2D32-26F4-B822-6AC7E6EDB295}"/>
                </a:ext>
              </a:extLst>
            </p:cNvPr>
            <p:cNvSpPr/>
            <p:nvPr/>
          </p:nvSpPr>
          <p:spPr>
            <a:xfrm>
              <a:off x="3044100" y="2771225"/>
              <a:ext cx="41050" cy="18075"/>
            </a:xfrm>
            <a:custGeom>
              <a:avLst/>
              <a:gdLst/>
              <a:ahLst/>
              <a:cxnLst/>
              <a:rect l="l" t="t" r="r" b="b"/>
              <a:pathLst>
                <a:path w="1642" h="723" extrusionOk="0">
                  <a:moveTo>
                    <a:pt x="1332" y="1"/>
                  </a:moveTo>
                  <a:cubicBezTo>
                    <a:pt x="1304" y="1"/>
                    <a:pt x="1274" y="5"/>
                    <a:pt x="1242" y="12"/>
                  </a:cubicBezTo>
                  <a:cubicBezTo>
                    <a:pt x="932" y="57"/>
                    <a:pt x="577" y="101"/>
                    <a:pt x="266" y="146"/>
                  </a:cubicBezTo>
                  <a:cubicBezTo>
                    <a:pt x="89" y="190"/>
                    <a:pt x="0" y="367"/>
                    <a:pt x="44" y="501"/>
                  </a:cubicBezTo>
                  <a:cubicBezTo>
                    <a:pt x="89" y="678"/>
                    <a:pt x="266" y="722"/>
                    <a:pt x="399" y="722"/>
                  </a:cubicBezTo>
                  <a:cubicBezTo>
                    <a:pt x="754" y="634"/>
                    <a:pt x="1065" y="589"/>
                    <a:pt x="1420" y="545"/>
                  </a:cubicBezTo>
                  <a:cubicBezTo>
                    <a:pt x="1553" y="545"/>
                    <a:pt x="1642" y="323"/>
                    <a:pt x="1597" y="190"/>
                  </a:cubicBezTo>
                  <a:cubicBezTo>
                    <a:pt x="1561" y="80"/>
                    <a:pt x="1464" y="1"/>
                    <a:pt x="133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8" name="Google Shape;847;p27">
              <a:extLst>
                <a:ext uri="{FF2B5EF4-FFF2-40B4-BE49-F238E27FC236}">
                  <a16:creationId xmlns:a16="http://schemas.microsoft.com/office/drawing/2014/main" xmlns="" id="{AF4ED9B5-023A-E648-540B-EFC61E61ABF6}"/>
                </a:ext>
              </a:extLst>
            </p:cNvPr>
            <p:cNvSpPr/>
            <p:nvPr/>
          </p:nvSpPr>
          <p:spPr>
            <a:xfrm>
              <a:off x="3427875" y="2692375"/>
              <a:ext cx="41050" cy="17450"/>
            </a:xfrm>
            <a:custGeom>
              <a:avLst/>
              <a:gdLst/>
              <a:ahLst/>
              <a:cxnLst/>
              <a:rect l="l" t="t" r="r" b="b"/>
              <a:pathLst>
                <a:path w="1642" h="698" extrusionOk="0">
                  <a:moveTo>
                    <a:pt x="1342" y="0"/>
                  </a:moveTo>
                  <a:cubicBezTo>
                    <a:pt x="1308" y="0"/>
                    <a:pt x="1274" y="6"/>
                    <a:pt x="1243" y="16"/>
                  </a:cubicBezTo>
                  <a:cubicBezTo>
                    <a:pt x="888" y="61"/>
                    <a:pt x="577" y="105"/>
                    <a:pt x="222" y="149"/>
                  </a:cubicBezTo>
                  <a:cubicBezTo>
                    <a:pt x="89" y="194"/>
                    <a:pt x="0" y="371"/>
                    <a:pt x="45" y="504"/>
                  </a:cubicBezTo>
                  <a:cubicBezTo>
                    <a:pt x="79" y="640"/>
                    <a:pt x="164" y="698"/>
                    <a:pt x="282" y="698"/>
                  </a:cubicBezTo>
                  <a:cubicBezTo>
                    <a:pt x="318" y="698"/>
                    <a:pt x="358" y="692"/>
                    <a:pt x="400" y="682"/>
                  </a:cubicBezTo>
                  <a:cubicBezTo>
                    <a:pt x="710" y="638"/>
                    <a:pt x="1065" y="593"/>
                    <a:pt x="1376" y="549"/>
                  </a:cubicBezTo>
                  <a:cubicBezTo>
                    <a:pt x="1553" y="504"/>
                    <a:pt x="1642" y="327"/>
                    <a:pt x="1598" y="194"/>
                  </a:cubicBezTo>
                  <a:cubicBezTo>
                    <a:pt x="1564" y="58"/>
                    <a:pt x="1452" y="0"/>
                    <a:pt x="134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9" name="Google Shape;848;p27">
              <a:extLst>
                <a:ext uri="{FF2B5EF4-FFF2-40B4-BE49-F238E27FC236}">
                  <a16:creationId xmlns:a16="http://schemas.microsoft.com/office/drawing/2014/main" xmlns="" id="{3A26922A-1D01-CB5B-BD4D-DD76E9CB2AFE}"/>
                </a:ext>
              </a:extLst>
            </p:cNvPr>
            <p:cNvSpPr/>
            <p:nvPr/>
          </p:nvSpPr>
          <p:spPr>
            <a:xfrm>
              <a:off x="3920350" y="2421025"/>
              <a:ext cx="44300" cy="16725"/>
            </a:xfrm>
            <a:custGeom>
              <a:avLst/>
              <a:gdLst/>
              <a:ahLst/>
              <a:cxnLst/>
              <a:rect l="l" t="t" r="r" b="b"/>
              <a:pathLst>
                <a:path w="1772" h="669" extrusionOk="0">
                  <a:moveTo>
                    <a:pt x="356" y="0"/>
                  </a:moveTo>
                  <a:cubicBezTo>
                    <a:pt x="1" y="0"/>
                    <a:pt x="1" y="533"/>
                    <a:pt x="356" y="577"/>
                  </a:cubicBezTo>
                  <a:cubicBezTo>
                    <a:pt x="710" y="621"/>
                    <a:pt x="1065" y="621"/>
                    <a:pt x="1376" y="666"/>
                  </a:cubicBezTo>
                  <a:cubicBezTo>
                    <a:pt x="1391" y="667"/>
                    <a:pt x="1405" y="668"/>
                    <a:pt x="1418" y="668"/>
                  </a:cubicBezTo>
                  <a:cubicBezTo>
                    <a:pt x="1772" y="668"/>
                    <a:pt x="1718" y="132"/>
                    <a:pt x="1376" y="89"/>
                  </a:cubicBezTo>
                  <a:cubicBezTo>
                    <a:pt x="1065" y="89"/>
                    <a:pt x="710" y="45"/>
                    <a:pt x="3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0" name="Google Shape;849;p27">
              <a:extLst>
                <a:ext uri="{FF2B5EF4-FFF2-40B4-BE49-F238E27FC236}">
                  <a16:creationId xmlns:a16="http://schemas.microsoft.com/office/drawing/2014/main" xmlns="" id="{63FA9E6F-ECED-F60F-AB37-473A1D14CE3C}"/>
                </a:ext>
              </a:extLst>
            </p:cNvPr>
            <p:cNvSpPr/>
            <p:nvPr/>
          </p:nvSpPr>
          <p:spPr>
            <a:xfrm>
              <a:off x="3772875" y="2665200"/>
              <a:ext cx="38750" cy="23000"/>
            </a:xfrm>
            <a:custGeom>
              <a:avLst/>
              <a:gdLst/>
              <a:ahLst/>
              <a:cxnLst/>
              <a:rect l="l" t="t" r="r" b="b"/>
              <a:pathLst>
                <a:path w="1550" h="920" extrusionOk="0">
                  <a:moveTo>
                    <a:pt x="1127" y="0"/>
                  </a:moveTo>
                  <a:cubicBezTo>
                    <a:pt x="1079" y="0"/>
                    <a:pt x="1028" y="12"/>
                    <a:pt x="975" y="39"/>
                  </a:cubicBezTo>
                  <a:cubicBezTo>
                    <a:pt x="753" y="127"/>
                    <a:pt x="531" y="260"/>
                    <a:pt x="265" y="393"/>
                  </a:cubicBezTo>
                  <a:cubicBezTo>
                    <a:pt x="1" y="544"/>
                    <a:pt x="154" y="920"/>
                    <a:pt x="424" y="920"/>
                  </a:cubicBezTo>
                  <a:cubicBezTo>
                    <a:pt x="471" y="920"/>
                    <a:pt x="522" y="908"/>
                    <a:pt x="575" y="882"/>
                  </a:cubicBezTo>
                  <a:cubicBezTo>
                    <a:pt x="797" y="748"/>
                    <a:pt x="1019" y="615"/>
                    <a:pt x="1285" y="527"/>
                  </a:cubicBezTo>
                  <a:cubicBezTo>
                    <a:pt x="1549" y="376"/>
                    <a:pt x="1397" y="0"/>
                    <a:pt x="112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1" name="Google Shape;850;p27">
              <a:extLst>
                <a:ext uri="{FF2B5EF4-FFF2-40B4-BE49-F238E27FC236}">
                  <a16:creationId xmlns:a16="http://schemas.microsoft.com/office/drawing/2014/main" xmlns="" id="{37506714-634F-EAA0-7798-40EBD2357112}"/>
                </a:ext>
              </a:extLst>
            </p:cNvPr>
            <p:cNvSpPr/>
            <p:nvPr/>
          </p:nvSpPr>
          <p:spPr>
            <a:xfrm>
              <a:off x="3852700" y="2272375"/>
              <a:ext cx="49925" cy="15575"/>
            </a:xfrm>
            <a:custGeom>
              <a:avLst/>
              <a:gdLst/>
              <a:ahLst/>
              <a:cxnLst/>
              <a:rect l="l" t="t" r="r" b="b"/>
              <a:pathLst>
                <a:path w="1997" h="623" extrusionOk="0">
                  <a:moveTo>
                    <a:pt x="355" y="1"/>
                  </a:moveTo>
                  <a:cubicBezTo>
                    <a:pt x="0" y="1"/>
                    <a:pt x="0" y="533"/>
                    <a:pt x="355" y="578"/>
                  </a:cubicBezTo>
                  <a:cubicBezTo>
                    <a:pt x="754" y="578"/>
                    <a:pt x="1198" y="622"/>
                    <a:pt x="1642" y="622"/>
                  </a:cubicBezTo>
                  <a:cubicBezTo>
                    <a:pt x="1997" y="622"/>
                    <a:pt x="1997" y="90"/>
                    <a:pt x="1642" y="45"/>
                  </a:cubicBezTo>
                  <a:cubicBezTo>
                    <a:pt x="1198" y="45"/>
                    <a:pt x="754" y="1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2" name="Google Shape;851;p27">
              <a:extLst>
                <a:ext uri="{FF2B5EF4-FFF2-40B4-BE49-F238E27FC236}">
                  <a16:creationId xmlns:a16="http://schemas.microsoft.com/office/drawing/2014/main" xmlns="" id="{773A920D-3EA9-2EA9-EF77-9976EADFDC9D}"/>
                </a:ext>
              </a:extLst>
            </p:cNvPr>
            <p:cNvSpPr/>
            <p:nvPr/>
          </p:nvSpPr>
          <p:spPr>
            <a:xfrm>
              <a:off x="3881550" y="2579625"/>
              <a:ext cx="68775" cy="15625"/>
            </a:xfrm>
            <a:custGeom>
              <a:avLst/>
              <a:gdLst/>
              <a:ahLst/>
              <a:cxnLst/>
              <a:rect l="l" t="t" r="r" b="b"/>
              <a:pathLst>
                <a:path w="2751" h="625" extrusionOk="0">
                  <a:moveTo>
                    <a:pt x="2396" y="1"/>
                  </a:moveTo>
                  <a:cubicBezTo>
                    <a:pt x="1686" y="45"/>
                    <a:pt x="1020" y="45"/>
                    <a:pt x="355" y="45"/>
                  </a:cubicBezTo>
                  <a:cubicBezTo>
                    <a:pt x="13" y="88"/>
                    <a:pt x="0" y="624"/>
                    <a:pt x="317" y="624"/>
                  </a:cubicBezTo>
                  <a:cubicBezTo>
                    <a:pt x="329" y="624"/>
                    <a:pt x="342" y="624"/>
                    <a:pt x="355" y="622"/>
                  </a:cubicBezTo>
                  <a:cubicBezTo>
                    <a:pt x="1020" y="622"/>
                    <a:pt x="1686" y="578"/>
                    <a:pt x="2396" y="578"/>
                  </a:cubicBezTo>
                  <a:cubicBezTo>
                    <a:pt x="2751" y="578"/>
                    <a:pt x="2751" y="1"/>
                    <a:pt x="239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3" name="Google Shape;852;p27">
              <a:extLst>
                <a:ext uri="{FF2B5EF4-FFF2-40B4-BE49-F238E27FC236}">
                  <a16:creationId xmlns:a16="http://schemas.microsoft.com/office/drawing/2014/main" xmlns="" id="{E7F15019-5F65-5EBF-F3A9-C79004924A24}"/>
                </a:ext>
              </a:extLst>
            </p:cNvPr>
            <p:cNvSpPr/>
            <p:nvPr/>
          </p:nvSpPr>
          <p:spPr>
            <a:xfrm>
              <a:off x="3620125" y="2020525"/>
              <a:ext cx="41450" cy="17900"/>
            </a:xfrm>
            <a:custGeom>
              <a:avLst/>
              <a:gdLst/>
              <a:ahLst/>
              <a:cxnLst/>
              <a:rect l="l" t="t" r="r" b="b"/>
              <a:pathLst>
                <a:path w="1658" h="716" extrusionOk="0">
                  <a:moveTo>
                    <a:pt x="477" y="1"/>
                  </a:moveTo>
                  <a:cubicBezTo>
                    <a:pt x="150" y="1"/>
                    <a:pt x="0" y="495"/>
                    <a:pt x="341" y="580"/>
                  </a:cubicBezTo>
                  <a:cubicBezTo>
                    <a:pt x="607" y="625"/>
                    <a:pt x="873" y="669"/>
                    <a:pt x="1140" y="713"/>
                  </a:cubicBezTo>
                  <a:cubicBezTo>
                    <a:pt x="1154" y="715"/>
                    <a:pt x="1168" y="716"/>
                    <a:pt x="1181" y="716"/>
                  </a:cubicBezTo>
                  <a:cubicBezTo>
                    <a:pt x="1508" y="716"/>
                    <a:pt x="1658" y="222"/>
                    <a:pt x="1317" y="136"/>
                  </a:cubicBezTo>
                  <a:cubicBezTo>
                    <a:pt x="1051" y="92"/>
                    <a:pt x="785" y="48"/>
                    <a:pt x="518" y="3"/>
                  </a:cubicBezTo>
                  <a:cubicBezTo>
                    <a:pt x="504" y="2"/>
                    <a:pt x="490" y="1"/>
                    <a:pt x="47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4" name="Google Shape;853;p27">
              <a:extLst>
                <a:ext uri="{FF2B5EF4-FFF2-40B4-BE49-F238E27FC236}">
                  <a16:creationId xmlns:a16="http://schemas.microsoft.com/office/drawing/2014/main" xmlns="" id="{3F2C6D50-330C-E45F-BA03-A89660F7546E}"/>
                </a:ext>
              </a:extLst>
            </p:cNvPr>
            <p:cNvSpPr/>
            <p:nvPr/>
          </p:nvSpPr>
          <p:spPr>
            <a:xfrm>
              <a:off x="4386225" y="2253000"/>
              <a:ext cx="31075" cy="25000"/>
            </a:xfrm>
            <a:custGeom>
              <a:avLst/>
              <a:gdLst/>
              <a:ahLst/>
              <a:cxnLst/>
              <a:rect l="l" t="t" r="r" b="b"/>
              <a:pathLst>
                <a:path w="1243" h="1000" extrusionOk="0">
                  <a:moveTo>
                    <a:pt x="338" y="0"/>
                  </a:moveTo>
                  <a:cubicBezTo>
                    <a:pt x="242" y="0"/>
                    <a:pt x="147" y="68"/>
                    <a:pt x="89" y="155"/>
                  </a:cubicBezTo>
                  <a:cubicBezTo>
                    <a:pt x="0" y="288"/>
                    <a:pt x="89" y="465"/>
                    <a:pt x="178" y="554"/>
                  </a:cubicBezTo>
                  <a:cubicBezTo>
                    <a:pt x="399" y="687"/>
                    <a:pt x="577" y="820"/>
                    <a:pt x="754" y="953"/>
                  </a:cubicBezTo>
                  <a:cubicBezTo>
                    <a:pt x="801" y="985"/>
                    <a:pt x="854" y="1000"/>
                    <a:pt x="907" y="1000"/>
                  </a:cubicBezTo>
                  <a:cubicBezTo>
                    <a:pt x="1002" y="1000"/>
                    <a:pt x="1096" y="951"/>
                    <a:pt x="1154" y="865"/>
                  </a:cubicBezTo>
                  <a:cubicBezTo>
                    <a:pt x="1242" y="732"/>
                    <a:pt x="1198" y="554"/>
                    <a:pt x="1065" y="465"/>
                  </a:cubicBezTo>
                  <a:cubicBezTo>
                    <a:pt x="843" y="332"/>
                    <a:pt x="666" y="199"/>
                    <a:pt x="488" y="66"/>
                  </a:cubicBezTo>
                  <a:cubicBezTo>
                    <a:pt x="442" y="20"/>
                    <a:pt x="390" y="0"/>
                    <a:pt x="33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5" name="Google Shape;854;p27">
              <a:extLst>
                <a:ext uri="{FF2B5EF4-FFF2-40B4-BE49-F238E27FC236}">
                  <a16:creationId xmlns:a16="http://schemas.microsoft.com/office/drawing/2014/main" xmlns="" id="{1FF44296-D147-5372-E353-5D87F522AAD9}"/>
                </a:ext>
              </a:extLst>
            </p:cNvPr>
            <p:cNvSpPr/>
            <p:nvPr/>
          </p:nvSpPr>
          <p:spPr>
            <a:xfrm>
              <a:off x="4083450" y="2687000"/>
              <a:ext cx="30850" cy="23400"/>
            </a:xfrm>
            <a:custGeom>
              <a:avLst/>
              <a:gdLst/>
              <a:ahLst/>
              <a:cxnLst/>
              <a:rect l="l" t="t" r="r" b="b"/>
              <a:pathLst>
                <a:path w="1234" h="936" extrusionOk="0">
                  <a:moveTo>
                    <a:pt x="859" y="1"/>
                  </a:moveTo>
                  <a:cubicBezTo>
                    <a:pt x="811" y="1"/>
                    <a:pt x="761" y="17"/>
                    <a:pt x="709" y="54"/>
                  </a:cubicBezTo>
                  <a:cubicBezTo>
                    <a:pt x="575" y="187"/>
                    <a:pt x="398" y="276"/>
                    <a:pt x="265" y="409"/>
                  </a:cubicBezTo>
                  <a:cubicBezTo>
                    <a:pt x="1" y="560"/>
                    <a:pt x="154" y="935"/>
                    <a:pt x="396" y="935"/>
                  </a:cubicBezTo>
                  <a:cubicBezTo>
                    <a:pt x="439" y="935"/>
                    <a:pt x="485" y="923"/>
                    <a:pt x="531" y="897"/>
                  </a:cubicBezTo>
                  <a:cubicBezTo>
                    <a:pt x="709" y="764"/>
                    <a:pt x="842" y="675"/>
                    <a:pt x="975" y="542"/>
                  </a:cubicBezTo>
                  <a:cubicBezTo>
                    <a:pt x="1233" y="394"/>
                    <a:pt x="1092" y="1"/>
                    <a:pt x="85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6" name="Google Shape;855;p27">
              <a:extLst>
                <a:ext uri="{FF2B5EF4-FFF2-40B4-BE49-F238E27FC236}">
                  <a16:creationId xmlns:a16="http://schemas.microsoft.com/office/drawing/2014/main" xmlns="" id="{7D385324-E063-815C-B89B-FB1226982F74}"/>
                </a:ext>
              </a:extLst>
            </p:cNvPr>
            <p:cNvSpPr/>
            <p:nvPr/>
          </p:nvSpPr>
          <p:spPr>
            <a:xfrm>
              <a:off x="4494725" y="2382800"/>
              <a:ext cx="32575" cy="18775"/>
            </a:xfrm>
            <a:custGeom>
              <a:avLst/>
              <a:gdLst/>
              <a:ahLst/>
              <a:cxnLst/>
              <a:rect l="l" t="t" r="r" b="b"/>
              <a:pathLst>
                <a:path w="1303" h="751" extrusionOk="0">
                  <a:moveTo>
                    <a:pt x="350" y="1"/>
                  </a:moveTo>
                  <a:cubicBezTo>
                    <a:pt x="75" y="1"/>
                    <a:pt x="0" y="473"/>
                    <a:pt x="319" y="553"/>
                  </a:cubicBezTo>
                  <a:cubicBezTo>
                    <a:pt x="496" y="597"/>
                    <a:pt x="674" y="686"/>
                    <a:pt x="851" y="731"/>
                  </a:cubicBezTo>
                  <a:cubicBezTo>
                    <a:pt x="887" y="744"/>
                    <a:pt x="922" y="750"/>
                    <a:pt x="953" y="750"/>
                  </a:cubicBezTo>
                  <a:cubicBezTo>
                    <a:pt x="1228" y="750"/>
                    <a:pt x="1303" y="278"/>
                    <a:pt x="984" y="198"/>
                  </a:cubicBezTo>
                  <a:cubicBezTo>
                    <a:pt x="807" y="109"/>
                    <a:pt x="629" y="65"/>
                    <a:pt x="452" y="21"/>
                  </a:cubicBezTo>
                  <a:cubicBezTo>
                    <a:pt x="415" y="7"/>
                    <a:pt x="381" y="1"/>
                    <a:pt x="35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7" name="Google Shape;856;p27">
              <a:extLst>
                <a:ext uri="{FF2B5EF4-FFF2-40B4-BE49-F238E27FC236}">
                  <a16:creationId xmlns:a16="http://schemas.microsoft.com/office/drawing/2014/main" xmlns="" id="{4403D315-6DBD-C0AD-CD65-3749F3A873A8}"/>
                </a:ext>
              </a:extLst>
            </p:cNvPr>
            <p:cNvSpPr/>
            <p:nvPr/>
          </p:nvSpPr>
          <p:spPr>
            <a:xfrm>
              <a:off x="4388425" y="2626925"/>
              <a:ext cx="33300" cy="17075"/>
            </a:xfrm>
            <a:custGeom>
              <a:avLst/>
              <a:gdLst/>
              <a:ahLst/>
              <a:cxnLst/>
              <a:rect l="l" t="t" r="r" b="b"/>
              <a:pathLst>
                <a:path w="1332" h="683" extrusionOk="0">
                  <a:moveTo>
                    <a:pt x="1076" y="1"/>
                  </a:moveTo>
                  <a:cubicBezTo>
                    <a:pt x="1042" y="1"/>
                    <a:pt x="1008" y="6"/>
                    <a:pt x="977" y="17"/>
                  </a:cubicBezTo>
                  <a:cubicBezTo>
                    <a:pt x="711" y="61"/>
                    <a:pt x="444" y="61"/>
                    <a:pt x="223" y="105"/>
                  </a:cubicBezTo>
                  <a:cubicBezTo>
                    <a:pt x="45" y="150"/>
                    <a:pt x="1" y="327"/>
                    <a:pt x="1" y="460"/>
                  </a:cubicBezTo>
                  <a:cubicBezTo>
                    <a:pt x="45" y="638"/>
                    <a:pt x="223" y="682"/>
                    <a:pt x="356" y="682"/>
                  </a:cubicBezTo>
                  <a:cubicBezTo>
                    <a:pt x="622" y="638"/>
                    <a:pt x="844" y="593"/>
                    <a:pt x="1110" y="549"/>
                  </a:cubicBezTo>
                  <a:cubicBezTo>
                    <a:pt x="1287" y="505"/>
                    <a:pt x="1332" y="327"/>
                    <a:pt x="1332" y="194"/>
                  </a:cubicBezTo>
                  <a:cubicBezTo>
                    <a:pt x="1298" y="59"/>
                    <a:pt x="1186" y="1"/>
                    <a:pt x="10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8" name="Google Shape;857;p27">
              <a:extLst>
                <a:ext uri="{FF2B5EF4-FFF2-40B4-BE49-F238E27FC236}">
                  <a16:creationId xmlns:a16="http://schemas.microsoft.com/office/drawing/2014/main" xmlns="" id="{7862187E-1B3F-E6CD-48CF-62061F78E053}"/>
                </a:ext>
              </a:extLst>
            </p:cNvPr>
            <p:cNvSpPr/>
            <p:nvPr/>
          </p:nvSpPr>
          <p:spPr>
            <a:xfrm>
              <a:off x="4502725" y="2513225"/>
              <a:ext cx="38750" cy="23025"/>
            </a:xfrm>
            <a:custGeom>
              <a:avLst/>
              <a:gdLst/>
              <a:ahLst/>
              <a:cxnLst/>
              <a:rect l="l" t="t" r="r" b="b"/>
              <a:pathLst>
                <a:path w="1550" h="921" extrusionOk="0">
                  <a:moveTo>
                    <a:pt x="1112" y="1"/>
                  </a:moveTo>
                  <a:cubicBezTo>
                    <a:pt x="1068" y="1"/>
                    <a:pt x="1021" y="13"/>
                    <a:pt x="975" y="39"/>
                  </a:cubicBezTo>
                  <a:cubicBezTo>
                    <a:pt x="753" y="128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9"/>
                    <a:pt x="575" y="882"/>
                  </a:cubicBezTo>
                  <a:cubicBezTo>
                    <a:pt x="797" y="749"/>
                    <a:pt x="1019" y="616"/>
                    <a:pt x="1285" y="527"/>
                  </a:cubicBezTo>
                  <a:cubicBezTo>
                    <a:pt x="1549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9" name="Google Shape;858;p27">
              <a:extLst>
                <a:ext uri="{FF2B5EF4-FFF2-40B4-BE49-F238E27FC236}">
                  <a16:creationId xmlns:a16="http://schemas.microsoft.com/office/drawing/2014/main" xmlns="" id="{7267F865-6164-2098-4F7A-C3E9788E2128}"/>
                </a:ext>
              </a:extLst>
            </p:cNvPr>
            <p:cNvSpPr/>
            <p:nvPr/>
          </p:nvSpPr>
          <p:spPr>
            <a:xfrm>
              <a:off x="4370475" y="2408325"/>
              <a:ext cx="32725" cy="18750"/>
            </a:xfrm>
            <a:custGeom>
              <a:avLst/>
              <a:gdLst/>
              <a:ahLst/>
              <a:cxnLst/>
              <a:rect l="l" t="t" r="r" b="b"/>
              <a:pathLst>
                <a:path w="1309" h="750" extrusionOk="0">
                  <a:moveTo>
                    <a:pt x="362" y="0"/>
                  </a:moveTo>
                  <a:cubicBezTo>
                    <a:pt x="111" y="0"/>
                    <a:pt x="1" y="473"/>
                    <a:pt x="319" y="553"/>
                  </a:cubicBezTo>
                  <a:cubicBezTo>
                    <a:pt x="497" y="641"/>
                    <a:pt x="674" y="686"/>
                    <a:pt x="852" y="730"/>
                  </a:cubicBezTo>
                  <a:cubicBezTo>
                    <a:pt x="888" y="744"/>
                    <a:pt x="922" y="750"/>
                    <a:pt x="954" y="750"/>
                  </a:cubicBezTo>
                  <a:cubicBezTo>
                    <a:pt x="1229" y="750"/>
                    <a:pt x="1308" y="277"/>
                    <a:pt x="1029" y="198"/>
                  </a:cubicBezTo>
                  <a:cubicBezTo>
                    <a:pt x="852" y="153"/>
                    <a:pt x="674" y="65"/>
                    <a:pt x="453" y="20"/>
                  </a:cubicBezTo>
                  <a:cubicBezTo>
                    <a:pt x="421" y="6"/>
                    <a:pt x="390" y="0"/>
                    <a:pt x="3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0" name="Google Shape;859;p27">
              <a:extLst>
                <a:ext uri="{FF2B5EF4-FFF2-40B4-BE49-F238E27FC236}">
                  <a16:creationId xmlns:a16="http://schemas.microsoft.com/office/drawing/2014/main" xmlns="" id="{CB90D3C5-357F-1CA8-1E50-F2C193BEF0D0}"/>
                </a:ext>
              </a:extLst>
            </p:cNvPr>
            <p:cNvSpPr/>
            <p:nvPr/>
          </p:nvSpPr>
          <p:spPr>
            <a:xfrm>
              <a:off x="4163275" y="2276775"/>
              <a:ext cx="31075" cy="24525"/>
            </a:xfrm>
            <a:custGeom>
              <a:avLst/>
              <a:gdLst/>
              <a:ahLst/>
              <a:cxnLst/>
              <a:rect l="l" t="t" r="r" b="b"/>
              <a:pathLst>
                <a:path w="1243" h="981" extrusionOk="0">
                  <a:moveTo>
                    <a:pt x="336" y="1"/>
                  </a:moveTo>
                  <a:cubicBezTo>
                    <a:pt x="240" y="1"/>
                    <a:pt x="146" y="50"/>
                    <a:pt x="89" y="135"/>
                  </a:cubicBezTo>
                  <a:cubicBezTo>
                    <a:pt x="0" y="269"/>
                    <a:pt x="44" y="446"/>
                    <a:pt x="178" y="535"/>
                  </a:cubicBezTo>
                  <a:cubicBezTo>
                    <a:pt x="399" y="668"/>
                    <a:pt x="577" y="801"/>
                    <a:pt x="754" y="934"/>
                  </a:cubicBezTo>
                  <a:cubicBezTo>
                    <a:pt x="802" y="966"/>
                    <a:pt x="854" y="980"/>
                    <a:pt x="907" y="980"/>
                  </a:cubicBezTo>
                  <a:cubicBezTo>
                    <a:pt x="1002" y="980"/>
                    <a:pt x="1096" y="931"/>
                    <a:pt x="1154" y="845"/>
                  </a:cubicBezTo>
                  <a:cubicBezTo>
                    <a:pt x="1242" y="712"/>
                    <a:pt x="1154" y="535"/>
                    <a:pt x="1065" y="446"/>
                  </a:cubicBezTo>
                  <a:cubicBezTo>
                    <a:pt x="843" y="313"/>
                    <a:pt x="666" y="180"/>
                    <a:pt x="488" y="47"/>
                  </a:cubicBezTo>
                  <a:cubicBezTo>
                    <a:pt x="441" y="15"/>
                    <a:pt x="388" y="1"/>
                    <a:pt x="33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1" name="Google Shape;860;p27">
              <a:extLst>
                <a:ext uri="{FF2B5EF4-FFF2-40B4-BE49-F238E27FC236}">
                  <a16:creationId xmlns:a16="http://schemas.microsoft.com/office/drawing/2014/main" xmlns="" id="{B0A15E31-06AA-C218-AEA0-997D8F932717}"/>
                </a:ext>
              </a:extLst>
            </p:cNvPr>
            <p:cNvSpPr/>
            <p:nvPr/>
          </p:nvSpPr>
          <p:spPr>
            <a:xfrm>
              <a:off x="4271525" y="2406350"/>
              <a:ext cx="32825" cy="18525"/>
            </a:xfrm>
            <a:custGeom>
              <a:avLst/>
              <a:gdLst/>
              <a:ahLst/>
              <a:cxnLst/>
              <a:rect l="l" t="t" r="r" b="b"/>
              <a:pathLst>
                <a:path w="1313" h="741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506" y="632"/>
                    <a:pt x="684" y="676"/>
                    <a:pt x="861" y="720"/>
                  </a:cubicBezTo>
                  <a:cubicBezTo>
                    <a:pt x="898" y="734"/>
                    <a:pt x="932" y="740"/>
                    <a:pt x="963" y="740"/>
                  </a:cubicBezTo>
                  <a:cubicBezTo>
                    <a:pt x="1238" y="740"/>
                    <a:pt x="1313" y="268"/>
                    <a:pt x="994" y="188"/>
                  </a:cubicBezTo>
                  <a:cubicBezTo>
                    <a:pt x="817" y="144"/>
                    <a:pt x="639" y="55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2" name="Google Shape;861;p27">
              <a:extLst>
                <a:ext uri="{FF2B5EF4-FFF2-40B4-BE49-F238E27FC236}">
                  <a16:creationId xmlns:a16="http://schemas.microsoft.com/office/drawing/2014/main" xmlns="" id="{51AF30C2-6B37-934F-4579-210059A85FEA}"/>
                </a:ext>
              </a:extLst>
            </p:cNvPr>
            <p:cNvSpPr/>
            <p:nvPr/>
          </p:nvSpPr>
          <p:spPr>
            <a:xfrm>
              <a:off x="4165475" y="2650325"/>
              <a:ext cx="33300" cy="16950"/>
            </a:xfrm>
            <a:custGeom>
              <a:avLst/>
              <a:gdLst/>
              <a:ahLst/>
              <a:cxnLst/>
              <a:rect l="l" t="t" r="r" b="b"/>
              <a:pathLst>
                <a:path w="1332" h="678" extrusionOk="0">
                  <a:moveTo>
                    <a:pt x="1051" y="1"/>
                  </a:moveTo>
                  <a:cubicBezTo>
                    <a:pt x="1025" y="1"/>
                    <a:pt x="1001" y="5"/>
                    <a:pt x="977" y="12"/>
                  </a:cubicBezTo>
                  <a:cubicBezTo>
                    <a:pt x="711" y="57"/>
                    <a:pt x="445" y="101"/>
                    <a:pt x="223" y="101"/>
                  </a:cubicBezTo>
                  <a:cubicBezTo>
                    <a:pt x="45" y="145"/>
                    <a:pt x="1" y="323"/>
                    <a:pt x="1" y="456"/>
                  </a:cubicBezTo>
                  <a:cubicBezTo>
                    <a:pt x="45" y="634"/>
                    <a:pt x="223" y="678"/>
                    <a:pt x="356" y="678"/>
                  </a:cubicBezTo>
                  <a:cubicBezTo>
                    <a:pt x="622" y="634"/>
                    <a:pt x="844" y="589"/>
                    <a:pt x="1110" y="545"/>
                  </a:cubicBezTo>
                  <a:cubicBezTo>
                    <a:pt x="1288" y="545"/>
                    <a:pt x="1332" y="323"/>
                    <a:pt x="1332" y="190"/>
                  </a:cubicBezTo>
                  <a:cubicBezTo>
                    <a:pt x="1295" y="80"/>
                    <a:pt x="1169" y="1"/>
                    <a:pt x="105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3" name="Google Shape;862;p27">
              <a:extLst>
                <a:ext uri="{FF2B5EF4-FFF2-40B4-BE49-F238E27FC236}">
                  <a16:creationId xmlns:a16="http://schemas.microsoft.com/office/drawing/2014/main" xmlns="" id="{4AEFBF57-25F4-27EF-D13C-4821A8341FFE}"/>
                </a:ext>
              </a:extLst>
            </p:cNvPr>
            <p:cNvSpPr/>
            <p:nvPr/>
          </p:nvSpPr>
          <p:spPr>
            <a:xfrm>
              <a:off x="3946975" y="2914200"/>
              <a:ext cx="34400" cy="17075"/>
            </a:xfrm>
            <a:custGeom>
              <a:avLst/>
              <a:gdLst/>
              <a:ahLst/>
              <a:cxnLst/>
              <a:rect l="l" t="t" r="r" b="b"/>
              <a:pathLst>
                <a:path w="1376" h="683" extrusionOk="0">
                  <a:moveTo>
                    <a:pt x="1114" y="1"/>
                  </a:moveTo>
                  <a:cubicBezTo>
                    <a:pt x="1084" y="1"/>
                    <a:pt x="1052" y="6"/>
                    <a:pt x="1021" y="17"/>
                  </a:cubicBezTo>
                  <a:cubicBezTo>
                    <a:pt x="755" y="17"/>
                    <a:pt x="488" y="61"/>
                    <a:pt x="267" y="106"/>
                  </a:cubicBezTo>
                  <a:cubicBezTo>
                    <a:pt x="89" y="150"/>
                    <a:pt x="0" y="328"/>
                    <a:pt x="45" y="461"/>
                  </a:cubicBezTo>
                  <a:cubicBezTo>
                    <a:pt x="89" y="638"/>
                    <a:pt x="267" y="682"/>
                    <a:pt x="400" y="682"/>
                  </a:cubicBezTo>
                  <a:cubicBezTo>
                    <a:pt x="666" y="638"/>
                    <a:pt x="888" y="594"/>
                    <a:pt x="1154" y="549"/>
                  </a:cubicBezTo>
                  <a:cubicBezTo>
                    <a:pt x="1287" y="505"/>
                    <a:pt x="1376" y="328"/>
                    <a:pt x="1331" y="194"/>
                  </a:cubicBezTo>
                  <a:cubicBezTo>
                    <a:pt x="1298" y="59"/>
                    <a:pt x="1212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4" name="Google Shape;863;p27">
              <a:extLst>
                <a:ext uri="{FF2B5EF4-FFF2-40B4-BE49-F238E27FC236}">
                  <a16:creationId xmlns:a16="http://schemas.microsoft.com/office/drawing/2014/main" xmlns="" id="{A432BF22-5B20-5D3B-5B70-78A51DA9DE24}"/>
                </a:ext>
              </a:extLst>
            </p:cNvPr>
            <p:cNvSpPr/>
            <p:nvPr/>
          </p:nvSpPr>
          <p:spPr>
            <a:xfrm>
              <a:off x="4279775" y="2536525"/>
              <a:ext cx="38575" cy="23025"/>
            </a:xfrm>
            <a:custGeom>
              <a:avLst/>
              <a:gdLst/>
              <a:ahLst/>
              <a:cxnLst/>
              <a:rect l="l" t="t" r="r" b="b"/>
              <a:pathLst>
                <a:path w="1543" h="921" extrusionOk="0">
                  <a:moveTo>
                    <a:pt x="1112" y="1"/>
                  </a:moveTo>
                  <a:cubicBezTo>
                    <a:pt x="1068" y="1"/>
                    <a:pt x="1021" y="12"/>
                    <a:pt x="975" y="39"/>
                  </a:cubicBezTo>
                  <a:cubicBezTo>
                    <a:pt x="753" y="172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8"/>
                    <a:pt x="576" y="882"/>
                  </a:cubicBezTo>
                  <a:cubicBezTo>
                    <a:pt x="797" y="749"/>
                    <a:pt x="1019" y="660"/>
                    <a:pt x="1241" y="527"/>
                  </a:cubicBezTo>
                  <a:cubicBezTo>
                    <a:pt x="1543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5" name="Google Shape;864;p27">
              <a:extLst>
                <a:ext uri="{FF2B5EF4-FFF2-40B4-BE49-F238E27FC236}">
                  <a16:creationId xmlns:a16="http://schemas.microsoft.com/office/drawing/2014/main" xmlns="" id="{56A38BA1-B42E-D54C-B887-856F8425BE0E}"/>
                </a:ext>
              </a:extLst>
            </p:cNvPr>
            <p:cNvSpPr/>
            <p:nvPr/>
          </p:nvSpPr>
          <p:spPr>
            <a:xfrm>
              <a:off x="4147300" y="2431850"/>
              <a:ext cx="32875" cy="18550"/>
            </a:xfrm>
            <a:custGeom>
              <a:avLst/>
              <a:gdLst/>
              <a:ahLst/>
              <a:cxnLst/>
              <a:rect l="l" t="t" r="r" b="b"/>
              <a:pathLst>
                <a:path w="1315" h="742" extrusionOk="0">
                  <a:moveTo>
                    <a:pt x="393" y="1"/>
                  </a:moveTo>
                  <a:cubicBezTo>
                    <a:pt x="127" y="1"/>
                    <a:pt x="1" y="465"/>
                    <a:pt x="329" y="588"/>
                  </a:cubicBezTo>
                  <a:cubicBezTo>
                    <a:pt x="506" y="632"/>
                    <a:pt x="683" y="676"/>
                    <a:pt x="861" y="721"/>
                  </a:cubicBezTo>
                  <a:cubicBezTo>
                    <a:pt x="900" y="735"/>
                    <a:pt x="936" y="742"/>
                    <a:pt x="969" y="742"/>
                  </a:cubicBezTo>
                  <a:cubicBezTo>
                    <a:pt x="1240" y="742"/>
                    <a:pt x="1315" y="307"/>
                    <a:pt x="1038" y="188"/>
                  </a:cubicBezTo>
                  <a:cubicBezTo>
                    <a:pt x="861" y="144"/>
                    <a:pt x="683" y="55"/>
                    <a:pt x="462" y="11"/>
                  </a:cubicBezTo>
                  <a:cubicBezTo>
                    <a:pt x="438" y="4"/>
                    <a:pt x="415" y="1"/>
                    <a:pt x="39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6" name="Google Shape;865;p27">
              <a:extLst>
                <a:ext uri="{FF2B5EF4-FFF2-40B4-BE49-F238E27FC236}">
                  <a16:creationId xmlns:a16="http://schemas.microsoft.com/office/drawing/2014/main" xmlns="" id="{C84D0E2F-AD90-A6CE-B107-90958541FC58}"/>
                </a:ext>
              </a:extLst>
            </p:cNvPr>
            <p:cNvSpPr/>
            <p:nvPr/>
          </p:nvSpPr>
          <p:spPr>
            <a:xfrm>
              <a:off x="5144450" y="1702550"/>
              <a:ext cx="17500" cy="22000"/>
            </a:xfrm>
            <a:custGeom>
              <a:avLst/>
              <a:gdLst/>
              <a:ahLst/>
              <a:cxnLst/>
              <a:rect l="l" t="t" r="r" b="b"/>
              <a:pathLst>
                <a:path w="700" h="880" extrusionOk="0">
                  <a:moveTo>
                    <a:pt x="432" y="0"/>
                  </a:moveTo>
                  <a:cubicBezTo>
                    <a:pt x="371" y="0"/>
                    <a:pt x="314" y="35"/>
                    <a:pt x="285" y="122"/>
                  </a:cubicBezTo>
                  <a:cubicBezTo>
                    <a:pt x="196" y="255"/>
                    <a:pt x="152" y="432"/>
                    <a:pt x="63" y="566"/>
                  </a:cubicBezTo>
                  <a:cubicBezTo>
                    <a:pt x="0" y="722"/>
                    <a:pt x="159" y="879"/>
                    <a:pt x="289" y="879"/>
                  </a:cubicBezTo>
                  <a:cubicBezTo>
                    <a:pt x="343" y="879"/>
                    <a:pt x="392" y="852"/>
                    <a:pt x="418" y="787"/>
                  </a:cubicBezTo>
                  <a:cubicBezTo>
                    <a:pt x="507" y="610"/>
                    <a:pt x="551" y="477"/>
                    <a:pt x="640" y="299"/>
                  </a:cubicBezTo>
                  <a:cubicBezTo>
                    <a:pt x="700" y="150"/>
                    <a:pt x="558" y="0"/>
                    <a:pt x="43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7" name="Google Shape;866;p27">
              <a:extLst>
                <a:ext uri="{FF2B5EF4-FFF2-40B4-BE49-F238E27FC236}">
                  <a16:creationId xmlns:a16="http://schemas.microsoft.com/office/drawing/2014/main" xmlns="" id="{244CA27D-34B9-2D31-0329-8C696EA6C458}"/>
                </a:ext>
              </a:extLst>
            </p:cNvPr>
            <p:cNvSpPr/>
            <p:nvPr/>
          </p:nvSpPr>
          <p:spPr>
            <a:xfrm>
              <a:off x="5077800" y="1797925"/>
              <a:ext cx="11675" cy="19150"/>
            </a:xfrm>
            <a:custGeom>
              <a:avLst/>
              <a:gdLst/>
              <a:ahLst/>
              <a:cxnLst/>
              <a:rect l="l" t="t" r="r" b="b"/>
              <a:pathLst>
                <a:path w="467" h="766" extrusionOk="0">
                  <a:moveTo>
                    <a:pt x="267" y="0"/>
                  </a:moveTo>
                  <a:cubicBezTo>
                    <a:pt x="167" y="0"/>
                    <a:pt x="67" y="56"/>
                    <a:pt x="67" y="167"/>
                  </a:cubicBezTo>
                  <a:cubicBezTo>
                    <a:pt x="23" y="300"/>
                    <a:pt x="23" y="433"/>
                    <a:pt x="23" y="566"/>
                  </a:cubicBezTo>
                  <a:cubicBezTo>
                    <a:pt x="0" y="699"/>
                    <a:pt x="89" y="766"/>
                    <a:pt x="189" y="766"/>
                  </a:cubicBezTo>
                  <a:cubicBezTo>
                    <a:pt x="289" y="766"/>
                    <a:pt x="400" y="699"/>
                    <a:pt x="422" y="566"/>
                  </a:cubicBezTo>
                  <a:cubicBezTo>
                    <a:pt x="422" y="433"/>
                    <a:pt x="422" y="300"/>
                    <a:pt x="466" y="167"/>
                  </a:cubicBezTo>
                  <a:cubicBezTo>
                    <a:pt x="466" y="56"/>
                    <a:pt x="366" y="0"/>
                    <a:pt x="26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8" name="Google Shape;867;p27">
              <a:extLst>
                <a:ext uri="{FF2B5EF4-FFF2-40B4-BE49-F238E27FC236}">
                  <a16:creationId xmlns:a16="http://schemas.microsoft.com/office/drawing/2014/main" xmlns="" id="{00F6B12B-2DE2-9AC2-F2FE-C3AECFE549C1}"/>
                </a:ext>
              </a:extLst>
            </p:cNvPr>
            <p:cNvSpPr/>
            <p:nvPr/>
          </p:nvSpPr>
          <p:spPr>
            <a:xfrm>
              <a:off x="4892875" y="1761800"/>
              <a:ext cx="17150" cy="21825"/>
            </a:xfrm>
            <a:custGeom>
              <a:avLst/>
              <a:gdLst/>
              <a:ahLst/>
              <a:cxnLst/>
              <a:rect l="l" t="t" r="r" b="b"/>
              <a:pathLst>
                <a:path w="686" h="873" extrusionOk="0">
                  <a:moveTo>
                    <a:pt x="253" y="0"/>
                  </a:moveTo>
                  <a:cubicBezTo>
                    <a:pt x="126" y="0"/>
                    <a:pt x="1" y="102"/>
                    <a:pt x="54" y="236"/>
                  </a:cubicBezTo>
                  <a:cubicBezTo>
                    <a:pt x="143" y="414"/>
                    <a:pt x="188" y="591"/>
                    <a:pt x="232" y="725"/>
                  </a:cubicBezTo>
                  <a:cubicBezTo>
                    <a:pt x="284" y="829"/>
                    <a:pt x="371" y="872"/>
                    <a:pt x="452" y="872"/>
                  </a:cubicBezTo>
                  <a:cubicBezTo>
                    <a:pt x="576" y="872"/>
                    <a:pt x="685" y="770"/>
                    <a:pt x="631" y="636"/>
                  </a:cubicBezTo>
                  <a:cubicBezTo>
                    <a:pt x="587" y="458"/>
                    <a:pt x="498" y="281"/>
                    <a:pt x="454" y="148"/>
                  </a:cubicBezTo>
                  <a:cubicBezTo>
                    <a:pt x="419" y="43"/>
                    <a:pt x="336" y="0"/>
                    <a:pt x="25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9" name="Google Shape;868;p27">
              <a:extLst>
                <a:ext uri="{FF2B5EF4-FFF2-40B4-BE49-F238E27FC236}">
                  <a16:creationId xmlns:a16="http://schemas.microsoft.com/office/drawing/2014/main" xmlns="" id="{69219F50-96EC-6235-0985-5E453E057B7D}"/>
                </a:ext>
              </a:extLst>
            </p:cNvPr>
            <p:cNvSpPr/>
            <p:nvPr/>
          </p:nvSpPr>
          <p:spPr>
            <a:xfrm>
              <a:off x="4984000" y="1825025"/>
              <a:ext cx="22350" cy="20700"/>
            </a:xfrm>
            <a:custGeom>
              <a:avLst/>
              <a:gdLst/>
              <a:ahLst/>
              <a:cxnLst/>
              <a:rect l="l" t="t" r="r" b="b"/>
              <a:pathLst>
                <a:path w="894" h="828" extrusionOk="0">
                  <a:moveTo>
                    <a:pt x="271" y="0"/>
                  </a:moveTo>
                  <a:cubicBezTo>
                    <a:pt x="125" y="0"/>
                    <a:pt x="0" y="189"/>
                    <a:pt x="136" y="325"/>
                  </a:cubicBezTo>
                  <a:lnTo>
                    <a:pt x="491" y="769"/>
                  </a:lnTo>
                  <a:cubicBezTo>
                    <a:pt x="533" y="810"/>
                    <a:pt x="579" y="827"/>
                    <a:pt x="623" y="827"/>
                  </a:cubicBezTo>
                  <a:cubicBezTo>
                    <a:pt x="769" y="827"/>
                    <a:pt x="894" y="639"/>
                    <a:pt x="758" y="503"/>
                  </a:cubicBezTo>
                  <a:cubicBezTo>
                    <a:pt x="624" y="325"/>
                    <a:pt x="536" y="192"/>
                    <a:pt x="403" y="59"/>
                  </a:cubicBezTo>
                  <a:cubicBezTo>
                    <a:pt x="361" y="18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0" name="Google Shape;869;p27">
              <a:extLst>
                <a:ext uri="{FF2B5EF4-FFF2-40B4-BE49-F238E27FC236}">
                  <a16:creationId xmlns:a16="http://schemas.microsoft.com/office/drawing/2014/main" xmlns="" id="{5A3CBEE6-D205-9A73-2351-16F6DEE1D414}"/>
                </a:ext>
              </a:extLst>
            </p:cNvPr>
            <p:cNvSpPr/>
            <p:nvPr/>
          </p:nvSpPr>
          <p:spPr>
            <a:xfrm>
              <a:off x="5041750" y="1717225"/>
              <a:ext cx="11125" cy="19175"/>
            </a:xfrm>
            <a:custGeom>
              <a:avLst/>
              <a:gdLst/>
              <a:ahLst/>
              <a:cxnLst/>
              <a:rect l="l" t="t" r="r" b="b"/>
              <a:pathLst>
                <a:path w="445" h="767" extrusionOk="0">
                  <a:moveTo>
                    <a:pt x="244" y="1"/>
                  </a:moveTo>
                  <a:cubicBezTo>
                    <a:pt x="145" y="1"/>
                    <a:pt x="45" y="67"/>
                    <a:pt x="45" y="200"/>
                  </a:cubicBezTo>
                  <a:cubicBezTo>
                    <a:pt x="45" y="333"/>
                    <a:pt x="0" y="467"/>
                    <a:pt x="0" y="600"/>
                  </a:cubicBezTo>
                  <a:cubicBezTo>
                    <a:pt x="0" y="711"/>
                    <a:pt x="89" y="766"/>
                    <a:pt x="183" y="766"/>
                  </a:cubicBezTo>
                  <a:cubicBezTo>
                    <a:pt x="278" y="766"/>
                    <a:pt x="377" y="711"/>
                    <a:pt x="400" y="600"/>
                  </a:cubicBezTo>
                  <a:cubicBezTo>
                    <a:pt x="400" y="467"/>
                    <a:pt x="400" y="333"/>
                    <a:pt x="444" y="200"/>
                  </a:cubicBezTo>
                  <a:cubicBezTo>
                    <a:pt x="444" y="67"/>
                    <a:pt x="344" y="1"/>
                    <a:pt x="24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1" name="Google Shape;870;p27">
              <a:extLst>
                <a:ext uri="{FF2B5EF4-FFF2-40B4-BE49-F238E27FC236}">
                  <a16:creationId xmlns:a16="http://schemas.microsoft.com/office/drawing/2014/main" xmlns="" id="{80D60874-7030-0FBE-B037-7986E5EF92DA}"/>
                </a:ext>
              </a:extLst>
            </p:cNvPr>
            <p:cNvSpPr/>
            <p:nvPr/>
          </p:nvSpPr>
          <p:spPr>
            <a:xfrm>
              <a:off x="5027875" y="1649575"/>
              <a:ext cx="11125" cy="18875"/>
            </a:xfrm>
            <a:custGeom>
              <a:avLst/>
              <a:gdLst/>
              <a:ahLst/>
              <a:cxnLst/>
              <a:rect l="l" t="t" r="r" b="b"/>
              <a:pathLst>
                <a:path w="445" h="755" extrusionOk="0">
                  <a:moveTo>
                    <a:pt x="256" y="0"/>
                  </a:moveTo>
                  <a:cubicBezTo>
                    <a:pt x="156" y="0"/>
                    <a:pt x="45" y="67"/>
                    <a:pt x="23" y="200"/>
                  </a:cubicBezTo>
                  <a:cubicBezTo>
                    <a:pt x="23" y="333"/>
                    <a:pt x="23" y="422"/>
                    <a:pt x="23" y="555"/>
                  </a:cubicBezTo>
                  <a:cubicBezTo>
                    <a:pt x="1" y="688"/>
                    <a:pt x="90" y="755"/>
                    <a:pt x="184" y="755"/>
                  </a:cubicBezTo>
                  <a:cubicBezTo>
                    <a:pt x="278" y="755"/>
                    <a:pt x="378" y="688"/>
                    <a:pt x="378" y="555"/>
                  </a:cubicBezTo>
                  <a:cubicBezTo>
                    <a:pt x="422" y="422"/>
                    <a:pt x="422" y="333"/>
                    <a:pt x="422" y="200"/>
                  </a:cubicBezTo>
                  <a:cubicBezTo>
                    <a:pt x="444" y="67"/>
                    <a:pt x="356" y="0"/>
                    <a:pt x="2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2" name="Google Shape;871;p27">
              <a:extLst>
                <a:ext uri="{FF2B5EF4-FFF2-40B4-BE49-F238E27FC236}">
                  <a16:creationId xmlns:a16="http://schemas.microsoft.com/office/drawing/2014/main" xmlns="" id="{24D43F0B-D462-DD48-E4EB-093924FA5C4C}"/>
                </a:ext>
              </a:extLst>
            </p:cNvPr>
            <p:cNvSpPr/>
            <p:nvPr/>
          </p:nvSpPr>
          <p:spPr>
            <a:xfrm>
              <a:off x="4933825" y="1676400"/>
              <a:ext cx="21725" cy="21150"/>
            </a:xfrm>
            <a:custGeom>
              <a:avLst/>
              <a:gdLst/>
              <a:ahLst/>
              <a:cxnLst/>
              <a:rect l="l" t="t" r="r" b="b"/>
              <a:pathLst>
                <a:path w="869" h="846" extrusionOk="0">
                  <a:moveTo>
                    <a:pt x="281" y="0"/>
                  </a:moveTo>
                  <a:cubicBezTo>
                    <a:pt x="133" y="0"/>
                    <a:pt x="0" y="189"/>
                    <a:pt x="102" y="325"/>
                  </a:cubicBezTo>
                  <a:cubicBezTo>
                    <a:pt x="236" y="502"/>
                    <a:pt x="369" y="635"/>
                    <a:pt x="457" y="769"/>
                  </a:cubicBezTo>
                  <a:cubicBezTo>
                    <a:pt x="501" y="823"/>
                    <a:pt x="550" y="846"/>
                    <a:pt x="597" y="846"/>
                  </a:cubicBezTo>
                  <a:cubicBezTo>
                    <a:pt x="742" y="846"/>
                    <a:pt x="868" y="636"/>
                    <a:pt x="768" y="502"/>
                  </a:cubicBezTo>
                  <a:cubicBezTo>
                    <a:pt x="635" y="369"/>
                    <a:pt x="502" y="192"/>
                    <a:pt x="413" y="59"/>
                  </a:cubicBezTo>
                  <a:cubicBezTo>
                    <a:pt x="372" y="17"/>
                    <a:pt x="326" y="0"/>
                    <a:pt x="28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3" name="Google Shape;872;p27">
              <a:extLst>
                <a:ext uri="{FF2B5EF4-FFF2-40B4-BE49-F238E27FC236}">
                  <a16:creationId xmlns:a16="http://schemas.microsoft.com/office/drawing/2014/main" xmlns="" id="{431489FE-ED3A-4A69-68AF-5FED67D43484}"/>
                </a:ext>
              </a:extLst>
            </p:cNvPr>
            <p:cNvSpPr/>
            <p:nvPr/>
          </p:nvSpPr>
          <p:spPr>
            <a:xfrm>
              <a:off x="3394600" y="2850425"/>
              <a:ext cx="64125" cy="23375"/>
            </a:xfrm>
            <a:custGeom>
              <a:avLst/>
              <a:gdLst/>
              <a:ahLst/>
              <a:cxnLst/>
              <a:rect l="l" t="t" r="r" b="b"/>
              <a:pathLst>
                <a:path w="2565" h="935" extrusionOk="0">
                  <a:moveTo>
                    <a:pt x="2134" y="1"/>
                  </a:moveTo>
                  <a:cubicBezTo>
                    <a:pt x="2090" y="1"/>
                    <a:pt x="2043" y="12"/>
                    <a:pt x="1997" y="39"/>
                  </a:cubicBezTo>
                  <a:cubicBezTo>
                    <a:pt x="1464" y="305"/>
                    <a:pt x="932" y="394"/>
                    <a:pt x="355" y="394"/>
                  </a:cubicBezTo>
                  <a:cubicBezTo>
                    <a:pt x="342" y="392"/>
                    <a:pt x="329" y="391"/>
                    <a:pt x="317" y="391"/>
                  </a:cubicBezTo>
                  <a:cubicBezTo>
                    <a:pt x="1" y="391"/>
                    <a:pt x="13" y="926"/>
                    <a:pt x="355" y="926"/>
                  </a:cubicBezTo>
                  <a:cubicBezTo>
                    <a:pt x="444" y="932"/>
                    <a:pt x="531" y="935"/>
                    <a:pt x="617" y="935"/>
                  </a:cubicBezTo>
                  <a:cubicBezTo>
                    <a:pt x="1220" y="935"/>
                    <a:pt x="1758" y="799"/>
                    <a:pt x="2263" y="527"/>
                  </a:cubicBezTo>
                  <a:cubicBezTo>
                    <a:pt x="2565" y="376"/>
                    <a:pt x="2386" y="1"/>
                    <a:pt x="213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4" name="Google Shape;873;p27">
              <a:extLst>
                <a:ext uri="{FF2B5EF4-FFF2-40B4-BE49-F238E27FC236}">
                  <a16:creationId xmlns:a16="http://schemas.microsoft.com/office/drawing/2014/main" xmlns="" id="{124D32FE-B330-4F54-A752-FEE2238A9589}"/>
                </a:ext>
              </a:extLst>
            </p:cNvPr>
            <p:cNvSpPr/>
            <p:nvPr/>
          </p:nvSpPr>
          <p:spPr>
            <a:xfrm>
              <a:off x="3753725" y="2818725"/>
              <a:ext cx="49275" cy="25450"/>
            </a:xfrm>
            <a:custGeom>
              <a:avLst/>
              <a:gdLst/>
              <a:ahLst/>
              <a:cxnLst/>
              <a:rect l="l" t="t" r="r" b="b"/>
              <a:pathLst>
                <a:path w="1971" h="1018" extrusionOk="0">
                  <a:moveTo>
                    <a:pt x="1610" y="0"/>
                  </a:moveTo>
                  <a:cubicBezTo>
                    <a:pt x="1581" y="0"/>
                    <a:pt x="1551" y="7"/>
                    <a:pt x="1519" y="20"/>
                  </a:cubicBezTo>
                  <a:cubicBezTo>
                    <a:pt x="1120" y="153"/>
                    <a:pt x="720" y="331"/>
                    <a:pt x="277" y="464"/>
                  </a:cubicBezTo>
                  <a:cubicBezTo>
                    <a:pt x="0" y="583"/>
                    <a:pt x="75" y="1018"/>
                    <a:pt x="346" y="1018"/>
                  </a:cubicBezTo>
                  <a:cubicBezTo>
                    <a:pt x="379" y="1018"/>
                    <a:pt x="415" y="1011"/>
                    <a:pt x="454" y="996"/>
                  </a:cubicBezTo>
                  <a:cubicBezTo>
                    <a:pt x="853" y="863"/>
                    <a:pt x="1253" y="730"/>
                    <a:pt x="1652" y="553"/>
                  </a:cubicBezTo>
                  <a:cubicBezTo>
                    <a:pt x="1971" y="473"/>
                    <a:pt x="1860" y="0"/>
                    <a:pt x="16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5" name="Google Shape;874;p27">
              <a:extLst>
                <a:ext uri="{FF2B5EF4-FFF2-40B4-BE49-F238E27FC236}">
                  <a16:creationId xmlns:a16="http://schemas.microsoft.com/office/drawing/2014/main" xmlns="" id="{0450CF22-F0D7-0639-D9F6-C57BF220B481}"/>
                </a:ext>
              </a:extLst>
            </p:cNvPr>
            <p:cNvSpPr/>
            <p:nvPr/>
          </p:nvSpPr>
          <p:spPr>
            <a:xfrm>
              <a:off x="2916525" y="2946725"/>
              <a:ext cx="75450" cy="16725"/>
            </a:xfrm>
            <a:custGeom>
              <a:avLst/>
              <a:gdLst/>
              <a:ahLst/>
              <a:cxnLst/>
              <a:rect l="l" t="t" r="r" b="b"/>
              <a:pathLst>
                <a:path w="3018" h="669" extrusionOk="0">
                  <a:moveTo>
                    <a:pt x="2701" y="0"/>
                  </a:moveTo>
                  <a:cubicBezTo>
                    <a:pt x="2689" y="0"/>
                    <a:pt x="2676" y="1"/>
                    <a:pt x="2663" y="3"/>
                  </a:cubicBezTo>
                  <a:cubicBezTo>
                    <a:pt x="1909" y="47"/>
                    <a:pt x="1154" y="47"/>
                    <a:pt x="400" y="91"/>
                  </a:cubicBezTo>
                  <a:cubicBezTo>
                    <a:pt x="1" y="136"/>
                    <a:pt x="1" y="668"/>
                    <a:pt x="400" y="668"/>
                  </a:cubicBezTo>
                  <a:cubicBezTo>
                    <a:pt x="1154" y="624"/>
                    <a:pt x="1909" y="579"/>
                    <a:pt x="2663" y="579"/>
                  </a:cubicBezTo>
                  <a:cubicBezTo>
                    <a:pt x="3005" y="537"/>
                    <a:pt x="3017" y="0"/>
                    <a:pt x="270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6" name="Google Shape;875;p27">
              <a:extLst>
                <a:ext uri="{FF2B5EF4-FFF2-40B4-BE49-F238E27FC236}">
                  <a16:creationId xmlns:a16="http://schemas.microsoft.com/office/drawing/2014/main" xmlns="" id="{5A68D4DD-1399-4F04-F790-8AA43AF17B73}"/>
                </a:ext>
              </a:extLst>
            </p:cNvPr>
            <p:cNvSpPr/>
            <p:nvPr/>
          </p:nvSpPr>
          <p:spPr>
            <a:xfrm>
              <a:off x="2929850" y="2702750"/>
              <a:ext cx="44375" cy="16725"/>
            </a:xfrm>
            <a:custGeom>
              <a:avLst/>
              <a:gdLst/>
              <a:ahLst/>
              <a:cxnLst/>
              <a:rect l="l" t="t" r="r" b="b"/>
              <a:pathLst>
                <a:path w="1775" h="669" extrusionOk="0">
                  <a:moveTo>
                    <a:pt x="355" y="1"/>
                  </a:moveTo>
                  <a:cubicBezTo>
                    <a:pt x="0" y="1"/>
                    <a:pt x="0" y="533"/>
                    <a:pt x="355" y="577"/>
                  </a:cubicBezTo>
                  <a:cubicBezTo>
                    <a:pt x="710" y="622"/>
                    <a:pt x="1065" y="666"/>
                    <a:pt x="1420" y="666"/>
                  </a:cubicBezTo>
                  <a:cubicBezTo>
                    <a:pt x="1433" y="668"/>
                    <a:pt x="1446" y="669"/>
                    <a:pt x="1458" y="669"/>
                  </a:cubicBezTo>
                  <a:cubicBezTo>
                    <a:pt x="1774" y="669"/>
                    <a:pt x="1762" y="132"/>
                    <a:pt x="1420" y="89"/>
                  </a:cubicBezTo>
                  <a:cubicBezTo>
                    <a:pt x="1065" y="89"/>
                    <a:pt x="710" y="45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7" name="Google Shape;876;p27">
              <a:extLst>
                <a:ext uri="{FF2B5EF4-FFF2-40B4-BE49-F238E27FC236}">
                  <a16:creationId xmlns:a16="http://schemas.microsoft.com/office/drawing/2014/main" xmlns="" id="{159E0B3F-2A2E-9533-BA0D-BD552DD86BEC}"/>
                </a:ext>
              </a:extLst>
            </p:cNvPr>
            <p:cNvSpPr/>
            <p:nvPr/>
          </p:nvSpPr>
          <p:spPr>
            <a:xfrm>
              <a:off x="3609575" y="3009100"/>
              <a:ext cx="38925" cy="23675"/>
            </a:xfrm>
            <a:custGeom>
              <a:avLst/>
              <a:gdLst/>
              <a:ahLst/>
              <a:cxnLst/>
              <a:rect l="l" t="t" r="r" b="b"/>
              <a:pathLst>
                <a:path w="1557" h="947" extrusionOk="0">
                  <a:moveTo>
                    <a:pt x="1114" y="1"/>
                  </a:moveTo>
                  <a:cubicBezTo>
                    <a:pt x="1072" y="1"/>
                    <a:pt x="1028" y="12"/>
                    <a:pt x="985" y="37"/>
                  </a:cubicBezTo>
                  <a:cubicBezTo>
                    <a:pt x="763" y="170"/>
                    <a:pt x="497" y="303"/>
                    <a:pt x="275" y="392"/>
                  </a:cubicBezTo>
                  <a:cubicBezTo>
                    <a:pt x="1" y="548"/>
                    <a:pt x="176" y="947"/>
                    <a:pt x="434" y="947"/>
                  </a:cubicBezTo>
                  <a:cubicBezTo>
                    <a:pt x="469" y="947"/>
                    <a:pt x="505" y="940"/>
                    <a:pt x="541" y="924"/>
                  </a:cubicBezTo>
                  <a:cubicBezTo>
                    <a:pt x="807" y="791"/>
                    <a:pt x="1029" y="658"/>
                    <a:pt x="1251" y="525"/>
                  </a:cubicBezTo>
                  <a:cubicBezTo>
                    <a:pt x="1556" y="410"/>
                    <a:pt x="1369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8" name="Google Shape;877;p27">
              <a:extLst>
                <a:ext uri="{FF2B5EF4-FFF2-40B4-BE49-F238E27FC236}">
                  <a16:creationId xmlns:a16="http://schemas.microsoft.com/office/drawing/2014/main" xmlns="" id="{FC352E22-7766-F83A-0866-7C69D92DCF31}"/>
                </a:ext>
              </a:extLst>
            </p:cNvPr>
            <p:cNvSpPr/>
            <p:nvPr/>
          </p:nvSpPr>
          <p:spPr>
            <a:xfrm>
              <a:off x="3639300" y="2711625"/>
              <a:ext cx="65625" cy="22525"/>
            </a:xfrm>
            <a:custGeom>
              <a:avLst/>
              <a:gdLst/>
              <a:ahLst/>
              <a:cxnLst/>
              <a:rect l="l" t="t" r="r" b="b"/>
              <a:pathLst>
                <a:path w="2625" h="901" extrusionOk="0">
                  <a:moveTo>
                    <a:pt x="1015" y="1"/>
                  </a:moveTo>
                  <a:cubicBezTo>
                    <a:pt x="782" y="1"/>
                    <a:pt x="550" y="30"/>
                    <a:pt x="328" y="89"/>
                  </a:cubicBezTo>
                  <a:cubicBezTo>
                    <a:pt x="0" y="212"/>
                    <a:pt x="89" y="676"/>
                    <a:pt x="384" y="676"/>
                  </a:cubicBezTo>
                  <a:cubicBezTo>
                    <a:pt x="408" y="676"/>
                    <a:pt x="434" y="673"/>
                    <a:pt x="461" y="666"/>
                  </a:cubicBezTo>
                  <a:cubicBezTo>
                    <a:pt x="683" y="598"/>
                    <a:pt x="899" y="562"/>
                    <a:pt x="1108" y="562"/>
                  </a:cubicBezTo>
                  <a:cubicBezTo>
                    <a:pt x="1442" y="562"/>
                    <a:pt x="1758" y="653"/>
                    <a:pt x="2058" y="844"/>
                  </a:cubicBezTo>
                  <a:cubicBezTo>
                    <a:pt x="2114" y="883"/>
                    <a:pt x="2169" y="900"/>
                    <a:pt x="2221" y="900"/>
                  </a:cubicBezTo>
                  <a:cubicBezTo>
                    <a:pt x="2460" y="900"/>
                    <a:pt x="2624" y="538"/>
                    <a:pt x="2369" y="356"/>
                  </a:cubicBezTo>
                  <a:cubicBezTo>
                    <a:pt x="1955" y="119"/>
                    <a:pt x="1482" y="1"/>
                    <a:pt x="101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9" name="Google Shape;878;p27">
              <a:extLst>
                <a:ext uri="{FF2B5EF4-FFF2-40B4-BE49-F238E27FC236}">
                  <a16:creationId xmlns:a16="http://schemas.microsoft.com/office/drawing/2014/main" xmlns="" id="{C581E555-DC8B-F075-89C3-BFC0E9310BE4}"/>
                </a:ext>
              </a:extLst>
            </p:cNvPr>
            <p:cNvSpPr/>
            <p:nvPr/>
          </p:nvSpPr>
          <p:spPr>
            <a:xfrm>
              <a:off x="4113700" y="2856875"/>
              <a:ext cx="41475" cy="17900"/>
            </a:xfrm>
            <a:custGeom>
              <a:avLst/>
              <a:gdLst/>
              <a:ahLst/>
              <a:cxnLst/>
              <a:rect l="l" t="t" r="r" b="b"/>
              <a:pathLst>
                <a:path w="1659" h="716" extrusionOk="0">
                  <a:moveTo>
                    <a:pt x="477" y="0"/>
                  </a:moveTo>
                  <a:cubicBezTo>
                    <a:pt x="151" y="0"/>
                    <a:pt x="1" y="494"/>
                    <a:pt x="342" y="580"/>
                  </a:cubicBezTo>
                  <a:cubicBezTo>
                    <a:pt x="608" y="624"/>
                    <a:pt x="874" y="668"/>
                    <a:pt x="1140" y="713"/>
                  </a:cubicBezTo>
                  <a:cubicBezTo>
                    <a:pt x="1154" y="714"/>
                    <a:pt x="1168" y="715"/>
                    <a:pt x="1182" y="715"/>
                  </a:cubicBezTo>
                  <a:cubicBezTo>
                    <a:pt x="1508" y="715"/>
                    <a:pt x="1658" y="221"/>
                    <a:pt x="1318" y="136"/>
                  </a:cubicBezTo>
                  <a:cubicBezTo>
                    <a:pt x="1051" y="92"/>
                    <a:pt x="785" y="47"/>
                    <a:pt x="519" y="3"/>
                  </a:cubicBezTo>
                  <a:cubicBezTo>
                    <a:pt x="505" y="1"/>
                    <a:pt x="491" y="0"/>
                    <a:pt x="4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0" name="Google Shape;879;p27">
              <a:extLst>
                <a:ext uri="{FF2B5EF4-FFF2-40B4-BE49-F238E27FC236}">
                  <a16:creationId xmlns:a16="http://schemas.microsoft.com/office/drawing/2014/main" xmlns="" id="{345799E9-7C27-6EEC-AF7A-A6A8C6B33619}"/>
                </a:ext>
              </a:extLst>
            </p:cNvPr>
            <p:cNvSpPr/>
            <p:nvPr/>
          </p:nvSpPr>
          <p:spPr>
            <a:xfrm>
              <a:off x="2915775" y="2101500"/>
              <a:ext cx="64750" cy="20125"/>
            </a:xfrm>
            <a:custGeom>
              <a:avLst/>
              <a:gdLst/>
              <a:ahLst/>
              <a:cxnLst/>
              <a:rect l="l" t="t" r="r" b="b"/>
              <a:pathLst>
                <a:path w="2590" h="805" extrusionOk="0">
                  <a:moveTo>
                    <a:pt x="433" y="1"/>
                  </a:moveTo>
                  <a:cubicBezTo>
                    <a:pt x="110" y="1"/>
                    <a:pt x="1" y="493"/>
                    <a:pt x="341" y="536"/>
                  </a:cubicBezTo>
                  <a:cubicBezTo>
                    <a:pt x="918" y="624"/>
                    <a:pt x="1495" y="713"/>
                    <a:pt x="2116" y="802"/>
                  </a:cubicBezTo>
                  <a:cubicBezTo>
                    <a:pt x="2130" y="804"/>
                    <a:pt x="2144" y="804"/>
                    <a:pt x="2157" y="804"/>
                  </a:cubicBezTo>
                  <a:cubicBezTo>
                    <a:pt x="2481" y="804"/>
                    <a:pt x="2590" y="310"/>
                    <a:pt x="2249" y="225"/>
                  </a:cubicBezTo>
                  <a:cubicBezTo>
                    <a:pt x="1672" y="181"/>
                    <a:pt x="1051" y="92"/>
                    <a:pt x="474" y="3"/>
                  </a:cubicBezTo>
                  <a:cubicBezTo>
                    <a:pt x="460" y="1"/>
                    <a:pt x="446" y="1"/>
                    <a:pt x="43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1" name="Google Shape;880;p27">
              <a:extLst>
                <a:ext uri="{FF2B5EF4-FFF2-40B4-BE49-F238E27FC236}">
                  <a16:creationId xmlns:a16="http://schemas.microsoft.com/office/drawing/2014/main" xmlns="" id="{6CD73DC6-A5FD-2642-56B6-771C6CCFF72F}"/>
                </a:ext>
              </a:extLst>
            </p:cNvPr>
            <p:cNvSpPr/>
            <p:nvPr/>
          </p:nvSpPr>
          <p:spPr>
            <a:xfrm>
              <a:off x="2810050" y="22513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8"/>
                    <a:pt x="355" y="578"/>
                  </a:cubicBezTo>
                  <a:lnTo>
                    <a:pt x="1110" y="578"/>
                  </a:lnTo>
                  <a:cubicBezTo>
                    <a:pt x="1465" y="578"/>
                    <a:pt x="1465" y="1"/>
                    <a:pt x="111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2" name="Google Shape;881;p27">
              <a:extLst>
                <a:ext uri="{FF2B5EF4-FFF2-40B4-BE49-F238E27FC236}">
                  <a16:creationId xmlns:a16="http://schemas.microsoft.com/office/drawing/2014/main" xmlns="" id="{937444E8-D85C-52C9-2345-26D87BD0C646}"/>
                </a:ext>
              </a:extLst>
            </p:cNvPr>
            <p:cNvSpPr/>
            <p:nvPr/>
          </p:nvSpPr>
          <p:spPr>
            <a:xfrm>
              <a:off x="3211525" y="2000050"/>
              <a:ext cx="78900" cy="38900"/>
            </a:xfrm>
            <a:custGeom>
              <a:avLst/>
              <a:gdLst/>
              <a:ahLst/>
              <a:cxnLst/>
              <a:rect l="l" t="t" r="r" b="b"/>
              <a:pathLst>
                <a:path w="3156" h="1556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1067" y="822"/>
                    <a:pt x="1822" y="1177"/>
                    <a:pt x="2576" y="1532"/>
                  </a:cubicBezTo>
                  <a:cubicBezTo>
                    <a:pt x="2613" y="1548"/>
                    <a:pt x="2649" y="1555"/>
                    <a:pt x="2685" y="1555"/>
                  </a:cubicBezTo>
                  <a:cubicBezTo>
                    <a:pt x="2951" y="1555"/>
                    <a:pt x="3155" y="1162"/>
                    <a:pt x="2842" y="1044"/>
                  </a:cubicBezTo>
                  <a:cubicBezTo>
                    <a:pt x="2088" y="689"/>
                    <a:pt x="1334" y="334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3" name="Google Shape;882;p27">
              <a:extLst>
                <a:ext uri="{FF2B5EF4-FFF2-40B4-BE49-F238E27FC236}">
                  <a16:creationId xmlns:a16="http://schemas.microsoft.com/office/drawing/2014/main" xmlns="" id="{7C961322-451A-A72F-FF7B-D7349A60D692}"/>
                </a:ext>
              </a:extLst>
            </p:cNvPr>
            <p:cNvSpPr/>
            <p:nvPr/>
          </p:nvSpPr>
          <p:spPr>
            <a:xfrm>
              <a:off x="3162575" y="2233075"/>
              <a:ext cx="63650" cy="26525"/>
            </a:xfrm>
            <a:custGeom>
              <a:avLst/>
              <a:gdLst/>
              <a:ahLst/>
              <a:cxnLst/>
              <a:rect l="l" t="t" r="r" b="b"/>
              <a:pathLst>
                <a:path w="2546" h="1061" extrusionOk="0">
                  <a:moveTo>
                    <a:pt x="350" y="0"/>
                  </a:moveTo>
                  <a:cubicBezTo>
                    <a:pt x="75" y="0"/>
                    <a:pt x="0" y="473"/>
                    <a:pt x="319" y="552"/>
                  </a:cubicBezTo>
                  <a:cubicBezTo>
                    <a:pt x="896" y="730"/>
                    <a:pt x="1473" y="907"/>
                    <a:pt x="2049" y="1040"/>
                  </a:cubicBezTo>
                  <a:cubicBezTo>
                    <a:pt x="2086" y="1054"/>
                    <a:pt x="2120" y="1060"/>
                    <a:pt x="2153" y="1060"/>
                  </a:cubicBezTo>
                  <a:cubicBezTo>
                    <a:pt x="2435" y="1060"/>
                    <a:pt x="2545" y="588"/>
                    <a:pt x="2227" y="508"/>
                  </a:cubicBezTo>
                  <a:cubicBezTo>
                    <a:pt x="1650" y="331"/>
                    <a:pt x="1029" y="153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4" name="Google Shape;883;p27">
              <a:extLst>
                <a:ext uri="{FF2B5EF4-FFF2-40B4-BE49-F238E27FC236}">
                  <a16:creationId xmlns:a16="http://schemas.microsoft.com/office/drawing/2014/main" xmlns="" id="{2BE94E83-914A-63B3-32C7-B7D3A8B5E88A}"/>
                </a:ext>
              </a:extLst>
            </p:cNvPr>
            <p:cNvSpPr/>
            <p:nvPr/>
          </p:nvSpPr>
          <p:spPr>
            <a:xfrm>
              <a:off x="2979625" y="1986800"/>
              <a:ext cx="50150" cy="26900"/>
            </a:xfrm>
            <a:custGeom>
              <a:avLst/>
              <a:gdLst/>
              <a:ahLst/>
              <a:cxnLst/>
              <a:rect l="l" t="t" r="r" b="b"/>
              <a:pathLst>
                <a:path w="2006" h="1076" extrusionOk="0">
                  <a:moveTo>
                    <a:pt x="341" y="0"/>
                  </a:moveTo>
                  <a:cubicBezTo>
                    <a:pt x="71" y="0"/>
                    <a:pt x="0" y="435"/>
                    <a:pt x="316" y="554"/>
                  </a:cubicBezTo>
                  <a:cubicBezTo>
                    <a:pt x="716" y="731"/>
                    <a:pt x="1159" y="909"/>
                    <a:pt x="1559" y="1042"/>
                  </a:cubicBezTo>
                  <a:cubicBezTo>
                    <a:pt x="1605" y="1065"/>
                    <a:pt x="1648" y="1075"/>
                    <a:pt x="1687" y="1075"/>
                  </a:cubicBezTo>
                  <a:cubicBezTo>
                    <a:pt x="1941" y="1075"/>
                    <a:pt x="2006" y="625"/>
                    <a:pt x="1736" y="509"/>
                  </a:cubicBezTo>
                  <a:cubicBezTo>
                    <a:pt x="1292" y="332"/>
                    <a:pt x="893" y="199"/>
                    <a:pt x="449" y="21"/>
                  </a:cubicBezTo>
                  <a:cubicBezTo>
                    <a:pt x="411" y="7"/>
                    <a:pt x="374" y="0"/>
                    <a:pt x="34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5" name="Google Shape;884;p27">
              <a:extLst>
                <a:ext uri="{FF2B5EF4-FFF2-40B4-BE49-F238E27FC236}">
                  <a16:creationId xmlns:a16="http://schemas.microsoft.com/office/drawing/2014/main" xmlns="" id="{0FA187D6-F785-37F8-D5E3-921E75B946BD}"/>
                </a:ext>
              </a:extLst>
            </p:cNvPr>
            <p:cNvSpPr/>
            <p:nvPr/>
          </p:nvSpPr>
          <p:spPr>
            <a:xfrm>
              <a:off x="2589325" y="2201400"/>
              <a:ext cx="82050" cy="26500"/>
            </a:xfrm>
            <a:custGeom>
              <a:avLst/>
              <a:gdLst/>
              <a:ahLst/>
              <a:cxnLst/>
              <a:rect l="l" t="t" r="r" b="b"/>
              <a:pathLst>
                <a:path w="3282" h="1060" extrusionOk="0">
                  <a:moveTo>
                    <a:pt x="355" y="0"/>
                  </a:moveTo>
                  <a:cubicBezTo>
                    <a:pt x="0" y="0"/>
                    <a:pt x="0" y="533"/>
                    <a:pt x="355" y="533"/>
                  </a:cubicBezTo>
                  <a:cubicBezTo>
                    <a:pt x="1154" y="533"/>
                    <a:pt x="1952" y="710"/>
                    <a:pt x="2707" y="1021"/>
                  </a:cubicBezTo>
                  <a:cubicBezTo>
                    <a:pt x="2760" y="1047"/>
                    <a:pt x="2811" y="1059"/>
                    <a:pt x="2859" y="1059"/>
                  </a:cubicBezTo>
                  <a:cubicBezTo>
                    <a:pt x="3128" y="1059"/>
                    <a:pt x="3281" y="684"/>
                    <a:pt x="3017" y="533"/>
                  </a:cubicBezTo>
                  <a:cubicBezTo>
                    <a:pt x="2174" y="178"/>
                    <a:pt x="1287" y="0"/>
                    <a:pt x="35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6" name="Google Shape;885;p27">
              <a:extLst>
                <a:ext uri="{FF2B5EF4-FFF2-40B4-BE49-F238E27FC236}">
                  <a16:creationId xmlns:a16="http://schemas.microsoft.com/office/drawing/2014/main" xmlns="" id="{B268850A-6930-8173-BCF5-24B4A2055360}"/>
                </a:ext>
              </a:extLst>
            </p:cNvPr>
            <p:cNvSpPr/>
            <p:nvPr/>
          </p:nvSpPr>
          <p:spPr>
            <a:xfrm>
              <a:off x="3104050" y="2101725"/>
              <a:ext cx="52825" cy="32250"/>
            </a:xfrm>
            <a:custGeom>
              <a:avLst/>
              <a:gdLst/>
              <a:ahLst/>
              <a:cxnLst/>
              <a:rect l="l" t="t" r="r" b="b"/>
              <a:pathLst>
                <a:path w="2113" h="1290" extrusionOk="0">
                  <a:moveTo>
                    <a:pt x="437" y="0"/>
                  </a:moveTo>
                  <a:cubicBezTo>
                    <a:pt x="185" y="0"/>
                    <a:pt x="0" y="376"/>
                    <a:pt x="264" y="527"/>
                  </a:cubicBezTo>
                  <a:cubicBezTo>
                    <a:pt x="708" y="748"/>
                    <a:pt x="1107" y="1015"/>
                    <a:pt x="1551" y="1237"/>
                  </a:cubicBezTo>
                  <a:cubicBezTo>
                    <a:pt x="1603" y="1274"/>
                    <a:pt x="1655" y="1290"/>
                    <a:pt x="1704" y="1290"/>
                  </a:cubicBezTo>
                  <a:cubicBezTo>
                    <a:pt x="1947" y="1290"/>
                    <a:pt x="2112" y="896"/>
                    <a:pt x="1817" y="748"/>
                  </a:cubicBezTo>
                  <a:cubicBezTo>
                    <a:pt x="1418" y="527"/>
                    <a:pt x="974" y="260"/>
                    <a:pt x="575" y="39"/>
                  </a:cubicBezTo>
                  <a:cubicBezTo>
                    <a:pt x="528" y="12"/>
                    <a:pt x="482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7" name="Google Shape;886;p27">
              <a:extLst>
                <a:ext uri="{FF2B5EF4-FFF2-40B4-BE49-F238E27FC236}">
                  <a16:creationId xmlns:a16="http://schemas.microsoft.com/office/drawing/2014/main" xmlns="" id="{4B16D354-10BE-C1D7-33E8-7D7FFAF334A8}"/>
                </a:ext>
              </a:extLst>
            </p:cNvPr>
            <p:cNvSpPr/>
            <p:nvPr/>
          </p:nvSpPr>
          <p:spPr>
            <a:xfrm>
              <a:off x="2959850" y="2232600"/>
              <a:ext cx="63200" cy="27600"/>
            </a:xfrm>
            <a:custGeom>
              <a:avLst/>
              <a:gdLst/>
              <a:ahLst/>
              <a:cxnLst/>
              <a:rect l="l" t="t" r="r" b="b"/>
              <a:pathLst>
                <a:path w="2528" h="1104" extrusionOk="0">
                  <a:moveTo>
                    <a:pt x="437" y="1"/>
                  </a:moveTo>
                  <a:cubicBezTo>
                    <a:pt x="185" y="1"/>
                    <a:pt x="0" y="376"/>
                    <a:pt x="264" y="527"/>
                  </a:cubicBezTo>
                  <a:cubicBezTo>
                    <a:pt x="841" y="882"/>
                    <a:pt x="1507" y="1104"/>
                    <a:pt x="2172" y="1104"/>
                  </a:cubicBezTo>
                  <a:cubicBezTo>
                    <a:pt x="2527" y="1104"/>
                    <a:pt x="2527" y="527"/>
                    <a:pt x="2172" y="527"/>
                  </a:cubicBezTo>
                  <a:cubicBezTo>
                    <a:pt x="1595" y="527"/>
                    <a:pt x="1063" y="350"/>
                    <a:pt x="575" y="39"/>
                  </a:cubicBezTo>
                  <a:cubicBezTo>
                    <a:pt x="528" y="12"/>
                    <a:pt x="482" y="1"/>
                    <a:pt x="43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8" name="Google Shape;887;p27">
              <a:extLst>
                <a:ext uri="{FF2B5EF4-FFF2-40B4-BE49-F238E27FC236}">
                  <a16:creationId xmlns:a16="http://schemas.microsoft.com/office/drawing/2014/main" xmlns="" id="{F90E1FE5-D5B7-8D9B-3951-BEC7B221DE7F}"/>
                </a:ext>
              </a:extLst>
            </p:cNvPr>
            <p:cNvSpPr/>
            <p:nvPr/>
          </p:nvSpPr>
          <p:spPr>
            <a:xfrm>
              <a:off x="2821200" y="1993025"/>
              <a:ext cx="51425" cy="21325"/>
            </a:xfrm>
            <a:custGeom>
              <a:avLst/>
              <a:gdLst/>
              <a:ahLst/>
              <a:cxnLst/>
              <a:rect l="l" t="t" r="r" b="b"/>
              <a:pathLst>
                <a:path w="2057" h="853" extrusionOk="0">
                  <a:moveTo>
                    <a:pt x="396" y="0"/>
                  </a:moveTo>
                  <a:cubicBezTo>
                    <a:pt x="153" y="0"/>
                    <a:pt x="0" y="376"/>
                    <a:pt x="264" y="527"/>
                  </a:cubicBezTo>
                  <a:cubicBezTo>
                    <a:pt x="575" y="744"/>
                    <a:pt x="929" y="853"/>
                    <a:pt x="1281" y="853"/>
                  </a:cubicBezTo>
                  <a:cubicBezTo>
                    <a:pt x="1432" y="853"/>
                    <a:pt x="1582" y="833"/>
                    <a:pt x="1729" y="793"/>
                  </a:cubicBezTo>
                  <a:cubicBezTo>
                    <a:pt x="2056" y="711"/>
                    <a:pt x="1968" y="250"/>
                    <a:pt x="1673" y="250"/>
                  </a:cubicBezTo>
                  <a:cubicBezTo>
                    <a:pt x="1648" y="250"/>
                    <a:pt x="1623" y="254"/>
                    <a:pt x="1595" y="260"/>
                  </a:cubicBezTo>
                  <a:cubicBezTo>
                    <a:pt x="1492" y="283"/>
                    <a:pt x="1392" y="294"/>
                    <a:pt x="1295" y="294"/>
                  </a:cubicBezTo>
                  <a:cubicBezTo>
                    <a:pt x="1016" y="294"/>
                    <a:pt x="761" y="203"/>
                    <a:pt x="531" y="39"/>
                  </a:cubicBezTo>
                  <a:cubicBezTo>
                    <a:pt x="484" y="12"/>
                    <a:pt x="439" y="0"/>
                    <a:pt x="39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9" name="Google Shape;888;p27">
              <a:extLst>
                <a:ext uri="{FF2B5EF4-FFF2-40B4-BE49-F238E27FC236}">
                  <a16:creationId xmlns:a16="http://schemas.microsoft.com/office/drawing/2014/main" xmlns="" id="{EB93136D-8E7D-CE4A-5630-39ED6BCA8D6F}"/>
                </a:ext>
              </a:extLst>
            </p:cNvPr>
            <p:cNvSpPr/>
            <p:nvPr/>
          </p:nvSpPr>
          <p:spPr>
            <a:xfrm>
              <a:off x="2563800" y="2415475"/>
              <a:ext cx="43300" cy="14450"/>
            </a:xfrm>
            <a:custGeom>
              <a:avLst/>
              <a:gdLst/>
              <a:ahLst/>
              <a:cxnLst/>
              <a:rect l="l" t="t" r="r" b="b"/>
              <a:pathLst>
                <a:path w="1732" h="578" extrusionOk="0">
                  <a:moveTo>
                    <a:pt x="356" y="0"/>
                  </a:moveTo>
                  <a:cubicBezTo>
                    <a:pt x="1" y="0"/>
                    <a:pt x="1" y="577"/>
                    <a:pt x="356" y="577"/>
                  </a:cubicBezTo>
                  <a:lnTo>
                    <a:pt x="1376" y="577"/>
                  </a:lnTo>
                  <a:cubicBezTo>
                    <a:pt x="1731" y="577"/>
                    <a:pt x="1731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0" name="Google Shape;889;p27">
              <a:extLst>
                <a:ext uri="{FF2B5EF4-FFF2-40B4-BE49-F238E27FC236}">
                  <a16:creationId xmlns:a16="http://schemas.microsoft.com/office/drawing/2014/main" xmlns="" id="{ECE8BEE8-1F62-8DCF-406F-A671222A01ED}"/>
                </a:ext>
              </a:extLst>
            </p:cNvPr>
            <p:cNvSpPr/>
            <p:nvPr/>
          </p:nvSpPr>
          <p:spPr>
            <a:xfrm>
              <a:off x="2954250" y="2396625"/>
              <a:ext cx="44400" cy="14425"/>
            </a:xfrm>
            <a:custGeom>
              <a:avLst/>
              <a:gdLst/>
              <a:ahLst/>
              <a:cxnLst/>
              <a:rect l="l" t="t" r="r" b="b"/>
              <a:pathLst>
                <a:path w="1776" h="577" extrusionOk="0">
                  <a:moveTo>
                    <a:pt x="400" y="0"/>
                  </a:moveTo>
                  <a:cubicBezTo>
                    <a:pt x="0" y="0"/>
                    <a:pt x="0" y="577"/>
                    <a:pt x="400" y="577"/>
                  </a:cubicBezTo>
                  <a:lnTo>
                    <a:pt x="1376" y="577"/>
                  </a:lnTo>
                  <a:cubicBezTo>
                    <a:pt x="1775" y="577"/>
                    <a:pt x="1775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1" name="Google Shape;890;p27">
              <a:extLst>
                <a:ext uri="{FF2B5EF4-FFF2-40B4-BE49-F238E27FC236}">
                  <a16:creationId xmlns:a16="http://schemas.microsoft.com/office/drawing/2014/main" xmlns="" id="{0C4C1B86-99B2-B8AB-AE18-757DD5721162}"/>
                </a:ext>
              </a:extLst>
            </p:cNvPr>
            <p:cNvSpPr/>
            <p:nvPr/>
          </p:nvSpPr>
          <p:spPr>
            <a:xfrm>
              <a:off x="3484000" y="2201150"/>
              <a:ext cx="45275" cy="20475"/>
            </a:xfrm>
            <a:custGeom>
              <a:avLst/>
              <a:gdLst/>
              <a:ahLst/>
              <a:cxnLst/>
              <a:rect l="l" t="t" r="r" b="b"/>
              <a:pathLst>
                <a:path w="1811" h="819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639" y="631"/>
                    <a:pt x="994" y="720"/>
                    <a:pt x="1305" y="809"/>
                  </a:cubicBezTo>
                  <a:cubicBezTo>
                    <a:pt x="1332" y="816"/>
                    <a:pt x="1358" y="819"/>
                    <a:pt x="1383" y="819"/>
                  </a:cubicBezTo>
                  <a:cubicBezTo>
                    <a:pt x="1684" y="819"/>
                    <a:pt x="1810" y="359"/>
                    <a:pt x="1482" y="277"/>
                  </a:cubicBezTo>
                  <a:cubicBezTo>
                    <a:pt x="1127" y="188"/>
                    <a:pt x="817" y="99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2" name="Google Shape;891;p27">
              <a:extLst>
                <a:ext uri="{FF2B5EF4-FFF2-40B4-BE49-F238E27FC236}">
                  <a16:creationId xmlns:a16="http://schemas.microsoft.com/office/drawing/2014/main" xmlns="" id="{BC5730F7-BEC0-4F7F-AF0F-058A940B2A33}"/>
                </a:ext>
              </a:extLst>
            </p:cNvPr>
            <p:cNvSpPr/>
            <p:nvPr/>
          </p:nvSpPr>
          <p:spPr>
            <a:xfrm>
              <a:off x="2695600" y="2507050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5" y="0"/>
                  </a:moveTo>
                  <a:cubicBezTo>
                    <a:pt x="1144" y="0"/>
                    <a:pt x="1110" y="6"/>
                    <a:pt x="1073" y="20"/>
                  </a:cubicBezTo>
                  <a:cubicBezTo>
                    <a:pt x="807" y="109"/>
                    <a:pt x="541" y="197"/>
                    <a:pt x="319" y="286"/>
                  </a:cubicBezTo>
                  <a:cubicBezTo>
                    <a:pt x="1" y="366"/>
                    <a:pt x="75" y="838"/>
                    <a:pt x="350" y="838"/>
                  </a:cubicBezTo>
                  <a:cubicBezTo>
                    <a:pt x="382" y="838"/>
                    <a:pt x="416" y="832"/>
                    <a:pt x="452" y="819"/>
                  </a:cubicBezTo>
                  <a:cubicBezTo>
                    <a:pt x="719" y="730"/>
                    <a:pt x="985" y="641"/>
                    <a:pt x="1207" y="552"/>
                  </a:cubicBezTo>
                  <a:cubicBezTo>
                    <a:pt x="1525" y="473"/>
                    <a:pt x="1451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3" name="Google Shape;892;p27">
              <a:extLst>
                <a:ext uri="{FF2B5EF4-FFF2-40B4-BE49-F238E27FC236}">
                  <a16:creationId xmlns:a16="http://schemas.microsoft.com/office/drawing/2014/main" xmlns="" id="{5AD62E3F-0D2F-752F-FE26-FDEAA8D0F8B2}"/>
                </a:ext>
              </a:extLst>
            </p:cNvPr>
            <p:cNvSpPr/>
            <p:nvPr/>
          </p:nvSpPr>
          <p:spPr>
            <a:xfrm>
              <a:off x="3439600" y="2043650"/>
              <a:ext cx="52000" cy="20450"/>
            </a:xfrm>
            <a:custGeom>
              <a:avLst/>
              <a:gdLst/>
              <a:ahLst/>
              <a:cxnLst/>
              <a:rect l="l" t="t" r="r" b="b"/>
              <a:pathLst>
                <a:path w="2080" h="818" extrusionOk="0">
                  <a:moveTo>
                    <a:pt x="391" y="1"/>
                  </a:moveTo>
                  <a:cubicBezTo>
                    <a:pt x="92" y="1"/>
                    <a:pt x="0" y="501"/>
                    <a:pt x="330" y="543"/>
                  </a:cubicBezTo>
                  <a:cubicBezTo>
                    <a:pt x="729" y="631"/>
                    <a:pt x="1173" y="720"/>
                    <a:pt x="1572" y="809"/>
                  </a:cubicBezTo>
                  <a:cubicBezTo>
                    <a:pt x="1598" y="815"/>
                    <a:pt x="1622" y="818"/>
                    <a:pt x="1645" y="818"/>
                  </a:cubicBezTo>
                  <a:cubicBezTo>
                    <a:pt x="1950" y="818"/>
                    <a:pt x="2079" y="318"/>
                    <a:pt x="1750" y="276"/>
                  </a:cubicBezTo>
                  <a:cubicBezTo>
                    <a:pt x="1306" y="188"/>
                    <a:pt x="907" y="99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4" name="Google Shape;893;p27">
              <a:extLst>
                <a:ext uri="{FF2B5EF4-FFF2-40B4-BE49-F238E27FC236}">
                  <a16:creationId xmlns:a16="http://schemas.microsoft.com/office/drawing/2014/main" xmlns="" id="{274AB2E5-DFBB-E729-9D61-8D12F347A99F}"/>
                </a:ext>
              </a:extLst>
            </p:cNvPr>
            <p:cNvSpPr/>
            <p:nvPr/>
          </p:nvSpPr>
          <p:spPr>
            <a:xfrm>
              <a:off x="3421225" y="2353300"/>
              <a:ext cx="68775" cy="21225"/>
            </a:xfrm>
            <a:custGeom>
              <a:avLst/>
              <a:gdLst/>
              <a:ahLst/>
              <a:cxnLst/>
              <a:rect l="l" t="t" r="r" b="b"/>
              <a:pathLst>
                <a:path w="2751" h="849" extrusionOk="0">
                  <a:moveTo>
                    <a:pt x="317" y="0"/>
                  </a:moveTo>
                  <a:cubicBezTo>
                    <a:pt x="1" y="0"/>
                    <a:pt x="13" y="537"/>
                    <a:pt x="355" y="580"/>
                  </a:cubicBezTo>
                  <a:cubicBezTo>
                    <a:pt x="1065" y="668"/>
                    <a:pt x="1730" y="757"/>
                    <a:pt x="2396" y="846"/>
                  </a:cubicBezTo>
                  <a:cubicBezTo>
                    <a:pt x="2409" y="847"/>
                    <a:pt x="2422" y="848"/>
                    <a:pt x="2434" y="848"/>
                  </a:cubicBezTo>
                  <a:cubicBezTo>
                    <a:pt x="2750" y="848"/>
                    <a:pt x="2738" y="312"/>
                    <a:pt x="2396" y="269"/>
                  </a:cubicBezTo>
                  <a:cubicBezTo>
                    <a:pt x="1730" y="180"/>
                    <a:pt x="1065" y="91"/>
                    <a:pt x="355" y="3"/>
                  </a:cubicBezTo>
                  <a:cubicBezTo>
                    <a:pt x="342" y="1"/>
                    <a:pt x="329" y="0"/>
                    <a:pt x="31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5" name="Google Shape;894;p27">
              <a:extLst>
                <a:ext uri="{FF2B5EF4-FFF2-40B4-BE49-F238E27FC236}">
                  <a16:creationId xmlns:a16="http://schemas.microsoft.com/office/drawing/2014/main" xmlns="" id="{4963C2B3-6D87-3795-D159-1FAAF9FD0481}"/>
                </a:ext>
              </a:extLst>
            </p:cNvPr>
            <p:cNvSpPr/>
            <p:nvPr/>
          </p:nvSpPr>
          <p:spPr>
            <a:xfrm>
              <a:off x="3345350" y="2137925"/>
              <a:ext cx="38325" cy="20775"/>
            </a:xfrm>
            <a:custGeom>
              <a:avLst/>
              <a:gdLst/>
              <a:ahLst/>
              <a:cxnLst/>
              <a:rect l="l" t="t" r="r" b="b"/>
              <a:pathLst>
                <a:path w="1533" h="831" extrusionOk="0">
                  <a:moveTo>
                    <a:pt x="385" y="0"/>
                  </a:moveTo>
                  <a:cubicBezTo>
                    <a:pt x="89" y="0"/>
                    <a:pt x="1" y="464"/>
                    <a:pt x="329" y="587"/>
                  </a:cubicBezTo>
                  <a:cubicBezTo>
                    <a:pt x="551" y="632"/>
                    <a:pt x="817" y="720"/>
                    <a:pt x="1083" y="809"/>
                  </a:cubicBezTo>
                  <a:cubicBezTo>
                    <a:pt x="1117" y="824"/>
                    <a:pt x="1149" y="830"/>
                    <a:pt x="1180" y="830"/>
                  </a:cubicBezTo>
                  <a:cubicBezTo>
                    <a:pt x="1426" y="830"/>
                    <a:pt x="1532" y="395"/>
                    <a:pt x="1216" y="277"/>
                  </a:cubicBezTo>
                  <a:cubicBezTo>
                    <a:pt x="950" y="188"/>
                    <a:pt x="728" y="99"/>
                    <a:pt x="462" y="10"/>
                  </a:cubicBezTo>
                  <a:cubicBezTo>
                    <a:pt x="435" y="4"/>
                    <a:pt x="409" y="0"/>
                    <a:pt x="38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6" name="Google Shape;895;p27">
              <a:extLst>
                <a:ext uri="{FF2B5EF4-FFF2-40B4-BE49-F238E27FC236}">
                  <a16:creationId xmlns:a16="http://schemas.microsoft.com/office/drawing/2014/main" xmlns="" id="{855696BD-B2B4-F0E3-66C5-7A27094D94D0}"/>
                </a:ext>
              </a:extLst>
            </p:cNvPr>
            <p:cNvSpPr/>
            <p:nvPr/>
          </p:nvSpPr>
          <p:spPr>
            <a:xfrm>
              <a:off x="3969425" y="2106600"/>
              <a:ext cx="32600" cy="27125"/>
            </a:xfrm>
            <a:custGeom>
              <a:avLst/>
              <a:gdLst/>
              <a:ahLst/>
              <a:cxnLst/>
              <a:rect l="l" t="t" r="r" b="b"/>
              <a:pathLst>
                <a:path w="1304" h="1085" extrusionOk="0">
                  <a:moveTo>
                    <a:pt x="437" y="0"/>
                  </a:moveTo>
                  <a:cubicBezTo>
                    <a:pt x="209" y="0"/>
                    <a:pt x="0" y="289"/>
                    <a:pt x="212" y="465"/>
                  </a:cubicBezTo>
                  <a:cubicBezTo>
                    <a:pt x="345" y="642"/>
                    <a:pt x="522" y="820"/>
                    <a:pt x="700" y="997"/>
                  </a:cubicBezTo>
                  <a:cubicBezTo>
                    <a:pt x="762" y="1059"/>
                    <a:pt x="831" y="1085"/>
                    <a:pt x="897" y="1085"/>
                  </a:cubicBezTo>
                  <a:cubicBezTo>
                    <a:pt x="1116" y="1085"/>
                    <a:pt x="1303" y="802"/>
                    <a:pt x="1099" y="598"/>
                  </a:cubicBezTo>
                  <a:cubicBezTo>
                    <a:pt x="921" y="420"/>
                    <a:pt x="788" y="243"/>
                    <a:pt x="611" y="65"/>
                  </a:cubicBezTo>
                  <a:cubicBezTo>
                    <a:pt x="556" y="20"/>
                    <a:pt x="496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7" name="Google Shape;896;p27">
              <a:extLst>
                <a:ext uri="{FF2B5EF4-FFF2-40B4-BE49-F238E27FC236}">
                  <a16:creationId xmlns:a16="http://schemas.microsoft.com/office/drawing/2014/main" xmlns="" id="{CCAF11B7-4735-9537-1FFB-15112E1E203F}"/>
                </a:ext>
              </a:extLst>
            </p:cNvPr>
            <p:cNvSpPr/>
            <p:nvPr/>
          </p:nvSpPr>
          <p:spPr>
            <a:xfrm>
              <a:off x="3603175" y="2491425"/>
              <a:ext cx="33450" cy="20425"/>
            </a:xfrm>
            <a:custGeom>
              <a:avLst/>
              <a:gdLst/>
              <a:ahLst/>
              <a:cxnLst/>
              <a:rect l="l" t="t" r="r" b="b"/>
              <a:pathLst>
                <a:path w="1338" h="817" extrusionOk="0">
                  <a:moveTo>
                    <a:pt x="904" y="1"/>
                  </a:moveTo>
                  <a:cubicBezTo>
                    <a:pt x="870" y="1"/>
                    <a:pt x="834" y="8"/>
                    <a:pt x="797" y="24"/>
                  </a:cubicBezTo>
                  <a:cubicBezTo>
                    <a:pt x="620" y="112"/>
                    <a:pt x="442" y="201"/>
                    <a:pt x="265" y="290"/>
                  </a:cubicBezTo>
                  <a:cubicBezTo>
                    <a:pt x="1" y="441"/>
                    <a:pt x="153" y="816"/>
                    <a:pt x="423" y="816"/>
                  </a:cubicBezTo>
                  <a:cubicBezTo>
                    <a:pt x="471" y="816"/>
                    <a:pt x="522" y="805"/>
                    <a:pt x="575" y="778"/>
                  </a:cubicBezTo>
                  <a:cubicBezTo>
                    <a:pt x="708" y="689"/>
                    <a:pt x="886" y="601"/>
                    <a:pt x="1063" y="512"/>
                  </a:cubicBezTo>
                  <a:cubicBezTo>
                    <a:pt x="1337" y="394"/>
                    <a:pt x="1162" y="1"/>
                    <a:pt x="90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8" name="Google Shape;897;p27">
              <a:extLst>
                <a:ext uri="{FF2B5EF4-FFF2-40B4-BE49-F238E27FC236}">
                  <a16:creationId xmlns:a16="http://schemas.microsoft.com/office/drawing/2014/main" xmlns="" id="{FBFB7340-3E7C-5F59-6161-2B398B5CEF72}"/>
                </a:ext>
              </a:extLst>
            </p:cNvPr>
            <p:cNvSpPr/>
            <p:nvPr/>
          </p:nvSpPr>
          <p:spPr>
            <a:xfrm>
              <a:off x="4056725" y="2251850"/>
              <a:ext cx="34250" cy="20400"/>
            </a:xfrm>
            <a:custGeom>
              <a:avLst/>
              <a:gdLst/>
              <a:ahLst/>
              <a:cxnLst/>
              <a:rect l="l" t="t" r="r" b="b"/>
              <a:pathLst>
                <a:path w="1370" h="816" extrusionOk="0">
                  <a:moveTo>
                    <a:pt x="471" y="0"/>
                  </a:moveTo>
                  <a:cubicBezTo>
                    <a:pt x="205" y="0"/>
                    <a:pt x="0" y="394"/>
                    <a:pt x="313" y="511"/>
                  </a:cubicBezTo>
                  <a:cubicBezTo>
                    <a:pt x="447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0" y="816"/>
                    <a:pt x="1369" y="440"/>
                    <a:pt x="1068" y="289"/>
                  </a:cubicBezTo>
                  <a:cubicBezTo>
                    <a:pt x="935" y="201"/>
                    <a:pt x="757" y="112"/>
                    <a:pt x="580" y="23"/>
                  </a:cubicBezTo>
                  <a:cubicBezTo>
                    <a:pt x="543" y="8"/>
                    <a:pt x="506" y="0"/>
                    <a:pt x="4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9" name="Google Shape;898;p27">
              <a:extLst>
                <a:ext uri="{FF2B5EF4-FFF2-40B4-BE49-F238E27FC236}">
                  <a16:creationId xmlns:a16="http://schemas.microsoft.com/office/drawing/2014/main" xmlns="" id="{FCCDEC3E-CEDE-5902-CED5-7B8E22F8A163}"/>
                </a:ext>
              </a:extLst>
            </p:cNvPr>
            <p:cNvSpPr/>
            <p:nvPr/>
          </p:nvSpPr>
          <p:spPr>
            <a:xfrm>
              <a:off x="3913700" y="24787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0"/>
                  </a:moveTo>
                  <a:cubicBezTo>
                    <a:pt x="0" y="0"/>
                    <a:pt x="0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0" name="Google Shape;899;p27">
              <a:extLst>
                <a:ext uri="{FF2B5EF4-FFF2-40B4-BE49-F238E27FC236}">
                  <a16:creationId xmlns:a16="http://schemas.microsoft.com/office/drawing/2014/main" xmlns="" id="{E1E52441-AEF9-DC29-13FA-80993E10EDE4}"/>
                </a:ext>
              </a:extLst>
            </p:cNvPr>
            <p:cNvSpPr/>
            <p:nvPr/>
          </p:nvSpPr>
          <p:spPr>
            <a:xfrm>
              <a:off x="4045500" y="2383925"/>
              <a:ext cx="38125" cy="20975"/>
            </a:xfrm>
            <a:custGeom>
              <a:avLst/>
              <a:gdLst/>
              <a:ahLst/>
              <a:cxnLst/>
              <a:rect l="l" t="t" r="r" b="b"/>
              <a:pathLst>
                <a:path w="1525" h="839" extrusionOk="0">
                  <a:moveTo>
                    <a:pt x="1175" y="0"/>
                  </a:moveTo>
                  <a:cubicBezTo>
                    <a:pt x="1144" y="0"/>
                    <a:pt x="1109" y="6"/>
                    <a:pt x="1073" y="20"/>
                  </a:cubicBezTo>
                  <a:cubicBezTo>
                    <a:pt x="807" y="109"/>
                    <a:pt x="541" y="198"/>
                    <a:pt x="319" y="286"/>
                  </a:cubicBezTo>
                  <a:cubicBezTo>
                    <a:pt x="0" y="366"/>
                    <a:pt x="75" y="839"/>
                    <a:pt x="350" y="839"/>
                  </a:cubicBezTo>
                  <a:cubicBezTo>
                    <a:pt x="381" y="839"/>
                    <a:pt x="415" y="832"/>
                    <a:pt x="452" y="819"/>
                  </a:cubicBezTo>
                  <a:cubicBezTo>
                    <a:pt x="718" y="730"/>
                    <a:pt x="984" y="641"/>
                    <a:pt x="1206" y="552"/>
                  </a:cubicBezTo>
                  <a:cubicBezTo>
                    <a:pt x="1525" y="473"/>
                    <a:pt x="1450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1" name="Google Shape;900;p27">
              <a:extLst>
                <a:ext uri="{FF2B5EF4-FFF2-40B4-BE49-F238E27FC236}">
                  <a16:creationId xmlns:a16="http://schemas.microsoft.com/office/drawing/2014/main" xmlns="" id="{043B0912-A6BB-659C-F937-FBB245D4CF23}"/>
                </a:ext>
              </a:extLst>
            </p:cNvPr>
            <p:cNvSpPr/>
            <p:nvPr/>
          </p:nvSpPr>
          <p:spPr>
            <a:xfrm>
              <a:off x="3930550" y="2258125"/>
              <a:ext cx="34375" cy="20400"/>
            </a:xfrm>
            <a:custGeom>
              <a:avLst/>
              <a:gdLst/>
              <a:ahLst/>
              <a:cxnLst/>
              <a:rect l="l" t="t" r="r" b="b"/>
              <a:pathLst>
                <a:path w="1375" h="816" extrusionOk="0">
                  <a:moveTo>
                    <a:pt x="431" y="0"/>
                  </a:moveTo>
                  <a:cubicBezTo>
                    <a:pt x="180" y="0"/>
                    <a:pt x="1" y="376"/>
                    <a:pt x="302" y="527"/>
                  </a:cubicBezTo>
                  <a:cubicBezTo>
                    <a:pt x="480" y="615"/>
                    <a:pt x="613" y="704"/>
                    <a:pt x="791" y="793"/>
                  </a:cubicBezTo>
                  <a:cubicBezTo>
                    <a:pt x="832" y="808"/>
                    <a:pt x="873" y="816"/>
                    <a:pt x="912" y="816"/>
                  </a:cubicBezTo>
                  <a:cubicBezTo>
                    <a:pt x="1200" y="816"/>
                    <a:pt x="1375" y="422"/>
                    <a:pt x="1101" y="305"/>
                  </a:cubicBezTo>
                  <a:cubicBezTo>
                    <a:pt x="924" y="216"/>
                    <a:pt x="746" y="127"/>
                    <a:pt x="569" y="38"/>
                  </a:cubicBezTo>
                  <a:cubicBezTo>
                    <a:pt x="522" y="12"/>
                    <a:pt x="476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2" name="Google Shape;901;p27">
              <a:extLst>
                <a:ext uri="{FF2B5EF4-FFF2-40B4-BE49-F238E27FC236}">
                  <a16:creationId xmlns:a16="http://schemas.microsoft.com/office/drawing/2014/main" xmlns="" id="{10B203AC-398C-77E8-3BBC-4AFF8FD5C55A}"/>
                </a:ext>
              </a:extLst>
            </p:cNvPr>
            <p:cNvSpPr/>
            <p:nvPr/>
          </p:nvSpPr>
          <p:spPr>
            <a:xfrm>
              <a:off x="3745350" y="2095525"/>
              <a:ext cx="32625" cy="27125"/>
            </a:xfrm>
            <a:custGeom>
              <a:avLst/>
              <a:gdLst/>
              <a:ahLst/>
              <a:cxnLst/>
              <a:rect l="l" t="t" r="r" b="b"/>
              <a:pathLst>
                <a:path w="1305" h="1085" extrusionOk="0">
                  <a:moveTo>
                    <a:pt x="439" y="0"/>
                  </a:moveTo>
                  <a:cubicBezTo>
                    <a:pt x="210" y="0"/>
                    <a:pt x="0" y="296"/>
                    <a:pt x="212" y="508"/>
                  </a:cubicBezTo>
                  <a:cubicBezTo>
                    <a:pt x="390" y="642"/>
                    <a:pt x="523" y="819"/>
                    <a:pt x="700" y="996"/>
                  </a:cubicBezTo>
                  <a:cubicBezTo>
                    <a:pt x="762" y="1058"/>
                    <a:pt x="831" y="1084"/>
                    <a:pt x="898" y="1084"/>
                  </a:cubicBezTo>
                  <a:cubicBezTo>
                    <a:pt x="1116" y="1084"/>
                    <a:pt x="1304" y="802"/>
                    <a:pt x="1100" y="597"/>
                  </a:cubicBezTo>
                  <a:cubicBezTo>
                    <a:pt x="922" y="420"/>
                    <a:pt x="789" y="242"/>
                    <a:pt x="612" y="65"/>
                  </a:cubicBezTo>
                  <a:cubicBezTo>
                    <a:pt x="557" y="20"/>
                    <a:pt x="498" y="0"/>
                    <a:pt x="439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3" name="Google Shape;902;p27">
              <a:extLst>
                <a:ext uri="{FF2B5EF4-FFF2-40B4-BE49-F238E27FC236}">
                  <a16:creationId xmlns:a16="http://schemas.microsoft.com/office/drawing/2014/main" xmlns="" id="{8FF08976-F236-8DCA-FBCE-AF3320E1CDE3}"/>
                </a:ext>
              </a:extLst>
            </p:cNvPr>
            <p:cNvSpPr/>
            <p:nvPr/>
          </p:nvSpPr>
          <p:spPr>
            <a:xfrm>
              <a:off x="3832675" y="2240750"/>
              <a:ext cx="34400" cy="20425"/>
            </a:xfrm>
            <a:custGeom>
              <a:avLst/>
              <a:gdLst/>
              <a:ahLst/>
              <a:cxnLst/>
              <a:rect l="l" t="t" r="r" b="b"/>
              <a:pathLst>
                <a:path w="1376" h="817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491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1" y="816"/>
                    <a:pt x="1376" y="441"/>
                    <a:pt x="1112" y="290"/>
                  </a:cubicBezTo>
                  <a:cubicBezTo>
                    <a:pt x="934" y="201"/>
                    <a:pt x="757" y="112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4" name="Google Shape;903;p27">
              <a:extLst>
                <a:ext uri="{FF2B5EF4-FFF2-40B4-BE49-F238E27FC236}">
                  <a16:creationId xmlns:a16="http://schemas.microsoft.com/office/drawing/2014/main" xmlns="" id="{2DC7E34D-13E5-5344-970B-A8FA68967893}"/>
                </a:ext>
              </a:extLst>
            </p:cNvPr>
            <p:cNvSpPr/>
            <p:nvPr/>
          </p:nvSpPr>
          <p:spPr>
            <a:xfrm>
              <a:off x="3689650" y="24676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7"/>
                    <a:pt x="355" y="577"/>
                  </a:cubicBezTo>
                  <a:lnTo>
                    <a:pt x="1109" y="577"/>
                  </a:lnTo>
                  <a:cubicBezTo>
                    <a:pt x="1464" y="577"/>
                    <a:pt x="1464" y="1"/>
                    <a:pt x="110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5" name="Google Shape;904;p27">
              <a:extLst>
                <a:ext uri="{FF2B5EF4-FFF2-40B4-BE49-F238E27FC236}">
                  <a16:creationId xmlns:a16="http://schemas.microsoft.com/office/drawing/2014/main" xmlns="" id="{5C78B78A-F18B-D085-DFCD-885B222F437F}"/>
                </a:ext>
              </a:extLst>
            </p:cNvPr>
            <p:cNvSpPr/>
            <p:nvPr/>
          </p:nvSpPr>
          <p:spPr>
            <a:xfrm>
              <a:off x="3434525" y="2695000"/>
              <a:ext cx="36625" cy="14425"/>
            </a:xfrm>
            <a:custGeom>
              <a:avLst/>
              <a:gdLst/>
              <a:ahLst/>
              <a:cxnLst/>
              <a:rect l="l" t="t" r="r" b="b"/>
              <a:pathLst>
                <a:path w="1465" h="577" extrusionOk="0">
                  <a:moveTo>
                    <a:pt x="355" y="0"/>
                  </a:moveTo>
                  <a:cubicBezTo>
                    <a:pt x="1" y="0"/>
                    <a:pt x="1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6" name="Google Shape;905;p27">
              <a:extLst>
                <a:ext uri="{FF2B5EF4-FFF2-40B4-BE49-F238E27FC236}">
                  <a16:creationId xmlns:a16="http://schemas.microsoft.com/office/drawing/2014/main" xmlns="" id="{33869B00-051A-3BF0-569B-89DBC1AD2825}"/>
                </a:ext>
              </a:extLst>
            </p:cNvPr>
            <p:cNvSpPr/>
            <p:nvPr/>
          </p:nvSpPr>
          <p:spPr>
            <a:xfrm>
              <a:off x="3821425" y="2372825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6" y="1"/>
                  </a:moveTo>
                  <a:cubicBezTo>
                    <a:pt x="1144" y="1"/>
                    <a:pt x="1110" y="7"/>
                    <a:pt x="1074" y="20"/>
                  </a:cubicBezTo>
                  <a:cubicBezTo>
                    <a:pt x="807" y="109"/>
                    <a:pt x="586" y="198"/>
                    <a:pt x="319" y="287"/>
                  </a:cubicBezTo>
                  <a:cubicBezTo>
                    <a:pt x="1" y="366"/>
                    <a:pt x="75" y="839"/>
                    <a:pt x="351" y="839"/>
                  </a:cubicBezTo>
                  <a:cubicBezTo>
                    <a:pt x="382" y="839"/>
                    <a:pt x="416" y="833"/>
                    <a:pt x="453" y="819"/>
                  </a:cubicBezTo>
                  <a:cubicBezTo>
                    <a:pt x="719" y="730"/>
                    <a:pt x="985" y="642"/>
                    <a:pt x="1207" y="553"/>
                  </a:cubicBezTo>
                  <a:cubicBezTo>
                    <a:pt x="1525" y="473"/>
                    <a:pt x="1451" y="1"/>
                    <a:pt x="11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7" name="Google Shape;906;p27">
              <a:extLst>
                <a:ext uri="{FF2B5EF4-FFF2-40B4-BE49-F238E27FC236}">
                  <a16:creationId xmlns:a16="http://schemas.microsoft.com/office/drawing/2014/main" xmlns="" id="{E87BB38A-369F-46C6-282D-3629766E0B73}"/>
                </a:ext>
              </a:extLst>
            </p:cNvPr>
            <p:cNvSpPr/>
            <p:nvPr/>
          </p:nvSpPr>
          <p:spPr>
            <a:xfrm>
              <a:off x="3631075" y="2133900"/>
              <a:ext cx="34125" cy="19675"/>
            </a:xfrm>
            <a:custGeom>
              <a:avLst/>
              <a:gdLst/>
              <a:ahLst/>
              <a:cxnLst/>
              <a:rect l="l" t="t" r="r" b="b"/>
              <a:pathLst>
                <a:path w="1365" h="787" extrusionOk="0">
                  <a:moveTo>
                    <a:pt x="431" y="0"/>
                  </a:moveTo>
                  <a:cubicBezTo>
                    <a:pt x="180" y="0"/>
                    <a:pt x="0" y="375"/>
                    <a:pt x="302" y="526"/>
                  </a:cubicBezTo>
                  <a:cubicBezTo>
                    <a:pt x="480" y="615"/>
                    <a:pt x="613" y="659"/>
                    <a:pt x="790" y="748"/>
                  </a:cubicBezTo>
                  <a:cubicBezTo>
                    <a:pt x="837" y="775"/>
                    <a:pt x="883" y="786"/>
                    <a:pt x="928" y="786"/>
                  </a:cubicBezTo>
                  <a:cubicBezTo>
                    <a:pt x="1180" y="786"/>
                    <a:pt x="1365" y="411"/>
                    <a:pt x="1101" y="260"/>
                  </a:cubicBezTo>
                  <a:cubicBezTo>
                    <a:pt x="923" y="171"/>
                    <a:pt x="746" y="127"/>
                    <a:pt x="568" y="38"/>
                  </a:cubicBezTo>
                  <a:cubicBezTo>
                    <a:pt x="522" y="12"/>
                    <a:pt x="475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8" name="Google Shape;907;p27">
              <a:extLst>
                <a:ext uri="{FF2B5EF4-FFF2-40B4-BE49-F238E27FC236}">
                  <a16:creationId xmlns:a16="http://schemas.microsoft.com/office/drawing/2014/main" xmlns="" id="{5E395403-6B15-907B-8D9D-A6609019F877}"/>
                </a:ext>
              </a:extLst>
            </p:cNvPr>
            <p:cNvSpPr/>
            <p:nvPr/>
          </p:nvSpPr>
          <p:spPr>
            <a:xfrm>
              <a:off x="2897200" y="2550300"/>
              <a:ext cx="65025" cy="19425"/>
            </a:xfrm>
            <a:custGeom>
              <a:avLst/>
              <a:gdLst/>
              <a:ahLst/>
              <a:cxnLst/>
              <a:rect l="l" t="t" r="r" b="b"/>
              <a:pathLst>
                <a:path w="2601" h="777" extrusionOk="0">
                  <a:moveTo>
                    <a:pt x="2208" y="0"/>
                  </a:moveTo>
                  <a:cubicBezTo>
                    <a:pt x="2176" y="0"/>
                    <a:pt x="2141" y="7"/>
                    <a:pt x="2105" y="20"/>
                  </a:cubicBezTo>
                  <a:cubicBezTo>
                    <a:pt x="1772" y="159"/>
                    <a:pt x="1439" y="228"/>
                    <a:pt x="1096" y="228"/>
                  </a:cubicBezTo>
                  <a:cubicBezTo>
                    <a:pt x="890" y="228"/>
                    <a:pt x="680" y="203"/>
                    <a:pt x="463" y="153"/>
                  </a:cubicBezTo>
                  <a:cubicBezTo>
                    <a:pt x="438" y="147"/>
                    <a:pt x="414" y="144"/>
                    <a:pt x="391" y="144"/>
                  </a:cubicBezTo>
                  <a:cubicBezTo>
                    <a:pt x="92" y="144"/>
                    <a:pt x="0" y="645"/>
                    <a:pt x="330" y="686"/>
                  </a:cubicBezTo>
                  <a:cubicBezTo>
                    <a:pt x="621" y="744"/>
                    <a:pt x="911" y="777"/>
                    <a:pt x="1198" y="777"/>
                  </a:cubicBezTo>
                  <a:cubicBezTo>
                    <a:pt x="1568" y="777"/>
                    <a:pt x="1932" y="722"/>
                    <a:pt x="2282" y="597"/>
                  </a:cubicBezTo>
                  <a:cubicBezTo>
                    <a:pt x="2601" y="478"/>
                    <a:pt x="2490" y="0"/>
                    <a:pt x="220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9" name="Google Shape;908;p27">
              <a:extLst>
                <a:ext uri="{FF2B5EF4-FFF2-40B4-BE49-F238E27FC236}">
                  <a16:creationId xmlns:a16="http://schemas.microsoft.com/office/drawing/2014/main" xmlns="" id="{140CC742-31EC-F30F-5816-FE046C16FD1C}"/>
                </a:ext>
              </a:extLst>
            </p:cNvPr>
            <p:cNvSpPr/>
            <p:nvPr/>
          </p:nvSpPr>
          <p:spPr>
            <a:xfrm>
              <a:off x="3256300" y="2573850"/>
              <a:ext cx="52225" cy="20300"/>
            </a:xfrm>
            <a:custGeom>
              <a:avLst/>
              <a:gdLst/>
              <a:ahLst/>
              <a:cxnLst/>
              <a:rect l="l" t="t" r="r" b="b"/>
              <a:pathLst>
                <a:path w="2089" h="812" extrusionOk="0">
                  <a:moveTo>
                    <a:pt x="1662" y="0"/>
                  </a:moveTo>
                  <a:cubicBezTo>
                    <a:pt x="1637" y="0"/>
                    <a:pt x="1611" y="3"/>
                    <a:pt x="1584" y="10"/>
                  </a:cubicBezTo>
                  <a:cubicBezTo>
                    <a:pt x="1184" y="99"/>
                    <a:pt x="741" y="143"/>
                    <a:pt x="341" y="232"/>
                  </a:cubicBezTo>
                  <a:cubicBezTo>
                    <a:pt x="0" y="317"/>
                    <a:pt x="110" y="811"/>
                    <a:pt x="433" y="811"/>
                  </a:cubicBezTo>
                  <a:cubicBezTo>
                    <a:pt x="446" y="811"/>
                    <a:pt x="460" y="810"/>
                    <a:pt x="474" y="809"/>
                  </a:cubicBezTo>
                  <a:cubicBezTo>
                    <a:pt x="918" y="720"/>
                    <a:pt x="1317" y="631"/>
                    <a:pt x="1761" y="542"/>
                  </a:cubicBezTo>
                  <a:cubicBezTo>
                    <a:pt x="2089" y="460"/>
                    <a:pt x="1963" y="0"/>
                    <a:pt x="16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0" name="Google Shape;909;p27">
              <a:extLst>
                <a:ext uri="{FF2B5EF4-FFF2-40B4-BE49-F238E27FC236}">
                  <a16:creationId xmlns:a16="http://schemas.microsoft.com/office/drawing/2014/main" xmlns="" id="{46832F6E-80FA-6554-17EF-AC3D4F300EE1}"/>
                </a:ext>
              </a:extLst>
            </p:cNvPr>
            <p:cNvSpPr/>
            <p:nvPr/>
          </p:nvSpPr>
          <p:spPr>
            <a:xfrm>
              <a:off x="2411850" y="2568475"/>
              <a:ext cx="75425" cy="20125"/>
            </a:xfrm>
            <a:custGeom>
              <a:avLst/>
              <a:gdLst/>
              <a:ahLst/>
              <a:cxnLst/>
              <a:rect l="l" t="t" r="r" b="b"/>
              <a:pathLst>
                <a:path w="3017" h="805" extrusionOk="0">
                  <a:moveTo>
                    <a:pt x="317" y="1"/>
                  </a:moveTo>
                  <a:cubicBezTo>
                    <a:pt x="1" y="1"/>
                    <a:pt x="14" y="537"/>
                    <a:pt x="355" y="580"/>
                  </a:cubicBezTo>
                  <a:cubicBezTo>
                    <a:pt x="1154" y="669"/>
                    <a:pt x="1908" y="757"/>
                    <a:pt x="2663" y="802"/>
                  </a:cubicBezTo>
                  <a:cubicBezTo>
                    <a:pt x="2676" y="803"/>
                    <a:pt x="2688" y="804"/>
                    <a:pt x="2701" y="804"/>
                  </a:cubicBezTo>
                  <a:cubicBezTo>
                    <a:pt x="3017" y="804"/>
                    <a:pt x="3004" y="269"/>
                    <a:pt x="2663" y="269"/>
                  </a:cubicBezTo>
                  <a:cubicBezTo>
                    <a:pt x="1908" y="181"/>
                    <a:pt x="1154" y="92"/>
                    <a:pt x="355" y="3"/>
                  </a:cubicBezTo>
                  <a:cubicBezTo>
                    <a:pt x="342" y="2"/>
                    <a:pt x="330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1" name="Google Shape;910;p27">
              <a:extLst>
                <a:ext uri="{FF2B5EF4-FFF2-40B4-BE49-F238E27FC236}">
                  <a16:creationId xmlns:a16="http://schemas.microsoft.com/office/drawing/2014/main" xmlns="" id="{8F0794F1-4976-7A65-014F-4AAC9641BC13}"/>
                </a:ext>
              </a:extLst>
            </p:cNvPr>
            <p:cNvSpPr/>
            <p:nvPr/>
          </p:nvSpPr>
          <p:spPr>
            <a:xfrm>
              <a:off x="2461325" y="2327600"/>
              <a:ext cx="46375" cy="20475"/>
            </a:xfrm>
            <a:custGeom>
              <a:avLst/>
              <a:gdLst/>
              <a:ahLst/>
              <a:cxnLst/>
              <a:rect l="l" t="t" r="r" b="b"/>
              <a:pathLst>
                <a:path w="1855" h="819" extrusionOk="0">
                  <a:moveTo>
                    <a:pt x="428" y="0"/>
                  </a:moveTo>
                  <a:cubicBezTo>
                    <a:pt x="127" y="0"/>
                    <a:pt x="1" y="461"/>
                    <a:pt x="329" y="543"/>
                  </a:cubicBezTo>
                  <a:cubicBezTo>
                    <a:pt x="684" y="631"/>
                    <a:pt x="1038" y="720"/>
                    <a:pt x="1349" y="809"/>
                  </a:cubicBezTo>
                  <a:cubicBezTo>
                    <a:pt x="1376" y="816"/>
                    <a:pt x="1402" y="819"/>
                    <a:pt x="1427" y="819"/>
                  </a:cubicBezTo>
                  <a:cubicBezTo>
                    <a:pt x="1728" y="819"/>
                    <a:pt x="1854" y="358"/>
                    <a:pt x="1527" y="276"/>
                  </a:cubicBezTo>
                  <a:cubicBezTo>
                    <a:pt x="1172" y="188"/>
                    <a:pt x="817" y="99"/>
                    <a:pt x="506" y="10"/>
                  </a:cubicBezTo>
                  <a:cubicBezTo>
                    <a:pt x="479" y="4"/>
                    <a:pt x="453" y="0"/>
                    <a:pt x="42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2" name="Google Shape;911;p27">
              <a:extLst>
                <a:ext uri="{FF2B5EF4-FFF2-40B4-BE49-F238E27FC236}">
                  <a16:creationId xmlns:a16="http://schemas.microsoft.com/office/drawing/2014/main" xmlns="" id="{1A3FE577-A000-9445-C3C0-5633F2286F37}"/>
                </a:ext>
              </a:extLst>
            </p:cNvPr>
            <p:cNvSpPr/>
            <p:nvPr/>
          </p:nvSpPr>
          <p:spPr>
            <a:xfrm>
              <a:off x="3086825" y="2736900"/>
              <a:ext cx="38700" cy="21575"/>
            </a:xfrm>
            <a:custGeom>
              <a:avLst/>
              <a:gdLst/>
              <a:ahLst/>
              <a:cxnLst/>
              <a:rect l="l" t="t" r="r" b="b"/>
              <a:pathLst>
                <a:path w="1548" h="863" extrusionOk="0">
                  <a:moveTo>
                    <a:pt x="1120" y="0"/>
                  </a:moveTo>
                  <a:cubicBezTo>
                    <a:pt x="1095" y="0"/>
                    <a:pt x="1069" y="3"/>
                    <a:pt x="1042" y="10"/>
                  </a:cubicBezTo>
                  <a:cubicBezTo>
                    <a:pt x="820" y="99"/>
                    <a:pt x="554" y="188"/>
                    <a:pt x="288" y="276"/>
                  </a:cubicBezTo>
                  <a:cubicBezTo>
                    <a:pt x="1" y="399"/>
                    <a:pt x="92" y="863"/>
                    <a:pt x="388" y="863"/>
                  </a:cubicBezTo>
                  <a:cubicBezTo>
                    <a:pt x="412" y="863"/>
                    <a:pt x="438" y="860"/>
                    <a:pt x="465" y="853"/>
                  </a:cubicBezTo>
                  <a:cubicBezTo>
                    <a:pt x="687" y="764"/>
                    <a:pt x="953" y="676"/>
                    <a:pt x="1219" y="587"/>
                  </a:cubicBezTo>
                  <a:cubicBezTo>
                    <a:pt x="1547" y="464"/>
                    <a:pt x="1421" y="0"/>
                    <a:pt x="112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3" name="Google Shape;912;p27">
              <a:extLst>
                <a:ext uri="{FF2B5EF4-FFF2-40B4-BE49-F238E27FC236}">
                  <a16:creationId xmlns:a16="http://schemas.microsoft.com/office/drawing/2014/main" xmlns="" id="{FE7E1F16-A805-DB4B-1BD6-DF1ECCDC329A}"/>
                </a:ext>
              </a:extLst>
            </p:cNvPr>
            <p:cNvSpPr/>
            <p:nvPr/>
          </p:nvSpPr>
          <p:spPr>
            <a:xfrm>
              <a:off x="3162025" y="2447100"/>
              <a:ext cx="64625" cy="26600"/>
            </a:xfrm>
            <a:custGeom>
              <a:avLst/>
              <a:gdLst/>
              <a:ahLst/>
              <a:cxnLst/>
              <a:rect l="l" t="t" r="r" b="b"/>
              <a:pathLst>
                <a:path w="2585" h="1064" extrusionOk="0">
                  <a:moveTo>
                    <a:pt x="706" y="0"/>
                  </a:moveTo>
                  <a:cubicBezTo>
                    <a:pt x="587" y="0"/>
                    <a:pt x="465" y="7"/>
                    <a:pt x="341" y="22"/>
                  </a:cubicBezTo>
                  <a:cubicBezTo>
                    <a:pt x="0" y="65"/>
                    <a:pt x="109" y="557"/>
                    <a:pt x="433" y="557"/>
                  </a:cubicBezTo>
                  <a:cubicBezTo>
                    <a:pt x="446" y="557"/>
                    <a:pt x="460" y="556"/>
                    <a:pt x="474" y="554"/>
                  </a:cubicBezTo>
                  <a:cubicBezTo>
                    <a:pt x="540" y="549"/>
                    <a:pt x="605" y="546"/>
                    <a:pt x="670" y="546"/>
                  </a:cubicBezTo>
                  <a:cubicBezTo>
                    <a:pt x="1136" y="546"/>
                    <a:pt x="1588" y="687"/>
                    <a:pt x="1938" y="998"/>
                  </a:cubicBezTo>
                  <a:cubicBezTo>
                    <a:pt x="2002" y="1044"/>
                    <a:pt x="2070" y="1063"/>
                    <a:pt x="2134" y="1063"/>
                  </a:cubicBezTo>
                  <a:cubicBezTo>
                    <a:pt x="2383" y="1063"/>
                    <a:pt x="2584" y="775"/>
                    <a:pt x="2338" y="599"/>
                  </a:cubicBezTo>
                  <a:cubicBezTo>
                    <a:pt x="1856" y="191"/>
                    <a:pt x="1312" y="0"/>
                    <a:pt x="70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4" name="Google Shape;913;p27">
              <a:extLst>
                <a:ext uri="{FF2B5EF4-FFF2-40B4-BE49-F238E27FC236}">
                  <a16:creationId xmlns:a16="http://schemas.microsoft.com/office/drawing/2014/main" xmlns="" id="{76AB6409-121B-7500-885E-5400D66BFB07}"/>
                </a:ext>
              </a:extLst>
            </p:cNvPr>
            <p:cNvSpPr/>
            <p:nvPr/>
          </p:nvSpPr>
          <p:spPr>
            <a:xfrm>
              <a:off x="2803125" y="2799875"/>
              <a:ext cx="50400" cy="27675"/>
            </a:xfrm>
            <a:custGeom>
              <a:avLst/>
              <a:gdLst/>
              <a:ahLst/>
              <a:cxnLst/>
              <a:rect l="l" t="t" r="r" b="b"/>
              <a:pathLst>
                <a:path w="2016" h="1107" extrusionOk="0">
                  <a:moveTo>
                    <a:pt x="1666" y="0"/>
                  </a:moveTo>
                  <a:cubicBezTo>
                    <a:pt x="1634" y="0"/>
                    <a:pt x="1600" y="6"/>
                    <a:pt x="1564" y="20"/>
                  </a:cubicBezTo>
                  <a:cubicBezTo>
                    <a:pt x="1120" y="198"/>
                    <a:pt x="721" y="375"/>
                    <a:pt x="277" y="552"/>
                  </a:cubicBezTo>
                  <a:cubicBezTo>
                    <a:pt x="1" y="671"/>
                    <a:pt x="76" y="1106"/>
                    <a:pt x="347" y="1106"/>
                  </a:cubicBezTo>
                  <a:cubicBezTo>
                    <a:pt x="380" y="1106"/>
                    <a:pt x="416" y="1099"/>
                    <a:pt x="455" y="1085"/>
                  </a:cubicBezTo>
                  <a:cubicBezTo>
                    <a:pt x="854" y="907"/>
                    <a:pt x="1298" y="730"/>
                    <a:pt x="1697" y="597"/>
                  </a:cubicBezTo>
                  <a:cubicBezTo>
                    <a:pt x="2016" y="477"/>
                    <a:pt x="1941" y="0"/>
                    <a:pt x="166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5" name="Google Shape;914;p27">
              <a:extLst>
                <a:ext uri="{FF2B5EF4-FFF2-40B4-BE49-F238E27FC236}">
                  <a16:creationId xmlns:a16="http://schemas.microsoft.com/office/drawing/2014/main" xmlns="" id="{470CAF6A-809A-CCA8-CAFB-286E801F7DA4}"/>
                </a:ext>
              </a:extLst>
            </p:cNvPr>
            <p:cNvSpPr/>
            <p:nvPr/>
          </p:nvSpPr>
          <p:spPr>
            <a:xfrm>
              <a:off x="3610375" y="2661475"/>
              <a:ext cx="38375" cy="20750"/>
            </a:xfrm>
            <a:custGeom>
              <a:avLst/>
              <a:gdLst/>
              <a:ahLst/>
              <a:cxnLst/>
              <a:rect l="l" t="t" r="r" b="b"/>
              <a:pathLst>
                <a:path w="1535" h="830" extrusionOk="0">
                  <a:moveTo>
                    <a:pt x="388" y="0"/>
                  </a:moveTo>
                  <a:cubicBezTo>
                    <a:pt x="92" y="0"/>
                    <a:pt x="0" y="464"/>
                    <a:pt x="287" y="587"/>
                  </a:cubicBezTo>
                  <a:cubicBezTo>
                    <a:pt x="553" y="631"/>
                    <a:pt x="820" y="720"/>
                    <a:pt x="1041" y="809"/>
                  </a:cubicBezTo>
                  <a:cubicBezTo>
                    <a:pt x="1080" y="823"/>
                    <a:pt x="1117" y="830"/>
                    <a:pt x="1151" y="830"/>
                  </a:cubicBezTo>
                  <a:cubicBezTo>
                    <a:pt x="1429" y="830"/>
                    <a:pt x="1535" y="395"/>
                    <a:pt x="1219" y="276"/>
                  </a:cubicBezTo>
                  <a:cubicBezTo>
                    <a:pt x="953" y="188"/>
                    <a:pt x="687" y="99"/>
                    <a:pt x="465" y="10"/>
                  </a:cubicBezTo>
                  <a:cubicBezTo>
                    <a:pt x="438" y="3"/>
                    <a:pt x="412" y="0"/>
                    <a:pt x="38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6" name="Google Shape;915;p27">
              <a:extLst>
                <a:ext uri="{FF2B5EF4-FFF2-40B4-BE49-F238E27FC236}">
                  <a16:creationId xmlns:a16="http://schemas.microsoft.com/office/drawing/2014/main" xmlns="" id="{4B2BC8D9-7BCA-7AA8-17F4-231C29B95267}"/>
                </a:ext>
              </a:extLst>
            </p:cNvPr>
            <p:cNvSpPr/>
            <p:nvPr/>
          </p:nvSpPr>
          <p:spPr>
            <a:xfrm>
              <a:off x="3803225" y="2006200"/>
              <a:ext cx="52375" cy="44350"/>
            </a:xfrm>
            <a:custGeom>
              <a:avLst/>
              <a:gdLst/>
              <a:ahLst/>
              <a:cxnLst/>
              <a:rect l="l" t="t" r="r" b="b"/>
              <a:pathLst>
                <a:path w="2095" h="1774" extrusionOk="0">
                  <a:moveTo>
                    <a:pt x="407" y="1"/>
                  </a:moveTo>
                  <a:cubicBezTo>
                    <a:pt x="188" y="1"/>
                    <a:pt x="0" y="283"/>
                    <a:pt x="204" y="488"/>
                  </a:cubicBezTo>
                  <a:cubicBezTo>
                    <a:pt x="604" y="887"/>
                    <a:pt x="1047" y="1286"/>
                    <a:pt x="1491" y="1686"/>
                  </a:cubicBezTo>
                  <a:cubicBezTo>
                    <a:pt x="1553" y="1747"/>
                    <a:pt x="1622" y="1773"/>
                    <a:pt x="1688" y="1773"/>
                  </a:cubicBezTo>
                  <a:cubicBezTo>
                    <a:pt x="1907" y="1773"/>
                    <a:pt x="2095" y="1491"/>
                    <a:pt x="1890" y="1286"/>
                  </a:cubicBezTo>
                  <a:cubicBezTo>
                    <a:pt x="1447" y="887"/>
                    <a:pt x="1003" y="488"/>
                    <a:pt x="604" y="88"/>
                  </a:cubicBezTo>
                  <a:cubicBezTo>
                    <a:pt x="542" y="26"/>
                    <a:pt x="473" y="1"/>
                    <a:pt x="40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7" name="Google Shape;916;p27">
              <a:extLst>
                <a:ext uri="{FF2B5EF4-FFF2-40B4-BE49-F238E27FC236}">
                  <a16:creationId xmlns:a16="http://schemas.microsoft.com/office/drawing/2014/main" xmlns="" id="{697984E0-5740-192C-123D-A72BE4EDEF16}"/>
                </a:ext>
              </a:extLst>
            </p:cNvPr>
            <p:cNvSpPr/>
            <p:nvPr/>
          </p:nvSpPr>
          <p:spPr>
            <a:xfrm>
              <a:off x="3262600" y="2571875"/>
              <a:ext cx="34400" cy="17050"/>
            </a:xfrm>
            <a:custGeom>
              <a:avLst/>
              <a:gdLst/>
              <a:ahLst/>
              <a:cxnLst/>
              <a:rect l="l" t="t" r="r" b="b"/>
              <a:pathLst>
                <a:path w="1376" h="682" extrusionOk="0">
                  <a:moveTo>
                    <a:pt x="977" y="0"/>
                  </a:moveTo>
                  <a:cubicBezTo>
                    <a:pt x="710" y="45"/>
                    <a:pt x="489" y="89"/>
                    <a:pt x="222" y="133"/>
                  </a:cubicBezTo>
                  <a:cubicBezTo>
                    <a:pt x="89" y="178"/>
                    <a:pt x="1" y="355"/>
                    <a:pt x="45" y="488"/>
                  </a:cubicBezTo>
                  <a:cubicBezTo>
                    <a:pt x="79" y="624"/>
                    <a:pt x="164" y="682"/>
                    <a:pt x="262" y="682"/>
                  </a:cubicBezTo>
                  <a:cubicBezTo>
                    <a:pt x="293" y="682"/>
                    <a:pt x="324" y="676"/>
                    <a:pt x="355" y="666"/>
                  </a:cubicBezTo>
                  <a:cubicBezTo>
                    <a:pt x="622" y="621"/>
                    <a:pt x="888" y="621"/>
                    <a:pt x="1110" y="577"/>
                  </a:cubicBezTo>
                  <a:cubicBezTo>
                    <a:pt x="1287" y="533"/>
                    <a:pt x="1376" y="355"/>
                    <a:pt x="1332" y="222"/>
                  </a:cubicBezTo>
                  <a:cubicBezTo>
                    <a:pt x="1287" y="45"/>
                    <a:pt x="1110" y="0"/>
                    <a:pt x="9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8" name="Google Shape;917;p27">
              <a:extLst>
                <a:ext uri="{FF2B5EF4-FFF2-40B4-BE49-F238E27FC236}">
                  <a16:creationId xmlns:a16="http://schemas.microsoft.com/office/drawing/2014/main" xmlns="" id="{67BCF13B-4789-4AF7-C023-A6ED94F9AA0A}"/>
                </a:ext>
              </a:extLst>
            </p:cNvPr>
            <p:cNvSpPr/>
            <p:nvPr/>
          </p:nvSpPr>
          <p:spPr>
            <a:xfrm>
              <a:off x="3620400" y="2263275"/>
              <a:ext cx="79675" cy="30450"/>
            </a:xfrm>
            <a:custGeom>
              <a:avLst/>
              <a:gdLst/>
              <a:ahLst/>
              <a:cxnLst/>
              <a:rect l="l" t="t" r="r" b="b"/>
              <a:pathLst>
                <a:path w="3187" h="1218" extrusionOk="0">
                  <a:moveTo>
                    <a:pt x="391" y="1"/>
                  </a:moveTo>
                  <a:cubicBezTo>
                    <a:pt x="92" y="1"/>
                    <a:pt x="0" y="504"/>
                    <a:pt x="330" y="587"/>
                  </a:cubicBezTo>
                  <a:cubicBezTo>
                    <a:pt x="1129" y="809"/>
                    <a:pt x="1927" y="986"/>
                    <a:pt x="2726" y="1208"/>
                  </a:cubicBezTo>
                  <a:cubicBezTo>
                    <a:pt x="2753" y="1215"/>
                    <a:pt x="2779" y="1218"/>
                    <a:pt x="2803" y="1218"/>
                  </a:cubicBezTo>
                  <a:cubicBezTo>
                    <a:pt x="3098" y="1218"/>
                    <a:pt x="3187" y="757"/>
                    <a:pt x="2859" y="675"/>
                  </a:cubicBezTo>
                  <a:cubicBezTo>
                    <a:pt x="2060" y="454"/>
                    <a:pt x="1262" y="232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9" name="Google Shape;918;p27">
              <a:extLst>
                <a:ext uri="{FF2B5EF4-FFF2-40B4-BE49-F238E27FC236}">
                  <a16:creationId xmlns:a16="http://schemas.microsoft.com/office/drawing/2014/main" xmlns="" id="{B1109DE0-C3DC-03B7-8F90-6BA18A306F0F}"/>
                </a:ext>
              </a:extLst>
            </p:cNvPr>
            <p:cNvSpPr/>
            <p:nvPr/>
          </p:nvSpPr>
          <p:spPr>
            <a:xfrm>
              <a:off x="3607575" y="2501925"/>
              <a:ext cx="63225" cy="20125"/>
            </a:xfrm>
            <a:custGeom>
              <a:avLst/>
              <a:gdLst/>
              <a:ahLst/>
              <a:cxnLst/>
              <a:rect l="l" t="t" r="r" b="b"/>
              <a:pathLst>
                <a:path w="2529" h="805" extrusionOk="0">
                  <a:moveTo>
                    <a:pt x="317" y="1"/>
                  </a:moveTo>
                  <a:cubicBezTo>
                    <a:pt x="0" y="1"/>
                    <a:pt x="13" y="537"/>
                    <a:pt x="355" y="580"/>
                  </a:cubicBezTo>
                  <a:cubicBezTo>
                    <a:pt x="932" y="669"/>
                    <a:pt x="1553" y="713"/>
                    <a:pt x="2174" y="802"/>
                  </a:cubicBezTo>
                  <a:cubicBezTo>
                    <a:pt x="2187" y="803"/>
                    <a:pt x="2200" y="804"/>
                    <a:pt x="2212" y="804"/>
                  </a:cubicBezTo>
                  <a:cubicBezTo>
                    <a:pt x="2528" y="804"/>
                    <a:pt x="2516" y="268"/>
                    <a:pt x="2174" y="225"/>
                  </a:cubicBezTo>
                  <a:cubicBezTo>
                    <a:pt x="1553" y="136"/>
                    <a:pt x="932" y="92"/>
                    <a:pt x="355" y="3"/>
                  </a:cubicBezTo>
                  <a:cubicBezTo>
                    <a:pt x="342" y="1"/>
                    <a:pt x="329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0" name="Google Shape;919;p27">
              <a:extLst>
                <a:ext uri="{FF2B5EF4-FFF2-40B4-BE49-F238E27FC236}">
                  <a16:creationId xmlns:a16="http://schemas.microsoft.com/office/drawing/2014/main" xmlns="" id="{B8F0D10C-51EF-D64E-0C4A-BB95E63D21E7}"/>
                </a:ext>
              </a:extLst>
            </p:cNvPr>
            <p:cNvSpPr/>
            <p:nvPr/>
          </p:nvSpPr>
          <p:spPr>
            <a:xfrm>
              <a:off x="3387175" y="2286750"/>
              <a:ext cx="53675" cy="22325"/>
            </a:xfrm>
            <a:custGeom>
              <a:avLst/>
              <a:gdLst/>
              <a:ahLst/>
              <a:cxnLst/>
              <a:rect l="l" t="t" r="r" b="b"/>
              <a:pathLst>
                <a:path w="2147" h="893" extrusionOk="0">
                  <a:moveTo>
                    <a:pt x="433" y="0"/>
                  </a:moveTo>
                  <a:cubicBezTo>
                    <a:pt x="110" y="0"/>
                    <a:pt x="1" y="494"/>
                    <a:pt x="342" y="579"/>
                  </a:cubicBezTo>
                  <a:cubicBezTo>
                    <a:pt x="785" y="668"/>
                    <a:pt x="1229" y="757"/>
                    <a:pt x="1673" y="890"/>
                  </a:cubicBezTo>
                  <a:cubicBezTo>
                    <a:pt x="1687" y="892"/>
                    <a:pt x="1701" y="893"/>
                    <a:pt x="1714" y="893"/>
                  </a:cubicBezTo>
                  <a:cubicBezTo>
                    <a:pt x="2037" y="893"/>
                    <a:pt x="2147" y="398"/>
                    <a:pt x="1806" y="313"/>
                  </a:cubicBezTo>
                  <a:cubicBezTo>
                    <a:pt x="1362" y="225"/>
                    <a:pt x="918" y="136"/>
                    <a:pt x="475" y="3"/>
                  </a:cubicBezTo>
                  <a:cubicBezTo>
                    <a:pt x="461" y="1"/>
                    <a:pt x="447" y="0"/>
                    <a:pt x="43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1" name="Google Shape;920;p27">
              <a:extLst>
                <a:ext uri="{FF2B5EF4-FFF2-40B4-BE49-F238E27FC236}">
                  <a16:creationId xmlns:a16="http://schemas.microsoft.com/office/drawing/2014/main" xmlns="" id="{3C423DD3-735D-7143-D779-511776CAF5CF}"/>
                </a:ext>
              </a:extLst>
            </p:cNvPr>
            <p:cNvSpPr/>
            <p:nvPr/>
          </p:nvSpPr>
          <p:spPr>
            <a:xfrm>
              <a:off x="3033350" y="2556675"/>
              <a:ext cx="85550" cy="19875"/>
            </a:xfrm>
            <a:custGeom>
              <a:avLst/>
              <a:gdLst/>
              <a:ahLst/>
              <a:cxnLst/>
              <a:rect l="l" t="t" r="r" b="b"/>
              <a:pathLst>
                <a:path w="3422" h="795" extrusionOk="0">
                  <a:moveTo>
                    <a:pt x="1376" y="1"/>
                  </a:moveTo>
                  <a:cubicBezTo>
                    <a:pt x="1034" y="1"/>
                    <a:pt x="691" y="26"/>
                    <a:pt x="341" y="76"/>
                  </a:cubicBezTo>
                  <a:cubicBezTo>
                    <a:pt x="1" y="161"/>
                    <a:pt x="151" y="655"/>
                    <a:pt x="477" y="655"/>
                  </a:cubicBezTo>
                  <a:cubicBezTo>
                    <a:pt x="491" y="655"/>
                    <a:pt x="505" y="654"/>
                    <a:pt x="519" y="653"/>
                  </a:cubicBezTo>
                  <a:cubicBezTo>
                    <a:pt x="818" y="603"/>
                    <a:pt x="1118" y="578"/>
                    <a:pt x="1417" y="578"/>
                  </a:cubicBezTo>
                  <a:cubicBezTo>
                    <a:pt x="1916" y="578"/>
                    <a:pt x="2416" y="647"/>
                    <a:pt x="2915" y="786"/>
                  </a:cubicBezTo>
                  <a:cubicBezTo>
                    <a:pt x="2940" y="792"/>
                    <a:pt x="2964" y="795"/>
                    <a:pt x="2988" y="795"/>
                  </a:cubicBezTo>
                  <a:cubicBezTo>
                    <a:pt x="3292" y="795"/>
                    <a:pt x="3422" y="291"/>
                    <a:pt x="3092" y="209"/>
                  </a:cubicBezTo>
                  <a:cubicBezTo>
                    <a:pt x="2510" y="70"/>
                    <a:pt x="1945" y="1"/>
                    <a:pt x="13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2" name="Google Shape;921;p27">
              <a:extLst>
                <a:ext uri="{FF2B5EF4-FFF2-40B4-BE49-F238E27FC236}">
                  <a16:creationId xmlns:a16="http://schemas.microsoft.com/office/drawing/2014/main" xmlns="" id="{5D952D13-81A6-F5D5-C13D-746CAF196921}"/>
                </a:ext>
              </a:extLst>
            </p:cNvPr>
            <p:cNvSpPr/>
            <p:nvPr/>
          </p:nvSpPr>
          <p:spPr>
            <a:xfrm>
              <a:off x="3529725" y="2380600"/>
              <a:ext cx="53600" cy="27650"/>
            </a:xfrm>
            <a:custGeom>
              <a:avLst/>
              <a:gdLst/>
              <a:ahLst/>
              <a:cxnLst/>
              <a:rect l="l" t="t" r="r" b="b"/>
              <a:pathLst>
                <a:path w="2144" h="1106" extrusionOk="0">
                  <a:moveTo>
                    <a:pt x="350" y="0"/>
                  </a:moveTo>
                  <a:cubicBezTo>
                    <a:pt x="75" y="0"/>
                    <a:pt x="0" y="477"/>
                    <a:pt x="319" y="597"/>
                  </a:cubicBezTo>
                  <a:cubicBezTo>
                    <a:pt x="762" y="774"/>
                    <a:pt x="1206" y="952"/>
                    <a:pt x="1694" y="1085"/>
                  </a:cubicBezTo>
                  <a:cubicBezTo>
                    <a:pt x="1728" y="1099"/>
                    <a:pt x="1761" y="1106"/>
                    <a:pt x="1791" y="1106"/>
                  </a:cubicBezTo>
                  <a:cubicBezTo>
                    <a:pt x="2037" y="1106"/>
                    <a:pt x="2143" y="671"/>
                    <a:pt x="1827" y="552"/>
                  </a:cubicBezTo>
                  <a:cubicBezTo>
                    <a:pt x="1384" y="375"/>
                    <a:pt x="896" y="197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3" name="Google Shape;922;p27">
              <a:extLst>
                <a:ext uri="{FF2B5EF4-FFF2-40B4-BE49-F238E27FC236}">
                  <a16:creationId xmlns:a16="http://schemas.microsoft.com/office/drawing/2014/main" xmlns="" id="{B7AB8884-61D9-D6B4-5FA0-3950B7298A71}"/>
                </a:ext>
              </a:extLst>
            </p:cNvPr>
            <p:cNvSpPr/>
            <p:nvPr/>
          </p:nvSpPr>
          <p:spPr>
            <a:xfrm>
              <a:off x="3405900" y="2533200"/>
              <a:ext cx="67150" cy="20675"/>
            </a:xfrm>
            <a:custGeom>
              <a:avLst/>
              <a:gdLst/>
              <a:ahLst/>
              <a:cxnLst/>
              <a:rect l="l" t="t" r="r" b="b"/>
              <a:pathLst>
                <a:path w="2686" h="827" extrusionOk="0">
                  <a:moveTo>
                    <a:pt x="431" y="1"/>
                  </a:moveTo>
                  <a:cubicBezTo>
                    <a:pt x="180" y="1"/>
                    <a:pt x="1" y="376"/>
                    <a:pt x="303" y="527"/>
                  </a:cubicBezTo>
                  <a:cubicBezTo>
                    <a:pt x="802" y="726"/>
                    <a:pt x="1301" y="826"/>
                    <a:pt x="1819" y="826"/>
                  </a:cubicBezTo>
                  <a:cubicBezTo>
                    <a:pt x="1991" y="826"/>
                    <a:pt x="2166" y="815"/>
                    <a:pt x="2343" y="793"/>
                  </a:cubicBezTo>
                  <a:cubicBezTo>
                    <a:pt x="2685" y="750"/>
                    <a:pt x="2533" y="214"/>
                    <a:pt x="2205" y="214"/>
                  </a:cubicBezTo>
                  <a:cubicBezTo>
                    <a:pt x="2192" y="214"/>
                    <a:pt x="2179" y="215"/>
                    <a:pt x="2166" y="216"/>
                  </a:cubicBezTo>
                  <a:cubicBezTo>
                    <a:pt x="1997" y="244"/>
                    <a:pt x="1829" y="259"/>
                    <a:pt x="1660" y="259"/>
                  </a:cubicBezTo>
                  <a:cubicBezTo>
                    <a:pt x="1296" y="259"/>
                    <a:pt x="933" y="190"/>
                    <a:pt x="569" y="39"/>
                  </a:cubicBezTo>
                  <a:cubicBezTo>
                    <a:pt x="522" y="12"/>
                    <a:pt x="476" y="1"/>
                    <a:pt x="43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4" name="Google Shape;923;p27">
              <a:extLst>
                <a:ext uri="{FF2B5EF4-FFF2-40B4-BE49-F238E27FC236}">
                  <a16:creationId xmlns:a16="http://schemas.microsoft.com/office/drawing/2014/main" xmlns="" id="{30C85FD4-047A-8FF9-3AA4-77E0B899F264}"/>
                </a:ext>
              </a:extLst>
            </p:cNvPr>
            <p:cNvSpPr/>
            <p:nvPr/>
          </p:nvSpPr>
          <p:spPr>
            <a:xfrm>
              <a:off x="3231475" y="2318400"/>
              <a:ext cx="52475" cy="17550"/>
            </a:xfrm>
            <a:custGeom>
              <a:avLst/>
              <a:gdLst/>
              <a:ahLst/>
              <a:cxnLst/>
              <a:rect l="l" t="t" r="r" b="b"/>
              <a:pathLst>
                <a:path w="2099" h="702" extrusionOk="0">
                  <a:moveTo>
                    <a:pt x="471" y="1"/>
                  </a:moveTo>
                  <a:cubicBezTo>
                    <a:pt x="205" y="1"/>
                    <a:pt x="1" y="394"/>
                    <a:pt x="314" y="511"/>
                  </a:cubicBezTo>
                  <a:cubicBezTo>
                    <a:pt x="582" y="633"/>
                    <a:pt x="850" y="702"/>
                    <a:pt x="1126" y="702"/>
                  </a:cubicBezTo>
                  <a:cubicBezTo>
                    <a:pt x="1352" y="702"/>
                    <a:pt x="1582" y="656"/>
                    <a:pt x="1822" y="556"/>
                  </a:cubicBezTo>
                  <a:cubicBezTo>
                    <a:pt x="2099" y="437"/>
                    <a:pt x="2024" y="2"/>
                    <a:pt x="1753" y="2"/>
                  </a:cubicBezTo>
                  <a:cubicBezTo>
                    <a:pt x="1720" y="2"/>
                    <a:pt x="1684" y="9"/>
                    <a:pt x="1645" y="23"/>
                  </a:cubicBezTo>
                  <a:cubicBezTo>
                    <a:pt x="1467" y="90"/>
                    <a:pt x="1290" y="123"/>
                    <a:pt x="1112" y="123"/>
                  </a:cubicBezTo>
                  <a:cubicBezTo>
                    <a:pt x="935" y="123"/>
                    <a:pt x="757" y="90"/>
                    <a:pt x="580" y="23"/>
                  </a:cubicBezTo>
                  <a:cubicBezTo>
                    <a:pt x="543" y="8"/>
                    <a:pt x="507" y="1"/>
                    <a:pt x="47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5" name="Google Shape;924;p27">
              <a:extLst>
                <a:ext uri="{FF2B5EF4-FFF2-40B4-BE49-F238E27FC236}">
                  <a16:creationId xmlns:a16="http://schemas.microsoft.com/office/drawing/2014/main" xmlns="" id="{D0C65EED-35D2-A1B0-0A6A-1693802438AA}"/>
                </a:ext>
              </a:extLst>
            </p:cNvPr>
            <p:cNvSpPr/>
            <p:nvPr/>
          </p:nvSpPr>
          <p:spPr>
            <a:xfrm>
              <a:off x="3044100" y="2771225"/>
              <a:ext cx="41050" cy="18075"/>
            </a:xfrm>
            <a:custGeom>
              <a:avLst/>
              <a:gdLst/>
              <a:ahLst/>
              <a:cxnLst/>
              <a:rect l="l" t="t" r="r" b="b"/>
              <a:pathLst>
                <a:path w="1642" h="723" extrusionOk="0">
                  <a:moveTo>
                    <a:pt x="1332" y="1"/>
                  </a:moveTo>
                  <a:cubicBezTo>
                    <a:pt x="1304" y="1"/>
                    <a:pt x="1274" y="5"/>
                    <a:pt x="1242" y="12"/>
                  </a:cubicBezTo>
                  <a:cubicBezTo>
                    <a:pt x="932" y="57"/>
                    <a:pt x="577" y="101"/>
                    <a:pt x="266" y="146"/>
                  </a:cubicBezTo>
                  <a:cubicBezTo>
                    <a:pt x="89" y="190"/>
                    <a:pt x="0" y="367"/>
                    <a:pt x="44" y="501"/>
                  </a:cubicBezTo>
                  <a:cubicBezTo>
                    <a:pt x="89" y="678"/>
                    <a:pt x="266" y="722"/>
                    <a:pt x="399" y="722"/>
                  </a:cubicBezTo>
                  <a:cubicBezTo>
                    <a:pt x="754" y="634"/>
                    <a:pt x="1065" y="589"/>
                    <a:pt x="1420" y="545"/>
                  </a:cubicBezTo>
                  <a:cubicBezTo>
                    <a:pt x="1553" y="545"/>
                    <a:pt x="1642" y="323"/>
                    <a:pt x="1597" y="190"/>
                  </a:cubicBezTo>
                  <a:cubicBezTo>
                    <a:pt x="1561" y="80"/>
                    <a:pt x="1464" y="1"/>
                    <a:pt x="133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6" name="Google Shape;925;p27">
              <a:extLst>
                <a:ext uri="{FF2B5EF4-FFF2-40B4-BE49-F238E27FC236}">
                  <a16:creationId xmlns:a16="http://schemas.microsoft.com/office/drawing/2014/main" xmlns="" id="{A8AFE951-0117-47C1-B6C1-2891F8E9A4D8}"/>
                </a:ext>
              </a:extLst>
            </p:cNvPr>
            <p:cNvSpPr/>
            <p:nvPr/>
          </p:nvSpPr>
          <p:spPr>
            <a:xfrm>
              <a:off x="3427875" y="2692375"/>
              <a:ext cx="41050" cy="17450"/>
            </a:xfrm>
            <a:custGeom>
              <a:avLst/>
              <a:gdLst/>
              <a:ahLst/>
              <a:cxnLst/>
              <a:rect l="l" t="t" r="r" b="b"/>
              <a:pathLst>
                <a:path w="1642" h="698" extrusionOk="0">
                  <a:moveTo>
                    <a:pt x="1342" y="0"/>
                  </a:moveTo>
                  <a:cubicBezTo>
                    <a:pt x="1308" y="0"/>
                    <a:pt x="1274" y="6"/>
                    <a:pt x="1243" y="16"/>
                  </a:cubicBezTo>
                  <a:cubicBezTo>
                    <a:pt x="888" y="61"/>
                    <a:pt x="577" y="105"/>
                    <a:pt x="222" y="149"/>
                  </a:cubicBezTo>
                  <a:cubicBezTo>
                    <a:pt x="89" y="194"/>
                    <a:pt x="0" y="371"/>
                    <a:pt x="45" y="504"/>
                  </a:cubicBezTo>
                  <a:cubicBezTo>
                    <a:pt x="79" y="640"/>
                    <a:pt x="164" y="698"/>
                    <a:pt x="282" y="698"/>
                  </a:cubicBezTo>
                  <a:cubicBezTo>
                    <a:pt x="318" y="698"/>
                    <a:pt x="358" y="692"/>
                    <a:pt x="400" y="682"/>
                  </a:cubicBezTo>
                  <a:cubicBezTo>
                    <a:pt x="710" y="638"/>
                    <a:pt x="1065" y="593"/>
                    <a:pt x="1376" y="549"/>
                  </a:cubicBezTo>
                  <a:cubicBezTo>
                    <a:pt x="1553" y="504"/>
                    <a:pt x="1642" y="327"/>
                    <a:pt x="1598" y="194"/>
                  </a:cubicBezTo>
                  <a:cubicBezTo>
                    <a:pt x="1564" y="58"/>
                    <a:pt x="1452" y="0"/>
                    <a:pt x="134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7" name="Google Shape;926;p27">
              <a:extLst>
                <a:ext uri="{FF2B5EF4-FFF2-40B4-BE49-F238E27FC236}">
                  <a16:creationId xmlns:a16="http://schemas.microsoft.com/office/drawing/2014/main" xmlns="" id="{C4926EAD-EB8B-D118-A999-04C50AC26B02}"/>
                </a:ext>
              </a:extLst>
            </p:cNvPr>
            <p:cNvSpPr/>
            <p:nvPr/>
          </p:nvSpPr>
          <p:spPr>
            <a:xfrm>
              <a:off x="3920350" y="2421025"/>
              <a:ext cx="44300" cy="16725"/>
            </a:xfrm>
            <a:custGeom>
              <a:avLst/>
              <a:gdLst/>
              <a:ahLst/>
              <a:cxnLst/>
              <a:rect l="l" t="t" r="r" b="b"/>
              <a:pathLst>
                <a:path w="1772" h="669" extrusionOk="0">
                  <a:moveTo>
                    <a:pt x="356" y="0"/>
                  </a:moveTo>
                  <a:cubicBezTo>
                    <a:pt x="1" y="0"/>
                    <a:pt x="1" y="533"/>
                    <a:pt x="356" y="577"/>
                  </a:cubicBezTo>
                  <a:cubicBezTo>
                    <a:pt x="710" y="621"/>
                    <a:pt x="1065" y="621"/>
                    <a:pt x="1376" y="666"/>
                  </a:cubicBezTo>
                  <a:cubicBezTo>
                    <a:pt x="1391" y="667"/>
                    <a:pt x="1405" y="668"/>
                    <a:pt x="1418" y="668"/>
                  </a:cubicBezTo>
                  <a:cubicBezTo>
                    <a:pt x="1772" y="668"/>
                    <a:pt x="1718" y="132"/>
                    <a:pt x="1376" y="89"/>
                  </a:cubicBezTo>
                  <a:cubicBezTo>
                    <a:pt x="1065" y="89"/>
                    <a:pt x="710" y="45"/>
                    <a:pt x="3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8" name="Google Shape;927;p27">
              <a:extLst>
                <a:ext uri="{FF2B5EF4-FFF2-40B4-BE49-F238E27FC236}">
                  <a16:creationId xmlns:a16="http://schemas.microsoft.com/office/drawing/2014/main" xmlns="" id="{F46D5CE6-B3E8-CD3A-B332-C1118D1EECFE}"/>
                </a:ext>
              </a:extLst>
            </p:cNvPr>
            <p:cNvSpPr/>
            <p:nvPr/>
          </p:nvSpPr>
          <p:spPr>
            <a:xfrm>
              <a:off x="3772875" y="2665200"/>
              <a:ext cx="38750" cy="23000"/>
            </a:xfrm>
            <a:custGeom>
              <a:avLst/>
              <a:gdLst/>
              <a:ahLst/>
              <a:cxnLst/>
              <a:rect l="l" t="t" r="r" b="b"/>
              <a:pathLst>
                <a:path w="1550" h="920" extrusionOk="0">
                  <a:moveTo>
                    <a:pt x="1127" y="0"/>
                  </a:moveTo>
                  <a:cubicBezTo>
                    <a:pt x="1079" y="0"/>
                    <a:pt x="1028" y="12"/>
                    <a:pt x="975" y="39"/>
                  </a:cubicBezTo>
                  <a:cubicBezTo>
                    <a:pt x="753" y="127"/>
                    <a:pt x="531" y="260"/>
                    <a:pt x="265" y="393"/>
                  </a:cubicBezTo>
                  <a:cubicBezTo>
                    <a:pt x="1" y="544"/>
                    <a:pt x="154" y="920"/>
                    <a:pt x="424" y="920"/>
                  </a:cubicBezTo>
                  <a:cubicBezTo>
                    <a:pt x="471" y="920"/>
                    <a:pt x="522" y="908"/>
                    <a:pt x="575" y="882"/>
                  </a:cubicBezTo>
                  <a:cubicBezTo>
                    <a:pt x="797" y="748"/>
                    <a:pt x="1019" y="615"/>
                    <a:pt x="1285" y="527"/>
                  </a:cubicBezTo>
                  <a:cubicBezTo>
                    <a:pt x="1549" y="376"/>
                    <a:pt x="1397" y="0"/>
                    <a:pt x="112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9" name="Google Shape;928;p27">
              <a:extLst>
                <a:ext uri="{FF2B5EF4-FFF2-40B4-BE49-F238E27FC236}">
                  <a16:creationId xmlns:a16="http://schemas.microsoft.com/office/drawing/2014/main" xmlns="" id="{D69CC471-A94E-0051-D275-4994BE792F1D}"/>
                </a:ext>
              </a:extLst>
            </p:cNvPr>
            <p:cNvSpPr/>
            <p:nvPr/>
          </p:nvSpPr>
          <p:spPr>
            <a:xfrm>
              <a:off x="3852700" y="2272375"/>
              <a:ext cx="49925" cy="15575"/>
            </a:xfrm>
            <a:custGeom>
              <a:avLst/>
              <a:gdLst/>
              <a:ahLst/>
              <a:cxnLst/>
              <a:rect l="l" t="t" r="r" b="b"/>
              <a:pathLst>
                <a:path w="1997" h="623" extrusionOk="0">
                  <a:moveTo>
                    <a:pt x="355" y="1"/>
                  </a:moveTo>
                  <a:cubicBezTo>
                    <a:pt x="0" y="1"/>
                    <a:pt x="0" y="533"/>
                    <a:pt x="355" y="578"/>
                  </a:cubicBezTo>
                  <a:cubicBezTo>
                    <a:pt x="754" y="578"/>
                    <a:pt x="1198" y="622"/>
                    <a:pt x="1642" y="622"/>
                  </a:cubicBezTo>
                  <a:cubicBezTo>
                    <a:pt x="1997" y="622"/>
                    <a:pt x="1997" y="90"/>
                    <a:pt x="1642" y="45"/>
                  </a:cubicBezTo>
                  <a:cubicBezTo>
                    <a:pt x="1198" y="45"/>
                    <a:pt x="754" y="1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0" name="Google Shape;929;p27">
              <a:extLst>
                <a:ext uri="{FF2B5EF4-FFF2-40B4-BE49-F238E27FC236}">
                  <a16:creationId xmlns:a16="http://schemas.microsoft.com/office/drawing/2014/main" xmlns="" id="{DA32A935-CF22-54A1-A5A1-619721AF1086}"/>
                </a:ext>
              </a:extLst>
            </p:cNvPr>
            <p:cNvSpPr/>
            <p:nvPr/>
          </p:nvSpPr>
          <p:spPr>
            <a:xfrm>
              <a:off x="3881550" y="2579625"/>
              <a:ext cx="68775" cy="15625"/>
            </a:xfrm>
            <a:custGeom>
              <a:avLst/>
              <a:gdLst/>
              <a:ahLst/>
              <a:cxnLst/>
              <a:rect l="l" t="t" r="r" b="b"/>
              <a:pathLst>
                <a:path w="2751" h="625" extrusionOk="0">
                  <a:moveTo>
                    <a:pt x="2396" y="1"/>
                  </a:moveTo>
                  <a:cubicBezTo>
                    <a:pt x="1686" y="45"/>
                    <a:pt x="1020" y="45"/>
                    <a:pt x="355" y="45"/>
                  </a:cubicBezTo>
                  <a:cubicBezTo>
                    <a:pt x="13" y="88"/>
                    <a:pt x="0" y="624"/>
                    <a:pt x="317" y="624"/>
                  </a:cubicBezTo>
                  <a:cubicBezTo>
                    <a:pt x="329" y="624"/>
                    <a:pt x="342" y="624"/>
                    <a:pt x="355" y="622"/>
                  </a:cubicBezTo>
                  <a:cubicBezTo>
                    <a:pt x="1020" y="622"/>
                    <a:pt x="1686" y="578"/>
                    <a:pt x="2396" y="578"/>
                  </a:cubicBezTo>
                  <a:cubicBezTo>
                    <a:pt x="2751" y="578"/>
                    <a:pt x="2751" y="1"/>
                    <a:pt x="239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1" name="Google Shape;930;p27">
              <a:extLst>
                <a:ext uri="{FF2B5EF4-FFF2-40B4-BE49-F238E27FC236}">
                  <a16:creationId xmlns:a16="http://schemas.microsoft.com/office/drawing/2014/main" xmlns="" id="{19999391-7AEC-8B78-C334-254A8D672BA8}"/>
                </a:ext>
              </a:extLst>
            </p:cNvPr>
            <p:cNvSpPr/>
            <p:nvPr/>
          </p:nvSpPr>
          <p:spPr>
            <a:xfrm>
              <a:off x="3620125" y="2020525"/>
              <a:ext cx="41450" cy="17900"/>
            </a:xfrm>
            <a:custGeom>
              <a:avLst/>
              <a:gdLst/>
              <a:ahLst/>
              <a:cxnLst/>
              <a:rect l="l" t="t" r="r" b="b"/>
              <a:pathLst>
                <a:path w="1658" h="716" extrusionOk="0">
                  <a:moveTo>
                    <a:pt x="477" y="1"/>
                  </a:moveTo>
                  <a:cubicBezTo>
                    <a:pt x="150" y="1"/>
                    <a:pt x="0" y="495"/>
                    <a:pt x="341" y="580"/>
                  </a:cubicBezTo>
                  <a:cubicBezTo>
                    <a:pt x="607" y="625"/>
                    <a:pt x="873" y="669"/>
                    <a:pt x="1140" y="713"/>
                  </a:cubicBezTo>
                  <a:cubicBezTo>
                    <a:pt x="1154" y="715"/>
                    <a:pt x="1168" y="716"/>
                    <a:pt x="1181" y="716"/>
                  </a:cubicBezTo>
                  <a:cubicBezTo>
                    <a:pt x="1508" y="716"/>
                    <a:pt x="1658" y="222"/>
                    <a:pt x="1317" y="136"/>
                  </a:cubicBezTo>
                  <a:cubicBezTo>
                    <a:pt x="1051" y="92"/>
                    <a:pt x="785" y="48"/>
                    <a:pt x="518" y="3"/>
                  </a:cubicBezTo>
                  <a:cubicBezTo>
                    <a:pt x="504" y="2"/>
                    <a:pt x="490" y="1"/>
                    <a:pt x="47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2" name="Google Shape;931;p27">
              <a:extLst>
                <a:ext uri="{FF2B5EF4-FFF2-40B4-BE49-F238E27FC236}">
                  <a16:creationId xmlns:a16="http://schemas.microsoft.com/office/drawing/2014/main" xmlns="" id="{6DEC032E-FC72-F270-D430-83AB6CC3A764}"/>
                </a:ext>
              </a:extLst>
            </p:cNvPr>
            <p:cNvSpPr/>
            <p:nvPr/>
          </p:nvSpPr>
          <p:spPr>
            <a:xfrm>
              <a:off x="4386225" y="2253000"/>
              <a:ext cx="31075" cy="25000"/>
            </a:xfrm>
            <a:custGeom>
              <a:avLst/>
              <a:gdLst/>
              <a:ahLst/>
              <a:cxnLst/>
              <a:rect l="l" t="t" r="r" b="b"/>
              <a:pathLst>
                <a:path w="1243" h="1000" extrusionOk="0">
                  <a:moveTo>
                    <a:pt x="338" y="0"/>
                  </a:moveTo>
                  <a:cubicBezTo>
                    <a:pt x="242" y="0"/>
                    <a:pt x="147" y="68"/>
                    <a:pt x="89" y="155"/>
                  </a:cubicBezTo>
                  <a:cubicBezTo>
                    <a:pt x="0" y="288"/>
                    <a:pt x="89" y="465"/>
                    <a:pt x="178" y="554"/>
                  </a:cubicBezTo>
                  <a:cubicBezTo>
                    <a:pt x="399" y="687"/>
                    <a:pt x="577" y="820"/>
                    <a:pt x="754" y="953"/>
                  </a:cubicBezTo>
                  <a:cubicBezTo>
                    <a:pt x="801" y="985"/>
                    <a:pt x="854" y="1000"/>
                    <a:pt x="907" y="1000"/>
                  </a:cubicBezTo>
                  <a:cubicBezTo>
                    <a:pt x="1002" y="1000"/>
                    <a:pt x="1096" y="951"/>
                    <a:pt x="1154" y="865"/>
                  </a:cubicBezTo>
                  <a:cubicBezTo>
                    <a:pt x="1242" y="732"/>
                    <a:pt x="1198" y="554"/>
                    <a:pt x="1065" y="465"/>
                  </a:cubicBezTo>
                  <a:cubicBezTo>
                    <a:pt x="843" y="332"/>
                    <a:pt x="666" y="199"/>
                    <a:pt x="488" y="66"/>
                  </a:cubicBezTo>
                  <a:cubicBezTo>
                    <a:pt x="442" y="20"/>
                    <a:pt x="390" y="0"/>
                    <a:pt x="33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3" name="Google Shape;932;p27">
              <a:extLst>
                <a:ext uri="{FF2B5EF4-FFF2-40B4-BE49-F238E27FC236}">
                  <a16:creationId xmlns:a16="http://schemas.microsoft.com/office/drawing/2014/main" xmlns="" id="{FDD625FF-B02D-B225-45EC-F08BC2631FBB}"/>
                </a:ext>
              </a:extLst>
            </p:cNvPr>
            <p:cNvSpPr/>
            <p:nvPr/>
          </p:nvSpPr>
          <p:spPr>
            <a:xfrm>
              <a:off x="4083450" y="2687000"/>
              <a:ext cx="30850" cy="23400"/>
            </a:xfrm>
            <a:custGeom>
              <a:avLst/>
              <a:gdLst/>
              <a:ahLst/>
              <a:cxnLst/>
              <a:rect l="l" t="t" r="r" b="b"/>
              <a:pathLst>
                <a:path w="1234" h="936" extrusionOk="0">
                  <a:moveTo>
                    <a:pt x="859" y="1"/>
                  </a:moveTo>
                  <a:cubicBezTo>
                    <a:pt x="811" y="1"/>
                    <a:pt x="761" y="17"/>
                    <a:pt x="709" y="54"/>
                  </a:cubicBezTo>
                  <a:cubicBezTo>
                    <a:pt x="575" y="187"/>
                    <a:pt x="398" y="276"/>
                    <a:pt x="265" y="409"/>
                  </a:cubicBezTo>
                  <a:cubicBezTo>
                    <a:pt x="1" y="560"/>
                    <a:pt x="154" y="935"/>
                    <a:pt x="396" y="935"/>
                  </a:cubicBezTo>
                  <a:cubicBezTo>
                    <a:pt x="439" y="935"/>
                    <a:pt x="485" y="923"/>
                    <a:pt x="531" y="897"/>
                  </a:cubicBezTo>
                  <a:cubicBezTo>
                    <a:pt x="709" y="764"/>
                    <a:pt x="842" y="675"/>
                    <a:pt x="975" y="542"/>
                  </a:cubicBezTo>
                  <a:cubicBezTo>
                    <a:pt x="1233" y="394"/>
                    <a:pt x="1092" y="1"/>
                    <a:pt x="85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4" name="Google Shape;933;p27">
              <a:extLst>
                <a:ext uri="{FF2B5EF4-FFF2-40B4-BE49-F238E27FC236}">
                  <a16:creationId xmlns:a16="http://schemas.microsoft.com/office/drawing/2014/main" xmlns="" id="{6602BE08-1826-3A07-19F6-72E91DBED19D}"/>
                </a:ext>
              </a:extLst>
            </p:cNvPr>
            <p:cNvSpPr/>
            <p:nvPr/>
          </p:nvSpPr>
          <p:spPr>
            <a:xfrm>
              <a:off x="4494725" y="2382800"/>
              <a:ext cx="32575" cy="18775"/>
            </a:xfrm>
            <a:custGeom>
              <a:avLst/>
              <a:gdLst/>
              <a:ahLst/>
              <a:cxnLst/>
              <a:rect l="l" t="t" r="r" b="b"/>
              <a:pathLst>
                <a:path w="1303" h="751" extrusionOk="0">
                  <a:moveTo>
                    <a:pt x="350" y="1"/>
                  </a:moveTo>
                  <a:cubicBezTo>
                    <a:pt x="75" y="1"/>
                    <a:pt x="0" y="473"/>
                    <a:pt x="319" y="553"/>
                  </a:cubicBezTo>
                  <a:cubicBezTo>
                    <a:pt x="496" y="597"/>
                    <a:pt x="674" y="686"/>
                    <a:pt x="851" y="731"/>
                  </a:cubicBezTo>
                  <a:cubicBezTo>
                    <a:pt x="887" y="744"/>
                    <a:pt x="922" y="750"/>
                    <a:pt x="953" y="750"/>
                  </a:cubicBezTo>
                  <a:cubicBezTo>
                    <a:pt x="1228" y="750"/>
                    <a:pt x="1303" y="278"/>
                    <a:pt x="984" y="198"/>
                  </a:cubicBezTo>
                  <a:cubicBezTo>
                    <a:pt x="807" y="109"/>
                    <a:pt x="629" y="65"/>
                    <a:pt x="452" y="21"/>
                  </a:cubicBezTo>
                  <a:cubicBezTo>
                    <a:pt x="415" y="7"/>
                    <a:pt x="381" y="1"/>
                    <a:pt x="35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5" name="Google Shape;934;p27">
              <a:extLst>
                <a:ext uri="{FF2B5EF4-FFF2-40B4-BE49-F238E27FC236}">
                  <a16:creationId xmlns:a16="http://schemas.microsoft.com/office/drawing/2014/main" xmlns="" id="{502D6BEE-E646-2D01-20B9-7686BC44A74A}"/>
                </a:ext>
              </a:extLst>
            </p:cNvPr>
            <p:cNvSpPr/>
            <p:nvPr/>
          </p:nvSpPr>
          <p:spPr>
            <a:xfrm>
              <a:off x="4388425" y="2626925"/>
              <a:ext cx="33300" cy="17075"/>
            </a:xfrm>
            <a:custGeom>
              <a:avLst/>
              <a:gdLst/>
              <a:ahLst/>
              <a:cxnLst/>
              <a:rect l="l" t="t" r="r" b="b"/>
              <a:pathLst>
                <a:path w="1332" h="683" extrusionOk="0">
                  <a:moveTo>
                    <a:pt x="1076" y="1"/>
                  </a:moveTo>
                  <a:cubicBezTo>
                    <a:pt x="1042" y="1"/>
                    <a:pt x="1008" y="6"/>
                    <a:pt x="977" y="17"/>
                  </a:cubicBezTo>
                  <a:cubicBezTo>
                    <a:pt x="711" y="61"/>
                    <a:pt x="444" y="61"/>
                    <a:pt x="223" y="105"/>
                  </a:cubicBezTo>
                  <a:cubicBezTo>
                    <a:pt x="45" y="150"/>
                    <a:pt x="1" y="327"/>
                    <a:pt x="1" y="460"/>
                  </a:cubicBezTo>
                  <a:cubicBezTo>
                    <a:pt x="45" y="638"/>
                    <a:pt x="223" y="682"/>
                    <a:pt x="356" y="682"/>
                  </a:cubicBezTo>
                  <a:cubicBezTo>
                    <a:pt x="622" y="638"/>
                    <a:pt x="844" y="593"/>
                    <a:pt x="1110" y="549"/>
                  </a:cubicBezTo>
                  <a:cubicBezTo>
                    <a:pt x="1287" y="505"/>
                    <a:pt x="1332" y="327"/>
                    <a:pt x="1332" y="194"/>
                  </a:cubicBezTo>
                  <a:cubicBezTo>
                    <a:pt x="1298" y="59"/>
                    <a:pt x="1186" y="1"/>
                    <a:pt x="10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6" name="Google Shape;935;p27">
              <a:extLst>
                <a:ext uri="{FF2B5EF4-FFF2-40B4-BE49-F238E27FC236}">
                  <a16:creationId xmlns:a16="http://schemas.microsoft.com/office/drawing/2014/main" xmlns="" id="{58A710AA-38D0-EFC4-A961-82EA4BF2D0D8}"/>
                </a:ext>
              </a:extLst>
            </p:cNvPr>
            <p:cNvSpPr/>
            <p:nvPr/>
          </p:nvSpPr>
          <p:spPr>
            <a:xfrm>
              <a:off x="4502725" y="2513225"/>
              <a:ext cx="38750" cy="23025"/>
            </a:xfrm>
            <a:custGeom>
              <a:avLst/>
              <a:gdLst/>
              <a:ahLst/>
              <a:cxnLst/>
              <a:rect l="l" t="t" r="r" b="b"/>
              <a:pathLst>
                <a:path w="1550" h="921" extrusionOk="0">
                  <a:moveTo>
                    <a:pt x="1112" y="1"/>
                  </a:moveTo>
                  <a:cubicBezTo>
                    <a:pt x="1068" y="1"/>
                    <a:pt x="1021" y="13"/>
                    <a:pt x="975" y="39"/>
                  </a:cubicBezTo>
                  <a:cubicBezTo>
                    <a:pt x="753" y="128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9"/>
                    <a:pt x="575" y="882"/>
                  </a:cubicBezTo>
                  <a:cubicBezTo>
                    <a:pt x="797" y="749"/>
                    <a:pt x="1019" y="616"/>
                    <a:pt x="1285" y="527"/>
                  </a:cubicBezTo>
                  <a:cubicBezTo>
                    <a:pt x="1549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7" name="Google Shape;936;p27">
              <a:extLst>
                <a:ext uri="{FF2B5EF4-FFF2-40B4-BE49-F238E27FC236}">
                  <a16:creationId xmlns:a16="http://schemas.microsoft.com/office/drawing/2014/main" xmlns="" id="{26276C10-3801-3006-3C87-89A486862651}"/>
                </a:ext>
              </a:extLst>
            </p:cNvPr>
            <p:cNvSpPr/>
            <p:nvPr/>
          </p:nvSpPr>
          <p:spPr>
            <a:xfrm>
              <a:off x="4370475" y="2408325"/>
              <a:ext cx="32725" cy="18750"/>
            </a:xfrm>
            <a:custGeom>
              <a:avLst/>
              <a:gdLst/>
              <a:ahLst/>
              <a:cxnLst/>
              <a:rect l="l" t="t" r="r" b="b"/>
              <a:pathLst>
                <a:path w="1309" h="750" extrusionOk="0">
                  <a:moveTo>
                    <a:pt x="362" y="0"/>
                  </a:moveTo>
                  <a:cubicBezTo>
                    <a:pt x="111" y="0"/>
                    <a:pt x="1" y="473"/>
                    <a:pt x="319" y="553"/>
                  </a:cubicBezTo>
                  <a:cubicBezTo>
                    <a:pt x="497" y="641"/>
                    <a:pt x="674" y="686"/>
                    <a:pt x="852" y="730"/>
                  </a:cubicBezTo>
                  <a:cubicBezTo>
                    <a:pt x="888" y="744"/>
                    <a:pt x="922" y="750"/>
                    <a:pt x="954" y="750"/>
                  </a:cubicBezTo>
                  <a:cubicBezTo>
                    <a:pt x="1229" y="750"/>
                    <a:pt x="1308" y="277"/>
                    <a:pt x="1029" y="198"/>
                  </a:cubicBezTo>
                  <a:cubicBezTo>
                    <a:pt x="852" y="153"/>
                    <a:pt x="674" y="65"/>
                    <a:pt x="453" y="20"/>
                  </a:cubicBezTo>
                  <a:cubicBezTo>
                    <a:pt x="421" y="6"/>
                    <a:pt x="390" y="0"/>
                    <a:pt x="3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8" name="Google Shape;937;p27">
              <a:extLst>
                <a:ext uri="{FF2B5EF4-FFF2-40B4-BE49-F238E27FC236}">
                  <a16:creationId xmlns:a16="http://schemas.microsoft.com/office/drawing/2014/main" xmlns="" id="{58EC154C-1FD3-78A9-7333-F314F8FDE510}"/>
                </a:ext>
              </a:extLst>
            </p:cNvPr>
            <p:cNvSpPr/>
            <p:nvPr/>
          </p:nvSpPr>
          <p:spPr>
            <a:xfrm>
              <a:off x="4163275" y="2276775"/>
              <a:ext cx="31075" cy="24525"/>
            </a:xfrm>
            <a:custGeom>
              <a:avLst/>
              <a:gdLst/>
              <a:ahLst/>
              <a:cxnLst/>
              <a:rect l="l" t="t" r="r" b="b"/>
              <a:pathLst>
                <a:path w="1243" h="981" extrusionOk="0">
                  <a:moveTo>
                    <a:pt x="336" y="1"/>
                  </a:moveTo>
                  <a:cubicBezTo>
                    <a:pt x="240" y="1"/>
                    <a:pt x="146" y="50"/>
                    <a:pt x="89" y="135"/>
                  </a:cubicBezTo>
                  <a:cubicBezTo>
                    <a:pt x="0" y="269"/>
                    <a:pt x="44" y="446"/>
                    <a:pt x="178" y="535"/>
                  </a:cubicBezTo>
                  <a:cubicBezTo>
                    <a:pt x="399" y="668"/>
                    <a:pt x="577" y="801"/>
                    <a:pt x="754" y="934"/>
                  </a:cubicBezTo>
                  <a:cubicBezTo>
                    <a:pt x="802" y="966"/>
                    <a:pt x="854" y="980"/>
                    <a:pt x="907" y="980"/>
                  </a:cubicBezTo>
                  <a:cubicBezTo>
                    <a:pt x="1002" y="980"/>
                    <a:pt x="1096" y="931"/>
                    <a:pt x="1154" y="845"/>
                  </a:cubicBezTo>
                  <a:cubicBezTo>
                    <a:pt x="1242" y="712"/>
                    <a:pt x="1154" y="535"/>
                    <a:pt x="1065" y="446"/>
                  </a:cubicBezTo>
                  <a:cubicBezTo>
                    <a:pt x="843" y="313"/>
                    <a:pt x="666" y="180"/>
                    <a:pt x="488" y="47"/>
                  </a:cubicBezTo>
                  <a:cubicBezTo>
                    <a:pt x="441" y="15"/>
                    <a:pt x="388" y="1"/>
                    <a:pt x="33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9" name="Google Shape;938;p27">
              <a:extLst>
                <a:ext uri="{FF2B5EF4-FFF2-40B4-BE49-F238E27FC236}">
                  <a16:creationId xmlns:a16="http://schemas.microsoft.com/office/drawing/2014/main" xmlns="" id="{010E74A9-8474-587F-A841-B312CB3DA468}"/>
                </a:ext>
              </a:extLst>
            </p:cNvPr>
            <p:cNvSpPr/>
            <p:nvPr/>
          </p:nvSpPr>
          <p:spPr>
            <a:xfrm>
              <a:off x="4271525" y="2406350"/>
              <a:ext cx="32825" cy="18525"/>
            </a:xfrm>
            <a:custGeom>
              <a:avLst/>
              <a:gdLst/>
              <a:ahLst/>
              <a:cxnLst/>
              <a:rect l="l" t="t" r="r" b="b"/>
              <a:pathLst>
                <a:path w="1313" h="741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506" y="632"/>
                    <a:pt x="684" y="676"/>
                    <a:pt x="861" y="720"/>
                  </a:cubicBezTo>
                  <a:cubicBezTo>
                    <a:pt x="898" y="734"/>
                    <a:pt x="932" y="740"/>
                    <a:pt x="963" y="740"/>
                  </a:cubicBezTo>
                  <a:cubicBezTo>
                    <a:pt x="1238" y="740"/>
                    <a:pt x="1313" y="268"/>
                    <a:pt x="994" y="188"/>
                  </a:cubicBezTo>
                  <a:cubicBezTo>
                    <a:pt x="817" y="144"/>
                    <a:pt x="639" y="55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0" name="Google Shape;939;p27">
              <a:extLst>
                <a:ext uri="{FF2B5EF4-FFF2-40B4-BE49-F238E27FC236}">
                  <a16:creationId xmlns:a16="http://schemas.microsoft.com/office/drawing/2014/main" xmlns="" id="{2A0D6350-6037-F572-853D-B6C0CE0C9F24}"/>
                </a:ext>
              </a:extLst>
            </p:cNvPr>
            <p:cNvSpPr/>
            <p:nvPr/>
          </p:nvSpPr>
          <p:spPr>
            <a:xfrm>
              <a:off x="4165475" y="2650325"/>
              <a:ext cx="33300" cy="16950"/>
            </a:xfrm>
            <a:custGeom>
              <a:avLst/>
              <a:gdLst/>
              <a:ahLst/>
              <a:cxnLst/>
              <a:rect l="l" t="t" r="r" b="b"/>
              <a:pathLst>
                <a:path w="1332" h="678" extrusionOk="0">
                  <a:moveTo>
                    <a:pt x="1051" y="1"/>
                  </a:moveTo>
                  <a:cubicBezTo>
                    <a:pt x="1025" y="1"/>
                    <a:pt x="1001" y="5"/>
                    <a:pt x="977" y="12"/>
                  </a:cubicBezTo>
                  <a:cubicBezTo>
                    <a:pt x="711" y="57"/>
                    <a:pt x="445" y="101"/>
                    <a:pt x="223" y="101"/>
                  </a:cubicBezTo>
                  <a:cubicBezTo>
                    <a:pt x="45" y="145"/>
                    <a:pt x="1" y="323"/>
                    <a:pt x="1" y="456"/>
                  </a:cubicBezTo>
                  <a:cubicBezTo>
                    <a:pt x="45" y="634"/>
                    <a:pt x="223" y="678"/>
                    <a:pt x="356" y="678"/>
                  </a:cubicBezTo>
                  <a:cubicBezTo>
                    <a:pt x="622" y="634"/>
                    <a:pt x="844" y="589"/>
                    <a:pt x="1110" y="545"/>
                  </a:cubicBezTo>
                  <a:cubicBezTo>
                    <a:pt x="1288" y="545"/>
                    <a:pt x="1332" y="323"/>
                    <a:pt x="1332" y="190"/>
                  </a:cubicBezTo>
                  <a:cubicBezTo>
                    <a:pt x="1295" y="80"/>
                    <a:pt x="1169" y="1"/>
                    <a:pt x="105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1" name="Google Shape;940;p27">
              <a:extLst>
                <a:ext uri="{FF2B5EF4-FFF2-40B4-BE49-F238E27FC236}">
                  <a16:creationId xmlns:a16="http://schemas.microsoft.com/office/drawing/2014/main" xmlns="" id="{C5AE7C2D-C7F2-4416-07C7-6A0391B128E3}"/>
                </a:ext>
              </a:extLst>
            </p:cNvPr>
            <p:cNvSpPr/>
            <p:nvPr/>
          </p:nvSpPr>
          <p:spPr>
            <a:xfrm>
              <a:off x="3946975" y="2914200"/>
              <a:ext cx="34400" cy="17075"/>
            </a:xfrm>
            <a:custGeom>
              <a:avLst/>
              <a:gdLst/>
              <a:ahLst/>
              <a:cxnLst/>
              <a:rect l="l" t="t" r="r" b="b"/>
              <a:pathLst>
                <a:path w="1376" h="683" extrusionOk="0">
                  <a:moveTo>
                    <a:pt x="1114" y="1"/>
                  </a:moveTo>
                  <a:cubicBezTo>
                    <a:pt x="1084" y="1"/>
                    <a:pt x="1052" y="6"/>
                    <a:pt x="1021" y="17"/>
                  </a:cubicBezTo>
                  <a:cubicBezTo>
                    <a:pt x="755" y="17"/>
                    <a:pt x="488" y="61"/>
                    <a:pt x="267" y="106"/>
                  </a:cubicBezTo>
                  <a:cubicBezTo>
                    <a:pt x="89" y="150"/>
                    <a:pt x="0" y="328"/>
                    <a:pt x="45" y="461"/>
                  </a:cubicBezTo>
                  <a:cubicBezTo>
                    <a:pt x="89" y="638"/>
                    <a:pt x="267" y="682"/>
                    <a:pt x="400" y="682"/>
                  </a:cubicBezTo>
                  <a:cubicBezTo>
                    <a:pt x="666" y="638"/>
                    <a:pt x="888" y="594"/>
                    <a:pt x="1154" y="549"/>
                  </a:cubicBezTo>
                  <a:cubicBezTo>
                    <a:pt x="1287" y="505"/>
                    <a:pt x="1376" y="328"/>
                    <a:pt x="1331" y="194"/>
                  </a:cubicBezTo>
                  <a:cubicBezTo>
                    <a:pt x="1298" y="59"/>
                    <a:pt x="1212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2" name="Google Shape;941;p27">
              <a:extLst>
                <a:ext uri="{FF2B5EF4-FFF2-40B4-BE49-F238E27FC236}">
                  <a16:creationId xmlns:a16="http://schemas.microsoft.com/office/drawing/2014/main" xmlns="" id="{11CB1CC7-7AF3-2689-2EC5-1E3597DD9CBE}"/>
                </a:ext>
              </a:extLst>
            </p:cNvPr>
            <p:cNvSpPr/>
            <p:nvPr/>
          </p:nvSpPr>
          <p:spPr>
            <a:xfrm>
              <a:off x="4279775" y="2536525"/>
              <a:ext cx="38575" cy="23025"/>
            </a:xfrm>
            <a:custGeom>
              <a:avLst/>
              <a:gdLst/>
              <a:ahLst/>
              <a:cxnLst/>
              <a:rect l="l" t="t" r="r" b="b"/>
              <a:pathLst>
                <a:path w="1543" h="921" extrusionOk="0">
                  <a:moveTo>
                    <a:pt x="1112" y="1"/>
                  </a:moveTo>
                  <a:cubicBezTo>
                    <a:pt x="1068" y="1"/>
                    <a:pt x="1021" y="12"/>
                    <a:pt x="975" y="39"/>
                  </a:cubicBezTo>
                  <a:cubicBezTo>
                    <a:pt x="753" y="172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8"/>
                    <a:pt x="576" y="882"/>
                  </a:cubicBezTo>
                  <a:cubicBezTo>
                    <a:pt x="797" y="749"/>
                    <a:pt x="1019" y="660"/>
                    <a:pt x="1241" y="527"/>
                  </a:cubicBezTo>
                  <a:cubicBezTo>
                    <a:pt x="1543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3" name="Google Shape;942;p27">
              <a:extLst>
                <a:ext uri="{FF2B5EF4-FFF2-40B4-BE49-F238E27FC236}">
                  <a16:creationId xmlns:a16="http://schemas.microsoft.com/office/drawing/2014/main" xmlns="" id="{B063F374-BCB6-963C-899E-01B50D2B51D7}"/>
                </a:ext>
              </a:extLst>
            </p:cNvPr>
            <p:cNvSpPr/>
            <p:nvPr/>
          </p:nvSpPr>
          <p:spPr>
            <a:xfrm>
              <a:off x="4147300" y="2431850"/>
              <a:ext cx="32875" cy="18550"/>
            </a:xfrm>
            <a:custGeom>
              <a:avLst/>
              <a:gdLst/>
              <a:ahLst/>
              <a:cxnLst/>
              <a:rect l="l" t="t" r="r" b="b"/>
              <a:pathLst>
                <a:path w="1315" h="742" extrusionOk="0">
                  <a:moveTo>
                    <a:pt x="393" y="1"/>
                  </a:moveTo>
                  <a:cubicBezTo>
                    <a:pt x="127" y="1"/>
                    <a:pt x="1" y="465"/>
                    <a:pt x="329" y="588"/>
                  </a:cubicBezTo>
                  <a:cubicBezTo>
                    <a:pt x="506" y="632"/>
                    <a:pt x="683" y="676"/>
                    <a:pt x="861" y="721"/>
                  </a:cubicBezTo>
                  <a:cubicBezTo>
                    <a:pt x="900" y="735"/>
                    <a:pt x="936" y="742"/>
                    <a:pt x="969" y="742"/>
                  </a:cubicBezTo>
                  <a:cubicBezTo>
                    <a:pt x="1240" y="742"/>
                    <a:pt x="1315" y="307"/>
                    <a:pt x="1038" y="188"/>
                  </a:cubicBezTo>
                  <a:cubicBezTo>
                    <a:pt x="861" y="144"/>
                    <a:pt x="683" y="55"/>
                    <a:pt x="462" y="11"/>
                  </a:cubicBezTo>
                  <a:cubicBezTo>
                    <a:pt x="438" y="4"/>
                    <a:pt x="415" y="1"/>
                    <a:pt x="39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4" name="Google Shape;943;p27">
              <a:extLst>
                <a:ext uri="{FF2B5EF4-FFF2-40B4-BE49-F238E27FC236}">
                  <a16:creationId xmlns:a16="http://schemas.microsoft.com/office/drawing/2014/main" xmlns="" id="{7474EF94-B461-B670-04F2-57F3C3527CEB}"/>
                </a:ext>
              </a:extLst>
            </p:cNvPr>
            <p:cNvSpPr/>
            <p:nvPr/>
          </p:nvSpPr>
          <p:spPr>
            <a:xfrm>
              <a:off x="5144450" y="1702550"/>
              <a:ext cx="17500" cy="22000"/>
            </a:xfrm>
            <a:custGeom>
              <a:avLst/>
              <a:gdLst/>
              <a:ahLst/>
              <a:cxnLst/>
              <a:rect l="l" t="t" r="r" b="b"/>
              <a:pathLst>
                <a:path w="700" h="880" extrusionOk="0">
                  <a:moveTo>
                    <a:pt x="432" y="0"/>
                  </a:moveTo>
                  <a:cubicBezTo>
                    <a:pt x="371" y="0"/>
                    <a:pt x="314" y="35"/>
                    <a:pt x="285" y="122"/>
                  </a:cubicBezTo>
                  <a:cubicBezTo>
                    <a:pt x="196" y="255"/>
                    <a:pt x="152" y="432"/>
                    <a:pt x="63" y="566"/>
                  </a:cubicBezTo>
                  <a:cubicBezTo>
                    <a:pt x="0" y="722"/>
                    <a:pt x="159" y="879"/>
                    <a:pt x="289" y="879"/>
                  </a:cubicBezTo>
                  <a:cubicBezTo>
                    <a:pt x="343" y="879"/>
                    <a:pt x="392" y="852"/>
                    <a:pt x="418" y="787"/>
                  </a:cubicBezTo>
                  <a:cubicBezTo>
                    <a:pt x="507" y="610"/>
                    <a:pt x="551" y="477"/>
                    <a:pt x="640" y="299"/>
                  </a:cubicBezTo>
                  <a:cubicBezTo>
                    <a:pt x="700" y="150"/>
                    <a:pt x="558" y="0"/>
                    <a:pt x="43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5" name="Google Shape;944;p27">
              <a:extLst>
                <a:ext uri="{FF2B5EF4-FFF2-40B4-BE49-F238E27FC236}">
                  <a16:creationId xmlns:a16="http://schemas.microsoft.com/office/drawing/2014/main" xmlns="" id="{031E2166-AB2B-3367-339E-5715EED82FDB}"/>
                </a:ext>
              </a:extLst>
            </p:cNvPr>
            <p:cNvSpPr/>
            <p:nvPr/>
          </p:nvSpPr>
          <p:spPr>
            <a:xfrm>
              <a:off x="5077800" y="1797925"/>
              <a:ext cx="11675" cy="19150"/>
            </a:xfrm>
            <a:custGeom>
              <a:avLst/>
              <a:gdLst/>
              <a:ahLst/>
              <a:cxnLst/>
              <a:rect l="l" t="t" r="r" b="b"/>
              <a:pathLst>
                <a:path w="467" h="766" extrusionOk="0">
                  <a:moveTo>
                    <a:pt x="267" y="0"/>
                  </a:moveTo>
                  <a:cubicBezTo>
                    <a:pt x="167" y="0"/>
                    <a:pt x="67" y="56"/>
                    <a:pt x="67" y="167"/>
                  </a:cubicBezTo>
                  <a:cubicBezTo>
                    <a:pt x="23" y="300"/>
                    <a:pt x="23" y="433"/>
                    <a:pt x="23" y="566"/>
                  </a:cubicBezTo>
                  <a:cubicBezTo>
                    <a:pt x="0" y="699"/>
                    <a:pt x="89" y="766"/>
                    <a:pt x="189" y="766"/>
                  </a:cubicBezTo>
                  <a:cubicBezTo>
                    <a:pt x="289" y="766"/>
                    <a:pt x="400" y="699"/>
                    <a:pt x="422" y="566"/>
                  </a:cubicBezTo>
                  <a:cubicBezTo>
                    <a:pt x="422" y="433"/>
                    <a:pt x="422" y="300"/>
                    <a:pt x="466" y="167"/>
                  </a:cubicBezTo>
                  <a:cubicBezTo>
                    <a:pt x="466" y="56"/>
                    <a:pt x="366" y="0"/>
                    <a:pt x="26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6" name="Google Shape;945;p27">
              <a:extLst>
                <a:ext uri="{FF2B5EF4-FFF2-40B4-BE49-F238E27FC236}">
                  <a16:creationId xmlns:a16="http://schemas.microsoft.com/office/drawing/2014/main" xmlns="" id="{F4EEBACF-80EA-0471-72A1-2D2FA8F9AD88}"/>
                </a:ext>
              </a:extLst>
            </p:cNvPr>
            <p:cNvSpPr/>
            <p:nvPr/>
          </p:nvSpPr>
          <p:spPr>
            <a:xfrm>
              <a:off x="4892875" y="1761800"/>
              <a:ext cx="17150" cy="21825"/>
            </a:xfrm>
            <a:custGeom>
              <a:avLst/>
              <a:gdLst/>
              <a:ahLst/>
              <a:cxnLst/>
              <a:rect l="l" t="t" r="r" b="b"/>
              <a:pathLst>
                <a:path w="686" h="873" extrusionOk="0">
                  <a:moveTo>
                    <a:pt x="253" y="0"/>
                  </a:moveTo>
                  <a:cubicBezTo>
                    <a:pt x="126" y="0"/>
                    <a:pt x="1" y="102"/>
                    <a:pt x="54" y="236"/>
                  </a:cubicBezTo>
                  <a:cubicBezTo>
                    <a:pt x="143" y="414"/>
                    <a:pt x="188" y="591"/>
                    <a:pt x="232" y="725"/>
                  </a:cubicBezTo>
                  <a:cubicBezTo>
                    <a:pt x="284" y="829"/>
                    <a:pt x="371" y="872"/>
                    <a:pt x="452" y="872"/>
                  </a:cubicBezTo>
                  <a:cubicBezTo>
                    <a:pt x="576" y="872"/>
                    <a:pt x="685" y="770"/>
                    <a:pt x="631" y="636"/>
                  </a:cubicBezTo>
                  <a:cubicBezTo>
                    <a:pt x="587" y="458"/>
                    <a:pt x="498" y="281"/>
                    <a:pt x="454" y="148"/>
                  </a:cubicBezTo>
                  <a:cubicBezTo>
                    <a:pt x="419" y="43"/>
                    <a:pt x="336" y="0"/>
                    <a:pt x="25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7" name="Google Shape;946;p27">
              <a:extLst>
                <a:ext uri="{FF2B5EF4-FFF2-40B4-BE49-F238E27FC236}">
                  <a16:creationId xmlns:a16="http://schemas.microsoft.com/office/drawing/2014/main" xmlns="" id="{B6A9DD40-ADCA-D63E-B567-D4609E543054}"/>
                </a:ext>
              </a:extLst>
            </p:cNvPr>
            <p:cNvSpPr/>
            <p:nvPr/>
          </p:nvSpPr>
          <p:spPr>
            <a:xfrm>
              <a:off x="4984000" y="1825025"/>
              <a:ext cx="22350" cy="20700"/>
            </a:xfrm>
            <a:custGeom>
              <a:avLst/>
              <a:gdLst/>
              <a:ahLst/>
              <a:cxnLst/>
              <a:rect l="l" t="t" r="r" b="b"/>
              <a:pathLst>
                <a:path w="894" h="828" extrusionOk="0">
                  <a:moveTo>
                    <a:pt x="271" y="0"/>
                  </a:moveTo>
                  <a:cubicBezTo>
                    <a:pt x="125" y="0"/>
                    <a:pt x="0" y="189"/>
                    <a:pt x="136" y="325"/>
                  </a:cubicBezTo>
                  <a:lnTo>
                    <a:pt x="491" y="769"/>
                  </a:lnTo>
                  <a:cubicBezTo>
                    <a:pt x="533" y="810"/>
                    <a:pt x="579" y="827"/>
                    <a:pt x="623" y="827"/>
                  </a:cubicBezTo>
                  <a:cubicBezTo>
                    <a:pt x="769" y="827"/>
                    <a:pt x="894" y="639"/>
                    <a:pt x="758" y="503"/>
                  </a:cubicBezTo>
                  <a:cubicBezTo>
                    <a:pt x="624" y="325"/>
                    <a:pt x="536" y="192"/>
                    <a:pt x="403" y="59"/>
                  </a:cubicBezTo>
                  <a:cubicBezTo>
                    <a:pt x="361" y="18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8" name="Google Shape;947;p27">
              <a:extLst>
                <a:ext uri="{FF2B5EF4-FFF2-40B4-BE49-F238E27FC236}">
                  <a16:creationId xmlns:a16="http://schemas.microsoft.com/office/drawing/2014/main" xmlns="" id="{4151122A-8AFE-1F59-2AD5-0EADE4AEA710}"/>
                </a:ext>
              </a:extLst>
            </p:cNvPr>
            <p:cNvSpPr/>
            <p:nvPr/>
          </p:nvSpPr>
          <p:spPr>
            <a:xfrm>
              <a:off x="5041750" y="1717225"/>
              <a:ext cx="11125" cy="19175"/>
            </a:xfrm>
            <a:custGeom>
              <a:avLst/>
              <a:gdLst/>
              <a:ahLst/>
              <a:cxnLst/>
              <a:rect l="l" t="t" r="r" b="b"/>
              <a:pathLst>
                <a:path w="445" h="767" extrusionOk="0">
                  <a:moveTo>
                    <a:pt x="244" y="1"/>
                  </a:moveTo>
                  <a:cubicBezTo>
                    <a:pt x="145" y="1"/>
                    <a:pt x="45" y="67"/>
                    <a:pt x="45" y="200"/>
                  </a:cubicBezTo>
                  <a:cubicBezTo>
                    <a:pt x="45" y="333"/>
                    <a:pt x="0" y="467"/>
                    <a:pt x="0" y="600"/>
                  </a:cubicBezTo>
                  <a:cubicBezTo>
                    <a:pt x="0" y="711"/>
                    <a:pt x="89" y="766"/>
                    <a:pt x="183" y="766"/>
                  </a:cubicBezTo>
                  <a:cubicBezTo>
                    <a:pt x="278" y="766"/>
                    <a:pt x="377" y="711"/>
                    <a:pt x="400" y="600"/>
                  </a:cubicBezTo>
                  <a:cubicBezTo>
                    <a:pt x="400" y="467"/>
                    <a:pt x="400" y="333"/>
                    <a:pt x="444" y="200"/>
                  </a:cubicBezTo>
                  <a:cubicBezTo>
                    <a:pt x="444" y="67"/>
                    <a:pt x="344" y="1"/>
                    <a:pt x="24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9" name="Google Shape;948;p27">
              <a:extLst>
                <a:ext uri="{FF2B5EF4-FFF2-40B4-BE49-F238E27FC236}">
                  <a16:creationId xmlns:a16="http://schemas.microsoft.com/office/drawing/2014/main" xmlns="" id="{E96396C2-7A19-7101-E8E3-D98B69DB5821}"/>
                </a:ext>
              </a:extLst>
            </p:cNvPr>
            <p:cNvSpPr/>
            <p:nvPr/>
          </p:nvSpPr>
          <p:spPr>
            <a:xfrm>
              <a:off x="5027875" y="1649575"/>
              <a:ext cx="11125" cy="18875"/>
            </a:xfrm>
            <a:custGeom>
              <a:avLst/>
              <a:gdLst/>
              <a:ahLst/>
              <a:cxnLst/>
              <a:rect l="l" t="t" r="r" b="b"/>
              <a:pathLst>
                <a:path w="445" h="755" extrusionOk="0">
                  <a:moveTo>
                    <a:pt x="256" y="0"/>
                  </a:moveTo>
                  <a:cubicBezTo>
                    <a:pt x="156" y="0"/>
                    <a:pt x="45" y="67"/>
                    <a:pt x="23" y="200"/>
                  </a:cubicBezTo>
                  <a:cubicBezTo>
                    <a:pt x="23" y="333"/>
                    <a:pt x="23" y="422"/>
                    <a:pt x="23" y="555"/>
                  </a:cubicBezTo>
                  <a:cubicBezTo>
                    <a:pt x="1" y="688"/>
                    <a:pt x="90" y="755"/>
                    <a:pt x="184" y="755"/>
                  </a:cubicBezTo>
                  <a:cubicBezTo>
                    <a:pt x="278" y="755"/>
                    <a:pt x="378" y="688"/>
                    <a:pt x="378" y="555"/>
                  </a:cubicBezTo>
                  <a:cubicBezTo>
                    <a:pt x="422" y="422"/>
                    <a:pt x="422" y="333"/>
                    <a:pt x="422" y="200"/>
                  </a:cubicBezTo>
                  <a:cubicBezTo>
                    <a:pt x="444" y="67"/>
                    <a:pt x="356" y="0"/>
                    <a:pt x="2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0" name="Google Shape;949;p27">
              <a:extLst>
                <a:ext uri="{FF2B5EF4-FFF2-40B4-BE49-F238E27FC236}">
                  <a16:creationId xmlns:a16="http://schemas.microsoft.com/office/drawing/2014/main" xmlns="" id="{77524354-31AE-8A37-598C-B972613AE802}"/>
                </a:ext>
              </a:extLst>
            </p:cNvPr>
            <p:cNvSpPr/>
            <p:nvPr/>
          </p:nvSpPr>
          <p:spPr>
            <a:xfrm>
              <a:off x="4933825" y="1676400"/>
              <a:ext cx="21725" cy="21150"/>
            </a:xfrm>
            <a:custGeom>
              <a:avLst/>
              <a:gdLst/>
              <a:ahLst/>
              <a:cxnLst/>
              <a:rect l="l" t="t" r="r" b="b"/>
              <a:pathLst>
                <a:path w="869" h="846" extrusionOk="0">
                  <a:moveTo>
                    <a:pt x="281" y="0"/>
                  </a:moveTo>
                  <a:cubicBezTo>
                    <a:pt x="133" y="0"/>
                    <a:pt x="0" y="189"/>
                    <a:pt x="102" y="325"/>
                  </a:cubicBezTo>
                  <a:cubicBezTo>
                    <a:pt x="236" y="502"/>
                    <a:pt x="369" y="635"/>
                    <a:pt x="457" y="769"/>
                  </a:cubicBezTo>
                  <a:cubicBezTo>
                    <a:pt x="501" y="823"/>
                    <a:pt x="550" y="846"/>
                    <a:pt x="597" y="846"/>
                  </a:cubicBezTo>
                  <a:cubicBezTo>
                    <a:pt x="742" y="846"/>
                    <a:pt x="868" y="636"/>
                    <a:pt x="768" y="502"/>
                  </a:cubicBezTo>
                  <a:cubicBezTo>
                    <a:pt x="635" y="369"/>
                    <a:pt x="502" y="192"/>
                    <a:pt x="413" y="59"/>
                  </a:cubicBezTo>
                  <a:cubicBezTo>
                    <a:pt x="372" y="17"/>
                    <a:pt x="326" y="0"/>
                    <a:pt x="28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1" name="Google Shape;950;p27">
              <a:extLst>
                <a:ext uri="{FF2B5EF4-FFF2-40B4-BE49-F238E27FC236}">
                  <a16:creationId xmlns:a16="http://schemas.microsoft.com/office/drawing/2014/main" xmlns="" id="{29A7A47F-AE3D-EA5B-8E6B-4DF145C3CCBB}"/>
                </a:ext>
              </a:extLst>
            </p:cNvPr>
            <p:cNvSpPr/>
            <p:nvPr/>
          </p:nvSpPr>
          <p:spPr>
            <a:xfrm>
              <a:off x="3394600" y="2850425"/>
              <a:ext cx="64125" cy="23375"/>
            </a:xfrm>
            <a:custGeom>
              <a:avLst/>
              <a:gdLst/>
              <a:ahLst/>
              <a:cxnLst/>
              <a:rect l="l" t="t" r="r" b="b"/>
              <a:pathLst>
                <a:path w="2565" h="935" extrusionOk="0">
                  <a:moveTo>
                    <a:pt x="2134" y="1"/>
                  </a:moveTo>
                  <a:cubicBezTo>
                    <a:pt x="2090" y="1"/>
                    <a:pt x="2043" y="12"/>
                    <a:pt x="1997" y="39"/>
                  </a:cubicBezTo>
                  <a:cubicBezTo>
                    <a:pt x="1464" y="305"/>
                    <a:pt x="932" y="394"/>
                    <a:pt x="355" y="394"/>
                  </a:cubicBezTo>
                  <a:cubicBezTo>
                    <a:pt x="342" y="392"/>
                    <a:pt x="329" y="391"/>
                    <a:pt x="317" y="391"/>
                  </a:cubicBezTo>
                  <a:cubicBezTo>
                    <a:pt x="1" y="391"/>
                    <a:pt x="13" y="926"/>
                    <a:pt x="355" y="926"/>
                  </a:cubicBezTo>
                  <a:cubicBezTo>
                    <a:pt x="444" y="932"/>
                    <a:pt x="531" y="935"/>
                    <a:pt x="617" y="935"/>
                  </a:cubicBezTo>
                  <a:cubicBezTo>
                    <a:pt x="1220" y="935"/>
                    <a:pt x="1758" y="799"/>
                    <a:pt x="2263" y="527"/>
                  </a:cubicBezTo>
                  <a:cubicBezTo>
                    <a:pt x="2565" y="376"/>
                    <a:pt x="2386" y="1"/>
                    <a:pt x="213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2" name="Google Shape;951;p27">
              <a:extLst>
                <a:ext uri="{FF2B5EF4-FFF2-40B4-BE49-F238E27FC236}">
                  <a16:creationId xmlns:a16="http://schemas.microsoft.com/office/drawing/2014/main" xmlns="" id="{893F4E04-159B-E5A2-9B88-1DCB140E5568}"/>
                </a:ext>
              </a:extLst>
            </p:cNvPr>
            <p:cNvSpPr/>
            <p:nvPr/>
          </p:nvSpPr>
          <p:spPr>
            <a:xfrm>
              <a:off x="3753725" y="2818725"/>
              <a:ext cx="49275" cy="25450"/>
            </a:xfrm>
            <a:custGeom>
              <a:avLst/>
              <a:gdLst/>
              <a:ahLst/>
              <a:cxnLst/>
              <a:rect l="l" t="t" r="r" b="b"/>
              <a:pathLst>
                <a:path w="1971" h="1018" extrusionOk="0">
                  <a:moveTo>
                    <a:pt x="1610" y="0"/>
                  </a:moveTo>
                  <a:cubicBezTo>
                    <a:pt x="1581" y="0"/>
                    <a:pt x="1551" y="7"/>
                    <a:pt x="1519" y="20"/>
                  </a:cubicBezTo>
                  <a:cubicBezTo>
                    <a:pt x="1120" y="153"/>
                    <a:pt x="720" y="331"/>
                    <a:pt x="277" y="464"/>
                  </a:cubicBezTo>
                  <a:cubicBezTo>
                    <a:pt x="0" y="583"/>
                    <a:pt x="75" y="1018"/>
                    <a:pt x="346" y="1018"/>
                  </a:cubicBezTo>
                  <a:cubicBezTo>
                    <a:pt x="379" y="1018"/>
                    <a:pt x="415" y="1011"/>
                    <a:pt x="454" y="996"/>
                  </a:cubicBezTo>
                  <a:cubicBezTo>
                    <a:pt x="853" y="863"/>
                    <a:pt x="1253" y="730"/>
                    <a:pt x="1652" y="553"/>
                  </a:cubicBezTo>
                  <a:cubicBezTo>
                    <a:pt x="1971" y="473"/>
                    <a:pt x="1860" y="0"/>
                    <a:pt x="16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3" name="Google Shape;952;p27">
              <a:extLst>
                <a:ext uri="{FF2B5EF4-FFF2-40B4-BE49-F238E27FC236}">
                  <a16:creationId xmlns:a16="http://schemas.microsoft.com/office/drawing/2014/main" xmlns="" id="{DCAA5C2A-557F-5E85-A6FB-9DE021E7C7FE}"/>
                </a:ext>
              </a:extLst>
            </p:cNvPr>
            <p:cNvSpPr/>
            <p:nvPr/>
          </p:nvSpPr>
          <p:spPr>
            <a:xfrm>
              <a:off x="2916525" y="2946725"/>
              <a:ext cx="75450" cy="16725"/>
            </a:xfrm>
            <a:custGeom>
              <a:avLst/>
              <a:gdLst/>
              <a:ahLst/>
              <a:cxnLst/>
              <a:rect l="l" t="t" r="r" b="b"/>
              <a:pathLst>
                <a:path w="3018" h="669" extrusionOk="0">
                  <a:moveTo>
                    <a:pt x="2701" y="0"/>
                  </a:moveTo>
                  <a:cubicBezTo>
                    <a:pt x="2689" y="0"/>
                    <a:pt x="2676" y="1"/>
                    <a:pt x="2663" y="3"/>
                  </a:cubicBezTo>
                  <a:cubicBezTo>
                    <a:pt x="1909" y="47"/>
                    <a:pt x="1154" y="47"/>
                    <a:pt x="400" y="91"/>
                  </a:cubicBezTo>
                  <a:cubicBezTo>
                    <a:pt x="1" y="136"/>
                    <a:pt x="1" y="668"/>
                    <a:pt x="400" y="668"/>
                  </a:cubicBezTo>
                  <a:cubicBezTo>
                    <a:pt x="1154" y="624"/>
                    <a:pt x="1909" y="579"/>
                    <a:pt x="2663" y="579"/>
                  </a:cubicBezTo>
                  <a:cubicBezTo>
                    <a:pt x="3005" y="537"/>
                    <a:pt x="3017" y="0"/>
                    <a:pt x="270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4" name="Google Shape;953;p27">
              <a:extLst>
                <a:ext uri="{FF2B5EF4-FFF2-40B4-BE49-F238E27FC236}">
                  <a16:creationId xmlns:a16="http://schemas.microsoft.com/office/drawing/2014/main" xmlns="" id="{76A69DDB-5FDC-AEBB-82BA-E5E3D0B72631}"/>
                </a:ext>
              </a:extLst>
            </p:cNvPr>
            <p:cNvSpPr/>
            <p:nvPr/>
          </p:nvSpPr>
          <p:spPr>
            <a:xfrm>
              <a:off x="2929850" y="2702750"/>
              <a:ext cx="44375" cy="16725"/>
            </a:xfrm>
            <a:custGeom>
              <a:avLst/>
              <a:gdLst/>
              <a:ahLst/>
              <a:cxnLst/>
              <a:rect l="l" t="t" r="r" b="b"/>
              <a:pathLst>
                <a:path w="1775" h="669" extrusionOk="0">
                  <a:moveTo>
                    <a:pt x="355" y="1"/>
                  </a:moveTo>
                  <a:cubicBezTo>
                    <a:pt x="0" y="1"/>
                    <a:pt x="0" y="533"/>
                    <a:pt x="355" y="577"/>
                  </a:cubicBezTo>
                  <a:cubicBezTo>
                    <a:pt x="710" y="622"/>
                    <a:pt x="1065" y="666"/>
                    <a:pt x="1420" y="666"/>
                  </a:cubicBezTo>
                  <a:cubicBezTo>
                    <a:pt x="1433" y="668"/>
                    <a:pt x="1446" y="669"/>
                    <a:pt x="1458" y="669"/>
                  </a:cubicBezTo>
                  <a:cubicBezTo>
                    <a:pt x="1774" y="669"/>
                    <a:pt x="1762" y="132"/>
                    <a:pt x="1420" y="89"/>
                  </a:cubicBezTo>
                  <a:cubicBezTo>
                    <a:pt x="1065" y="89"/>
                    <a:pt x="710" y="45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5" name="Google Shape;954;p27">
              <a:extLst>
                <a:ext uri="{FF2B5EF4-FFF2-40B4-BE49-F238E27FC236}">
                  <a16:creationId xmlns:a16="http://schemas.microsoft.com/office/drawing/2014/main" xmlns="" id="{BC11FB3A-6D0A-D77E-C822-AEBA2850D290}"/>
                </a:ext>
              </a:extLst>
            </p:cNvPr>
            <p:cNvSpPr/>
            <p:nvPr/>
          </p:nvSpPr>
          <p:spPr>
            <a:xfrm>
              <a:off x="3609575" y="3009100"/>
              <a:ext cx="38925" cy="23675"/>
            </a:xfrm>
            <a:custGeom>
              <a:avLst/>
              <a:gdLst/>
              <a:ahLst/>
              <a:cxnLst/>
              <a:rect l="l" t="t" r="r" b="b"/>
              <a:pathLst>
                <a:path w="1557" h="947" extrusionOk="0">
                  <a:moveTo>
                    <a:pt x="1114" y="1"/>
                  </a:moveTo>
                  <a:cubicBezTo>
                    <a:pt x="1072" y="1"/>
                    <a:pt x="1028" y="12"/>
                    <a:pt x="985" y="37"/>
                  </a:cubicBezTo>
                  <a:cubicBezTo>
                    <a:pt x="763" y="170"/>
                    <a:pt x="497" y="303"/>
                    <a:pt x="275" y="392"/>
                  </a:cubicBezTo>
                  <a:cubicBezTo>
                    <a:pt x="1" y="548"/>
                    <a:pt x="176" y="947"/>
                    <a:pt x="434" y="947"/>
                  </a:cubicBezTo>
                  <a:cubicBezTo>
                    <a:pt x="469" y="947"/>
                    <a:pt x="505" y="940"/>
                    <a:pt x="541" y="924"/>
                  </a:cubicBezTo>
                  <a:cubicBezTo>
                    <a:pt x="807" y="791"/>
                    <a:pt x="1029" y="658"/>
                    <a:pt x="1251" y="525"/>
                  </a:cubicBezTo>
                  <a:cubicBezTo>
                    <a:pt x="1556" y="410"/>
                    <a:pt x="1369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6" name="Google Shape;955;p27">
              <a:extLst>
                <a:ext uri="{FF2B5EF4-FFF2-40B4-BE49-F238E27FC236}">
                  <a16:creationId xmlns:a16="http://schemas.microsoft.com/office/drawing/2014/main" xmlns="" id="{A14EA2FC-9C9C-4E92-A3F5-78A9C62827B5}"/>
                </a:ext>
              </a:extLst>
            </p:cNvPr>
            <p:cNvSpPr/>
            <p:nvPr/>
          </p:nvSpPr>
          <p:spPr>
            <a:xfrm>
              <a:off x="3639300" y="2711625"/>
              <a:ext cx="65625" cy="22525"/>
            </a:xfrm>
            <a:custGeom>
              <a:avLst/>
              <a:gdLst/>
              <a:ahLst/>
              <a:cxnLst/>
              <a:rect l="l" t="t" r="r" b="b"/>
              <a:pathLst>
                <a:path w="2625" h="901" extrusionOk="0">
                  <a:moveTo>
                    <a:pt x="1015" y="1"/>
                  </a:moveTo>
                  <a:cubicBezTo>
                    <a:pt x="782" y="1"/>
                    <a:pt x="550" y="30"/>
                    <a:pt x="328" y="89"/>
                  </a:cubicBezTo>
                  <a:cubicBezTo>
                    <a:pt x="0" y="212"/>
                    <a:pt x="89" y="676"/>
                    <a:pt x="384" y="676"/>
                  </a:cubicBezTo>
                  <a:cubicBezTo>
                    <a:pt x="408" y="676"/>
                    <a:pt x="434" y="673"/>
                    <a:pt x="461" y="666"/>
                  </a:cubicBezTo>
                  <a:cubicBezTo>
                    <a:pt x="683" y="598"/>
                    <a:pt x="899" y="562"/>
                    <a:pt x="1108" y="562"/>
                  </a:cubicBezTo>
                  <a:cubicBezTo>
                    <a:pt x="1442" y="562"/>
                    <a:pt x="1758" y="653"/>
                    <a:pt x="2058" y="844"/>
                  </a:cubicBezTo>
                  <a:cubicBezTo>
                    <a:pt x="2114" y="883"/>
                    <a:pt x="2169" y="900"/>
                    <a:pt x="2221" y="900"/>
                  </a:cubicBezTo>
                  <a:cubicBezTo>
                    <a:pt x="2460" y="900"/>
                    <a:pt x="2624" y="538"/>
                    <a:pt x="2369" y="356"/>
                  </a:cubicBezTo>
                  <a:cubicBezTo>
                    <a:pt x="1955" y="119"/>
                    <a:pt x="1482" y="1"/>
                    <a:pt x="101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7" name="Google Shape;956;p27">
              <a:extLst>
                <a:ext uri="{FF2B5EF4-FFF2-40B4-BE49-F238E27FC236}">
                  <a16:creationId xmlns:a16="http://schemas.microsoft.com/office/drawing/2014/main" xmlns="" id="{40E1BA5D-A8C3-92C8-954F-D3B9E3ACF3BF}"/>
                </a:ext>
              </a:extLst>
            </p:cNvPr>
            <p:cNvSpPr/>
            <p:nvPr/>
          </p:nvSpPr>
          <p:spPr>
            <a:xfrm>
              <a:off x="4113700" y="2856875"/>
              <a:ext cx="41475" cy="17900"/>
            </a:xfrm>
            <a:custGeom>
              <a:avLst/>
              <a:gdLst/>
              <a:ahLst/>
              <a:cxnLst/>
              <a:rect l="l" t="t" r="r" b="b"/>
              <a:pathLst>
                <a:path w="1659" h="716" extrusionOk="0">
                  <a:moveTo>
                    <a:pt x="477" y="0"/>
                  </a:moveTo>
                  <a:cubicBezTo>
                    <a:pt x="151" y="0"/>
                    <a:pt x="1" y="494"/>
                    <a:pt x="342" y="580"/>
                  </a:cubicBezTo>
                  <a:cubicBezTo>
                    <a:pt x="608" y="624"/>
                    <a:pt x="874" y="668"/>
                    <a:pt x="1140" y="713"/>
                  </a:cubicBezTo>
                  <a:cubicBezTo>
                    <a:pt x="1154" y="714"/>
                    <a:pt x="1168" y="715"/>
                    <a:pt x="1182" y="715"/>
                  </a:cubicBezTo>
                  <a:cubicBezTo>
                    <a:pt x="1508" y="715"/>
                    <a:pt x="1658" y="221"/>
                    <a:pt x="1318" y="136"/>
                  </a:cubicBezTo>
                  <a:cubicBezTo>
                    <a:pt x="1051" y="92"/>
                    <a:pt x="785" y="47"/>
                    <a:pt x="519" y="3"/>
                  </a:cubicBezTo>
                  <a:cubicBezTo>
                    <a:pt x="505" y="1"/>
                    <a:pt x="491" y="0"/>
                    <a:pt x="4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8" name="Google Shape;957;p27">
              <a:extLst>
                <a:ext uri="{FF2B5EF4-FFF2-40B4-BE49-F238E27FC236}">
                  <a16:creationId xmlns:a16="http://schemas.microsoft.com/office/drawing/2014/main" xmlns="" id="{5B14A5CA-702A-DB80-2A9D-636EEB054687}"/>
                </a:ext>
              </a:extLst>
            </p:cNvPr>
            <p:cNvSpPr/>
            <p:nvPr/>
          </p:nvSpPr>
          <p:spPr>
            <a:xfrm>
              <a:off x="5052850" y="1883350"/>
              <a:ext cx="45500" cy="10825"/>
            </a:xfrm>
            <a:custGeom>
              <a:avLst/>
              <a:gdLst/>
              <a:ahLst/>
              <a:cxnLst/>
              <a:rect l="l" t="t" r="r" b="b"/>
              <a:pathLst>
                <a:path w="1820" h="433" extrusionOk="0">
                  <a:moveTo>
                    <a:pt x="515" y="0"/>
                  </a:moveTo>
                  <a:cubicBezTo>
                    <a:pt x="340" y="0"/>
                    <a:pt x="168" y="26"/>
                    <a:pt x="0" y="77"/>
                  </a:cubicBezTo>
                  <a:cubicBezTo>
                    <a:pt x="577" y="166"/>
                    <a:pt x="1198" y="299"/>
                    <a:pt x="1819" y="432"/>
                  </a:cubicBezTo>
                  <a:cubicBezTo>
                    <a:pt x="1379" y="150"/>
                    <a:pt x="939" y="0"/>
                    <a:pt x="515" y="0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9" name="Google Shape;958;p27">
              <a:extLst>
                <a:ext uri="{FF2B5EF4-FFF2-40B4-BE49-F238E27FC236}">
                  <a16:creationId xmlns:a16="http://schemas.microsoft.com/office/drawing/2014/main" xmlns="" id="{6F78763E-26BC-DA20-979B-C3890AE5F243}"/>
                </a:ext>
              </a:extLst>
            </p:cNvPr>
            <p:cNvSpPr/>
            <p:nvPr/>
          </p:nvSpPr>
          <p:spPr>
            <a:xfrm>
              <a:off x="4906425" y="1885275"/>
              <a:ext cx="388250" cy="610200"/>
            </a:xfrm>
            <a:custGeom>
              <a:avLst/>
              <a:gdLst/>
              <a:ahLst/>
              <a:cxnLst/>
              <a:rect l="l" t="t" r="r" b="b"/>
              <a:pathLst>
                <a:path w="15530" h="24408" extrusionOk="0">
                  <a:moveTo>
                    <a:pt x="5857" y="0"/>
                  </a:moveTo>
                  <a:cubicBezTo>
                    <a:pt x="5502" y="89"/>
                    <a:pt x="5192" y="267"/>
                    <a:pt x="4881" y="533"/>
                  </a:cubicBezTo>
                  <a:cubicBezTo>
                    <a:pt x="4881" y="533"/>
                    <a:pt x="1" y="6079"/>
                    <a:pt x="977" y="14908"/>
                  </a:cubicBezTo>
                  <a:cubicBezTo>
                    <a:pt x="1953" y="23782"/>
                    <a:pt x="6212" y="24403"/>
                    <a:pt x="8475" y="24403"/>
                  </a:cubicBezTo>
                  <a:cubicBezTo>
                    <a:pt x="8751" y="24403"/>
                    <a:pt x="9041" y="24407"/>
                    <a:pt x="9339" y="24407"/>
                  </a:cubicBezTo>
                  <a:cubicBezTo>
                    <a:pt x="11530" y="24407"/>
                    <a:pt x="14145" y="24167"/>
                    <a:pt x="14731" y="20144"/>
                  </a:cubicBezTo>
                  <a:cubicBezTo>
                    <a:pt x="15529" y="14598"/>
                    <a:pt x="11625" y="2663"/>
                    <a:pt x="7676" y="355"/>
                  </a:cubicBezTo>
                  <a:cubicBezTo>
                    <a:pt x="7055" y="222"/>
                    <a:pt x="6434" y="89"/>
                    <a:pt x="5857" y="0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0" name="Google Shape;959;p27">
              <a:extLst>
                <a:ext uri="{FF2B5EF4-FFF2-40B4-BE49-F238E27FC236}">
                  <a16:creationId xmlns:a16="http://schemas.microsoft.com/office/drawing/2014/main" xmlns="" id="{7F458F78-D8E4-63FF-ABF0-C8603A7523D8}"/>
                </a:ext>
              </a:extLst>
            </p:cNvPr>
            <p:cNvSpPr/>
            <p:nvPr/>
          </p:nvSpPr>
          <p:spPr>
            <a:xfrm>
              <a:off x="4979625" y="2173425"/>
              <a:ext cx="213000" cy="93450"/>
            </a:xfrm>
            <a:custGeom>
              <a:avLst/>
              <a:gdLst/>
              <a:ahLst/>
              <a:cxnLst/>
              <a:rect l="l" t="t" r="r" b="b"/>
              <a:pathLst>
                <a:path w="8520" h="3738" extrusionOk="0">
                  <a:moveTo>
                    <a:pt x="5404" y="1"/>
                  </a:moveTo>
                  <a:cubicBezTo>
                    <a:pt x="4157" y="1"/>
                    <a:pt x="2815" y="209"/>
                    <a:pt x="1953" y="764"/>
                  </a:cubicBezTo>
                  <a:cubicBezTo>
                    <a:pt x="1" y="2095"/>
                    <a:pt x="4571" y="3737"/>
                    <a:pt x="4926" y="3737"/>
                  </a:cubicBezTo>
                  <a:cubicBezTo>
                    <a:pt x="4926" y="3737"/>
                    <a:pt x="8519" y="2761"/>
                    <a:pt x="8519" y="764"/>
                  </a:cubicBezTo>
                  <a:cubicBezTo>
                    <a:pt x="8519" y="361"/>
                    <a:pt x="7044" y="1"/>
                    <a:pt x="5404" y="1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1" name="Google Shape;960;p27">
              <a:extLst>
                <a:ext uri="{FF2B5EF4-FFF2-40B4-BE49-F238E27FC236}">
                  <a16:creationId xmlns:a16="http://schemas.microsoft.com/office/drawing/2014/main" xmlns="" id="{EAB2AD9C-72B8-5B57-08F8-736A74557466}"/>
                </a:ext>
              </a:extLst>
            </p:cNvPr>
            <p:cNvSpPr/>
            <p:nvPr/>
          </p:nvSpPr>
          <p:spPr>
            <a:xfrm>
              <a:off x="5027625" y="2366400"/>
              <a:ext cx="183200" cy="56450"/>
            </a:xfrm>
            <a:custGeom>
              <a:avLst/>
              <a:gdLst/>
              <a:ahLst/>
              <a:cxnLst/>
              <a:rect l="l" t="t" r="r" b="b"/>
              <a:pathLst>
                <a:path w="7328" h="2258" extrusionOk="0">
                  <a:moveTo>
                    <a:pt x="7144" y="0"/>
                  </a:moveTo>
                  <a:cubicBezTo>
                    <a:pt x="7106" y="0"/>
                    <a:pt x="7069" y="17"/>
                    <a:pt x="7043" y="56"/>
                  </a:cubicBezTo>
                  <a:cubicBezTo>
                    <a:pt x="6303" y="1535"/>
                    <a:pt x="5063" y="2026"/>
                    <a:pt x="3702" y="2026"/>
                  </a:cubicBezTo>
                  <a:cubicBezTo>
                    <a:pt x="2532" y="2026"/>
                    <a:pt x="1273" y="1664"/>
                    <a:pt x="166" y="1253"/>
                  </a:cubicBezTo>
                  <a:cubicBezTo>
                    <a:pt x="154" y="1249"/>
                    <a:pt x="143" y="1248"/>
                    <a:pt x="132" y="1248"/>
                  </a:cubicBezTo>
                  <a:cubicBezTo>
                    <a:pt x="26" y="1248"/>
                    <a:pt x="1" y="1435"/>
                    <a:pt x="122" y="1475"/>
                  </a:cubicBezTo>
                  <a:cubicBezTo>
                    <a:pt x="1250" y="1898"/>
                    <a:pt x="2525" y="2258"/>
                    <a:pt x="3717" y="2258"/>
                  </a:cubicBezTo>
                  <a:cubicBezTo>
                    <a:pt x="5151" y="2258"/>
                    <a:pt x="6466" y="1739"/>
                    <a:pt x="7265" y="189"/>
                  </a:cubicBezTo>
                  <a:cubicBezTo>
                    <a:pt x="7328" y="95"/>
                    <a:pt x="7235" y="0"/>
                    <a:pt x="7144" y="0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2" name="Google Shape;961;p27">
              <a:extLst>
                <a:ext uri="{FF2B5EF4-FFF2-40B4-BE49-F238E27FC236}">
                  <a16:creationId xmlns:a16="http://schemas.microsoft.com/office/drawing/2014/main" xmlns="" id="{76F836F7-B61D-DBE9-B1E5-6C5CC130131D}"/>
                </a:ext>
              </a:extLst>
            </p:cNvPr>
            <p:cNvSpPr/>
            <p:nvPr/>
          </p:nvSpPr>
          <p:spPr>
            <a:xfrm>
              <a:off x="5095550" y="2247700"/>
              <a:ext cx="33375" cy="175350"/>
            </a:xfrm>
            <a:custGeom>
              <a:avLst/>
              <a:gdLst/>
              <a:ahLst/>
              <a:cxnLst/>
              <a:rect l="l" t="t" r="r" b="b"/>
              <a:pathLst>
                <a:path w="1335" h="7014" extrusionOk="0">
                  <a:moveTo>
                    <a:pt x="117" y="1"/>
                  </a:moveTo>
                  <a:cubicBezTo>
                    <a:pt x="56" y="1"/>
                    <a:pt x="0" y="34"/>
                    <a:pt x="22" y="101"/>
                  </a:cubicBezTo>
                  <a:cubicBezTo>
                    <a:pt x="244" y="2408"/>
                    <a:pt x="599" y="4670"/>
                    <a:pt x="1087" y="6933"/>
                  </a:cubicBezTo>
                  <a:cubicBezTo>
                    <a:pt x="1087" y="6989"/>
                    <a:pt x="1134" y="7014"/>
                    <a:pt x="1185" y="7014"/>
                  </a:cubicBezTo>
                  <a:cubicBezTo>
                    <a:pt x="1256" y="7014"/>
                    <a:pt x="1335" y="6966"/>
                    <a:pt x="1309" y="6889"/>
                  </a:cubicBezTo>
                  <a:cubicBezTo>
                    <a:pt x="865" y="4626"/>
                    <a:pt x="510" y="2363"/>
                    <a:pt x="244" y="101"/>
                  </a:cubicBezTo>
                  <a:cubicBezTo>
                    <a:pt x="244" y="34"/>
                    <a:pt x="178" y="1"/>
                    <a:pt x="117" y="1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3" name="Google Shape;962;p27">
              <a:extLst>
                <a:ext uri="{FF2B5EF4-FFF2-40B4-BE49-F238E27FC236}">
                  <a16:creationId xmlns:a16="http://schemas.microsoft.com/office/drawing/2014/main" xmlns="" id="{4FDC1BF1-3DEB-D8F6-490A-FC004B27A2DF}"/>
                </a:ext>
              </a:extLst>
            </p:cNvPr>
            <p:cNvSpPr/>
            <p:nvPr/>
          </p:nvSpPr>
          <p:spPr>
            <a:xfrm>
              <a:off x="4738925" y="1972725"/>
              <a:ext cx="39975" cy="88975"/>
            </a:xfrm>
            <a:custGeom>
              <a:avLst/>
              <a:gdLst/>
              <a:ahLst/>
              <a:cxnLst/>
              <a:rect l="l" t="t" r="r" b="b"/>
              <a:pathLst>
                <a:path w="1599" h="3559" extrusionOk="0">
                  <a:moveTo>
                    <a:pt x="591" y="0"/>
                  </a:moveTo>
                  <a:cubicBezTo>
                    <a:pt x="572" y="0"/>
                    <a:pt x="552" y="3"/>
                    <a:pt x="533" y="8"/>
                  </a:cubicBezTo>
                  <a:cubicBezTo>
                    <a:pt x="178" y="52"/>
                    <a:pt x="1" y="895"/>
                    <a:pt x="134" y="1871"/>
                  </a:cubicBezTo>
                  <a:cubicBezTo>
                    <a:pt x="263" y="2820"/>
                    <a:pt x="686" y="3559"/>
                    <a:pt x="1036" y="3559"/>
                  </a:cubicBezTo>
                  <a:cubicBezTo>
                    <a:pt x="1046" y="3559"/>
                    <a:pt x="1056" y="3558"/>
                    <a:pt x="1066" y="3557"/>
                  </a:cubicBezTo>
                  <a:cubicBezTo>
                    <a:pt x="1421" y="3513"/>
                    <a:pt x="1598" y="2670"/>
                    <a:pt x="1421" y="1694"/>
                  </a:cubicBezTo>
                  <a:cubicBezTo>
                    <a:pt x="1295" y="728"/>
                    <a:pt x="930" y="0"/>
                    <a:pt x="591" y="0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4" name="Google Shape;963;p27">
              <a:extLst>
                <a:ext uri="{FF2B5EF4-FFF2-40B4-BE49-F238E27FC236}">
                  <a16:creationId xmlns:a16="http://schemas.microsoft.com/office/drawing/2014/main" xmlns="" id="{E4FD1CF3-BC6B-1BE3-176E-3343F4088A5B}"/>
                </a:ext>
              </a:extLst>
            </p:cNvPr>
            <p:cNvSpPr/>
            <p:nvPr/>
          </p:nvSpPr>
          <p:spPr>
            <a:xfrm>
              <a:off x="5295750" y="1866250"/>
              <a:ext cx="38850" cy="88975"/>
            </a:xfrm>
            <a:custGeom>
              <a:avLst/>
              <a:gdLst/>
              <a:ahLst/>
              <a:cxnLst/>
              <a:rect l="l" t="t" r="r" b="b"/>
              <a:pathLst>
                <a:path w="1554" h="3559" extrusionOk="0">
                  <a:moveTo>
                    <a:pt x="590" y="0"/>
                  </a:moveTo>
                  <a:cubicBezTo>
                    <a:pt x="571" y="0"/>
                    <a:pt x="552" y="2"/>
                    <a:pt x="533" y="7"/>
                  </a:cubicBezTo>
                  <a:cubicBezTo>
                    <a:pt x="178" y="52"/>
                    <a:pt x="1" y="895"/>
                    <a:pt x="134" y="1871"/>
                  </a:cubicBezTo>
                  <a:cubicBezTo>
                    <a:pt x="263" y="2819"/>
                    <a:pt x="644" y="3559"/>
                    <a:pt x="1032" y="3559"/>
                  </a:cubicBezTo>
                  <a:cubicBezTo>
                    <a:pt x="1043" y="3559"/>
                    <a:pt x="1054" y="3558"/>
                    <a:pt x="1065" y="3557"/>
                  </a:cubicBezTo>
                  <a:cubicBezTo>
                    <a:pt x="1420" y="3512"/>
                    <a:pt x="1553" y="2669"/>
                    <a:pt x="1420" y="1693"/>
                  </a:cubicBezTo>
                  <a:cubicBezTo>
                    <a:pt x="1294" y="727"/>
                    <a:pt x="930" y="0"/>
                    <a:pt x="590" y="0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5" name="Google Shape;964;p27">
              <a:extLst>
                <a:ext uri="{FF2B5EF4-FFF2-40B4-BE49-F238E27FC236}">
                  <a16:creationId xmlns:a16="http://schemas.microsoft.com/office/drawing/2014/main" xmlns="" id="{14714E58-53C0-94D3-C295-B68D01573BA6}"/>
                </a:ext>
              </a:extLst>
            </p:cNvPr>
            <p:cNvSpPr/>
            <p:nvPr/>
          </p:nvSpPr>
          <p:spPr>
            <a:xfrm>
              <a:off x="1939225" y="2118875"/>
              <a:ext cx="396125" cy="238500"/>
            </a:xfrm>
            <a:custGeom>
              <a:avLst/>
              <a:gdLst/>
              <a:ahLst/>
              <a:cxnLst/>
              <a:rect l="l" t="t" r="r" b="b"/>
              <a:pathLst>
                <a:path w="15845" h="9540" extrusionOk="0">
                  <a:moveTo>
                    <a:pt x="9766" y="0"/>
                  </a:moveTo>
                  <a:cubicBezTo>
                    <a:pt x="8718" y="0"/>
                    <a:pt x="7600" y="236"/>
                    <a:pt x="6438" y="817"/>
                  </a:cubicBezTo>
                  <a:cubicBezTo>
                    <a:pt x="1759" y="3156"/>
                    <a:pt x="0" y="9540"/>
                    <a:pt x="6786" y="9540"/>
                  </a:cubicBezTo>
                  <a:cubicBezTo>
                    <a:pt x="7978" y="9540"/>
                    <a:pt x="9435" y="9343"/>
                    <a:pt x="11185" y="8892"/>
                  </a:cubicBezTo>
                  <a:cubicBezTo>
                    <a:pt x="12561" y="6540"/>
                    <a:pt x="14114" y="4455"/>
                    <a:pt x="15844" y="2591"/>
                  </a:cubicBezTo>
                  <a:cubicBezTo>
                    <a:pt x="14460" y="1396"/>
                    <a:pt x="12318" y="0"/>
                    <a:pt x="9766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6" name="Google Shape;965;p27">
              <a:extLst>
                <a:ext uri="{FF2B5EF4-FFF2-40B4-BE49-F238E27FC236}">
                  <a16:creationId xmlns:a16="http://schemas.microsoft.com/office/drawing/2014/main" xmlns="" id="{9871F37D-1E86-7515-21E2-DFC503F694E6}"/>
                </a:ext>
              </a:extLst>
            </p:cNvPr>
            <p:cNvSpPr/>
            <p:nvPr/>
          </p:nvSpPr>
          <p:spPr>
            <a:xfrm>
              <a:off x="2218850" y="2183650"/>
              <a:ext cx="155300" cy="157525"/>
            </a:xfrm>
            <a:custGeom>
              <a:avLst/>
              <a:gdLst/>
              <a:ahLst/>
              <a:cxnLst/>
              <a:rect l="l" t="t" r="r" b="b"/>
              <a:pathLst>
                <a:path w="6212" h="6301" extrusionOk="0">
                  <a:moveTo>
                    <a:pt x="4659" y="0"/>
                  </a:moveTo>
                  <a:cubicBezTo>
                    <a:pt x="2929" y="1864"/>
                    <a:pt x="1376" y="3949"/>
                    <a:pt x="0" y="6301"/>
                  </a:cubicBezTo>
                  <a:cubicBezTo>
                    <a:pt x="1198" y="5990"/>
                    <a:pt x="2485" y="5591"/>
                    <a:pt x="3949" y="5014"/>
                  </a:cubicBezTo>
                  <a:lnTo>
                    <a:pt x="6212" y="1598"/>
                  </a:lnTo>
                  <a:cubicBezTo>
                    <a:pt x="6212" y="1598"/>
                    <a:pt x="5635" y="888"/>
                    <a:pt x="4659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222541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8149" y="496388"/>
            <a:ext cx="5342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3582" t="24663" r="22682" b="10145"/>
          <a:stretch/>
        </p:blipFill>
        <p:spPr>
          <a:xfrm>
            <a:off x="1078313" y="1368586"/>
            <a:ext cx="9729024" cy="548941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7419703" y="2952206"/>
            <a:ext cx="0" cy="6662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891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582" t="24663" r="22682" b="10145"/>
          <a:stretch/>
        </p:blipFill>
        <p:spPr>
          <a:xfrm>
            <a:off x="0" y="8039"/>
            <a:ext cx="12192000" cy="68791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16924" y="1350499"/>
            <a:ext cx="4360984" cy="5064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con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6924" y="2971798"/>
            <a:ext cx="4360984" cy="9355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giạn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6924" y="2180493"/>
            <a:ext cx="4360983" cy="5064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16924" y="4069078"/>
            <a:ext cx="4360984" cy="13575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vồ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16924" y="5521566"/>
            <a:ext cx="4360984" cy="12168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11099409" y="6020972"/>
            <a:ext cx="1092591" cy="837028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956286" y="1985554"/>
            <a:ext cx="0" cy="8912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833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mõm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ngửi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ngửi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5"/>
            <a:ext cx="4906798" cy="13444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Biểu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đạt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ý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còn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sự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vấn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đề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chưa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liệt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kê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hết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4"/>
            <a:ext cx="4906798" cy="13402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giãn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nhịp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điệu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chuẩn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bị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sự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bất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ngờ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châm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biếm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3579382"/>
            <a:ext cx="4906798" cy="13228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nói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bị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bỏ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dở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hay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ngập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ngừng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ngắt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quãng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3549559"/>
            <a:ext cx="4906798" cy="13526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Mô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phỏng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âm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thanh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kéo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dài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ngắt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quãng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245478" y="2060214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364611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3831884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2" y="2199050"/>
            <a:ext cx="804742" cy="707197"/>
          </a:xfrm>
          <a:prstGeom prst="rect">
            <a:avLst/>
          </a:prstGeom>
        </p:spPr>
      </p:pic>
      <p:sp>
        <p:nvSpPr>
          <p:cNvPr id="16" name="Action Button: Home 15">
            <a:hlinkClick r:id="rId15" action="ppaction://hlinksldjump" highlightClick="1"/>
          </p:cNvPr>
          <p:cNvSpPr/>
          <p:nvPr/>
        </p:nvSpPr>
        <p:spPr>
          <a:xfrm>
            <a:off x="11099409" y="6020972"/>
            <a:ext cx="1092591" cy="837028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7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5920" y="956603"/>
            <a:ext cx="8271802" cy="224033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ĐUỔI HÌNH BẮT CHỮ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8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85735" y="1702192"/>
            <a:ext cx="66399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3-5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01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iải Viết về một lần mắc lỗi trang 54 sách Cánh Diều - Bài 6: Em yêu trường  em - Bài viết 2 - VnDoc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62" y="1916521"/>
            <a:ext cx="2938917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iải Viết về một lần mắc lỗi trang 54 sách Cánh Diều - Bài 6: Em yêu trường  em - Bài viết 2 - VnDoc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803" y="1916521"/>
            <a:ext cx="2705191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ý thuyết nói và đáp lời xin lỗi tiếng việt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764" y="1916521"/>
            <a:ext cx="48672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7162210" y="1916521"/>
            <a:ext cx="301625" cy="287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9687107" y="1916521"/>
            <a:ext cx="301625" cy="287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4767" y="235131"/>
            <a:ext cx="8647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21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4389" y="1481126"/>
            <a:ext cx="53959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chiên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oogle Shape;783;p27">
            <a:extLst>
              <a:ext uri="{FF2B5EF4-FFF2-40B4-BE49-F238E27FC236}">
                <a16:creationId xmlns:a16="http://schemas.microsoft.com/office/drawing/2014/main" xmlns="" id="{AAD01C4E-1195-F5B3-CA74-197433A303BA}"/>
              </a:ext>
            </a:extLst>
          </p:cNvPr>
          <p:cNvGrpSpPr/>
          <p:nvPr/>
        </p:nvGrpSpPr>
        <p:grpSpPr>
          <a:xfrm>
            <a:off x="9869462" y="4833257"/>
            <a:ext cx="2322538" cy="2024743"/>
            <a:chOff x="1876100" y="1405375"/>
            <a:chExt cx="3742450" cy="2887100"/>
          </a:xfrm>
        </p:grpSpPr>
        <p:sp>
          <p:nvSpPr>
            <p:cNvPr id="4" name="Google Shape;784;p27">
              <a:extLst>
                <a:ext uri="{FF2B5EF4-FFF2-40B4-BE49-F238E27FC236}">
                  <a16:creationId xmlns:a16="http://schemas.microsoft.com/office/drawing/2014/main" xmlns="" id="{B2B9DBD6-9E8E-B033-17AE-0DFA53B74204}"/>
                </a:ext>
              </a:extLst>
            </p:cNvPr>
            <p:cNvSpPr/>
            <p:nvPr/>
          </p:nvSpPr>
          <p:spPr>
            <a:xfrm>
              <a:off x="1876100" y="1858975"/>
              <a:ext cx="3726925" cy="2433500"/>
            </a:xfrm>
            <a:custGeom>
              <a:avLst/>
              <a:gdLst/>
              <a:ahLst/>
              <a:cxnLst/>
              <a:rect l="l" t="t" r="r" b="b"/>
              <a:pathLst>
                <a:path w="149077" h="97340" extrusionOk="0">
                  <a:moveTo>
                    <a:pt x="53732" y="0"/>
                  </a:moveTo>
                  <a:cubicBezTo>
                    <a:pt x="37541" y="0"/>
                    <a:pt x="20572" y="5102"/>
                    <a:pt x="12513" y="21506"/>
                  </a:cubicBezTo>
                  <a:cubicBezTo>
                    <a:pt x="1" y="47018"/>
                    <a:pt x="24137" y="93471"/>
                    <a:pt x="26843" y="95290"/>
                  </a:cubicBezTo>
                  <a:cubicBezTo>
                    <a:pt x="28380" y="96315"/>
                    <a:pt x="37519" y="97339"/>
                    <a:pt x="44542" y="97339"/>
                  </a:cubicBezTo>
                  <a:cubicBezTo>
                    <a:pt x="49684" y="97339"/>
                    <a:pt x="53692" y="96790"/>
                    <a:pt x="52754" y="95290"/>
                  </a:cubicBezTo>
                  <a:cubicBezTo>
                    <a:pt x="50536" y="91696"/>
                    <a:pt x="42017" y="89478"/>
                    <a:pt x="42017" y="89478"/>
                  </a:cubicBezTo>
                  <a:cubicBezTo>
                    <a:pt x="42017" y="89478"/>
                    <a:pt x="39133" y="72263"/>
                    <a:pt x="43126" y="70488"/>
                  </a:cubicBezTo>
                  <a:cubicBezTo>
                    <a:pt x="43822" y="70170"/>
                    <a:pt x="45054" y="70057"/>
                    <a:pt x="46720" y="70057"/>
                  </a:cubicBezTo>
                  <a:cubicBezTo>
                    <a:pt x="48771" y="70057"/>
                    <a:pt x="51480" y="70228"/>
                    <a:pt x="54662" y="70400"/>
                  </a:cubicBezTo>
                  <a:cubicBezTo>
                    <a:pt x="57853" y="70568"/>
                    <a:pt x="61527" y="70737"/>
                    <a:pt x="65502" y="70737"/>
                  </a:cubicBezTo>
                  <a:cubicBezTo>
                    <a:pt x="73022" y="70737"/>
                    <a:pt x="81621" y="70133"/>
                    <a:pt x="90067" y="67782"/>
                  </a:cubicBezTo>
                  <a:lnTo>
                    <a:pt x="90067" y="67782"/>
                  </a:lnTo>
                  <a:cubicBezTo>
                    <a:pt x="90067" y="67782"/>
                    <a:pt x="86074" y="92805"/>
                    <a:pt x="91443" y="95512"/>
                  </a:cubicBezTo>
                  <a:cubicBezTo>
                    <a:pt x="93960" y="96771"/>
                    <a:pt x="98292" y="97236"/>
                    <a:pt x="102207" y="97236"/>
                  </a:cubicBezTo>
                  <a:cubicBezTo>
                    <a:pt x="106573" y="97236"/>
                    <a:pt x="110420" y="96657"/>
                    <a:pt x="110654" y="95956"/>
                  </a:cubicBezTo>
                  <a:cubicBezTo>
                    <a:pt x="111098" y="94625"/>
                    <a:pt x="103067" y="91031"/>
                    <a:pt x="103067" y="91031"/>
                  </a:cubicBezTo>
                  <a:cubicBezTo>
                    <a:pt x="103067" y="91031"/>
                    <a:pt x="106617" y="65564"/>
                    <a:pt x="112429" y="60195"/>
                  </a:cubicBezTo>
                  <a:cubicBezTo>
                    <a:pt x="118241" y="54826"/>
                    <a:pt x="149076" y="32909"/>
                    <a:pt x="142821" y="13697"/>
                  </a:cubicBezTo>
                  <a:cubicBezTo>
                    <a:pt x="139370" y="3101"/>
                    <a:pt x="130007" y="725"/>
                    <a:pt x="122303" y="725"/>
                  </a:cubicBezTo>
                  <a:cubicBezTo>
                    <a:pt x="116041" y="725"/>
                    <a:pt x="110876" y="2295"/>
                    <a:pt x="110876" y="2295"/>
                  </a:cubicBezTo>
                  <a:cubicBezTo>
                    <a:pt x="110876" y="2295"/>
                    <a:pt x="104106" y="5904"/>
                    <a:pt x="93275" y="5904"/>
                  </a:cubicBezTo>
                  <a:cubicBezTo>
                    <a:pt x="88868" y="5904"/>
                    <a:pt x="83790" y="5307"/>
                    <a:pt x="78221" y="3626"/>
                  </a:cubicBezTo>
                  <a:cubicBezTo>
                    <a:pt x="71385" y="1557"/>
                    <a:pt x="62677" y="0"/>
                    <a:pt x="53732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" name="Google Shape;785;p27">
              <a:extLst>
                <a:ext uri="{FF2B5EF4-FFF2-40B4-BE49-F238E27FC236}">
                  <a16:creationId xmlns:a16="http://schemas.microsoft.com/office/drawing/2014/main" xmlns="" id="{8B112FC0-D4CC-20A8-955E-50880E573DB2}"/>
                </a:ext>
              </a:extLst>
            </p:cNvPr>
            <p:cNvSpPr/>
            <p:nvPr/>
          </p:nvSpPr>
          <p:spPr>
            <a:xfrm>
              <a:off x="3685200" y="3553500"/>
              <a:ext cx="442600" cy="660675"/>
            </a:xfrm>
            <a:custGeom>
              <a:avLst/>
              <a:gdLst/>
              <a:ahLst/>
              <a:cxnLst/>
              <a:rect l="l" t="t" r="r" b="b"/>
              <a:pathLst>
                <a:path w="17704" h="26427" extrusionOk="0">
                  <a:moveTo>
                    <a:pt x="17703" y="1"/>
                  </a:moveTo>
                  <a:lnTo>
                    <a:pt x="17703" y="1"/>
                  </a:lnTo>
                  <a:cubicBezTo>
                    <a:pt x="13799" y="1110"/>
                    <a:pt x="9850" y="1820"/>
                    <a:pt x="5990" y="2264"/>
                  </a:cubicBezTo>
                  <a:cubicBezTo>
                    <a:pt x="3195" y="9496"/>
                    <a:pt x="1" y="19035"/>
                    <a:pt x="1731" y="21342"/>
                  </a:cubicBezTo>
                  <a:cubicBezTo>
                    <a:pt x="4029" y="24465"/>
                    <a:pt x="10772" y="26427"/>
                    <a:pt x="13637" y="26427"/>
                  </a:cubicBezTo>
                  <a:cubicBezTo>
                    <a:pt x="14313" y="26427"/>
                    <a:pt x="14773" y="26318"/>
                    <a:pt x="14908" y="26089"/>
                  </a:cubicBezTo>
                  <a:cubicBezTo>
                    <a:pt x="15662" y="24847"/>
                    <a:pt x="11181" y="19523"/>
                    <a:pt x="11181" y="19523"/>
                  </a:cubicBezTo>
                  <a:cubicBezTo>
                    <a:pt x="11181" y="19523"/>
                    <a:pt x="13622" y="13932"/>
                    <a:pt x="16772" y="7677"/>
                  </a:cubicBezTo>
                  <a:cubicBezTo>
                    <a:pt x="17171" y="3329"/>
                    <a:pt x="17703" y="1"/>
                    <a:pt x="17703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" name="Google Shape;786;p27">
              <a:extLst>
                <a:ext uri="{FF2B5EF4-FFF2-40B4-BE49-F238E27FC236}">
                  <a16:creationId xmlns:a16="http://schemas.microsoft.com/office/drawing/2014/main" xmlns="" id="{7E402A07-1C52-5262-1B89-39BE693F01BE}"/>
                </a:ext>
              </a:extLst>
            </p:cNvPr>
            <p:cNvSpPr/>
            <p:nvPr/>
          </p:nvSpPr>
          <p:spPr>
            <a:xfrm>
              <a:off x="3834950" y="3438625"/>
              <a:ext cx="430375" cy="306800"/>
            </a:xfrm>
            <a:custGeom>
              <a:avLst/>
              <a:gdLst/>
              <a:ahLst/>
              <a:cxnLst/>
              <a:rect l="l" t="t" r="r" b="b"/>
              <a:pathLst>
                <a:path w="17215" h="12272" extrusionOk="0">
                  <a:moveTo>
                    <a:pt x="9457" y="0"/>
                  </a:moveTo>
                  <a:cubicBezTo>
                    <a:pt x="7443" y="0"/>
                    <a:pt x="5204" y="64"/>
                    <a:pt x="2795" y="115"/>
                  </a:cubicBezTo>
                  <a:cubicBezTo>
                    <a:pt x="2086" y="1668"/>
                    <a:pt x="1065" y="4108"/>
                    <a:pt x="0" y="6859"/>
                  </a:cubicBezTo>
                  <a:cubicBezTo>
                    <a:pt x="3860" y="6415"/>
                    <a:pt x="7809" y="5705"/>
                    <a:pt x="11713" y="4596"/>
                  </a:cubicBezTo>
                  <a:lnTo>
                    <a:pt x="11713" y="4596"/>
                  </a:lnTo>
                  <a:cubicBezTo>
                    <a:pt x="11713" y="4596"/>
                    <a:pt x="11181" y="7924"/>
                    <a:pt x="10782" y="12272"/>
                  </a:cubicBezTo>
                  <a:cubicBezTo>
                    <a:pt x="12778" y="8323"/>
                    <a:pt x="15041" y="4108"/>
                    <a:pt x="17215" y="825"/>
                  </a:cubicBezTo>
                  <a:cubicBezTo>
                    <a:pt x="15379" y="167"/>
                    <a:pt x="12712" y="0"/>
                    <a:pt x="9457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" name="Google Shape;787;p27">
              <a:extLst>
                <a:ext uri="{FF2B5EF4-FFF2-40B4-BE49-F238E27FC236}">
                  <a16:creationId xmlns:a16="http://schemas.microsoft.com/office/drawing/2014/main" xmlns="" id="{3FA5B02A-4A9A-B205-CF37-A0FA06DB2B70}"/>
                </a:ext>
              </a:extLst>
            </p:cNvPr>
            <p:cNvSpPr/>
            <p:nvPr/>
          </p:nvSpPr>
          <p:spPr>
            <a:xfrm>
              <a:off x="3716250" y="3553500"/>
              <a:ext cx="411550" cy="661125"/>
            </a:xfrm>
            <a:custGeom>
              <a:avLst/>
              <a:gdLst/>
              <a:ahLst/>
              <a:cxnLst/>
              <a:rect l="l" t="t" r="r" b="b"/>
              <a:pathLst>
                <a:path w="16462" h="26445" extrusionOk="0">
                  <a:moveTo>
                    <a:pt x="16461" y="1"/>
                  </a:moveTo>
                  <a:cubicBezTo>
                    <a:pt x="12557" y="1110"/>
                    <a:pt x="8608" y="1820"/>
                    <a:pt x="4748" y="2264"/>
                  </a:cubicBezTo>
                  <a:cubicBezTo>
                    <a:pt x="2486" y="8076"/>
                    <a:pt x="1" y="15397"/>
                    <a:pt x="1" y="19212"/>
                  </a:cubicBezTo>
                  <a:cubicBezTo>
                    <a:pt x="1" y="20144"/>
                    <a:pt x="134" y="20898"/>
                    <a:pt x="489" y="21342"/>
                  </a:cubicBezTo>
                  <a:cubicBezTo>
                    <a:pt x="2796" y="24448"/>
                    <a:pt x="9496" y="26444"/>
                    <a:pt x="12380" y="26444"/>
                  </a:cubicBezTo>
                  <a:cubicBezTo>
                    <a:pt x="13045" y="26444"/>
                    <a:pt x="13533" y="26311"/>
                    <a:pt x="13666" y="26089"/>
                  </a:cubicBezTo>
                  <a:cubicBezTo>
                    <a:pt x="13711" y="26001"/>
                    <a:pt x="13755" y="25867"/>
                    <a:pt x="13755" y="25734"/>
                  </a:cubicBezTo>
                  <a:cubicBezTo>
                    <a:pt x="13755" y="24048"/>
                    <a:pt x="9939" y="19523"/>
                    <a:pt x="9939" y="19523"/>
                  </a:cubicBezTo>
                  <a:cubicBezTo>
                    <a:pt x="9939" y="19523"/>
                    <a:pt x="12380" y="13932"/>
                    <a:pt x="15530" y="7721"/>
                  </a:cubicBezTo>
                  <a:cubicBezTo>
                    <a:pt x="15530" y="7677"/>
                    <a:pt x="15530" y="7677"/>
                    <a:pt x="15530" y="7677"/>
                  </a:cubicBezTo>
                  <a:cubicBezTo>
                    <a:pt x="15929" y="3373"/>
                    <a:pt x="16461" y="45"/>
                    <a:pt x="16461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" name="Google Shape;788;p27">
              <a:extLst>
                <a:ext uri="{FF2B5EF4-FFF2-40B4-BE49-F238E27FC236}">
                  <a16:creationId xmlns:a16="http://schemas.microsoft.com/office/drawing/2014/main" xmlns="" id="{277B1091-67B5-2C0C-70B8-03B6EE52C4C1}"/>
                </a:ext>
              </a:extLst>
            </p:cNvPr>
            <p:cNvSpPr/>
            <p:nvPr/>
          </p:nvSpPr>
          <p:spPr>
            <a:xfrm>
              <a:off x="4104475" y="3553500"/>
              <a:ext cx="23325" cy="191925"/>
            </a:xfrm>
            <a:custGeom>
              <a:avLst/>
              <a:gdLst/>
              <a:ahLst/>
              <a:cxnLst/>
              <a:rect l="l" t="t" r="r" b="b"/>
              <a:pathLst>
                <a:path w="933" h="7677" extrusionOk="0">
                  <a:moveTo>
                    <a:pt x="932" y="1"/>
                  </a:moveTo>
                  <a:cubicBezTo>
                    <a:pt x="932" y="2"/>
                    <a:pt x="400" y="3329"/>
                    <a:pt x="1" y="7677"/>
                  </a:cubicBezTo>
                  <a:cubicBezTo>
                    <a:pt x="400" y="3373"/>
                    <a:pt x="932" y="45"/>
                    <a:pt x="932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" name="Google Shape;789;p27">
              <a:extLst>
                <a:ext uri="{FF2B5EF4-FFF2-40B4-BE49-F238E27FC236}">
                  <a16:creationId xmlns:a16="http://schemas.microsoft.com/office/drawing/2014/main" xmlns="" id="{3D9F81AC-DC8B-7B3B-9E2B-2E881FF66F1B}"/>
                </a:ext>
              </a:extLst>
            </p:cNvPr>
            <p:cNvSpPr/>
            <p:nvPr/>
          </p:nvSpPr>
          <p:spPr>
            <a:xfrm>
              <a:off x="2906550" y="3610400"/>
              <a:ext cx="713700" cy="606300"/>
            </a:xfrm>
            <a:custGeom>
              <a:avLst/>
              <a:gdLst/>
              <a:ahLst/>
              <a:cxnLst/>
              <a:rect l="l" t="t" r="r" b="b"/>
              <a:pathLst>
                <a:path w="28548" h="24252" extrusionOk="0">
                  <a:moveTo>
                    <a:pt x="5587" y="1"/>
                  </a:moveTo>
                  <a:cubicBezTo>
                    <a:pt x="3882" y="1"/>
                    <a:pt x="2623" y="114"/>
                    <a:pt x="1908" y="431"/>
                  </a:cubicBezTo>
                  <a:cubicBezTo>
                    <a:pt x="888" y="875"/>
                    <a:pt x="311" y="2428"/>
                    <a:pt x="0" y="4424"/>
                  </a:cubicBezTo>
                  <a:cubicBezTo>
                    <a:pt x="2751" y="13165"/>
                    <a:pt x="5458" y="19643"/>
                    <a:pt x="6611" y="21551"/>
                  </a:cubicBezTo>
                  <a:cubicBezTo>
                    <a:pt x="7454" y="21950"/>
                    <a:pt x="8297" y="22394"/>
                    <a:pt x="9052" y="22926"/>
                  </a:cubicBezTo>
                  <a:cubicBezTo>
                    <a:pt x="11949" y="23661"/>
                    <a:pt x="17053" y="24251"/>
                    <a:pt x="21218" y="24251"/>
                  </a:cubicBezTo>
                  <a:cubicBezTo>
                    <a:pt x="25343" y="24251"/>
                    <a:pt x="28547" y="23673"/>
                    <a:pt x="27775" y="22083"/>
                  </a:cubicBezTo>
                  <a:cubicBezTo>
                    <a:pt x="26000" y="18267"/>
                    <a:pt x="19167" y="15916"/>
                    <a:pt x="19167" y="15916"/>
                  </a:cubicBezTo>
                  <a:cubicBezTo>
                    <a:pt x="19167" y="15916"/>
                    <a:pt x="17969" y="6599"/>
                    <a:pt x="18502" y="564"/>
                  </a:cubicBezTo>
                  <a:cubicBezTo>
                    <a:pt x="13145" y="365"/>
                    <a:pt x="8648" y="1"/>
                    <a:pt x="5587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" name="Google Shape;790;p27">
              <a:extLst>
                <a:ext uri="{FF2B5EF4-FFF2-40B4-BE49-F238E27FC236}">
                  <a16:creationId xmlns:a16="http://schemas.microsoft.com/office/drawing/2014/main" xmlns="" id="{036E08BA-B202-FD31-0E82-E989A360D33A}"/>
                </a:ext>
              </a:extLst>
            </p:cNvPr>
            <p:cNvSpPr/>
            <p:nvPr/>
          </p:nvSpPr>
          <p:spPr>
            <a:xfrm>
              <a:off x="3071825" y="4149150"/>
              <a:ext cx="61025" cy="34400"/>
            </a:xfrm>
            <a:custGeom>
              <a:avLst/>
              <a:gdLst/>
              <a:ahLst/>
              <a:cxnLst/>
              <a:rect l="l" t="t" r="r" b="b"/>
              <a:pathLst>
                <a:path w="2441" h="1376" extrusionOk="0">
                  <a:moveTo>
                    <a:pt x="0" y="1"/>
                  </a:moveTo>
                  <a:lnTo>
                    <a:pt x="0" y="1"/>
                  </a:lnTo>
                  <a:cubicBezTo>
                    <a:pt x="133" y="267"/>
                    <a:pt x="266" y="444"/>
                    <a:pt x="355" y="533"/>
                  </a:cubicBezTo>
                  <a:cubicBezTo>
                    <a:pt x="710" y="799"/>
                    <a:pt x="1420" y="1110"/>
                    <a:pt x="2441" y="1376"/>
                  </a:cubicBezTo>
                  <a:cubicBezTo>
                    <a:pt x="1686" y="844"/>
                    <a:pt x="843" y="400"/>
                    <a:pt x="0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" name="Google Shape;791;p27">
              <a:extLst>
                <a:ext uri="{FF2B5EF4-FFF2-40B4-BE49-F238E27FC236}">
                  <a16:creationId xmlns:a16="http://schemas.microsoft.com/office/drawing/2014/main" xmlns="" id="{7D09EAF2-708D-209B-FDA3-E74438FBB2CB}"/>
                </a:ext>
              </a:extLst>
            </p:cNvPr>
            <p:cNvSpPr/>
            <p:nvPr/>
          </p:nvSpPr>
          <p:spPr>
            <a:xfrm>
              <a:off x="2828900" y="3444800"/>
              <a:ext cx="542425" cy="276225"/>
            </a:xfrm>
            <a:custGeom>
              <a:avLst/>
              <a:gdLst/>
              <a:ahLst/>
              <a:cxnLst/>
              <a:rect l="l" t="t" r="r" b="b"/>
              <a:pathLst>
                <a:path w="21697" h="11049" extrusionOk="0">
                  <a:moveTo>
                    <a:pt x="1" y="1"/>
                  </a:moveTo>
                  <a:lnTo>
                    <a:pt x="1" y="1"/>
                  </a:lnTo>
                  <a:cubicBezTo>
                    <a:pt x="977" y="3950"/>
                    <a:pt x="2042" y="7677"/>
                    <a:pt x="3106" y="11048"/>
                  </a:cubicBezTo>
                  <a:cubicBezTo>
                    <a:pt x="3417" y="9052"/>
                    <a:pt x="3994" y="7499"/>
                    <a:pt x="5014" y="7055"/>
                  </a:cubicBezTo>
                  <a:cubicBezTo>
                    <a:pt x="5729" y="6738"/>
                    <a:pt x="6988" y="6625"/>
                    <a:pt x="8693" y="6625"/>
                  </a:cubicBezTo>
                  <a:cubicBezTo>
                    <a:pt x="11754" y="6625"/>
                    <a:pt x="16251" y="6989"/>
                    <a:pt x="21608" y="7188"/>
                  </a:cubicBezTo>
                  <a:cubicBezTo>
                    <a:pt x="21608" y="6878"/>
                    <a:pt x="21652" y="6612"/>
                    <a:pt x="21697" y="6301"/>
                  </a:cubicBezTo>
                  <a:cubicBezTo>
                    <a:pt x="11980" y="4926"/>
                    <a:pt x="4127" y="1864"/>
                    <a:pt x="1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" name="Google Shape;792;p27">
              <a:extLst>
                <a:ext uri="{FF2B5EF4-FFF2-40B4-BE49-F238E27FC236}">
                  <a16:creationId xmlns:a16="http://schemas.microsoft.com/office/drawing/2014/main" xmlns="" id="{7CD2B712-4C01-BE50-9733-C78AE1470A92}"/>
                </a:ext>
              </a:extLst>
            </p:cNvPr>
            <p:cNvSpPr/>
            <p:nvPr/>
          </p:nvSpPr>
          <p:spPr>
            <a:xfrm>
              <a:off x="2906550" y="3610075"/>
              <a:ext cx="697700" cy="606750"/>
            </a:xfrm>
            <a:custGeom>
              <a:avLst/>
              <a:gdLst/>
              <a:ahLst/>
              <a:cxnLst/>
              <a:rect l="l" t="t" r="r" b="b"/>
              <a:pathLst>
                <a:path w="27908" h="24270" extrusionOk="0">
                  <a:moveTo>
                    <a:pt x="5502" y="1"/>
                  </a:moveTo>
                  <a:cubicBezTo>
                    <a:pt x="3860" y="1"/>
                    <a:pt x="2618" y="134"/>
                    <a:pt x="1953" y="400"/>
                  </a:cubicBezTo>
                  <a:cubicBezTo>
                    <a:pt x="1953" y="400"/>
                    <a:pt x="1953" y="400"/>
                    <a:pt x="1953" y="444"/>
                  </a:cubicBezTo>
                  <a:lnTo>
                    <a:pt x="1908" y="444"/>
                  </a:lnTo>
                  <a:cubicBezTo>
                    <a:pt x="888" y="888"/>
                    <a:pt x="311" y="2441"/>
                    <a:pt x="0" y="4437"/>
                  </a:cubicBezTo>
                  <a:cubicBezTo>
                    <a:pt x="2751" y="13178"/>
                    <a:pt x="5458" y="19611"/>
                    <a:pt x="6611" y="21564"/>
                  </a:cubicBezTo>
                  <a:cubicBezTo>
                    <a:pt x="7454" y="21963"/>
                    <a:pt x="8297" y="22407"/>
                    <a:pt x="9052" y="22939"/>
                  </a:cubicBezTo>
                  <a:lnTo>
                    <a:pt x="9096" y="22939"/>
                  </a:lnTo>
                  <a:cubicBezTo>
                    <a:pt x="11935" y="23693"/>
                    <a:pt x="17038" y="24270"/>
                    <a:pt x="21208" y="24270"/>
                  </a:cubicBezTo>
                  <a:cubicBezTo>
                    <a:pt x="24935" y="24270"/>
                    <a:pt x="27908" y="23782"/>
                    <a:pt x="27908" y="22540"/>
                  </a:cubicBezTo>
                  <a:cubicBezTo>
                    <a:pt x="27908" y="22407"/>
                    <a:pt x="27863" y="22229"/>
                    <a:pt x="27775" y="22096"/>
                  </a:cubicBezTo>
                  <a:cubicBezTo>
                    <a:pt x="26000" y="18280"/>
                    <a:pt x="19167" y="15929"/>
                    <a:pt x="19167" y="15929"/>
                  </a:cubicBezTo>
                  <a:cubicBezTo>
                    <a:pt x="19167" y="15929"/>
                    <a:pt x="18369" y="9540"/>
                    <a:pt x="18369" y="3905"/>
                  </a:cubicBezTo>
                  <a:cubicBezTo>
                    <a:pt x="18369" y="2752"/>
                    <a:pt x="18413" y="1598"/>
                    <a:pt x="18502" y="577"/>
                  </a:cubicBezTo>
                  <a:lnTo>
                    <a:pt x="18457" y="577"/>
                  </a:lnTo>
                  <a:cubicBezTo>
                    <a:pt x="14154" y="400"/>
                    <a:pt x="10427" y="134"/>
                    <a:pt x="7587" y="45"/>
                  </a:cubicBezTo>
                  <a:lnTo>
                    <a:pt x="7499" y="45"/>
                  </a:lnTo>
                  <a:cubicBezTo>
                    <a:pt x="6922" y="45"/>
                    <a:pt x="6389" y="1"/>
                    <a:pt x="5901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" name="Google Shape;793;p27">
              <a:extLst>
                <a:ext uri="{FF2B5EF4-FFF2-40B4-BE49-F238E27FC236}">
                  <a16:creationId xmlns:a16="http://schemas.microsoft.com/office/drawing/2014/main" xmlns="" id="{5EA9A92E-21AD-94D6-B04B-3D3316ECB767}"/>
                </a:ext>
              </a:extLst>
            </p:cNvPr>
            <p:cNvSpPr/>
            <p:nvPr/>
          </p:nvSpPr>
          <p:spPr>
            <a:xfrm>
              <a:off x="2954250" y="3610075"/>
              <a:ext cx="413750" cy="14450"/>
            </a:xfrm>
            <a:custGeom>
              <a:avLst/>
              <a:gdLst/>
              <a:ahLst/>
              <a:cxnLst/>
              <a:rect l="l" t="t" r="r" b="b"/>
              <a:pathLst>
                <a:path w="16550" h="578" extrusionOk="0">
                  <a:moveTo>
                    <a:pt x="16549" y="577"/>
                  </a:moveTo>
                  <a:cubicBezTo>
                    <a:pt x="12246" y="400"/>
                    <a:pt x="8519" y="134"/>
                    <a:pt x="5679" y="45"/>
                  </a:cubicBezTo>
                  <a:cubicBezTo>
                    <a:pt x="8519" y="134"/>
                    <a:pt x="12246" y="400"/>
                    <a:pt x="16549" y="577"/>
                  </a:cubicBezTo>
                  <a:close/>
                  <a:moveTo>
                    <a:pt x="0" y="444"/>
                  </a:moveTo>
                  <a:cubicBezTo>
                    <a:pt x="0" y="444"/>
                    <a:pt x="0" y="444"/>
                    <a:pt x="45" y="444"/>
                  </a:cubicBezTo>
                  <a:cubicBezTo>
                    <a:pt x="0" y="444"/>
                    <a:pt x="0" y="444"/>
                    <a:pt x="0" y="444"/>
                  </a:cubicBezTo>
                  <a:close/>
                  <a:moveTo>
                    <a:pt x="45" y="400"/>
                  </a:moveTo>
                  <a:cubicBezTo>
                    <a:pt x="710" y="134"/>
                    <a:pt x="1952" y="1"/>
                    <a:pt x="3594" y="1"/>
                  </a:cubicBezTo>
                  <a:cubicBezTo>
                    <a:pt x="1952" y="1"/>
                    <a:pt x="710" y="134"/>
                    <a:pt x="45" y="400"/>
                  </a:cubicBezTo>
                  <a:close/>
                  <a:moveTo>
                    <a:pt x="5635" y="45"/>
                  </a:moveTo>
                  <a:cubicBezTo>
                    <a:pt x="5591" y="45"/>
                    <a:pt x="5591" y="45"/>
                    <a:pt x="5591" y="45"/>
                  </a:cubicBezTo>
                  <a:cubicBezTo>
                    <a:pt x="5591" y="45"/>
                    <a:pt x="5591" y="45"/>
                    <a:pt x="5635" y="45"/>
                  </a:cubicBezTo>
                  <a:close/>
                  <a:moveTo>
                    <a:pt x="3993" y="1"/>
                  </a:moveTo>
                  <a:cubicBezTo>
                    <a:pt x="3905" y="1"/>
                    <a:pt x="3772" y="1"/>
                    <a:pt x="3683" y="1"/>
                  </a:cubicBezTo>
                  <a:cubicBezTo>
                    <a:pt x="3772" y="1"/>
                    <a:pt x="3905" y="1"/>
                    <a:pt x="3993" y="1"/>
                  </a:cubicBezTo>
                  <a:close/>
                  <a:moveTo>
                    <a:pt x="3638" y="1"/>
                  </a:moveTo>
                  <a:lnTo>
                    <a:pt x="3594" y="1"/>
                  </a:lnTo>
                  <a:lnTo>
                    <a:pt x="3594" y="1"/>
                  </a:lnTo>
                  <a:lnTo>
                    <a:pt x="3638" y="1"/>
                  </a:ln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" name="Google Shape;794;p27">
              <a:extLst>
                <a:ext uri="{FF2B5EF4-FFF2-40B4-BE49-F238E27FC236}">
                  <a16:creationId xmlns:a16="http://schemas.microsoft.com/office/drawing/2014/main" xmlns="" id="{14D53FF1-A5A8-DEA7-7FE4-5ABEB8409E60}"/>
                </a:ext>
              </a:extLst>
            </p:cNvPr>
            <p:cNvSpPr/>
            <p:nvPr/>
          </p:nvSpPr>
          <p:spPr>
            <a:xfrm>
              <a:off x="3071825" y="4149150"/>
              <a:ext cx="61025" cy="34400"/>
            </a:xfrm>
            <a:custGeom>
              <a:avLst/>
              <a:gdLst/>
              <a:ahLst/>
              <a:cxnLst/>
              <a:rect l="l" t="t" r="r" b="b"/>
              <a:pathLst>
                <a:path w="2441" h="1376" extrusionOk="0">
                  <a:moveTo>
                    <a:pt x="0" y="1"/>
                  </a:moveTo>
                  <a:lnTo>
                    <a:pt x="0" y="1"/>
                  </a:lnTo>
                  <a:cubicBezTo>
                    <a:pt x="133" y="267"/>
                    <a:pt x="266" y="444"/>
                    <a:pt x="355" y="533"/>
                  </a:cubicBezTo>
                  <a:cubicBezTo>
                    <a:pt x="710" y="799"/>
                    <a:pt x="1420" y="1110"/>
                    <a:pt x="2441" y="1376"/>
                  </a:cubicBezTo>
                  <a:cubicBezTo>
                    <a:pt x="1686" y="844"/>
                    <a:pt x="843" y="400"/>
                    <a:pt x="0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" name="Google Shape;795;p27">
              <a:extLst>
                <a:ext uri="{FF2B5EF4-FFF2-40B4-BE49-F238E27FC236}">
                  <a16:creationId xmlns:a16="http://schemas.microsoft.com/office/drawing/2014/main" xmlns="" id="{52A7E9F2-6761-3E4E-4A9D-D44F720B8803}"/>
                </a:ext>
              </a:extLst>
            </p:cNvPr>
            <p:cNvSpPr/>
            <p:nvPr/>
          </p:nvSpPr>
          <p:spPr>
            <a:xfrm>
              <a:off x="4357375" y="1605250"/>
              <a:ext cx="319475" cy="293350"/>
            </a:xfrm>
            <a:custGeom>
              <a:avLst/>
              <a:gdLst/>
              <a:ahLst/>
              <a:cxnLst/>
              <a:rect l="l" t="t" r="r" b="b"/>
              <a:pathLst>
                <a:path w="12779" h="11734" extrusionOk="0">
                  <a:moveTo>
                    <a:pt x="6927" y="0"/>
                  </a:moveTo>
                  <a:cubicBezTo>
                    <a:pt x="6502" y="0"/>
                    <a:pt x="6057" y="75"/>
                    <a:pt x="5591" y="243"/>
                  </a:cubicBezTo>
                  <a:cubicBezTo>
                    <a:pt x="977" y="1884"/>
                    <a:pt x="0" y="8761"/>
                    <a:pt x="4260" y="9737"/>
                  </a:cubicBezTo>
                  <a:lnTo>
                    <a:pt x="12778" y="11734"/>
                  </a:lnTo>
                  <a:lnTo>
                    <a:pt x="12778" y="5833"/>
                  </a:lnTo>
                  <a:cubicBezTo>
                    <a:pt x="12778" y="5833"/>
                    <a:pt x="10667" y="0"/>
                    <a:pt x="6927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" name="Google Shape;796;p27">
              <a:extLst>
                <a:ext uri="{FF2B5EF4-FFF2-40B4-BE49-F238E27FC236}">
                  <a16:creationId xmlns:a16="http://schemas.microsoft.com/office/drawing/2014/main" xmlns="" id="{AF8C9F12-104A-7EF3-5D7C-976664C435F0}"/>
                </a:ext>
              </a:extLst>
            </p:cNvPr>
            <p:cNvSpPr/>
            <p:nvPr/>
          </p:nvSpPr>
          <p:spPr>
            <a:xfrm>
              <a:off x="4457200" y="1690075"/>
              <a:ext cx="170850" cy="156400"/>
            </a:xfrm>
            <a:custGeom>
              <a:avLst/>
              <a:gdLst/>
              <a:ahLst/>
              <a:cxnLst/>
              <a:rect l="l" t="t" r="r" b="b"/>
              <a:pathLst>
                <a:path w="6834" h="6256" extrusionOk="0">
                  <a:moveTo>
                    <a:pt x="3695" y="0"/>
                  </a:moveTo>
                  <a:cubicBezTo>
                    <a:pt x="3466" y="0"/>
                    <a:pt x="3225" y="41"/>
                    <a:pt x="2973" y="133"/>
                  </a:cubicBezTo>
                  <a:cubicBezTo>
                    <a:pt x="533" y="1020"/>
                    <a:pt x="1" y="4658"/>
                    <a:pt x="2263" y="5191"/>
                  </a:cubicBezTo>
                  <a:cubicBezTo>
                    <a:pt x="4526" y="5723"/>
                    <a:pt x="6833" y="6256"/>
                    <a:pt x="6833" y="6256"/>
                  </a:cubicBezTo>
                  <a:lnTo>
                    <a:pt x="6833" y="3105"/>
                  </a:lnTo>
                  <a:cubicBezTo>
                    <a:pt x="6833" y="3105"/>
                    <a:pt x="5691" y="0"/>
                    <a:pt x="3695" y="0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" name="Google Shape;797;p27">
              <a:extLst>
                <a:ext uri="{FF2B5EF4-FFF2-40B4-BE49-F238E27FC236}">
                  <a16:creationId xmlns:a16="http://schemas.microsoft.com/office/drawing/2014/main" xmlns="" id="{47E176A8-F9F2-94CA-C025-DE092A68C0A6}"/>
                </a:ext>
              </a:extLst>
            </p:cNvPr>
            <p:cNvSpPr/>
            <p:nvPr/>
          </p:nvSpPr>
          <p:spPr>
            <a:xfrm>
              <a:off x="5233625" y="1405375"/>
              <a:ext cx="347725" cy="344600"/>
            </a:xfrm>
            <a:custGeom>
              <a:avLst/>
              <a:gdLst/>
              <a:ahLst/>
              <a:cxnLst/>
              <a:rect l="l" t="t" r="r" b="b"/>
              <a:pathLst>
                <a:path w="13909" h="13784" extrusionOk="0">
                  <a:moveTo>
                    <a:pt x="6533" y="0"/>
                  </a:moveTo>
                  <a:cubicBezTo>
                    <a:pt x="5883" y="0"/>
                    <a:pt x="5221" y="106"/>
                    <a:pt x="4571" y="340"/>
                  </a:cubicBezTo>
                  <a:cubicBezTo>
                    <a:pt x="1" y="2026"/>
                    <a:pt x="2574" y="9258"/>
                    <a:pt x="2574" y="9258"/>
                  </a:cubicBezTo>
                  <a:lnTo>
                    <a:pt x="6346" y="13784"/>
                  </a:lnTo>
                  <a:cubicBezTo>
                    <a:pt x="6346" y="13784"/>
                    <a:pt x="8963" y="10278"/>
                    <a:pt x="11625" y="6818"/>
                  </a:cubicBezTo>
                  <a:cubicBezTo>
                    <a:pt x="13908" y="3850"/>
                    <a:pt x="10448" y="0"/>
                    <a:pt x="6533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9" name="Google Shape;798;p27">
              <a:extLst>
                <a:ext uri="{FF2B5EF4-FFF2-40B4-BE49-F238E27FC236}">
                  <a16:creationId xmlns:a16="http://schemas.microsoft.com/office/drawing/2014/main" xmlns="" id="{739D0BE0-C1D6-09AA-C0AE-7F283346B38C}"/>
                </a:ext>
              </a:extLst>
            </p:cNvPr>
            <p:cNvSpPr/>
            <p:nvPr/>
          </p:nvSpPr>
          <p:spPr>
            <a:xfrm>
              <a:off x="5312400" y="1494625"/>
              <a:ext cx="184750" cy="183250"/>
            </a:xfrm>
            <a:custGeom>
              <a:avLst/>
              <a:gdLst/>
              <a:ahLst/>
              <a:cxnLst/>
              <a:rect l="l" t="t" r="r" b="b"/>
              <a:pathLst>
                <a:path w="7390" h="7330" extrusionOk="0">
                  <a:moveTo>
                    <a:pt x="3455" y="1"/>
                  </a:moveTo>
                  <a:cubicBezTo>
                    <a:pt x="3104" y="1"/>
                    <a:pt x="2747" y="59"/>
                    <a:pt x="2396" y="186"/>
                  </a:cubicBezTo>
                  <a:cubicBezTo>
                    <a:pt x="0" y="1074"/>
                    <a:pt x="1375" y="4934"/>
                    <a:pt x="1375" y="4934"/>
                  </a:cubicBezTo>
                  <a:lnTo>
                    <a:pt x="3372" y="7330"/>
                  </a:lnTo>
                  <a:cubicBezTo>
                    <a:pt x="3372" y="7330"/>
                    <a:pt x="4792" y="5511"/>
                    <a:pt x="6212" y="3647"/>
                  </a:cubicBezTo>
                  <a:cubicBezTo>
                    <a:pt x="7389" y="2052"/>
                    <a:pt x="5542" y="1"/>
                    <a:pt x="3455" y="1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0" name="Google Shape;799;p27">
              <a:extLst>
                <a:ext uri="{FF2B5EF4-FFF2-40B4-BE49-F238E27FC236}">
                  <a16:creationId xmlns:a16="http://schemas.microsoft.com/office/drawing/2014/main" xmlns="" id="{417155E4-22F9-4444-40CF-BE13C3BD2D72}"/>
                </a:ext>
              </a:extLst>
            </p:cNvPr>
            <p:cNvSpPr/>
            <p:nvPr/>
          </p:nvSpPr>
          <p:spPr>
            <a:xfrm>
              <a:off x="4559250" y="2153700"/>
              <a:ext cx="895150" cy="554625"/>
            </a:xfrm>
            <a:custGeom>
              <a:avLst/>
              <a:gdLst/>
              <a:ahLst/>
              <a:cxnLst/>
              <a:rect l="l" t="t" r="r" b="b"/>
              <a:pathLst>
                <a:path w="35806" h="22185" extrusionOk="0">
                  <a:moveTo>
                    <a:pt x="444" y="1"/>
                  </a:moveTo>
                  <a:cubicBezTo>
                    <a:pt x="444" y="1"/>
                    <a:pt x="0" y="16062"/>
                    <a:pt x="9096" y="20232"/>
                  </a:cubicBezTo>
                  <a:cubicBezTo>
                    <a:pt x="12335" y="21696"/>
                    <a:pt x="17082" y="22185"/>
                    <a:pt x="21829" y="22185"/>
                  </a:cubicBezTo>
                  <a:cubicBezTo>
                    <a:pt x="25201" y="22185"/>
                    <a:pt x="28618" y="21963"/>
                    <a:pt x="31501" y="21652"/>
                  </a:cubicBezTo>
                  <a:cubicBezTo>
                    <a:pt x="33498" y="18458"/>
                    <a:pt x="35007" y="15174"/>
                    <a:pt x="35805" y="11847"/>
                  </a:cubicBezTo>
                  <a:lnTo>
                    <a:pt x="32566" y="3949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1" name="Google Shape;800;p27">
              <a:extLst>
                <a:ext uri="{FF2B5EF4-FFF2-40B4-BE49-F238E27FC236}">
                  <a16:creationId xmlns:a16="http://schemas.microsoft.com/office/drawing/2014/main" xmlns="" id="{BE585372-BF47-9B73-1CD2-00C0AC2AAE89}"/>
                </a:ext>
              </a:extLst>
            </p:cNvPr>
            <p:cNvSpPr/>
            <p:nvPr/>
          </p:nvSpPr>
          <p:spPr>
            <a:xfrm>
              <a:off x="4561475" y="1556350"/>
              <a:ext cx="1057075" cy="1023850"/>
            </a:xfrm>
            <a:custGeom>
              <a:avLst/>
              <a:gdLst/>
              <a:ahLst/>
              <a:cxnLst/>
              <a:rect l="l" t="t" r="r" b="b"/>
              <a:pathLst>
                <a:path w="42283" h="40954" extrusionOk="0">
                  <a:moveTo>
                    <a:pt x="23778" y="0"/>
                  </a:moveTo>
                  <a:cubicBezTo>
                    <a:pt x="14027" y="0"/>
                    <a:pt x="2205" y="5282"/>
                    <a:pt x="355" y="12714"/>
                  </a:cubicBezTo>
                  <a:cubicBezTo>
                    <a:pt x="355" y="12714"/>
                    <a:pt x="266" y="13867"/>
                    <a:pt x="222" y="15731"/>
                  </a:cubicBezTo>
                  <a:cubicBezTo>
                    <a:pt x="0" y="21676"/>
                    <a:pt x="222" y="34632"/>
                    <a:pt x="5191" y="37826"/>
                  </a:cubicBezTo>
                  <a:cubicBezTo>
                    <a:pt x="8430" y="39911"/>
                    <a:pt x="13887" y="40954"/>
                    <a:pt x="19289" y="40954"/>
                  </a:cubicBezTo>
                  <a:cubicBezTo>
                    <a:pt x="24691" y="40954"/>
                    <a:pt x="30037" y="39911"/>
                    <a:pt x="33054" y="37826"/>
                  </a:cubicBezTo>
                  <a:cubicBezTo>
                    <a:pt x="33986" y="37161"/>
                    <a:pt x="34829" y="36584"/>
                    <a:pt x="35627" y="36007"/>
                  </a:cubicBezTo>
                  <a:cubicBezTo>
                    <a:pt x="40020" y="32724"/>
                    <a:pt x="42283" y="29662"/>
                    <a:pt x="41883" y="20611"/>
                  </a:cubicBezTo>
                  <a:cubicBezTo>
                    <a:pt x="41440" y="9919"/>
                    <a:pt x="40064" y="8011"/>
                    <a:pt x="33986" y="2953"/>
                  </a:cubicBezTo>
                  <a:cubicBezTo>
                    <a:pt x="31514" y="910"/>
                    <a:pt x="27824" y="0"/>
                    <a:pt x="23778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2" name="Google Shape;801;p27">
              <a:extLst>
                <a:ext uri="{FF2B5EF4-FFF2-40B4-BE49-F238E27FC236}">
                  <a16:creationId xmlns:a16="http://schemas.microsoft.com/office/drawing/2014/main" xmlns="" id="{D0311254-F23B-935F-5F19-2DC11E25EDEE}"/>
                </a:ext>
              </a:extLst>
            </p:cNvPr>
            <p:cNvSpPr/>
            <p:nvPr/>
          </p:nvSpPr>
          <p:spPr>
            <a:xfrm>
              <a:off x="2915775" y="2101500"/>
              <a:ext cx="64750" cy="20125"/>
            </a:xfrm>
            <a:custGeom>
              <a:avLst/>
              <a:gdLst/>
              <a:ahLst/>
              <a:cxnLst/>
              <a:rect l="l" t="t" r="r" b="b"/>
              <a:pathLst>
                <a:path w="2590" h="805" extrusionOk="0">
                  <a:moveTo>
                    <a:pt x="433" y="1"/>
                  </a:moveTo>
                  <a:cubicBezTo>
                    <a:pt x="110" y="1"/>
                    <a:pt x="1" y="493"/>
                    <a:pt x="341" y="536"/>
                  </a:cubicBezTo>
                  <a:cubicBezTo>
                    <a:pt x="918" y="624"/>
                    <a:pt x="1495" y="713"/>
                    <a:pt x="2116" y="802"/>
                  </a:cubicBezTo>
                  <a:cubicBezTo>
                    <a:pt x="2130" y="804"/>
                    <a:pt x="2144" y="804"/>
                    <a:pt x="2157" y="804"/>
                  </a:cubicBezTo>
                  <a:cubicBezTo>
                    <a:pt x="2481" y="804"/>
                    <a:pt x="2590" y="310"/>
                    <a:pt x="2249" y="225"/>
                  </a:cubicBezTo>
                  <a:cubicBezTo>
                    <a:pt x="1672" y="181"/>
                    <a:pt x="1051" y="92"/>
                    <a:pt x="474" y="3"/>
                  </a:cubicBezTo>
                  <a:cubicBezTo>
                    <a:pt x="460" y="1"/>
                    <a:pt x="446" y="1"/>
                    <a:pt x="43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3" name="Google Shape;802;p27">
              <a:extLst>
                <a:ext uri="{FF2B5EF4-FFF2-40B4-BE49-F238E27FC236}">
                  <a16:creationId xmlns:a16="http://schemas.microsoft.com/office/drawing/2014/main" xmlns="" id="{CA24932B-839D-3098-4F10-CB36DF93E5DB}"/>
                </a:ext>
              </a:extLst>
            </p:cNvPr>
            <p:cNvSpPr/>
            <p:nvPr/>
          </p:nvSpPr>
          <p:spPr>
            <a:xfrm>
              <a:off x="2810050" y="22513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8"/>
                    <a:pt x="355" y="578"/>
                  </a:cubicBezTo>
                  <a:lnTo>
                    <a:pt x="1110" y="578"/>
                  </a:lnTo>
                  <a:cubicBezTo>
                    <a:pt x="1465" y="578"/>
                    <a:pt x="1465" y="1"/>
                    <a:pt x="111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4" name="Google Shape;803;p27">
              <a:extLst>
                <a:ext uri="{FF2B5EF4-FFF2-40B4-BE49-F238E27FC236}">
                  <a16:creationId xmlns:a16="http://schemas.microsoft.com/office/drawing/2014/main" xmlns="" id="{821F6C27-9066-E112-2D84-FE1607D43B17}"/>
                </a:ext>
              </a:extLst>
            </p:cNvPr>
            <p:cNvSpPr/>
            <p:nvPr/>
          </p:nvSpPr>
          <p:spPr>
            <a:xfrm>
              <a:off x="3211525" y="2000050"/>
              <a:ext cx="78900" cy="38900"/>
            </a:xfrm>
            <a:custGeom>
              <a:avLst/>
              <a:gdLst/>
              <a:ahLst/>
              <a:cxnLst/>
              <a:rect l="l" t="t" r="r" b="b"/>
              <a:pathLst>
                <a:path w="3156" h="1556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1067" y="822"/>
                    <a:pt x="1822" y="1177"/>
                    <a:pt x="2576" y="1532"/>
                  </a:cubicBezTo>
                  <a:cubicBezTo>
                    <a:pt x="2613" y="1548"/>
                    <a:pt x="2649" y="1555"/>
                    <a:pt x="2685" y="1555"/>
                  </a:cubicBezTo>
                  <a:cubicBezTo>
                    <a:pt x="2951" y="1555"/>
                    <a:pt x="3155" y="1162"/>
                    <a:pt x="2842" y="1044"/>
                  </a:cubicBezTo>
                  <a:cubicBezTo>
                    <a:pt x="2088" y="689"/>
                    <a:pt x="1334" y="334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5" name="Google Shape;804;p27">
              <a:extLst>
                <a:ext uri="{FF2B5EF4-FFF2-40B4-BE49-F238E27FC236}">
                  <a16:creationId xmlns:a16="http://schemas.microsoft.com/office/drawing/2014/main" xmlns="" id="{BDDBFA63-A0DC-DD96-410F-67831A15BD84}"/>
                </a:ext>
              </a:extLst>
            </p:cNvPr>
            <p:cNvSpPr/>
            <p:nvPr/>
          </p:nvSpPr>
          <p:spPr>
            <a:xfrm>
              <a:off x="3162575" y="2233075"/>
              <a:ext cx="63650" cy="26525"/>
            </a:xfrm>
            <a:custGeom>
              <a:avLst/>
              <a:gdLst/>
              <a:ahLst/>
              <a:cxnLst/>
              <a:rect l="l" t="t" r="r" b="b"/>
              <a:pathLst>
                <a:path w="2546" h="1061" extrusionOk="0">
                  <a:moveTo>
                    <a:pt x="350" y="0"/>
                  </a:moveTo>
                  <a:cubicBezTo>
                    <a:pt x="75" y="0"/>
                    <a:pt x="0" y="473"/>
                    <a:pt x="319" y="552"/>
                  </a:cubicBezTo>
                  <a:cubicBezTo>
                    <a:pt x="896" y="730"/>
                    <a:pt x="1473" y="907"/>
                    <a:pt x="2049" y="1040"/>
                  </a:cubicBezTo>
                  <a:cubicBezTo>
                    <a:pt x="2086" y="1054"/>
                    <a:pt x="2120" y="1060"/>
                    <a:pt x="2153" y="1060"/>
                  </a:cubicBezTo>
                  <a:cubicBezTo>
                    <a:pt x="2435" y="1060"/>
                    <a:pt x="2545" y="588"/>
                    <a:pt x="2227" y="508"/>
                  </a:cubicBezTo>
                  <a:cubicBezTo>
                    <a:pt x="1650" y="331"/>
                    <a:pt x="1029" y="153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6" name="Google Shape;805;p27">
              <a:extLst>
                <a:ext uri="{FF2B5EF4-FFF2-40B4-BE49-F238E27FC236}">
                  <a16:creationId xmlns:a16="http://schemas.microsoft.com/office/drawing/2014/main" xmlns="" id="{3B755748-1F06-A397-F877-84121BF4CF28}"/>
                </a:ext>
              </a:extLst>
            </p:cNvPr>
            <p:cNvSpPr/>
            <p:nvPr/>
          </p:nvSpPr>
          <p:spPr>
            <a:xfrm>
              <a:off x="2979625" y="1986800"/>
              <a:ext cx="50150" cy="26900"/>
            </a:xfrm>
            <a:custGeom>
              <a:avLst/>
              <a:gdLst/>
              <a:ahLst/>
              <a:cxnLst/>
              <a:rect l="l" t="t" r="r" b="b"/>
              <a:pathLst>
                <a:path w="2006" h="1076" extrusionOk="0">
                  <a:moveTo>
                    <a:pt x="341" y="0"/>
                  </a:moveTo>
                  <a:cubicBezTo>
                    <a:pt x="71" y="0"/>
                    <a:pt x="0" y="435"/>
                    <a:pt x="316" y="554"/>
                  </a:cubicBezTo>
                  <a:cubicBezTo>
                    <a:pt x="716" y="731"/>
                    <a:pt x="1159" y="909"/>
                    <a:pt x="1559" y="1042"/>
                  </a:cubicBezTo>
                  <a:cubicBezTo>
                    <a:pt x="1605" y="1065"/>
                    <a:pt x="1648" y="1075"/>
                    <a:pt x="1687" y="1075"/>
                  </a:cubicBezTo>
                  <a:cubicBezTo>
                    <a:pt x="1941" y="1075"/>
                    <a:pt x="2006" y="625"/>
                    <a:pt x="1736" y="509"/>
                  </a:cubicBezTo>
                  <a:cubicBezTo>
                    <a:pt x="1292" y="332"/>
                    <a:pt x="893" y="199"/>
                    <a:pt x="449" y="21"/>
                  </a:cubicBezTo>
                  <a:cubicBezTo>
                    <a:pt x="411" y="7"/>
                    <a:pt x="374" y="0"/>
                    <a:pt x="34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7" name="Google Shape;806;p27">
              <a:extLst>
                <a:ext uri="{FF2B5EF4-FFF2-40B4-BE49-F238E27FC236}">
                  <a16:creationId xmlns:a16="http://schemas.microsoft.com/office/drawing/2014/main" xmlns="" id="{47C362E5-E7C9-8067-DC07-D9E7867F57CF}"/>
                </a:ext>
              </a:extLst>
            </p:cNvPr>
            <p:cNvSpPr/>
            <p:nvPr/>
          </p:nvSpPr>
          <p:spPr>
            <a:xfrm>
              <a:off x="2589325" y="2201400"/>
              <a:ext cx="82050" cy="26500"/>
            </a:xfrm>
            <a:custGeom>
              <a:avLst/>
              <a:gdLst/>
              <a:ahLst/>
              <a:cxnLst/>
              <a:rect l="l" t="t" r="r" b="b"/>
              <a:pathLst>
                <a:path w="3282" h="1060" extrusionOk="0">
                  <a:moveTo>
                    <a:pt x="355" y="0"/>
                  </a:moveTo>
                  <a:cubicBezTo>
                    <a:pt x="0" y="0"/>
                    <a:pt x="0" y="533"/>
                    <a:pt x="355" y="533"/>
                  </a:cubicBezTo>
                  <a:cubicBezTo>
                    <a:pt x="1154" y="533"/>
                    <a:pt x="1952" y="710"/>
                    <a:pt x="2707" y="1021"/>
                  </a:cubicBezTo>
                  <a:cubicBezTo>
                    <a:pt x="2760" y="1047"/>
                    <a:pt x="2811" y="1059"/>
                    <a:pt x="2859" y="1059"/>
                  </a:cubicBezTo>
                  <a:cubicBezTo>
                    <a:pt x="3128" y="1059"/>
                    <a:pt x="3281" y="684"/>
                    <a:pt x="3017" y="533"/>
                  </a:cubicBezTo>
                  <a:cubicBezTo>
                    <a:pt x="2174" y="178"/>
                    <a:pt x="1287" y="0"/>
                    <a:pt x="35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8" name="Google Shape;807;p27">
              <a:extLst>
                <a:ext uri="{FF2B5EF4-FFF2-40B4-BE49-F238E27FC236}">
                  <a16:creationId xmlns:a16="http://schemas.microsoft.com/office/drawing/2014/main" xmlns="" id="{3AE28BAF-4DF8-ED58-7045-8F973488D261}"/>
                </a:ext>
              </a:extLst>
            </p:cNvPr>
            <p:cNvSpPr/>
            <p:nvPr/>
          </p:nvSpPr>
          <p:spPr>
            <a:xfrm>
              <a:off x="3104050" y="2101725"/>
              <a:ext cx="52825" cy="32250"/>
            </a:xfrm>
            <a:custGeom>
              <a:avLst/>
              <a:gdLst/>
              <a:ahLst/>
              <a:cxnLst/>
              <a:rect l="l" t="t" r="r" b="b"/>
              <a:pathLst>
                <a:path w="2113" h="1290" extrusionOk="0">
                  <a:moveTo>
                    <a:pt x="437" y="0"/>
                  </a:moveTo>
                  <a:cubicBezTo>
                    <a:pt x="185" y="0"/>
                    <a:pt x="0" y="376"/>
                    <a:pt x="264" y="527"/>
                  </a:cubicBezTo>
                  <a:cubicBezTo>
                    <a:pt x="708" y="748"/>
                    <a:pt x="1107" y="1015"/>
                    <a:pt x="1551" y="1237"/>
                  </a:cubicBezTo>
                  <a:cubicBezTo>
                    <a:pt x="1603" y="1274"/>
                    <a:pt x="1655" y="1290"/>
                    <a:pt x="1704" y="1290"/>
                  </a:cubicBezTo>
                  <a:cubicBezTo>
                    <a:pt x="1947" y="1290"/>
                    <a:pt x="2112" y="896"/>
                    <a:pt x="1817" y="748"/>
                  </a:cubicBezTo>
                  <a:cubicBezTo>
                    <a:pt x="1418" y="527"/>
                    <a:pt x="974" y="260"/>
                    <a:pt x="575" y="39"/>
                  </a:cubicBezTo>
                  <a:cubicBezTo>
                    <a:pt x="528" y="12"/>
                    <a:pt x="482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9" name="Google Shape;808;p27">
              <a:extLst>
                <a:ext uri="{FF2B5EF4-FFF2-40B4-BE49-F238E27FC236}">
                  <a16:creationId xmlns:a16="http://schemas.microsoft.com/office/drawing/2014/main" xmlns="" id="{2DD9891F-FFF5-4AFA-A922-1FFC596EB9DD}"/>
                </a:ext>
              </a:extLst>
            </p:cNvPr>
            <p:cNvSpPr/>
            <p:nvPr/>
          </p:nvSpPr>
          <p:spPr>
            <a:xfrm>
              <a:off x="2959850" y="2232600"/>
              <a:ext cx="63200" cy="27600"/>
            </a:xfrm>
            <a:custGeom>
              <a:avLst/>
              <a:gdLst/>
              <a:ahLst/>
              <a:cxnLst/>
              <a:rect l="l" t="t" r="r" b="b"/>
              <a:pathLst>
                <a:path w="2528" h="1104" extrusionOk="0">
                  <a:moveTo>
                    <a:pt x="437" y="1"/>
                  </a:moveTo>
                  <a:cubicBezTo>
                    <a:pt x="185" y="1"/>
                    <a:pt x="0" y="376"/>
                    <a:pt x="264" y="527"/>
                  </a:cubicBezTo>
                  <a:cubicBezTo>
                    <a:pt x="841" y="882"/>
                    <a:pt x="1507" y="1104"/>
                    <a:pt x="2172" y="1104"/>
                  </a:cubicBezTo>
                  <a:cubicBezTo>
                    <a:pt x="2527" y="1104"/>
                    <a:pt x="2527" y="527"/>
                    <a:pt x="2172" y="527"/>
                  </a:cubicBezTo>
                  <a:cubicBezTo>
                    <a:pt x="1595" y="527"/>
                    <a:pt x="1063" y="350"/>
                    <a:pt x="575" y="39"/>
                  </a:cubicBezTo>
                  <a:cubicBezTo>
                    <a:pt x="528" y="12"/>
                    <a:pt x="482" y="1"/>
                    <a:pt x="43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0" name="Google Shape;809;p27">
              <a:extLst>
                <a:ext uri="{FF2B5EF4-FFF2-40B4-BE49-F238E27FC236}">
                  <a16:creationId xmlns:a16="http://schemas.microsoft.com/office/drawing/2014/main" xmlns="" id="{5061EDA6-EB62-3AC8-0CA6-35EEB1BC2AE6}"/>
                </a:ext>
              </a:extLst>
            </p:cNvPr>
            <p:cNvSpPr/>
            <p:nvPr/>
          </p:nvSpPr>
          <p:spPr>
            <a:xfrm>
              <a:off x="2821200" y="1993025"/>
              <a:ext cx="51425" cy="21325"/>
            </a:xfrm>
            <a:custGeom>
              <a:avLst/>
              <a:gdLst/>
              <a:ahLst/>
              <a:cxnLst/>
              <a:rect l="l" t="t" r="r" b="b"/>
              <a:pathLst>
                <a:path w="2057" h="853" extrusionOk="0">
                  <a:moveTo>
                    <a:pt x="396" y="0"/>
                  </a:moveTo>
                  <a:cubicBezTo>
                    <a:pt x="153" y="0"/>
                    <a:pt x="0" y="376"/>
                    <a:pt x="264" y="527"/>
                  </a:cubicBezTo>
                  <a:cubicBezTo>
                    <a:pt x="575" y="744"/>
                    <a:pt x="929" y="853"/>
                    <a:pt x="1281" y="853"/>
                  </a:cubicBezTo>
                  <a:cubicBezTo>
                    <a:pt x="1432" y="853"/>
                    <a:pt x="1582" y="833"/>
                    <a:pt x="1729" y="793"/>
                  </a:cubicBezTo>
                  <a:cubicBezTo>
                    <a:pt x="2056" y="711"/>
                    <a:pt x="1968" y="250"/>
                    <a:pt x="1673" y="250"/>
                  </a:cubicBezTo>
                  <a:cubicBezTo>
                    <a:pt x="1648" y="250"/>
                    <a:pt x="1623" y="254"/>
                    <a:pt x="1595" y="260"/>
                  </a:cubicBezTo>
                  <a:cubicBezTo>
                    <a:pt x="1492" y="283"/>
                    <a:pt x="1392" y="294"/>
                    <a:pt x="1295" y="294"/>
                  </a:cubicBezTo>
                  <a:cubicBezTo>
                    <a:pt x="1016" y="294"/>
                    <a:pt x="761" y="203"/>
                    <a:pt x="531" y="39"/>
                  </a:cubicBezTo>
                  <a:cubicBezTo>
                    <a:pt x="484" y="12"/>
                    <a:pt x="439" y="0"/>
                    <a:pt x="39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1" name="Google Shape;810;p27">
              <a:extLst>
                <a:ext uri="{FF2B5EF4-FFF2-40B4-BE49-F238E27FC236}">
                  <a16:creationId xmlns:a16="http://schemas.microsoft.com/office/drawing/2014/main" xmlns="" id="{FB104D05-B99A-1425-1AA8-03AB01D3EE91}"/>
                </a:ext>
              </a:extLst>
            </p:cNvPr>
            <p:cNvSpPr/>
            <p:nvPr/>
          </p:nvSpPr>
          <p:spPr>
            <a:xfrm>
              <a:off x="2563800" y="2415475"/>
              <a:ext cx="43300" cy="14450"/>
            </a:xfrm>
            <a:custGeom>
              <a:avLst/>
              <a:gdLst/>
              <a:ahLst/>
              <a:cxnLst/>
              <a:rect l="l" t="t" r="r" b="b"/>
              <a:pathLst>
                <a:path w="1732" h="578" extrusionOk="0">
                  <a:moveTo>
                    <a:pt x="356" y="0"/>
                  </a:moveTo>
                  <a:cubicBezTo>
                    <a:pt x="1" y="0"/>
                    <a:pt x="1" y="577"/>
                    <a:pt x="356" y="577"/>
                  </a:cubicBezTo>
                  <a:lnTo>
                    <a:pt x="1376" y="577"/>
                  </a:lnTo>
                  <a:cubicBezTo>
                    <a:pt x="1731" y="577"/>
                    <a:pt x="1731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2" name="Google Shape;811;p27">
              <a:extLst>
                <a:ext uri="{FF2B5EF4-FFF2-40B4-BE49-F238E27FC236}">
                  <a16:creationId xmlns:a16="http://schemas.microsoft.com/office/drawing/2014/main" xmlns="" id="{728EA405-F032-954D-CD58-ECEB97948068}"/>
                </a:ext>
              </a:extLst>
            </p:cNvPr>
            <p:cNvSpPr/>
            <p:nvPr/>
          </p:nvSpPr>
          <p:spPr>
            <a:xfrm>
              <a:off x="2954250" y="2396625"/>
              <a:ext cx="44400" cy="14425"/>
            </a:xfrm>
            <a:custGeom>
              <a:avLst/>
              <a:gdLst/>
              <a:ahLst/>
              <a:cxnLst/>
              <a:rect l="l" t="t" r="r" b="b"/>
              <a:pathLst>
                <a:path w="1776" h="577" extrusionOk="0">
                  <a:moveTo>
                    <a:pt x="400" y="0"/>
                  </a:moveTo>
                  <a:cubicBezTo>
                    <a:pt x="0" y="0"/>
                    <a:pt x="0" y="577"/>
                    <a:pt x="400" y="577"/>
                  </a:cubicBezTo>
                  <a:lnTo>
                    <a:pt x="1376" y="577"/>
                  </a:lnTo>
                  <a:cubicBezTo>
                    <a:pt x="1775" y="577"/>
                    <a:pt x="1775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3" name="Google Shape;812;p27">
              <a:extLst>
                <a:ext uri="{FF2B5EF4-FFF2-40B4-BE49-F238E27FC236}">
                  <a16:creationId xmlns:a16="http://schemas.microsoft.com/office/drawing/2014/main" xmlns="" id="{8C9E72AA-470B-CE0C-99A0-9864D22D9BFA}"/>
                </a:ext>
              </a:extLst>
            </p:cNvPr>
            <p:cNvSpPr/>
            <p:nvPr/>
          </p:nvSpPr>
          <p:spPr>
            <a:xfrm>
              <a:off x="3484000" y="2201150"/>
              <a:ext cx="45275" cy="20475"/>
            </a:xfrm>
            <a:custGeom>
              <a:avLst/>
              <a:gdLst/>
              <a:ahLst/>
              <a:cxnLst/>
              <a:rect l="l" t="t" r="r" b="b"/>
              <a:pathLst>
                <a:path w="1811" h="819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639" y="631"/>
                    <a:pt x="994" y="720"/>
                    <a:pt x="1305" y="809"/>
                  </a:cubicBezTo>
                  <a:cubicBezTo>
                    <a:pt x="1332" y="816"/>
                    <a:pt x="1358" y="819"/>
                    <a:pt x="1383" y="819"/>
                  </a:cubicBezTo>
                  <a:cubicBezTo>
                    <a:pt x="1684" y="819"/>
                    <a:pt x="1810" y="359"/>
                    <a:pt x="1482" y="277"/>
                  </a:cubicBezTo>
                  <a:cubicBezTo>
                    <a:pt x="1127" y="188"/>
                    <a:pt x="817" y="99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4" name="Google Shape;813;p27">
              <a:extLst>
                <a:ext uri="{FF2B5EF4-FFF2-40B4-BE49-F238E27FC236}">
                  <a16:creationId xmlns:a16="http://schemas.microsoft.com/office/drawing/2014/main" xmlns="" id="{3D6E119C-950C-8380-7DA9-0116910CF62D}"/>
                </a:ext>
              </a:extLst>
            </p:cNvPr>
            <p:cNvSpPr/>
            <p:nvPr/>
          </p:nvSpPr>
          <p:spPr>
            <a:xfrm>
              <a:off x="2695600" y="2507050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5" y="0"/>
                  </a:moveTo>
                  <a:cubicBezTo>
                    <a:pt x="1144" y="0"/>
                    <a:pt x="1110" y="6"/>
                    <a:pt x="1073" y="20"/>
                  </a:cubicBezTo>
                  <a:cubicBezTo>
                    <a:pt x="807" y="109"/>
                    <a:pt x="541" y="197"/>
                    <a:pt x="319" y="286"/>
                  </a:cubicBezTo>
                  <a:cubicBezTo>
                    <a:pt x="1" y="366"/>
                    <a:pt x="75" y="838"/>
                    <a:pt x="350" y="838"/>
                  </a:cubicBezTo>
                  <a:cubicBezTo>
                    <a:pt x="382" y="838"/>
                    <a:pt x="416" y="832"/>
                    <a:pt x="452" y="819"/>
                  </a:cubicBezTo>
                  <a:cubicBezTo>
                    <a:pt x="719" y="730"/>
                    <a:pt x="985" y="641"/>
                    <a:pt x="1207" y="552"/>
                  </a:cubicBezTo>
                  <a:cubicBezTo>
                    <a:pt x="1525" y="473"/>
                    <a:pt x="1451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5" name="Google Shape;814;p27">
              <a:extLst>
                <a:ext uri="{FF2B5EF4-FFF2-40B4-BE49-F238E27FC236}">
                  <a16:creationId xmlns:a16="http://schemas.microsoft.com/office/drawing/2014/main" xmlns="" id="{128F8807-4180-61EC-289C-A4CE76DB7E9B}"/>
                </a:ext>
              </a:extLst>
            </p:cNvPr>
            <p:cNvSpPr/>
            <p:nvPr/>
          </p:nvSpPr>
          <p:spPr>
            <a:xfrm>
              <a:off x="3439600" y="2043650"/>
              <a:ext cx="52000" cy="20450"/>
            </a:xfrm>
            <a:custGeom>
              <a:avLst/>
              <a:gdLst/>
              <a:ahLst/>
              <a:cxnLst/>
              <a:rect l="l" t="t" r="r" b="b"/>
              <a:pathLst>
                <a:path w="2080" h="818" extrusionOk="0">
                  <a:moveTo>
                    <a:pt x="391" y="1"/>
                  </a:moveTo>
                  <a:cubicBezTo>
                    <a:pt x="92" y="1"/>
                    <a:pt x="0" y="501"/>
                    <a:pt x="330" y="543"/>
                  </a:cubicBezTo>
                  <a:cubicBezTo>
                    <a:pt x="729" y="631"/>
                    <a:pt x="1173" y="720"/>
                    <a:pt x="1572" y="809"/>
                  </a:cubicBezTo>
                  <a:cubicBezTo>
                    <a:pt x="1598" y="815"/>
                    <a:pt x="1622" y="818"/>
                    <a:pt x="1645" y="818"/>
                  </a:cubicBezTo>
                  <a:cubicBezTo>
                    <a:pt x="1950" y="818"/>
                    <a:pt x="2079" y="318"/>
                    <a:pt x="1750" y="276"/>
                  </a:cubicBezTo>
                  <a:cubicBezTo>
                    <a:pt x="1306" y="188"/>
                    <a:pt x="907" y="99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6" name="Google Shape;815;p27">
              <a:extLst>
                <a:ext uri="{FF2B5EF4-FFF2-40B4-BE49-F238E27FC236}">
                  <a16:creationId xmlns:a16="http://schemas.microsoft.com/office/drawing/2014/main" xmlns="" id="{5D9D16CF-62C5-4188-3A8E-3491F5690D35}"/>
                </a:ext>
              </a:extLst>
            </p:cNvPr>
            <p:cNvSpPr/>
            <p:nvPr/>
          </p:nvSpPr>
          <p:spPr>
            <a:xfrm>
              <a:off x="3421225" y="2353300"/>
              <a:ext cx="68775" cy="21225"/>
            </a:xfrm>
            <a:custGeom>
              <a:avLst/>
              <a:gdLst/>
              <a:ahLst/>
              <a:cxnLst/>
              <a:rect l="l" t="t" r="r" b="b"/>
              <a:pathLst>
                <a:path w="2751" h="849" extrusionOk="0">
                  <a:moveTo>
                    <a:pt x="317" y="0"/>
                  </a:moveTo>
                  <a:cubicBezTo>
                    <a:pt x="1" y="0"/>
                    <a:pt x="13" y="537"/>
                    <a:pt x="355" y="580"/>
                  </a:cubicBezTo>
                  <a:cubicBezTo>
                    <a:pt x="1065" y="668"/>
                    <a:pt x="1730" y="757"/>
                    <a:pt x="2396" y="846"/>
                  </a:cubicBezTo>
                  <a:cubicBezTo>
                    <a:pt x="2409" y="847"/>
                    <a:pt x="2422" y="848"/>
                    <a:pt x="2434" y="848"/>
                  </a:cubicBezTo>
                  <a:cubicBezTo>
                    <a:pt x="2750" y="848"/>
                    <a:pt x="2738" y="312"/>
                    <a:pt x="2396" y="269"/>
                  </a:cubicBezTo>
                  <a:cubicBezTo>
                    <a:pt x="1730" y="180"/>
                    <a:pt x="1065" y="91"/>
                    <a:pt x="355" y="3"/>
                  </a:cubicBezTo>
                  <a:cubicBezTo>
                    <a:pt x="342" y="1"/>
                    <a:pt x="329" y="0"/>
                    <a:pt x="31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7" name="Google Shape;816;p27">
              <a:extLst>
                <a:ext uri="{FF2B5EF4-FFF2-40B4-BE49-F238E27FC236}">
                  <a16:creationId xmlns:a16="http://schemas.microsoft.com/office/drawing/2014/main" xmlns="" id="{10014D41-9351-E3BF-D02E-E597802861DD}"/>
                </a:ext>
              </a:extLst>
            </p:cNvPr>
            <p:cNvSpPr/>
            <p:nvPr/>
          </p:nvSpPr>
          <p:spPr>
            <a:xfrm>
              <a:off x="3345350" y="2137925"/>
              <a:ext cx="38325" cy="20775"/>
            </a:xfrm>
            <a:custGeom>
              <a:avLst/>
              <a:gdLst/>
              <a:ahLst/>
              <a:cxnLst/>
              <a:rect l="l" t="t" r="r" b="b"/>
              <a:pathLst>
                <a:path w="1533" h="831" extrusionOk="0">
                  <a:moveTo>
                    <a:pt x="385" y="0"/>
                  </a:moveTo>
                  <a:cubicBezTo>
                    <a:pt x="89" y="0"/>
                    <a:pt x="1" y="464"/>
                    <a:pt x="329" y="587"/>
                  </a:cubicBezTo>
                  <a:cubicBezTo>
                    <a:pt x="551" y="632"/>
                    <a:pt x="817" y="720"/>
                    <a:pt x="1083" y="809"/>
                  </a:cubicBezTo>
                  <a:cubicBezTo>
                    <a:pt x="1117" y="824"/>
                    <a:pt x="1149" y="830"/>
                    <a:pt x="1180" y="830"/>
                  </a:cubicBezTo>
                  <a:cubicBezTo>
                    <a:pt x="1426" y="830"/>
                    <a:pt x="1532" y="395"/>
                    <a:pt x="1216" y="277"/>
                  </a:cubicBezTo>
                  <a:cubicBezTo>
                    <a:pt x="950" y="188"/>
                    <a:pt x="728" y="99"/>
                    <a:pt x="462" y="10"/>
                  </a:cubicBezTo>
                  <a:cubicBezTo>
                    <a:pt x="435" y="4"/>
                    <a:pt x="409" y="0"/>
                    <a:pt x="38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8" name="Google Shape;817;p27">
              <a:extLst>
                <a:ext uri="{FF2B5EF4-FFF2-40B4-BE49-F238E27FC236}">
                  <a16:creationId xmlns:a16="http://schemas.microsoft.com/office/drawing/2014/main" xmlns="" id="{3B41BAAB-E323-1757-A1B2-7501554A57A1}"/>
                </a:ext>
              </a:extLst>
            </p:cNvPr>
            <p:cNvSpPr/>
            <p:nvPr/>
          </p:nvSpPr>
          <p:spPr>
            <a:xfrm>
              <a:off x="3969425" y="2106600"/>
              <a:ext cx="32600" cy="27125"/>
            </a:xfrm>
            <a:custGeom>
              <a:avLst/>
              <a:gdLst/>
              <a:ahLst/>
              <a:cxnLst/>
              <a:rect l="l" t="t" r="r" b="b"/>
              <a:pathLst>
                <a:path w="1304" h="1085" extrusionOk="0">
                  <a:moveTo>
                    <a:pt x="437" y="0"/>
                  </a:moveTo>
                  <a:cubicBezTo>
                    <a:pt x="209" y="0"/>
                    <a:pt x="0" y="289"/>
                    <a:pt x="212" y="465"/>
                  </a:cubicBezTo>
                  <a:cubicBezTo>
                    <a:pt x="345" y="642"/>
                    <a:pt x="522" y="820"/>
                    <a:pt x="700" y="997"/>
                  </a:cubicBezTo>
                  <a:cubicBezTo>
                    <a:pt x="762" y="1059"/>
                    <a:pt x="831" y="1085"/>
                    <a:pt x="897" y="1085"/>
                  </a:cubicBezTo>
                  <a:cubicBezTo>
                    <a:pt x="1116" y="1085"/>
                    <a:pt x="1303" y="802"/>
                    <a:pt x="1099" y="598"/>
                  </a:cubicBezTo>
                  <a:cubicBezTo>
                    <a:pt x="921" y="420"/>
                    <a:pt x="788" y="243"/>
                    <a:pt x="611" y="65"/>
                  </a:cubicBezTo>
                  <a:cubicBezTo>
                    <a:pt x="556" y="20"/>
                    <a:pt x="496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9" name="Google Shape;818;p27">
              <a:extLst>
                <a:ext uri="{FF2B5EF4-FFF2-40B4-BE49-F238E27FC236}">
                  <a16:creationId xmlns:a16="http://schemas.microsoft.com/office/drawing/2014/main" xmlns="" id="{2B85DC17-5173-C558-352E-6056D3932E90}"/>
                </a:ext>
              </a:extLst>
            </p:cNvPr>
            <p:cNvSpPr/>
            <p:nvPr/>
          </p:nvSpPr>
          <p:spPr>
            <a:xfrm>
              <a:off x="3603175" y="2491425"/>
              <a:ext cx="33450" cy="20425"/>
            </a:xfrm>
            <a:custGeom>
              <a:avLst/>
              <a:gdLst/>
              <a:ahLst/>
              <a:cxnLst/>
              <a:rect l="l" t="t" r="r" b="b"/>
              <a:pathLst>
                <a:path w="1338" h="817" extrusionOk="0">
                  <a:moveTo>
                    <a:pt x="904" y="1"/>
                  </a:moveTo>
                  <a:cubicBezTo>
                    <a:pt x="870" y="1"/>
                    <a:pt x="834" y="8"/>
                    <a:pt x="797" y="24"/>
                  </a:cubicBezTo>
                  <a:cubicBezTo>
                    <a:pt x="620" y="112"/>
                    <a:pt x="442" y="201"/>
                    <a:pt x="265" y="290"/>
                  </a:cubicBezTo>
                  <a:cubicBezTo>
                    <a:pt x="1" y="441"/>
                    <a:pt x="153" y="816"/>
                    <a:pt x="423" y="816"/>
                  </a:cubicBezTo>
                  <a:cubicBezTo>
                    <a:pt x="471" y="816"/>
                    <a:pt x="522" y="805"/>
                    <a:pt x="575" y="778"/>
                  </a:cubicBezTo>
                  <a:cubicBezTo>
                    <a:pt x="708" y="689"/>
                    <a:pt x="886" y="601"/>
                    <a:pt x="1063" y="512"/>
                  </a:cubicBezTo>
                  <a:cubicBezTo>
                    <a:pt x="1337" y="394"/>
                    <a:pt x="1162" y="1"/>
                    <a:pt x="90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0" name="Google Shape;819;p27">
              <a:extLst>
                <a:ext uri="{FF2B5EF4-FFF2-40B4-BE49-F238E27FC236}">
                  <a16:creationId xmlns:a16="http://schemas.microsoft.com/office/drawing/2014/main" xmlns="" id="{26428A2B-F1EB-E2BB-DA92-EA47786666DB}"/>
                </a:ext>
              </a:extLst>
            </p:cNvPr>
            <p:cNvSpPr/>
            <p:nvPr/>
          </p:nvSpPr>
          <p:spPr>
            <a:xfrm>
              <a:off x="4056725" y="2251850"/>
              <a:ext cx="34250" cy="20400"/>
            </a:xfrm>
            <a:custGeom>
              <a:avLst/>
              <a:gdLst/>
              <a:ahLst/>
              <a:cxnLst/>
              <a:rect l="l" t="t" r="r" b="b"/>
              <a:pathLst>
                <a:path w="1370" h="816" extrusionOk="0">
                  <a:moveTo>
                    <a:pt x="471" y="0"/>
                  </a:moveTo>
                  <a:cubicBezTo>
                    <a:pt x="205" y="0"/>
                    <a:pt x="0" y="394"/>
                    <a:pt x="313" y="511"/>
                  </a:cubicBezTo>
                  <a:cubicBezTo>
                    <a:pt x="447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0" y="816"/>
                    <a:pt x="1369" y="440"/>
                    <a:pt x="1068" y="289"/>
                  </a:cubicBezTo>
                  <a:cubicBezTo>
                    <a:pt x="935" y="201"/>
                    <a:pt x="757" y="112"/>
                    <a:pt x="580" y="23"/>
                  </a:cubicBezTo>
                  <a:cubicBezTo>
                    <a:pt x="543" y="8"/>
                    <a:pt x="506" y="0"/>
                    <a:pt x="4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1" name="Google Shape;820;p27">
              <a:extLst>
                <a:ext uri="{FF2B5EF4-FFF2-40B4-BE49-F238E27FC236}">
                  <a16:creationId xmlns:a16="http://schemas.microsoft.com/office/drawing/2014/main" xmlns="" id="{1B3B4515-F272-00BB-10DD-1C1C871B3E65}"/>
                </a:ext>
              </a:extLst>
            </p:cNvPr>
            <p:cNvSpPr/>
            <p:nvPr/>
          </p:nvSpPr>
          <p:spPr>
            <a:xfrm>
              <a:off x="3913700" y="24787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0"/>
                  </a:moveTo>
                  <a:cubicBezTo>
                    <a:pt x="0" y="0"/>
                    <a:pt x="0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2" name="Google Shape;821;p27">
              <a:extLst>
                <a:ext uri="{FF2B5EF4-FFF2-40B4-BE49-F238E27FC236}">
                  <a16:creationId xmlns:a16="http://schemas.microsoft.com/office/drawing/2014/main" xmlns="" id="{01950584-3102-29CD-ACE1-ADDD066A8CC8}"/>
                </a:ext>
              </a:extLst>
            </p:cNvPr>
            <p:cNvSpPr/>
            <p:nvPr/>
          </p:nvSpPr>
          <p:spPr>
            <a:xfrm>
              <a:off x="4045500" y="2383925"/>
              <a:ext cx="38125" cy="20975"/>
            </a:xfrm>
            <a:custGeom>
              <a:avLst/>
              <a:gdLst/>
              <a:ahLst/>
              <a:cxnLst/>
              <a:rect l="l" t="t" r="r" b="b"/>
              <a:pathLst>
                <a:path w="1525" h="839" extrusionOk="0">
                  <a:moveTo>
                    <a:pt x="1175" y="0"/>
                  </a:moveTo>
                  <a:cubicBezTo>
                    <a:pt x="1144" y="0"/>
                    <a:pt x="1109" y="6"/>
                    <a:pt x="1073" y="20"/>
                  </a:cubicBezTo>
                  <a:cubicBezTo>
                    <a:pt x="807" y="109"/>
                    <a:pt x="541" y="198"/>
                    <a:pt x="319" y="286"/>
                  </a:cubicBezTo>
                  <a:cubicBezTo>
                    <a:pt x="0" y="366"/>
                    <a:pt x="75" y="839"/>
                    <a:pt x="350" y="839"/>
                  </a:cubicBezTo>
                  <a:cubicBezTo>
                    <a:pt x="381" y="839"/>
                    <a:pt x="415" y="832"/>
                    <a:pt x="452" y="819"/>
                  </a:cubicBezTo>
                  <a:cubicBezTo>
                    <a:pt x="718" y="730"/>
                    <a:pt x="984" y="641"/>
                    <a:pt x="1206" y="552"/>
                  </a:cubicBezTo>
                  <a:cubicBezTo>
                    <a:pt x="1525" y="473"/>
                    <a:pt x="1450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3" name="Google Shape;822;p27">
              <a:extLst>
                <a:ext uri="{FF2B5EF4-FFF2-40B4-BE49-F238E27FC236}">
                  <a16:creationId xmlns:a16="http://schemas.microsoft.com/office/drawing/2014/main" xmlns="" id="{5E4BEF6D-FDDD-B78C-9E42-91D6A0AFC65B}"/>
                </a:ext>
              </a:extLst>
            </p:cNvPr>
            <p:cNvSpPr/>
            <p:nvPr/>
          </p:nvSpPr>
          <p:spPr>
            <a:xfrm>
              <a:off x="3930550" y="2258125"/>
              <a:ext cx="34375" cy="20400"/>
            </a:xfrm>
            <a:custGeom>
              <a:avLst/>
              <a:gdLst/>
              <a:ahLst/>
              <a:cxnLst/>
              <a:rect l="l" t="t" r="r" b="b"/>
              <a:pathLst>
                <a:path w="1375" h="816" extrusionOk="0">
                  <a:moveTo>
                    <a:pt x="431" y="0"/>
                  </a:moveTo>
                  <a:cubicBezTo>
                    <a:pt x="180" y="0"/>
                    <a:pt x="1" y="376"/>
                    <a:pt x="302" y="527"/>
                  </a:cubicBezTo>
                  <a:cubicBezTo>
                    <a:pt x="480" y="615"/>
                    <a:pt x="613" y="704"/>
                    <a:pt x="791" y="793"/>
                  </a:cubicBezTo>
                  <a:cubicBezTo>
                    <a:pt x="832" y="808"/>
                    <a:pt x="873" y="816"/>
                    <a:pt x="912" y="816"/>
                  </a:cubicBezTo>
                  <a:cubicBezTo>
                    <a:pt x="1200" y="816"/>
                    <a:pt x="1375" y="422"/>
                    <a:pt x="1101" y="305"/>
                  </a:cubicBezTo>
                  <a:cubicBezTo>
                    <a:pt x="924" y="216"/>
                    <a:pt x="746" y="127"/>
                    <a:pt x="569" y="38"/>
                  </a:cubicBezTo>
                  <a:cubicBezTo>
                    <a:pt x="522" y="12"/>
                    <a:pt x="476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4" name="Google Shape;823;p27">
              <a:extLst>
                <a:ext uri="{FF2B5EF4-FFF2-40B4-BE49-F238E27FC236}">
                  <a16:creationId xmlns:a16="http://schemas.microsoft.com/office/drawing/2014/main" xmlns="" id="{BF8312E4-2470-48CE-90CD-C219044B93D8}"/>
                </a:ext>
              </a:extLst>
            </p:cNvPr>
            <p:cNvSpPr/>
            <p:nvPr/>
          </p:nvSpPr>
          <p:spPr>
            <a:xfrm>
              <a:off x="3745350" y="2095525"/>
              <a:ext cx="32625" cy="27125"/>
            </a:xfrm>
            <a:custGeom>
              <a:avLst/>
              <a:gdLst/>
              <a:ahLst/>
              <a:cxnLst/>
              <a:rect l="l" t="t" r="r" b="b"/>
              <a:pathLst>
                <a:path w="1305" h="1085" extrusionOk="0">
                  <a:moveTo>
                    <a:pt x="439" y="0"/>
                  </a:moveTo>
                  <a:cubicBezTo>
                    <a:pt x="210" y="0"/>
                    <a:pt x="0" y="296"/>
                    <a:pt x="212" y="508"/>
                  </a:cubicBezTo>
                  <a:cubicBezTo>
                    <a:pt x="390" y="642"/>
                    <a:pt x="523" y="819"/>
                    <a:pt x="700" y="996"/>
                  </a:cubicBezTo>
                  <a:cubicBezTo>
                    <a:pt x="762" y="1058"/>
                    <a:pt x="831" y="1084"/>
                    <a:pt x="898" y="1084"/>
                  </a:cubicBezTo>
                  <a:cubicBezTo>
                    <a:pt x="1116" y="1084"/>
                    <a:pt x="1304" y="802"/>
                    <a:pt x="1100" y="597"/>
                  </a:cubicBezTo>
                  <a:cubicBezTo>
                    <a:pt x="922" y="420"/>
                    <a:pt x="789" y="242"/>
                    <a:pt x="612" y="65"/>
                  </a:cubicBezTo>
                  <a:cubicBezTo>
                    <a:pt x="557" y="20"/>
                    <a:pt x="498" y="0"/>
                    <a:pt x="439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5" name="Google Shape;824;p27">
              <a:extLst>
                <a:ext uri="{FF2B5EF4-FFF2-40B4-BE49-F238E27FC236}">
                  <a16:creationId xmlns:a16="http://schemas.microsoft.com/office/drawing/2014/main" xmlns="" id="{FB7AB101-91CC-A020-F090-8DD2CC34FC42}"/>
                </a:ext>
              </a:extLst>
            </p:cNvPr>
            <p:cNvSpPr/>
            <p:nvPr/>
          </p:nvSpPr>
          <p:spPr>
            <a:xfrm>
              <a:off x="3832675" y="2240750"/>
              <a:ext cx="34400" cy="20425"/>
            </a:xfrm>
            <a:custGeom>
              <a:avLst/>
              <a:gdLst/>
              <a:ahLst/>
              <a:cxnLst/>
              <a:rect l="l" t="t" r="r" b="b"/>
              <a:pathLst>
                <a:path w="1376" h="817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491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1" y="816"/>
                    <a:pt x="1376" y="441"/>
                    <a:pt x="1112" y="290"/>
                  </a:cubicBezTo>
                  <a:cubicBezTo>
                    <a:pt x="934" y="201"/>
                    <a:pt x="757" y="112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6" name="Google Shape;825;p27">
              <a:extLst>
                <a:ext uri="{FF2B5EF4-FFF2-40B4-BE49-F238E27FC236}">
                  <a16:creationId xmlns:a16="http://schemas.microsoft.com/office/drawing/2014/main" xmlns="" id="{5CD7AFD4-7465-8C9D-4882-0300AF177988}"/>
                </a:ext>
              </a:extLst>
            </p:cNvPr>
            <p:cNvSpPr/>
            <p:nvPr/>
          </p:nvSpPr>
          <p:spPr>
            <a:xfrm>
              <a:off x="3689650" y="24676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7"/>
                    <a:pt x="355" y="577"/>
                  </a:cubicBezTo>
                  <a:lnTo>
                    <a:pt x="1109" y="577"/>
                  </a:lnTo>
                  <a:cubicBezTo>
                    <a:pt x="1464" y="577"/>
                    <a:pt x="1464" y="1"/>
                    <a:pt x="110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7" name="Google Shape;826;p27">
              <a:extLst>
                <a:ext uri="{FF2B5EF4-FFF2-40B4-BE49-F238E27FC236}">
                  <a16:creationId xmlns:a16="http://schemas.microsoft.com/office/drawing/2014/main" xmlns="" id="{5C0606A8-807C-8129-EB43-B46D5C1E5867}"/>
                </a:ext>
              </a:extLst>
            </p:cNvPr>
            <p:cNvSpPr/>
            <p:nvPr/>
          </p:nvSpPr>
          <p:spPr>
            <a:xfrm>
              <a:off x="3434525" y="2695000"/>
              <a:ext cx="36625" cy="14425"/>
            </a:xfrm>
            <a:custGeom>
              <a:avLst/>
              <a:gdLst/>
              <a:ahLst/>
              <a:cxnLst/>
              <a:rect l="l" t="t" r="r" b="b"/>
              <a:pathLst>
                <a:path w="1465" h="577" extrusionOk="0">
                  <a:moveTo>
                    <a:pt x="355" y="0"/>
                  </a:moveTo>
                  <a:cubicBezTo>
                    <a:pt x="1" y="0"/>
                    <a:pt x="1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8" name="Google Shape;827;p27">
              <a:extLst>
                <a:ext uri="{FF2B5EF4-FFF2-40B4-BE49-F238E27FC236}">
                  <a16:creationId xmlns:a16="http://schemas.microsoft.com/office/drawing/2014/main" xmlns="" id="{4AE330FD-5F92-A93A-1892-EC10E7905046}"/>
                </a:ext>
              </a:extLst>
            </p:cNvPr>
            <p:cNvSpPr/>
            <p:nvPr/>
          </p:nvSpPr>
          <p:spPr>
            <a:xfrm>
              <a:off x="3821425" y="2372825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6" y="1"/>
                  </a:moveTo>
                  <a:cubicBezTo>
                    <a:pt x="1144" y="1"/>
                    <a:pt x="1110" y="7"/>
                    <a:pt x="1074" y="20"/>
                  </a:cubicBezTo>
                  <a:cubicBezTo>
                    <a:pt x="807" y="109"/>
                    <a:pt x="586" y="198"/>
                    <a:pt x="319" y="287"/>
                  </a:cubicBezTo>
                  <a:cubicBezTo>
                    <a:pt x="1" y="366"/>
                    <a:pt x="75" y="839"/>
                    <a:pt x="351" y="839"/>
                  </a:cubicBezTo>
                  <a:cubicBezTo>
                    <a:pt x="382" y="839"/>
                    <a:pt x="416" y="833"/>
                    <a:pt x="453" y="819"/>
                  </a:cubicBezTo>
                  <a:cubicBezTo>
                    <a:pt x="719" y="730"/>
                    <a:pt x="985" y="642"/>
                    <a:pt x="1207" y="553"/>
                  </a:cubicBezTo>
                  <a:cubicBezTo>
                    <a:pt x="1525" y="473"/>
                    <a:pt x="1451" y="1"/>
                    <a:pt x="11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9" name="Google Shape;828;p27">
              <a:extLst>
                <a:ext uri="{FF2B5EF4-FFF2-40B4-BE49-F238E27FC236}">
                  <a16:creationId xmlns:a16="http://schemas.microsoft.com/office/drawing/2014/main" xmlns="" id="{4D62A012-E512-E243-A68B-25E8222BB333}"/>
                </a:ext>
              </a:extLst>
            </p:cNvPr>
            <p:cNvSpPr/>
            <p:nvPr/>
          </p:nvSpPr>
          <p:spPr>
            <a:xfrm>
              <a:off x="3631075" y="2133900"/>
              <a:ext cx="34125" cy="19675"/>
            </a:xfrm>
            <a:custGeom>
              <a:avLst/>
              <a:gdLst/>
              <a:ahLst/>
              <a:cxnLst/>
              <a:rect l="l" t="t" r="r" b="b"/>
              <a:pathLst>
                <a:path w="1365" h="787" extrusionOk="0">
                  <a:moveTo>
                    <a:pt x="431" y="0"/>
                  </a:moveTo>
                  <a:cubicBezTo>
                    <a:pt x="180" y="0"/>
                    <a:pt x="0" y="375"/>
                    <a:pt x="302" y="526"/>
                  </a:cubicBezTo>
                  <a:cubicBezTo>
                    <a:pt x="480" y="615"/>
                    <a:pt x="613" y="659"/>
                    <a:pt x="790" y="748"/>
                  </a:cubicBezTo>
                  <a:cubicBezTo>
                    <a:pt x="837" y="775"/>
                    <a:pt x="883" y="786"/>
                    <a:pt x="928" y="786"/>
                  </a:cubicBezTo>
                  <a:cubicBezTo>
                    <a:pt x="1180" y="786"/>
                    <a:pt x="1365" y="411"/>
                    <a:pt x="1101" y="260"/>
                  </a:cubicBezTo>
                  <a:cubicBezTo>
                    <a:pt x="923" y="171"/>
                    <a:pt x="746" y="127"/>
                    <a:pt x="568" y="38"/>
                  </a:cubicBezTo>
                  <a:cubicBezTo>
                    <a:pt x="522" y="12"/>
                    <a:pt x="475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0" name="Google Shape;829;p27">
              <a:extLst>
                <a:ext uri="{FF2B5EF4-FFF2-40B4-BE49-F238E27FC236}">
                  <a16:creationId xmlns:a16="http://schemas.microsoft.com/office/drawing/2014/main" xmlns="" id="{553A7245-98B0-2E3A-5147-1896E14E8CC2}"/>
                </a:ext>
              </a:extLst>
            </p:cNvPr>
            <p:cNvSpPr/>
            <p:nvPr/>
          </p:nvSpPr>
          <p:spPr>
            <a:xfrm>
              <a:off x="2897200" y="2550300"/>
              <a:ext cx="65025" cy="19425"/>
            </a:xfrm>
            <a:custGeom>
              <a:avLst/>
              <a:gdLst/>
              <a:ahLst/>
              <a:cxnLst/>
              <a:rect l="l" t="t" r="r" b="b"/>
              <a:pathLst>
                <a:path w="2601" h="777" extrusionOk="0">
                  <a:moveTo>
                    <a:pt x="2208" y="0"/>
                  </a:moveTo>
                  <a:cubicBezTo>
                    <a:pt x="2176" y="0"/>
                    <a:pt x="2141" y="7"/>
                    <a:pt x="2105" y="20"/>
                  </a:cubicBezTo>
                  <a:cubicBezTo>
                    <a:pt x="1772" y="159"/>
                    <a:pt x="1439" y="228"/>
                    <a:pt x="1096" y="228"/>
                  </a:cubicBezTo>
                  <a:cubicBezTo>
                    <a:pt x="890" y="228"/>
                    <a:pt x="680" y="203"/>
                    <a:pt x="463" y="153"/>
                  </a:cubicBezTo>
                  <a:cubicBezTo>
                    <a:pt x="438" y="147"/>
                    <a:pt x="414" y="144"/>
                    <a:pt x="391" y="144"/>
                  </a:cubicBezTo>
                  <a:cubicBezTo>
                    <a:pt x="92" y="144"/>
                    <a:pt x="0" y="645"/>
                    <a:pt x="330" y="686"/>
                  </a:cubicBezTo>
                  <a:cubicBezTo>
                    <a:pt x="621" y="744"/>
                    <a:pt x="911" y="777"/>
                    <a:pt x="1198" y="777"/>
                  </a:cubicBezTo>
                  <a:cubicBezTo>
                    <a:pt x="1568" y="777"/>
                    <a:pt x="1932" y="722"/>
                    <a:pt x="2282" y="597"/>
                  </a:cubicBezTo>
                  <a:cubicBezTo>
                    <a:pt x="2601" y="478"/>
                    <a:pt x="2490" y="0"/>
                    <a:pt x="220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1" name="Google Shape;830;p27">
              <a:extLst>
                <a:ext uri="{FF2B5EF4-FFF2-40B4-BE49-F238E27FC236}">
                  <a16:creationId xmlns:a16="http://schemas.microsoft.com/office/drawing/2014/main" xmlns="" id="{EBDDA86D-63E2-A0F0-C0E7-1F4E1EF3C4C3}"/>
                </a:ext>
              </a:extLst>
            </p:cNvPr>
            <p:cNvSpPr/>
            <p:nvPr/>
          </p:nvSpPr>
          <p:spPr>
            <a:xfrm>
              <a:off x="3256300" y="2573850"/>
              <a:ext cx="52225" cy="20300"/>
            </a:xfrm>
            <a:custGeom>
              <a:avLst/>
              <a:gdLst/>
              <a:ahLst/>
              <a:cxnLst/>
              <a:rect l="l" t="t" r="r" b="b"/>
              <a:pathLst>
                <a:path w="2089" h="812" extrusionOk="0">
                  <a:moveTo>
                    <a:pt x="1662" y="0"/>
                  </a:moveTo>
                  <a:cubicBezTo>
                    <a:pt x="1637" y="0"/>
                    <a:pt x="1611" y="3"/>
                    <a:pt x="1584" y="10"/>
                  </a:cubicBezTo>
                  <a:cubicBezTo>
                    <a:pt x="1184" y="99"/>
                    <a:pt x="741" y="143"/>
                    <a:pt x="341" y="232"/>
                  </a:cubicBezTo>
                  <a:cubicBezTo>
                    <a:pt x="0" y="317"/>
                    <a:pt x="110" y="811"/>
                    <a:pt x="433" y="811"/>
                  </a:cubicBezTo>
                  <a:cubicBezTo>
                    <a:pt x="446" y="811"/>
                    <a:pt x="460" y="810"/>
                    <a:pt x="474" y="809"/>
                  </a:cubicBezTo>
                  <a:cubicBezTo>
                    <a:pt x="918" y="720"/>
                    <a:pt x="1317" y="631"/>
                    <a:pt x="1761" y="542"/>
                  </a:cubicBezTo>
                  <a:cubicBezTo>
                    <a:pt x="2089" y="460"/>
                    <a:pt x="1963" y="0"/>
                    <a:pt x="16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2" name="Google Shape;831;p27">
              <a:extLst>
                <a:ext uri="{FF2B5EF4-FFF2-40B4-BE49-F238E27FC236}">
                  <a16:creationId xmlns:a16="http://schemas.microsoft.com/office/drawing/2014/main" xmlns="" id="{C8FC813E-AC42-059D-9DA3-89CBC1D7366B}"/>
                </a:ext>
              </a:extLst>
            </p:cNvPr>
            <p:cNvSpPr/>
            <p:nvPr/>
          </p:nvSpPr>
          <p:spPr>
            <a:xfrm>
              <a:off x="2411850" y="2568475"/>
              <a:ext cx="75425" cy="20125"/>
            </a:xfrm>
            <a:custGeom>
              <a:avLst/>
              <a:gdLst/>
              <a:ahLst/>
              <a:cxnLst/>
              <a:rect l="l" t="t" r="r" b="b"/>
              <a:pathLst>
                <a:path w="3017" h="805" extrusionOk="0">
                  <a:moveTo>
                    <a:pt x="317" y="1"/>
                  </a:moveTo>
                  <a:cubicBezTo>
                    <a:pt x="1" y="1"/>
                    <a:pt x="14" y="537"/>
                    <a:pt x="355" y="580"/>
                  </a:cubicBezTo>
                  <a:cubicBezTo>
                    <a:pt x="1154" y="669"/>
                    <a:pt x="1908" y="757"/>
                    <a:pt x="2663" y="802"/>
                  </a:cubicBezTo>
                  <a:cubicBezTo>
                    <a:pt x="2676" y="803"/>
                    <a:pt x="2688" y="804"/>
                    <a:pt x="2701" y="804"/>
                  </a:cubicBezTo>
                  <a:cubicBezTo>
                    <a:pt x="3017" y="804"/>
                    <a:pt x="3004" y="269"/>
                    <a:pt x="2663" y="269"/>
                  </a:cubicBezTo>
                  <a:cubicBezTo>
                    <a:pt x="1908" y="181"/>
                    <a:pt x="1154" y="92"/>
                    <a:pt x="355" y="3"/>
                  </a:cubicBezTo>
                  <a:cubicBezTo>
                    <a:pt x="342" y="2"/>
                    <a:pt x="330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3" name="Google Shape;832;p27">
              <a:extLst>
                <a:ext uri="{FF2B5EF4-FFF2-40B4-BE49-F238E27FC236}">
                  <a16:creationId xmlns:a16="http://schemas.microsoft.com/office/drawing/2014/main" xmlns="" id="{8475A3AB-3600-F44B-03C2-34D6334D46CE}"/>
                </a:ext>
              </a:extLst>
            </p:cNvPr>
            <p:cNvSpPr/>
            <p:nvPr/>
          </p:nvSpPr>
          <p:spPr>
            <a:xfrm>
              <a:off x="2461325" y="2327600"/>
              <a:ext cx="46375" cy="20475"/>
            </a:xfrm>
            <a:custGeom>
              <a:avLst/>
              <a:gdLst/>
              <a:ahLst/>
              <a:cxnLst/>
              <a:rect l="l" t="t" r="r" b="b"/>
              <a:pathLst>
                <a:path w="1855" h="819" extrusionOk="0">
                  <a:moveTo>
                    <a:pt x="428" y="0"/>
                  </a:moveTo>
                  <a:cubicBezTo>
                    <a:pt x="127" y="0"/>
                    <a:pt x="1" y="461"/>
                    <a:pt x="329" y="543"/>
                  </a:cubicBezTo>
                  <a:cubicBezTo>
                    <a:pt x="684" y="631"/>
                    <a:pt x="1038" y="720"/>
                    <a:pt x="1349" y="809"/>
                  </a:cubicBezTo>
                  <a:cubicBezTo>
                    <a:pt x="1376" y="816"/>
                    <a:pt x="1402" y="819"/>
                    <a:pt x="1427" y="819"/>
                  </a:cubicBezTo>
                  <a:cubicBezTo>
                    <a:pt x="1728" y="819"/>
                    <a:pt x="1854" y="358"/>
                    <a:pt x="1527" y="276"/>
                  </a:cubicBezTo>
                  <a:cubicBezTo>
                    <a:pt x="1172" y="188"/>
                    <a:pt x="817" y="99"/>
                    <a:pt x="506" y="10"/>
                  </a:cubicBezTo>
                  <a:cubicBezTo>
                    <a:pt x="479" y="4"/>
                    <a:pt x="453" y="0"/>
                    <a:pt x="42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4" name="Google Shape;833;p27">
              <a:extLst>
                <a:ext uri="{FF2B5EF4-FFF2-40B4-BE49-F238E27FC236}">
                  <a16:creationId xmlns:a16="http://schemas.microsoft.com/office/drawing/2014/main" xmlns="" id="{A75512D8-D5A8-9F39-D6AC-651945D43345}"/>
                </a:ext>
              </a:extLst>
            </p:cNvPr>
            <p:cNvSpPr/>
            <p:nvPr/>
          </p:nvSpPr>
          <p:spPr>
            <a:xfrm>
              <a:off x="3086825" y="2736900"/>
              <a:ext cx="38700" cy="21575"/>
            </a:xfrm>
            <a:custGeom>
              <a:avLst/>
              <a:gdLst/>
              <a:ahLst/>
              <a:cxnLst/>
              <a:rect l="l" t="t" r="r" b="b"/>
              <a:pathLst>
                <a:path w="1548" h="863" extrusionOk="0">
                  <a:moveTo>
                    <a:pt x="1120" y="0"/>
                  </a:moveTo>
                  <a:cubicBezTo>
                    <a:pt x="1095" y="0"/>
                    <a:pt x="1069" y="3"/>
                    <a:pt x="1042" y="10"/>
                  </a:cubicBezTo>
                  <a:cubicBezTo>
                    <a:pt x="820" y="99"/>
                    <a:pt x="554" y="188"/>
                    <a:pt x="288" y="276"/>
                  </a:cubicBezTo>
                  <a:cubicBezTo>
                    <a:pt x="1" y="399"/>
                    <a:pt x="92" y="863"/>
                    <a:pt x="388" y="863"/>
                  </a:cubicBezTo>
                  <a:cubicBezTo>
                    <a:pt x="412" y="863"/>
                    <a:pt x="438" y="860"/>
                    <a:pt x="465" y="853"/>
                  </a:cubicBezTo>
                  <a:cubicBezTo>
                    <a:pt x="687" y="764"/>
                    <a:pt x="953" y="676"/>
                    <a:pt x="1219" y="587"/>
                  </a:cubicBezTo>
                  <a:cubicBezTo>
                    <a:pt x="1547" y="464"/>
                    <a:pt x="1421" y="0"/>
                    <a:pt x="112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5" name="Google Shape;834;p27">
              <a:extLst>
                <a:ext uri="{FF2B5EF4-FFF2-40B4-BE49-F238E27FC236}">
                  <a16:creationId xmlns:a16="http://schemas.microsoft.com/office/drawing/2014/main" xmlns="" id="{EFF0D91A-4452-D881-479E-7B0EB6F68934}"/>
                </a:ext>
              </a:extLst>
            </p:cNvPr>
            <p:cNvSpPr/>
            <p:nvPr/>
          </p:nvSpPr>
          <p:spPr>
            <a:xfrm>
              <a:off x="3162025" y="2447100"/>
              <a:ext cx="64625" cy="26600"/>
            </a:xfrm>
            <a:custGeom>
              <a:avLst/>
              <a:gdLst/>
              <a:ahLst/>
              <a:cxnLst/>
              <a:rect l="l" t="t" r="r" b="b"/>
              <a:pathLst>
                <a:path w="2585" h="1064" extrusionOk="0">
                  <a:moveTo>
                    <a:pt x="706" y="0"/>
                  </a:moveTo>
                  <a:cubicBezTo>
                    <a:pt x="587" y="0"/>
                    <a:pt x="465" y="7"/>
                    <a:pt x="341" y="22"/>
                  </a:cubicBezTo>
                  <a:cubicBezTo>
                    <a:pt x="0" y="65"/>
                    <a:pt x="109" y="557"/>
                    <a:pt x="433" y="557"/>
                  </a:cubicBezTo>
                  <a:cubicBezTo>
                    <a:pt x="446" y="557"/>
                    <a:pt x="460" y="556"/>
                    <a:pt x="474" y="554"/>
                  </a:cubicBezTo>
                  <a:cubicBezTo>
                    <a:pt x="540" y="549"/>
                    <a:pt x="605" y="546"/>
                    <a:pt x="670" y="546"/>
                  </a:cubicBezTo>
                  <a:cubicBezTo>
                    <a:pt x="1136" y="546"/>
                    <a:pt x="1588" y="687"/>
                    <a:pt x="1938" y="998"/>
                  </a:cubicBezTo>
                  <a:cubicBezTo>
                    <a:pt x="2002" y="1044"/>
                    <a:pt x="2070" y="1063"/>
                    <a:pt x="2134" y="1063"/>
                  </a:cubicBezTo>
                  <a:cubicBezTo>
                    <a:pt x="2383" y="1063"/>
                    <a:pt x="2584" y="775"/>
                    <a:pt x="2338" y="599"/>
                  </a:cubicBezTo>
                  <a:cubicBezTo>
                    <a:pt x="1856" y="191"/>
                    <a:pt x="1312" y="0"/>
                    <a:pt x="70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6" name="Google Shape;835;p27">
              <a:extLst>
                <a:ext uri="{FF2B5EF4-FFF2-40B4-BE49-F238E27FC236}">
                  <a16:creationId xmlns:a16="http://schemas.microsoft.com/office/drawing/2014/main" xmlns="" id="{E5F31B9E-71E6-3DD3-C72B-00A3B0AC3D01}"/>
                </a:ext>
              </a:extLst>
            </p:cNvPr>
            <p:cNvSpPr/>
            <p:nvPr/>
          </p:nvSpPr>
          <p:spPr>
            <a:xfrm>
              <a:off x="2803125" y="2799875"/>
              <a:ext cx="50400" cy="27675"/>
            </a:xfrm>
            <a:custGeom>
              <a:avLst/>
              <a:gdLst/>
              <a:ahLst/>
              <a:cxnLst/>
              <a:rect l="l" t="t" r="r" b="b"/>
              <a:pathLst>
                <a:path w="2016" h="1107" extrusionOk="0">
                  <a:moveTo>
                    <a:pt x="1666" y="0"/>
                  </a:moveTo>
                  <a:cubicBezTo>
                    <a:pt x="1634" y="0"/>
                    <a:pt x="1600" y="6"/>
                    <a:pt x="1564" y="20"/>
                  </a:cubicBezTo>
                  <a:cubicBezTo>
                    <a:pt x="1120" y="198"/>
                    <a:pt x="721" y="375"/>
                    <a:pt x="277" y="552"/>
                  </a:cubicBezTo>
                  <a:cubicBezTo>
                    <a:pt x="1" y="671"/>
                    <a:pt x="76" y="1106"/>
                    <a:pt x="347" y="1106"/>
                  </a:cubicBezTo>
                  <a:cubicBezTo>
                    <a:pt x="380" y="1106"/>
                    <a:pt x="416" y="1099"/>
                    <a:pt x="455" y="1085"/>
                  </a:cubicBezTo>
                  <a:cubicBezTo>
                    <a:pt x="854" y="907"/>
                    <a:pt x="1298" y="730"/>
                    <a:pt x="1697" y="597"/>
                  </a:cubicBezTo>
                  <a:cubicBezTo>
                    <a:pt x="2016" y="477"/>
                    <a:pt x="1941" y="0"/>
                    <a:pt x="166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7" name="Google Shape;836;p27">
              <a:extLst>
                <a:ext uri="{FF2B5EF4-FFF2-40B4-BE49-F238E27FC236}">
                  <a16:creationId xmlns:a16="http://schemas.microsoft.com/office/drawing/2014/main" xmlns="" id="{023BE4D8-B6C5-936E-553B-77210AF6B2AF}"/>
                </a:ext>
              </a:extLst>
            </p:cNvPr>
            <p:cNvSpPr/>
            <p:nvPr/>
          </p:nvSpPr>
          <p:spPr>
            <a:xfrm>
              <a:off x="3610375" y="2661475"/>
              <a:ext cx="38375" cy="20750"/>
            </a:xfrm>
            <a:custGeom>
              <a:avLst/>
              <a:gdLst/>
              <a:ahLst/>
              <a:cxnLst/>
              <a:rect l="l" t="t" r="r" b="b"/>
              <a:pathLst>
                <a:path w="1535" h="830" extrusionOk="0">
                  <a:moveTo>
                    <a:pt x="388" y="0"/>
                  </a:moveTo>
                  <a:cubicBezTo>
                    <a:pt x="92" y="0"/>
                    <a:pt x="0" y="464"/>
                    <a:pt x="287" y="587"/>
                  </a:cubicBezTo>
                  <a:cubicBezTo>
                    <a:pt x="553" y="631"/>
                    <a:pt x="820" y="720"/>
                    <a:pt x="1041" y="809"/>
                  </a:cubicBezTo>
                  <a:cubicBezTo>
                    <a:pt x="1080" y="823"/>
                    <a:pt x="1117" y="830"/>
                    <a:pt x="1151" y="830"/>
                  </a:cubicBezTo>
                  <a:cubicBezTo>
                    <a:pt x="1429" y="830"/>
                    <a:pt x="1535" y="395"/>
                    <a:pt x="1219" y="276"/>
                  </a:cubicBezTo>
                  <a:cubicBezTo>
                    <a:pt x="953" y="188"/>
                    <a:pt x="687" y="99"/>
                    <a:pt x="465" y="10"/>
                  </a:cubicBezTo>
                  <a:cubicBezTo>
                    <a:pt x="438" y="3"/>
                    <a:pt x="412" y="0"/>
                    <a:pt x="38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8" name="Google Shape;837;p27">
              <a:extLst>
                <a:ext uri="{FF2B5EF4-FFF2-40B4-BE49-F238E27FC236}">
                  <a16:creationId xmlns:a16="http://schemas.microsoft.com/office/drawing/2014/main" xmlns="" id="{8B4D2F94-F039-19EB-7048-B15833B70B1D}"/>
                </a:ext>
              </a:extLst>
            </p:cNvPr>
            <p:cNvSpPr/>
            <p:nvPr/>
          </p:nvSpPr>
          <p:spPr>
            <a:xfrm>
              <a:off x="3803225" y="2006200"/>
              <a:ext cx="52375" cy="44350"/>
            </a:xfrm>
            <a:custGeom>
              <a:avLst/>
              <a:gdLst/>
              <a:ahLst/>
              <a:cxnLst/>
              <a:rect l="l" t="t" r="r" b="b"/>
              <a:pathLst>
                <a:path w="2095" h="1774" extrusionOk="0">
                  <a:moveTo>
                    <a:pt x="407" y="1"/>
                  </a:moveTo>
                  <a:cubicBezTo>
                    <a:pt x="188" y="1"/>
                    <a:pt x="0" y="283"/>
                    <a:pt x="204" y="488"/>
                  </a:cubicBezTo>
                  <a:cubicBezTo>
                    <a:pt x="604" y="887"/>
                    <a:pt x="1047" y="1286"/>
                    <a:pt x="1491" y="1686"/>
                  </a:cubicBezTo>
                  <a:cubicBezTo>
                    <a:pt x="1553" y="1747"/>
                    <a:pt x="1622" y="1773"/>
                    <a:pt x="1688" y="1773"/>
                  </a:cubicBezTo>
                  <a:cubicBezTo>
                    <a:pt x="1907" y="1773"/>
                    <a:pt x="2095" y="1491"/>
                    <a:pt x="1890" y="1286"/>
                  </a:cubicBezTo>
                  <a:cubicBezTo>
                    <a:pt x="1447" y="887"/>
                    <a:pt x="1003" y="488"/>
                    <a:pt x="604" y="88"/>
                  </a:cubicBezTo>
                  <a:cubicBezTo>
                    <a:pt x="542" y="26"/>
                    <a:pt x="473" y="1"/>
                    <a:pt x="40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9" name="Google Shape;838;p27">
              <a:extLst>
                <a:ext uri="{FF2B5EF4-FFF2-40B4-BE49-F238E27FC236}">
                  <a16:creationId xmlns:a16="http://schemas.microsoft.com/office/drawing/2014/main" xmlns="" id="{0DFBB3DE-57E5-319D-5C36-60565812A371}"/>
                </a:ext>
              </a:extLst>
            </p:cNvPr>
            <p:cNvSpPr/>
            <p:nvPr/>
          </p:nvSpPr>
          <p:spPr>
            <a:xfrm>
              <a:off x="3262600" y="2571875"/>
              <a:ext cx="34400" cy="17050"/>
            </a:xfrm>
            <a:custGeom>
              <a:avLst/>
              <a:gdLst/>
              <a:ahLst/>
              <a:cxnLst/>
              <a:rect l="l" t="t" r="r" b="b"/>
              <a:pathLst>
                <a:path w="1376" h="682" extrusionOk="0">
                  <a:moveTo>
                    <a:pt x="977" y="0"/>
                  </a:moveTo>
                  <a:cubicBezTo>
                    <a:pt x="710" y="45"/>
                    <a:pt x="489" y="89"/>
                    <a:pt x="222" y="133"/>
                  </a:cubicBezTo>
                  <a:cubicBezTo>
                    <a:pt x="89" y="178"/>
                    <a:pt x="1" y="355"/>
                    <a:pt x="45" y="488"/>
                  </a:cubicBezTo>
                  <a:cubicBezTo>
                    <a:pt x="79" y="624"/>
                    <a:pt x="164" y="682"/>
                    <a:pt x="262" y="682"/>
                  </a:cubicBezTo>
                  <a:cubicBezTo>
                    <a:pt x="293" y="682"/>
                    <a:pt x="324" y="676"/>
                    <a:pt x="355" y="666"/>
                  </a:cubicBezTo>
                  <a:cubicBezTo>
                    <a:pt x="622" y="621"/>
                    <a:pt x="888" y="621"/>
                    <a:pt x="1110" y="577"/>
                  </a:cubicBezTo>
                  <a:cubicBezTo>
                    <a:pt x="1287" y="533"/>
                    <a:pt x="1376" y="355"/>
                    <a:pt x="1332" y="222"/>
                  </a:cubicBezTo>
                  <a:cubicBezTo>
                    <a:pt x="1287" y="45"/>
                    <a:pt x="1110" y="0"/>
                    <a:pt x="9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0" name="Google Shape;839;p27">
              <a:extLst>
                <a:ext uri="{FF2B5EF4-FFF2-40B4-BE49-F238E27FC236}">
                  <a16:creationId xmlns:a16="http://schemas.microsoft.com/office/drawing/2014/main" xmlns="" id="{CFFB9579-FE83-410E-A2FD-8BAF163C1156}"/>
                </a:ext>
              </a:extLst>
            </p:cNvPr>
            <p:cNvSpPr/>
            <p:nvPr/>
          </p:nvSpPr>
          <p:spPr>
            <a:xfrm>
              <a:off x="3620400" y="2263275"/>
              <a:ext cx="79675" cy="30450"/>
            </a:xfrm>
            <a:custGeom>
              <a:avLst/>
              <a:gdLst/>
              <a:ahLst/>
              <a:cxnLst/>
              <a:rect l="l" t="t" r="r" b="b"/>
              <a:pathLst>
                <a:path w="3187" h="1218" extrusionOk="0">
                  <a:moveTo>
                    <a:pt x="391" y="1"/>
                  </a:moveTo>
                  <a:cubicBezTo>
                    <a:pt x="92" y="1"/>
                    <a:pt x="0" y="504"/>
                    <a:pt x="330" y="587"/>
                  </a:cubicBezTo>
                  <a:cubicBezTo>
                    <a:pt x="1129" y="809"/>
                    <a:pt x="1927" y="986"/>
                    <a:pt x="2726" y="1208"/>
                  </a:cubicBezTo>
                  <a:cubicBezTo>
                    <a:pt x="2753" y="1215"/>
                    <a:pt x="2779" y="1218"/>
                    <a:pt x="2803" y="1218"/>
                  </a:cubicBezTo>
                  <a:cubicBezTo>
                    <a:pt x="3098" y="1218"/>
                    <a:pt x="3187" y="757"/>
                    <a:pt x="2859" y="675"/>
                  </a:cubicBezTo>
                  <a:cubicBezTo>
                    <a:pt x="2060" y="454"/>
                    <a:pt x="1262" y="232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1" name="Google Shape;840;p27">
              <a:extLst>
                <a:ext uri="{FF2B5EF4-FFF2-40B4-BE49-F238E27FC236}">
                  <a16:creationId xmlns:a16="http://schemas.microsoft.com/office/drawing/2014/main" xmlns="" id="{C777D2FA-6793-3844-2AC2-1F1F401455B6}"/>
                </a:ext>
              </a:extLst>
            </p:cNvPr>
            <p:cNvSpPr/>
            <p:nvPr/>
          </p:nvSpPr>
          <p:spPr>
            <a:xfrm>
              <a:off x="3607575" y="2501925"/>
              <a:ext cx="63225" cy="20125"/>
            </a:xfrm>
            <a:custGeom>
              <a:avLst/>
              <a:gdLst/>
              <a:ahLst/>
              <a:cxnLst/>
              <a:rect l="l" t="t" r="r" b="b"/>
              <a:pathLst>
                <a:path w="2529" h="805" extrusionOk="0">
                  <a:moveTo>
                    <a:pt x="317" y="1"/>
                  </a:moveTo>
                  <a:cubicBezTo>
                    <a:pt x="0" y="1"/>
                    <a:pt x="13" y="537"/>
                    <a:pt x="355" y="580"/>
                  </a:cubicBezTo>
                  <a:cubicBezTo>
                    <a:pt x="932" y="669"/>
                    <a:pt x="1553" y="713"/>
                    <a:pt x="2174" y="802"/>
                  </a:cubicBezTo>
                  <a:cubicBezTo>
                    <a:pt x="2187" y="803"/>
                    <a:pt x="2200" y="804"/>
                    <a:pt x="2212" y="804"/>
                  </a:cubicBezTo>
                  <a:cubicBezTo>
                    <a:pt x="2528" y="804"/>
                    <a:pt x="2516" y="268"/>
                    <a:pt x="2174" y="225"/>
                  </a:cubicBezTo>
                  <a:cubicBezTo>
                    <a:pt x="1553" y="136"/>
                    <a:pt x="932" y="92"/>
                    <a:pt x="355" y="3"/>
                  </a:cubicBezTo>
                  <a:cubicBezTo>
                    <a:pt x="342" y="1"/>
                    <a:pt x="329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2" name="Google Shape;841;p27">
              <a:extLst>
                <a:ext uri="{FF2B5EF4-FFF2-40B4-BE49-F238E27FC236}">
                  <a16:creationId xmlns:a16="http://schemas.microsoft.com/office/drawing/2014/main" xmlns="" id="{DE059ABE-0B4C-D715-B6DA-52B82BE10DB7}"/>
                </a:ext>
              </a:extLst>
            </p:cNvPr>
            <p:cNvSpPr/>
            <p:nvPr/>
          </p:nvSpPr>
          <p:spPr>
            <a:xfrm>
              <a:off x="3387175" y="2286750"/>
              <a:ext cx="53675" cy="22325"/>
            </a:xfrm>
            <a:custGeom>
              <a:avLst/>
              <a:gdLst/>
              <a:ahLst/>
              <a:cxnLst/>
              <a:rect l="l" t="t" r="r" b="b"/>
              <a:pathLst>
                <a:path w="2147" h="893" extrusionOk="0">
                  <a:moveTo>
                    <a:pt x="433" y="0"/>
                  </a:moveTo>
                  <a:cubicBezTo>
                    <a:pt x="110" y="0"/>
                    <a:pt x="1" y="494"/>
                    <a:pt x="342" y="579"/>
                  </a:cubicBezTo>
                  <a:cubicBezTo>
                    <a:pt x="785" y="668"/>
                    <a:pt x="1229" y="757"/>
                    <a:pt x="1673" y="890"/>
                  </a:cubicBezTo>
                  <a:cubicBezTo>
                    <a:pt x="1687" y="892"/>
                    <a:pt x="1701" y="893"/>
                    <a:pt x="1714" y="893"/>
                  </a:cubicBezTo>
                  <a:cubicBezTo>
                    <a:pt x="2037" y="893"/>
                    <a:pt x="2147" y="398"/>
                    <a:pt x="1806" y="313"/>
                  </a:cubicBezTo>
                  <a:cubicBezTo>
                    <a:pt x="1362" y="225"/>
                    <a:pt x="918" y="136"/>
                    <a:pt x="475" y="3"/>
                  </a:cubicBezTo>
                  <a:cubicBezTo>
                    <a:pt x="461" y="1"/>
                    <a:pt x="447" y="0"/>
                    <a:pt x="43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3" name="Google Shape;842;p27">
              <a:extLst>
                <a:ext uri="{FF2B5EF4-FFF2-40B4-BE49-F238E27FC236}">
                  <a16:creationId xmlns:a16="http://schemas.microsoft.com/office/drawing/2014/main" xmlns="" id="{2E47DB3C-C024-AFEF-E5F4-F29D33FE5DBA}"/>
                </a:ext>
              </a:extLst>
            </p:cNvPr>
            <p:cNvSpPr/>
            <p:nvPr/>
          </p:nvSpPr>
          <p:spPr>
            <a:xfrm>
              <a:off x="3033350" y="2556675"/>
              <a:ext cx="85550" cy="19875"/>
            </a:xfrm>
            <a:custGeom>
              <a:avLst/>
              <a:gdLst/>
              <a:ahLst/>
              <a:cxnLst/>
              <a:rect l="l" t="t" r="r" b="b"/>
              <a:pathLst>
                <a:path w="3422" h="795" extrusionOk="0">
                  <a:moveTo>
                    <a:pt x="1376" y="1"/>
                  </a:moveTo>
                  <a:cubicBezTo>
                    <a:pt x="1034" y="1"/>
                    <a:pt x="691" y="26"/>
                    <a:pt x="341" y="76"/>
                  </a:cubicBezTo>
                  <a:cubicBezTo>
                    <a:pt x="1" y="161"/>
                    <a:pt x="151" y="655"/>
                    <a:pt x="477" y="655"/>
                  </a:cubicBezTo>
                  <a:cubicBezTo>
                    <a:pt x="491" y="655"/>
                    <a:pt x="505" y="654"/>
                    <a:pt x="519" y="653"/>
                  </a:cubicBezTo>
                  <a:cubicBezTo>
                    <a:pt x="818" y="603"/>
                    <a:pt x="1118" y="578"/>
                    <a:pt x="1417" y="578"/>
                  </a:cubicBezTo>
                  <a:cubicBezTo>
                    <a:pt x="1916" y="578"/>
                    <a:pt x="2416" y="647"/>
                    <a:pt x="2915" y="786"/>
                  </a:cubicBezTo>
                  <a:cubicBezTo>
                    <a:pt x="2940" y="792"/>
                    <a:pt x="2964" y="795"/>
                    <a:pt x="2988" y="795"/>
                  </a:cubicBezTo>
                  <a:cubicBezTo>
                    <a:pt x="3292" y="795"/>
                    <a:pt x="3422" y="291"/>
                    <a:pt x="3092" y="209"/>
                  </a:cubicBezTo>
                  <a:cubicBezTo>
                    <a:pt x="2510" y="70"/>
                    <a:pt x="1945" y="1"/>
                    <a:pt x="13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4" name="Google Shape;843;p27">
              <a:extLst>
                <a:ext uri="{FF2B5EF4-FFF2-40B4-BE49-F238E27FC236}">
                  <a16:creationId xmlns:a16="http://schemas.microsoft.com/office/drawing/2014/main" xmlns="" id="{672DA384-8B91-1752-858A-E9651F3BBD57}"/>
                </a:ext>
              </a:extLst>
            </p:cNvPr>
            <p:cNvSpPr/>
            <p:nvPr/>
          </p:nvSpPr>
          <p:spPr>
            <a:xfrm>
              <a:off x="3529725" y="2380600"/>
              <a:ext cx="53600" cy="27650"/>
            </a:xfrm>
            <a:custGeom>
              <a:avLst/>
              <a:gdLst/>
              <a:ahLst/>
              <a:cxnLst/>
              <a:rect l="l" t="t" r="r" b="b"/>
              <a:pathLst>
                <a:path w="2144" h="1106" extrusionOk="0">
                  <a:moveTo>
                    <a:pt x="350" y="0"/>
                  </a:moveTo>
                  <a:cubicBezTo>
                    <a:pt x="75" y="0"/>
                    <a:pt x="0" y="477"/>
                    <a:pt x="319" y="597"/>
                  </a:cubicBezTo>
                  <a:cubicBezTo>
                    <a:pt x="762" y="774"/>
                    <a:pt x="1206" y="952"/>
                    <a:pt x="1694" y="1085"/>
                  </a:cubicBezTo>
                  <a:cubicBezTo>
                    <a:pt x="1728" y="1099"/>
                    <a:pt x="1761" y="1106"/>
                    <a:pt x="1791" y="1106"/>
                  </a:cubicBezTo>
                  <a:cubicBezTo>
                    <a:pt x="2037" y="1106"/>
                    <a:pt x="2143" y="671"/>
                    <a:pt x="1827" y="552"/>
                  </a:cubicBezTo>
                  <a:cubicBezTo>
                    <a:pt x="1384" y="375"/>
                    <a:pt x="896" y="197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5" name="Google Shape;844;p27">
              <a:extLst>
                <a:ext uri="{FF2B5EF4-FFF2-40B4-BE49-F238E27FC236}">
                  <a16:creationId xmlns:a16="http://schemas.microsoft.com/office/drawing/2014/main" xmlns="" id="{BD95BFAF-1556-DDB4-FBB4-ACB246E367CE}"/>
                </a:ext>
              </a:extLst>
            </p:cNvPr>
            <p:cNvSpPr/>
            <p:nvPr/>
          </p:nvSpPr>
          <p:spPr>
            <a:xfrm>
              <a:off x="3405900" y="2533200"/>
              <a:ext cx="67150" cy="20675"/>
            </a:xfrm>
            <a:custGeom>
              <a:avLst/>
              <a:gdLst/>
              <a:ahLst/>
              <a:cxnLst/>
              <a:rect l="l" t="t" r="r" b="b"/>
              <a:pathLst>
                <a:path w="2686" h="827" extrusionOk="0">
                  <a:moveTo>
                    <a:pt x="431" y="1"/>
                  </a:moveTo>
                  <a:cubicBezTo>
                    <a:pt x="180" y="1"/>
                    <a:pt x="1" y="376"/>
                    <a:pt x="303" y="527"/>
                  </a:cubicBezTo>
                  <a:cubicBezTo>
                    <a:pt x="802" y="726"/>
                    <a:pt x="1301" y="826"/>
                    <a:pt x="1819" y="826"/>
                  </a:cubicBezTo>
                  <a:cubicBezTo>
                    <a:pt x="1991" y="826"/>
                    <a:pt x="2166" y="815"/>
                    <a:pt x="2343" y="793"/>
                  </a:cubicBezTo>
                  <a:cubicBezTo>
                    <a:pt x="2685" y="750"/>
                    <a:pt x="2533" y="214"/>
                    <a:pt x="2205" y="214"/>
                  </a:cubicBezTo>
                  <a:cubicBezTo>
                    <a:pt x="2192" y="214"/>
                    <a:pt x="2179" y="215"/>
                    <a:pt x="2166" y="216"/>
                  </a:cubicBezTo>
                  <a:cubicBezTo>
                    <a:pt x="1997" y="244"/>
                    <a:pt x="1829" y="259"/>
                    <a:pt x="1660" y="259"/>
                  </a:cubicBezTo>
                  <a:cubicBezTo>
                    <a:pt x="1296" y="259"/>
                    <a:pt x="933" y="190"/>
                    <a:pt x="569" y="39"/>
                  </a:cubicBezTo>
                  <a:cubicBezTo>
                    <a:pt x="522" y="12"/>
                    <a:pt x="476" y="1"/>
                    <a:pt x="43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6" name="Google Shape;845;p27">
              <a:extLst>
                <a:ext uri="{FF2B5EF4-FFF2-40B4-BE49-F238E27FC236}">
                  <a16:creationId xmlns:a16="http://schemas.microsoft.com/office/drawing/2014/main" xmlns="" id="{D1B6B380-B86A-2F2D-84F3-DBE333FC546B}"/>
                </a:ext>
              </a:extLst>
            </p:cNvPr>
            <p:cNvSpPr/>
            <p:nvPr/>
          </p:nvSpPr>
          <p:spPr>
            <a:xfrm>
              <a:off x="3231475" y="2318400"/>
              <a:ext cx="52475" cy="17550"/>
            </a:xfrm>
            <a:custGeom>
              <a:avLst/>
              <a:gdLst/>
              <a:ahLst/>
              <a:cxnLst/>
              <a:rect l="l" t="t" r="r" b="b"/>
              <a:pathLst>
                <a:path w="2099" h="702" extrusionOk="0">
                  <a:moveTo>
                    <a:pt x="471" y="1"/>
                  </a:moveTo>
                  <a:cubicBezTo>
                    <a:pt x="205" y="1"/>
                    <a:pt x="1" y="394"/>
                    <a:pt x="314" y="511"/>
                  </a:cubicBezTo>
                  <a:cubicBezTo>
                    <a:pt x="582" y="633"/>
                    <a:pt x="850" y="702"/>
                    <a:pt x="1126" y="702"/>
                  </a:cubicBezTo>
                  <a:cubicBezTo>
                    <a:pt x="1352" y="702"/>
                    <a:pt x="1582" y="656"/>
                    <a:pt x="1822" y="556"/>
                  </a:cubicBezTo>
                  <a:cubicBezTo>
                    <a:pt x="2099" y="437"/>
                    <a:pt x="2024" y="2"/>
                    <a:pt x="1753" y="2"/>
                  </a:cubicBezTo>
                  <a:cubicBezTo>
                    <a:pt x="1720" y="2"/>
                    <a:pt x="1684" y="9"/>
                    <a:pt x="1645" y="23"/>
                  </a:cubicBezTo>
                  <a:cubicBezTo>
                    <a:pt x="1467" y="90"/>
                    <a:pt x="1290" y="123"/>
                    <a:pt x="1112" y="123"/>
                  </a:cubicBezTo>
                  <a:cubicBezTo>
                    <a:pt x="935" y="123"/>
                    <a:pt x="757" y="90"/>
                    <a:pt x="580" y="23"/>
                  </a:cubicBezTo>
                  <a:cubicBezTo>
                    <a:pt x="543" y="8"/>
                    <a:pt x="507" y="1"/>
                    <a:pt x="47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7" name="Google Shape;846;p27">
              <a:extLst>
                <a:ext uri="{FF2B5EF4-FFF2-40B4-BE49-F238E27FC236}">
                  <a16:creationId xmlns:a16="http://schemas.microsoft.com/office/drawing/2014/main" xmlns="" id="{5B85C031-2D32-26F4-B822-6AC7E6EDB295}"/>
                </a:ext>
              </a:extLst>
            </p:cNvPr>
            <p:cNvSpPr/>
            <p:nvPr/>
          </p:nvSpPr>
          <p:spPr>
            <a:xfrm>
              <a:off x="3044100" y="2771225"/>
              <a:ext cx="41050" cy="18075"/>
            </a:xfrm>
            <a:custGeom>
              <a:avLst/>
              <a:gdLst/>
              <a:ahLst/>
              <a:cxnLst/>
              <a:rect l="l" t="t" r="r" b="b"/>
              <a:pathLst>
                <a:path w="1642" h="723" extrusionOk="0">
                  <a:moveTo>
                    <a:pt x="1332" y="1"/>
                  </a:moveTo>
                  <a:cubicBezTo>
                    <a:pt x="1304" y="1"/>
                    <a:pt x="1274" y="5"/>
                    <a:pt x="1242" y="12"/>
                  </a:cubicBezTo>
                  <a:cubicBezTo>
                    <a:pt x="932" y="57"/>
                    <a:pt x="577" y="101"/>
                    <a:pt x="266" y="146"/>
                  </a:cubicBezTo>
                  <a:cubicBezTo>
                    <a:pt x="89" y="190"/>
                    <a:pt x="0" y="367"/>
                    <a:pt x="44" y="501"/>
                  </a:cubicBezTo>
                  <a:cubicBezTo>
                    <a:pt x="89" y="678"/>
                    <a:pt x="266" y="722"/>
                    <a:pt x="399" y="722"/>
                  </a:cubicBezTo>
                  <a:cubicBezTo>
                    <a:pt x="754" y="634"/>
                    <a:pt x="1065" y="589"/>
                    <a:pt x="1420" y="545"/>
                  </a:cubicBezTo>
                  <a:cubicBezTo>
                    <a:pt x="1553" y="545"/>
                    <a:pt x="1642" y="323"/>
                    <a:pt x="1597" y="190"/>
                  </a:cubicBezTo>
                  <a:cubicBezTo>
                    <a:pt x="1561" y="80"/>
                    <a:pt x="1464" y="1"/>
                    <a:pt x="133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8" name="Google Shape;847;p27">
              <a:extLst>
                <a:ext uri="{FF2B5EF4-FFF2-40B4-BE49-F238E27FC236}">
                  <a16:creationId xmlns:a16="http://schemas.microsoft.com/office/drawing/2014/main" xmlns="" id="{AF4ED9B5-023A-E648-540B-EFC61E61ABF6}"/>
                </a:ext>
              </a:extLst>
            </p:cNvPr>
            <p:cNvSpPr/>
            <p:nvPr/>
          </p:nvSpPr>
          <p:spPr>
            <a:xfrm>
              <a:off x="3427875" y="2692375"/>
              <a:ext cx="41050" cy="17450"/>
            </a:xfrm>
            <a:custGeom>
              <a:avLst/>
              <a:gdLst/>
              <a:ahLst/>
              <a:cxnLst/>
              <a:rect l="l" t="t" r="r" b="b"/>
              <a:pathLst>
                <a:path w="1642" h="698" extrusionOk="0">
                  <a:moveTo>
                    <a:pt x="1342" y="0"/>
                  </a:moveTo>
                  <a:cubicBezTo>
                    <a:pt x="1308" y="0"/>
                    <a:pt x="1274" y="6"/>
                    <a:pt x="1243" y="16"/>
                  </a:cubicBezTo>
                  <a:cubicBezTo>
                    <a:pt x="888" y="61"/>
                    <a:pt x="577" y="105"/>
                    <a:pt x="222" y="149"/>
                  </a:cubicBezTo>
                  <a:cubicBezTo>
                    <a:pt x="89" y="194"/>
                    <a:pt x="0" y="371"/>
                    <a:pt x="45" y="504"/>
                  </a:cubicBezTo>
                  <a:cubicBezTo>
                    <a:pt x="79" y="640"/>
                    <a:pt x="164" y="698"/>
                    <a:pt x="282" y="698"/>
                  </a:cubicBezTo>
                  <a:cubicBezTo>
                    <a:pt x="318" y="698"/>
                    <a:pt x="358" y="692"/>
                    <a:pt x="400" y="682"/>
                  </a:cubicBezTo>
                  <a:cubicBezTo>
                    <a:pt x="710" y="638"/>
                    <a:pt x="1065" y="593"/>
                    <a:pt x="1376" y="549"/>
                  </a:cubicBezTo>
                  <a:cubicBezTo>
                    <a:pt x="1553" y="504"/>
                    <a:pt x="1642" y="327"/>
                    <a:pt x="1598" y="194"/>
                  </a:cubicBezTo>
                  <a:cubicBezTo>
                    <a:pt x="1564" y="58"/>
                    <a:pt x="1452" y="0"/>
                    <a:pt x="134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9" name="Google Shape;848;p27">
              <a:extLst>
                <a:ext uri="{FF2B5EF4-FFF2-40B4-BE49-F238E27FC236}">
                  <a16:creationId xmlns:a16="http://schemas.microsoft.com/office/drawing/2014/main" xmlns="" id="{3A26922A-1D01-CB5B-BD4D-DD76E9CB2AFE}"/>
                </a:ext>
              </a:extLst>
            </p:cNvPr>
            <p:cNvSpPr/>
            <p:nvPr/>
          </p:nvSpPr>
          <p:spPr>
            <a:xfrm>
              <a:off x="3920350" y="2421025"/>
              <a:ext cx="44300" cy="16725"/>
            </a:xfrm>
            <a:custGeom>
              <a:avLst/>
              <a:gdLst/>
              <a:ahLst/>
              <a:cxnLst/>
              <a:rect l="l" t="t" r="r" b="b"/>
              <a:pathLst>
                <a:path w="1772" h="669" extrusionOk="0">
                  <a:moveTo>
                    <a:pt x="356" y="0"/>
                  </a:moveTo>
                  <a:cubicBezTo>
                    <a:pt x="1" y="0"/>
                    <a:pt x="1" y="533"/>
                    <a:pt x="356" y="577"/>
                  </a:cubicBezTo>
                  <a:cubicBezTo>
                    <a:pt x="710" y="621"/>
                    <a:pt x="1065" y="621"/>
                    <a:pt x="1376" y="666"/>
                  </a:cubicBezTo>
                  <a:cubicBezTo>
                    <a:pt x="1391" y="667"/>
                    <a:pt x="1405" y="668"/>
                    <a:pt x="1418" y="668"/>
                  </a:cubicBezTo>
                  <a:cubicBezTo>
                    <a:pt x="1772" y="668"/>
                    <a:pt x="1718" y="132"/>
                    <a:pt x="1376" y="89"/>
                  </a:cubicBezTo>
                  <a:cubicBezTo>
                    <a:pt x="1065" y="89"/>
                    <a:pt x="710" y="45"/>
                    <a:pt x="3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0" name="Google Shape;849;p27">
              <a:extLst>
                <a:ext uri="{FF2B5EF4-FFF2-40B4-BE49-F238E27FC236}">
                  <a16:creationId xmlns:a16="http://schemas.microsoft.com/office/drawing/2014/main" xmlns="" id="{63FA9E6F-ECED-F60F-AB37-473A1D14CE3C}"/>
                </a:ext>
              </a:extLst>
            </p:cNvPr>
            <p:cNvSpPr/>
            <p:nvPr/>
          </p:nvSpPr>
          <p:spPr>
            <a:xfrm>
              <a:off x="3772875" y="2665200"/>
              <a:ext cx="38750" cy="23000"/>
            </a:xfrm>
            <a:custGeom>
              <a:avLst/>
              <a:gdLst/>
              <a:ahLst/>
              <a:cxnLst/>
              <a:rect l="l" t="t" r="r" b="b"/>
              <a:pathLst>
                <a:path w="1550" h="920" extrusionOk="0">
                  <a:moveTo>
                    <a:pt x="1127" y="0"/>
                  </a:moveTo>
                  <a:cubicBezTo>
                    <a:pt x="1079" y="0"/>
                    <a:pt x="1028" y="12"/>
                    <a:pt x="975" y="39"/>
                  </a:cubicBezTo>
                  <a:cubicBezTo>
                    <a:pt x="753" y="127"/>
                    <a:pt x="531" y="260"/>
                    <a:pt x="265" y="393"/>
                  </a:cubicBezTo>
                  <a:cubicBezTo>
                    <a:pt x="1" y="544"/>
                    <a:pt x="154" y="920"/>
                    <a:pt x="424" y="920"/>
                  </a:cubicBezTo>
                  <a:cubicBezTo>
                    <a:pt x="471" y="920"/>
                    <a:pt x="522" y="908"/>
                    <a:pt x="575" y="882"/>
                  </a:cubicBezTo>
                  <a:cubicBezTo>
                    <a:pt x="797" y="748"/>
                    <a:pt x="1019" y="615"/>
                    <a:pt x="1285" y="527"/>
                  </a:cubicBezTo>
                  <a:cubicBezTo>
                    <a:pt x="1549" y="376"/>
                    <a:pt x="1397" y="0"/>
                    <a:pt x="112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1" name="Google Shape;850;p27">
              <a:extLst>
                <a:ext uri="{FF2B5EF4-FFF2-40B4-BE49-F238E27FC236}">
                  <a16:creationId xmlns:a16="http://schemas.microsoft.com/office/drawing/2014/main" xmlns="" id="{37506714-634F-EAA0-7798-40EBD2357112}"/>
                </a:ext>
              </a:extLst>
            </p:cNvPr>
            <p:cNvSpPr/>
            <p:nvPr/>
          </p:nvSpPr>
          <p:spPr>
            <a:xfrm>
              <a:off x="3852700" y="2272375"/>
              <a:ext cx="49925" cy="15575"/>
            </a:xfrm>
            <a:custGeom>
              <a:avLst/>
              <a:gdLst/>
              <a:ahLst/>
              <a:cxnLst/>
              <a:rect l="l" t="t" r="r" b="b"/>
              <a:pathLst>
                <a:path w="1997" h="623" extrusionOk="0">
                  <a:moveTo>
                    <a:pt x="355" y="1"/>
                  </a:moveTo>
                  <a:cubicBezTo>
                    <a:pt x="0" y="1"/>
                    <a:pt x="0" y="533"/>
                    <a:pt x="355" y="578"/>
                  </a:cubicBezTo>
                  <a:cubicBezTo>
                    <a:pt x="754" y="578"/>
                    <a:pt x="1198" y="622"/>
                    <a:pt x="1642" y="622"/>
                  </a:cubicBezTo>
                  <a:cubicBezTo>
                    <a:pt x="1997" y="622"/>
                    <a:pt x="1997" y="90"/>
                    <a:pt x="1642" y="45"/>
                  </a:cubicBezTo>
                  <a:cubicBezTo>
                    <a:pt x="1198" y="45"/>
                    <a:pt x="754" y="1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2" name="Google Shape;851;p27">
              <a:extLst>
                <a:ext uri="{FF2B5EF4-FFF2-40B4-BE49-F238E27FC236}">
                  <a16:creationId xmlns:a16="http://schemas.microsoft.com/office/drawing/2014/main" xmlns="" id="{773A920D-3EA9-2EA9-EF77-9976EADFDC9D}"/>
                </a:ext>
              </a:extLst>
            </p:cNvPr>
            <p:cNvSpPr/>
            <p:nvPr/>
          </p:nvSpPr>
          <p:spPr>
            <a:xfrm>
              <a:off x="3881550" y="2579625"/>
              <a:ext cx="68775" cy="15625"/>
            </a:xfrm>
            <a:custGeom>
              <a:avLst/>
              <a:gdLst/>
              <a:ahLst/>
              <a:cxnLst/>
              <a:rect l="l" t="t" r="r" b="b"/>
              <a:pathLst>
                <a:path w="2751" h="625" extrusionOk="0">
                  <a:moveTo>
                    <a:pt x="2396" y="1"/>
                  </a:moveTo>
                  <a:cubicBezTo>
                    <a:pt x="1686" y="45"/>
                    <a:pt x="1020" y="45"/>
                    <a:pt x="355" y="45"/>
                  </a:cubicBezTo>
                  <a:cubicBezTo>
                    <a:pt x="13" y="88"/>
                    <a:pt x="0" y="624"/>
                    <a:pt x="317" y="624"/>
                  </a:cubicBezTo>
                  <a:cubicBezTo>
                    <a:pt x="329" y="624"/>
                    <a:pt x="342" y="624"/>
                    <a:pt x="355" y="622"/>
                  </a:cubicBezTo>
                  <a:cubicBezTo>
                    <a:pt x="1020" y="622"/>
                    <a:pt x="1686" y="578"/>
                    <a:pt x="2396" y="578"/>
                  </a:cubicBezTo>
                  <a:cubicBezTo>
                    <a:pt x="2751" y="578"/>
                    <a:pt x="2751" y="1"/>
                    <a:pt x="239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3" name="Google Shape;852;p27">
              <a:extLst>
                <a:ext uri="{FF2B5EF4-FFF2-40B4-BE49-F238E27FC236}">
                  <a16:creationId xmlns:a16="http://schemas.microsoft.com/office/drawing/2014/main" xmlns="" id="{E7F15019-5F65-5EBF-F3A9-C79004924A24}"/>
                </a:ext>
              </a:extLst>
            </p:cNvPr>
            <p:cNvSpPr/>
            <p:nvPr/>
          </p:nvSpPr>
          <p:spPr>
            <a:xfrm>
              <a:off x="3620125" y="2020525"/>
              <a:ext cx="41450" cy="17900"/>
            </a:xfrm>
            <a:custGeom>
              <a:avLst/>
              <a:gdLst/>
              <a:ahLst/>
              <a:cxnLst/>
              <a:rect l="l" t="t" r="r" b="b"/>
              <a:pathLst>
                <a:path w="1658" h="716" extrusionOk="0">
                  <a:moveTo>
                    <a:pt x="477" y="1"/>
                  </a:moveTo>
                  <a:cubicBezTo>
                    <a:pt x="150" y="1"/>
                    <a:pt x="0" y="495"/>
                    <a:pt x="341" y="580"/>
                  </a:cubicBezTo>
                  <a:cubicBezTo>
                    <a:pt x="607" y="625"/>
                    <a:pt x="873" y="669"/>
                    <a:pt x="1140" y="713"/>
                  </a:cubicBezTo>
                  <a:cubicBezTo>
                    <a:pt x="1154" y="715"/>
                    <a:pt x="1168" y="716"/>
                    <a:pt x="1181" y="716"/>
                  </a:cubicBezTo>
                  <a:cubicBezTo>
                    <a:pt x="1508" y="716"/>
                    <a:pt x="1658" y="222"/>
                    <a:pt x="1317" y="136"/>
                  </a:cubicBezTo>
                  <a:cubicBezTo>
                    <a:pt x="1051" y="92"/>
                    <a:pt x="785" y="48"/>
                    <a:pt x="518" y="3"/>
                  </a:cubicBezTo>
                  <a:cubicBezTo>
                    <a:pt x="504" y="2"/>
                    <a:pt x="490" y="1"/>
                    <a:pt x="47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4" name="Google Shape;853;p27">
              <a:extLst>
                <a:ext uri="{FF2B5EF4-FFF2-40B4-BE49-F238E27FC236}">
                  <a16:creationId xmlns:a16="http://schemas.microsoft.com/office/drawing/2014/main" xmlns="" id="{3F2C6D50-330C-E45F-BA03-A89660F7546E}"/>
                </a:ext>
              </a:extLst>
            </p:cNvPr>
            <p:cNvSpPr/>
            <p:nvPr/>
          </p:nvSpPr>
          <p:spPr>
            <a:xfrm>
              <a:off x="4386225" y="2253000"/>
              <a:ext cx="31075" cy="25000"/>
            </a:xfrm>
            <a:custGeom>
              <a:avLst/>
              <a:gdLst/>
              <a:ahLst/>
              <a:cxnLst/>
              <a:rect l="l" t="t" r="r" b="b"/>
              <a:pathLst>
                <a:path w="1243" h="1000" extrusionOk="0">
                  <a:moveTo>
                    <a:pt x="338" y="0"/>
                  </a:moveTo>
                  <a:cubicBezTo>
                    <a:pt x="242" y="0"/>
                    <a:pt x="147" y="68"/>
                    <a:pt x="89" y="155"/>
                  </a:cubicBezTo>
                  <a:cubicBezTo>
                    <a:pt x="0" y="288"/>
                    <a:pt x="89" y="465"/>
                    <a:pt x="178" y="554"/>
                  </a:cubicBezTo>
                  <a:cubicBezTo>
                    <a:pt x="399" y="687"/>
                    <a:pt x="577" y="820"/>
                    <a:pt x="754" y="953"/>
                  </a:cubicBezTo>
                  <a:cubicBezTo>
                    <a:pt x="801" y="985"/>
                    <a:pt x="854" y="1000"/>
                    <a:pt x="907" y="1000"/>
                  </a:cubicBezTo>
                  <a:cubicBezTo>
                    <a:pt x="1002" y="1000"/>
                    <a:pt x="1096" y="951"/>
                    <a:pt x="1154" y="865"/>
                  </a:cubicBezTo>
                  <a:cubicBezTo>
                    <a:pt x="1242" y="732"/>
                    <a:pt x="1198" y="554"/>
                    <a:pt x="1065" y="465"/>
                  </a:cubicBezTo>
                  <a:cubicBezTo>
                    <a:pt x="843" y="332"/>
                    <a:pt x="666" y="199"/>
                    <a:pt x="488" y="66"/>
                  </a:cubicBezTo>
                  <a:cubicBezTo>
                    <a:pt x="442" y="20"/>
                    <a:pt x="390" y="0"/>
                    <a:pt x="33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5" name="Google Shape;854;p27">
              <a:extLst>
                <a:ext uri="{FF2B5EF4-FFF2-40B4-BE49-F238E27FC236}">
                  <a16:creationId xmlns:a16="http://schemas.microsoft.com/office/drawing/2014/main" xmlns="" id="{1FF44296-D147-5372-E353-5D87F522AAD9}"/>
                </a:ext>
              </a:extLst>
            </p:cNvPr>
            <p:cNvSpPr/>
            <p:nvPr/>
          </p:nvSpPr>
          <p:spPr>
            <a:xfrm>
              <a:off x="4083450" y="2687000"/>
              <a:ext cx="30850" cy="23400"/>
            </a:xfrm>
            <a:custGeom>
              <a:avLst/>
              <a:gdLst/>
              <a:ahLst/>
              <a:cxnLst/>
              <a:rect l="l" t="t" r="r" b="b"/>
              <a:pathLst>
                <a:path w="1234" h="936" extrusionOk="0">
                  <a:moveTo>
                    <a:pt x="859" y="1"/>
                  </a:moveTo>
                  <a:cubicBezTo>
                    <a:pt x="811" y="1"/>
                    <a:pt x="761" y="17"/>
                    <a:pt x="709" y="54"/>
                  </a:cubicBezTo>
                  <a:cubicBezTo>
                    <a:pt x="575" y="187"/>
                    <a:pt x="398" y="276"/>
                    <a:pt x="265" y="409"/>
                  </a:cubicBezTo>
                  <a:cubicBezTo>
                    <a:pt x="1" y="560"/>
                    <a:pt x="154" y="935"/>
                    <a:pt x="396" y="935"/>
                  </a:cubicBezTo>
                  <a:cubicBezTo>
                    <a:pt x="439" y="935"/>
                    <a:pt x="485" y="923"/>
                    <a:pt x="531" y="897"/>
                  </a:cubicBezTo>
                  <a:cubicBezTo>
                    <a:pt x="709" y="764"/>
                    <a:pt x="842" y="675"/>
                    <a:pt x="975" y="542"/>
                  </a:cubicBezTo>
                  <a:cubicBezTo>
                    <a:pt x="1233" y="394"/>
                    <a:pt x="1092" y="1"/>
                    <a:pt x="85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6" name="Google Shape;855;p27">
              <a:extLst>
                <a:ext uri="{FF2B5EF4-FFF2-40B4-BE49-F238E27FC236}">
                  <a16:creationId xmlns:a16="http://schemas.microsoft.com/office/drawing/2014/main" xmlns="" id="{7D385324-E063-815C-B89B-FB1226982F74}"/>
                </a:ext>
              </a:extLst>
            </p:cNvPr>
            <p:cNvSpPr/>
            <p:nvPr/>
          </p:nvSpPr>
          <p:spPr>
            <a:xfrm>
              <a:off x="4494725" y="2382800"/>
              <a:ext cx="32575" cy="18775"/>
            </a:xfrm>
            <a:custGeom>
              <a:avLst/>
              <a:gdLst/>
              <a:ahLst/>
              <a:cxnLst/>
              <a:rect l="l" t="t" r="r" b="b"/>
              <a:pathLst>
                <a:path w="1303" h="751" extrusionOk="0">
                  <a:moveTo>
                    <a:pt x="350" y="1"/>
                  </a:moveTo>
                  <a:cubicBezTo>
                    <a:pt x="75" y="1"/>
                    <a:pt x="0" y="473"/>
                    <a:pt x="319" y="553"/>
                  </a:cubicBezTo>
                  <a:cubicBezTo>
                    <a:pt x="496" y="597"/>
                    <a:pt x="674" y="686"/>
                    <a:pt x="851" y="731"/>
                  </a:cubicBezTo>
                  <a:cubicBezTo>
                    <a:pt x="887" y="744"/>
                    <a:pt x="922" y="750"/>
                    <a:pt x="953" y="750"/>
                  </a:cubicBezTo>
                  <a:cubicBezTo>
                    <a:pt x="1228" y="750"/>
                    <a:pt x="1303" y="278"/>
                    <a:pt x="984" y="198"/>
                  </a:cubicBezTo>
                  <a:cubicBezTo>
                    <a:pt x="807" y="109"/>
                    <a:pt x="629" y="65"/>
                    <a:pt x="452" y="21"/>
                  </a:cubicBezTo>
                  <a:cubicBezTo>
                    <a:pt x="415" y="7"/>
                    <a:pt x="381" y="1"/>
                    <a:pt x="35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7" name="Google Shape;856;p27">
              <a:extLst>
                <a:ext uri="{FF2B5EF4-FFF2-40B4-BE49-F238E27FC236}">
                  <a16:creationId xmlns:a16="http://schemas.microsoft.com/office/drawing/2014/main" xmlns="" id="{4403D315-6DBD-C0AD-CD65-3749F3A873A8}"/>
                </a:ext>
              </a:extLst>
            </p:cNvPr>
            <p:cNvSpPr/>
            <p:nvPr/>
          </p:nvSpPr>
          <p:spPr>
            <a:xfrm>
              <a:off x="4388425" y="2626925"/>
              <a:ext cx="33300" cy="17075"/>
            </a:xfrm>
            <a:custGeom>
              <a:avLst/>
              <a:gdLst/>
              <a:ahLst/>
              <a:cxnLst/>
              <a:rect l="l" t="t" r="r" b="b"/>
              <a:pathLst>
                <a:path w="1332" h="683" extrusionOk="0">
                  <a:moveTo>
                    <a:pt x="1076" y="1"/>
                  </a:moveTo>
                  <a:cubicBezTo>
                    <a:pt x="1042" y="1"/>
                    <a:pt x="1008" y="6"/>
                    <a:pt x="977" y="17"/>
                  </a:cubicBezTo>
                  <a:cubicBezTo>
                    <a:pt x="711" y="61"/>
                    <a:pt x="444" y="61"/>
                    <a:pt x="223" y="105"/>
                  </a:cubicBezTo>
                  <a:cubicBezTo>
                    <a:pt x="45" y="150"/>
                    <a:pt x="1" y="327"/>
                    <a:pt x="1" y="460"/>
                  </a:cubicBezTo>
                  <a:cubicBezTo>
                    <a:pt x="45" y="638"/>
                    <a:pt x="223" y="682"/>
                    <a:pt x="356" y="682"/>
                  </a:cubicBezTo>
                  <a:cubicBezTo>
                    <a:pt x="622" y="638"/>
                    <a:pt x="844" y="593"/>
                    <a:pt x="1110" y="549"/>
                  </a:cubicBezTo>
                  <a:cubicBezTo>
                    <a:pt x="1287" y="505"/>
                    <a:pt x="1332" y="327"/>
                    <a:pt x="1332" y="194"/>
                  </a:cubicBezTo>
                  <a:cubicBezTo>
                    <a:pt x="1298" y="59"/>
                    <a:pt x="1186" y="1"/>
                    <a:pt x="10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8" name="Google Shape;857;p27">
              <a:extLst>
                <a:ext uri="{FF2B5EF4-FFF2-40B4-BE49-F238E27FC236}">
                  <a16:creationId xmlns:a16="http://schemas.microsoft.com/office/drawing/2014/main" xmlns="" id="{7862187E-1B3F-E6CD-48CF-62061F78E053}"/>
                </a:ext>
              </a:extLst>
            </p:cNvPr>
            <p:cNvSpPr/>
            <p:nvPr/>
          </p:nvSpPr>
          <p:spPr>
            <a:xfrm>
              <a:off x="4502725" y="2513225"/>
              <a:ext cx="38750" cy="23025"/>
            </a:xfrm>
            <a:custGeom>
              <a:avLst/>
              <a:gdLst/>
              <a:ahLst/>
              <a:cxnLst/>
              <a:rect l="l" t="t" r="r" b="b"/>
              <a:pathLst>
                <a:path w="1550" h="921" extrusionOk="0">
                  <a:moveTo>
                    <a:pt x="1112" y="1"/>
                  </a:moveTo>
                  <a:cubicBezTo>
                    <a:pt x="1068" y="1"/>
                    <a:pt x="1021" y="13"/>
                    <a:pt x="975" y="39"/>
                  </a:cubicBezTo>
                  <a:cubicBezTo>
                    <a:pt x="753" y="128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9"/>
                    <a:pt x="575" y="882"/>
                  </a:cubicBezTo>
                  <a:cubicBezTo>
                    <a:pt x="797" y="749"/>
                    <a:pt x="1019" y="616"/>
                    <a:pt x="1285" y="527"/>
                  </a:cubicBezTo>
                  <a:cubicBezTo>
                    <a:pt x="1549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9" name="Google Shape;858;p27">
              <a:extLst>
                <a:ext uri="{FF2B5EF4-FFF2-40B4-BE49-F238E27FC236}">
                  <a16:creationId xmlns:a16="http://schemas.microsoft.com/office/drawing/2014/main" xmlns="" id="{7267F865-6164-2098-4F7A-C3E9788E2128}"/>
                </a:ext>
              </a:extLst>
            </p:cNvPr>
            <p:cNvSpPr/>
            <p:nvPr/>
          </p:nvSpPr>
          <p:spPr>
            <a:xfrm>
              <a:off x="4370475" y="2408325"/>
              <a:ext cx="32725" cy="18750"/>
            </a:xfrm>
            <a:custGeom>
              <a:avLst/>
              <a:gdLst/>
              <a:ahLst/>
              <a:cxnLst/>
              <a:rect l="l" t="t" r="r" b="b"/>
              <a:pathLst>
                <a:path w="1309" h="750" extrusionOk="0">
                  <a:moveTo>
                    <a:pt x="362" y="0"/>
                  </a:moveTo>
                  <a:cubicBezTo>
                    <a:pt x="111" y="0"/>
                    <a:pt x="1" y="473"/>
                    <a:pt x="319" y="553"/>
                  </a:cubicBezTo>
                  <a:cubicBezTo>
                    <a:pt x="497" y="641"/>
                    <a:pt x="674" y="686"/>
                    <a:pt x="852" y="730"/>
                  </a:cubicBezTo>
                  <a:cubicBezTo>
                    <a:pt x="888" y="744"/>
                    <a:pt x="922" y="750"/>
                    <a:pt x="954" y="750"/>
                  </a:cubicBezTo>
                  <a:cubicBezTo>
                    <a:pt x="1229" y="750"/>
                    <a:pt x="1308" y="277"/>
                    <a:pt x="1029" y="198"/>
                  </a:cubicBezTo>
                  <a:cubicBezTo>
                    <a:pt x="852" y="153"/>
                    <a:pt x="674" y="65"/>
                    <a:pt x="453" y="20"/>
                  </a:cubicBezTo>
                  <a:cubicBezTo>
                    <a:pt x="421" y="6"/>
                    <a:pt x="390" y="0"/>
                    <a:pt x="3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0" name="Google Shape;859;p27">
              <a:extLst>
                <a:ext uri="{FF2B5EF4-FFF2-40B4-BE49-F238E27FC236}">
                  <a16:creationId xmlns:a16="http://schemas.microsoft.com/office/drawing/2014/main" xmlns="" id="{CB90D3C5-357F-1CA8-1E50-F2C193BEF0D0}"/>
                </a:ext>
              </a:extLst>
            </p:cNvPr>
            <p:cNvSpPr/>
            <p:nvPr/>
          </p:nvSpPr>
          <p:spPr>
            <a:xfrm>
              <a:off x="4163275" y="2276775"/>
              <a:ext cx="31075" cy="24525"/>
            </a:xfrm>
            <a:custGeom>
              <a:avLst/>
              <a:gdLst/>
              <a:ahLst/>
              <a:cxnLst/>
              <a:rect l="l" t="t" r="r" b="b"/>
              <a:pathLst>
                <a:path w="1243" h="981" extrusionOk="0">
                  <a:moveTo>
                    <a:pt x="336" y="1"/>
                  </a:moveTo>
                  <a:cubicBezTo>
                    <a:pt x="240" y="1"/>
                    <a:pt x="146" y="50"/>
                    <a:pt x="89" y="135"/>
                  </a:cubicBezTo>
                  <a:cubicBezTo>
                    <a:pt x="0" y="269"/>
                    <a:pt x="44" y="446"/>
                    <a:pt x="178" y="535"/>
                  </a:cubicBezTo>
                  <a:cubicBezTo>
                    <a:pt x="399" y="668"/>
                    <a:pt x="577" y="801"/>
                    <a:pt x="754" y="934"/>
                  </a:cubicBezTo>
                  <a:cubicBezTo>
                    <a:pt x="802" y="966"/>
                    <a:pt x="854" y="980"/>
                    <a:pt x="907" y="980"/>
                  </a:cubicBezTo>
                  <a:cubicBezTo>
                    <a:pt x="1002" y="980"/>
                    <a:pt x="1096" y="931"/>
                    <a:pt x="1154" y="845"/>
                  </a:cubicBezTo>
                  <a:cubicBezTo>
                    <a:pt x="1242" y="712"/>
                    <a:pt x="1154" y="535"/>
                    <a:pt x="1065" y="446"/>
                  </a:cubicBezTo>
                  <a:cubicBezTo>
                    <a:pt x="843" y="313"/>
                    <a:pt x="666" y="180"/>
                    <a:pt x="488" y="47"/>
                  </a:cubicBezTo>
                  <a:cubicBezTo>
                    <a:pt x="441" y="15"/>
                    <a:pt x="388" y="1"/>
                    <a:pt x="33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1" name="Google Shape;860;p27">
              <a:extLst>
                <a:ext uri="{FF2B5EF4-FFF2-40B4-BE49-F238E27FC236}">
                  <a16:creationId xmlns:a16="http://schemas.microsoft.com/office/drawing/2014/main" xmlns="" id="{B0A15E31-06AA-C218-AEA0-997D8F932717}"/>
                </a:ext>
              </a:extLst>
            </p:cNvPr>
            <p:cNvSpPr/>
            <p:nvPr/>
          </p:nvSpPr>
          <p:spPr>
            <a:xfrm>
              <a:off x="4271525" y="2406350"/>
              <a:ext cx="32825" cy="18525"/>
            </a:xfrm>
            <a:custGeom>
              <a:avLst/>
              <a:gdLst/>
              <a:ahLst/>
              <a:cxnLst/>
              <a:rect l="l" t="t" r="r" b="b"/>
              <a:pathLst>
                <a:path w="1313" h="741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506" y="632"/>
                    <a:pt x="684" y="676"/>
                    <a:pt x="861" y="720"/>
                  </a:cubicBezTo>
                  <a:cubicBezTo>
                    <a:pt x="898" y="734"/>
                    <a:pt x="932" y="740"/>
                    <a:pt x="963" y="740"/>
                  </a:cubicBezTo>
                  <a:cubicBezTo>
                    <a:pt x="1238" y="740"/>
                    <a:pt x="1313" y="268"/>
                    <a:pt x="994" y="188"/>
                  </a:cubicBezTo>
                  <a:cubicBezTo>
                    <a:pt x="817" y="144"/>
                    <a:pt x="639" y="55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2" name="Google Shape;861;p27">
              <a:extLst>
                <a:ext uri="{FF2B5EF4-FFF2-40B4-BE49-F238E27FC236}">
                  <a16:creationId xmlns:a16="http://schemas.microsoft.com/office/drawing/2014/main" xmlns="" id="{51AF30C2-6B37-934F-4579-210059A85FEA}"/>
                </a:ext>
              </a:extLst>
            </p:cNvPr>
            <p:cNvSpPr/>
            <p:nvPr/>
          </p:nvSpPr>
          <p:spPr>
            <a:xfrm>
              <a:off x="4165475" y="2650325"/>
              <a:ext cx="33300" cy="16950"/>
            </a:xfrm>
            <a:custGeom>
              <a:avLst/>
              <a:gdLst/>
              <a:ahLst/>
              <a:cxnLst/>
              <a:rect l="l" t="t" r="r" b="b"/>
              <a:pathLst>
                <a:path w="1332" h="678" extrusionOk="0">
                  <a:moveTo>
                    <a:pt x="1051" y="1"/>
                  </a:moveTo>
                  <a:cubicBezTo>
                    <a:pt x="1025" y="1"/>
                    <a:pt x="1001" y="5"/>
                    <a:pt x="977" y="12"/>
                  </a:cubicBezTo>
                  <a:cubicBezTo>
                    <a:pt x="711" y="57"/>
                    <a:pt x="445" y="101"/>
                    <a:pt x="223" y="101"/>
                  </a:cubicBezTo>
                  <a:cubicBezTo>
                    <a:pt x="45" y="145"/>
                    <a:pt x="1" y="323"/>
                    <a:pt x="1" y="456"/>
                  </a:cubicBezTo>
                  <a:cubicBezTo>
                    <a:pt x="45" y="634"/>
                    <a:pt x="223" y="678"/>
                    <a:pt x="356" y="678"/>
                  </a:cubicBezTo>
                  <a:cubicBezTo>
                    <a:pt x="622" y="634"/>
                    <a:pt x="844" y="589"/>
                    <a:pt x="1110" y="545"/>
                  </a:cubicBezTo>
                  <a:cubicBezTo>
                    <a:pt x="1288" y="545"/>
                    <a:pt x="1332" y="323"/>
                    <a:pt x="1332" y="190"/>
                  </a:cubicBezTo>
                  <a:cubicBezTo>
                    <a:pt x="1295" y="80"/>
                    <a:pt x="1169" y="1"/>
                    <a:pt x="105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3" name="Google Shape;862;p27">
              <a:extLst>
                <a:ext uri="{FF2B5EF4-FFF2-40B4-BE49-F238E27FC236}">
                  <a16:creationId xmlns:a16="http://schemas.microsoft.com/office/drawing/2014/main" xmlns="" id="{4AEFBF57-25F4-27EF-D13C-4821A8341FFE}"/>
                </a:ext>
              </a:extLst>
            </p:cNvPr>
            <p:cNvSpPr/>
            <p:nvPr/>
          </p:nvSpPr>
          <p:spPr>
            <a:xfrm>
              <a:off x="3946975" y="2914200"/>
              <a:ext cx="34400" cy="17075"/>
            </a:xfrm>
            <a:custGeom>
              <a:avLst/>
              <a:gdLst/>
              <a:ahLst/>
              <a:cxnLst/>
              <a:rect l="l" t="t" r="r" b="b"/>
              <a:pathLst>
                <a:path w="1376" h="683" extrusionOk="0">
                  <a:moveTo>
                    <a:pt x="1114" y="1"/>
                  </a:moveTo>
                  <a:cubicBezTo>
                    <a:pt x="1084" y="1"/>
                    <a:pt x="1052" y="6"/>
                    <a:pt x="1021" y="17"/>
                  </a:cubicBezTo>
                  <a:cubicBezTo>
                    <a:pt x="755" y="17"/>
                    <a:pt x="488" y="61"/>
                    <a:pt x="267" y="106"/>
                  </a:cubicBezTo>
                  <a:cubicBezTo>
                    <a:pt x="89" y="150"/>
                    <a:pt x="0" y="328"/>
                    <a:pt x="45" y="461"/>
                  </a:cubicBezTo>
                  <a:cubicBezTo>
                    <a:pt x="89" y="638"/>
                    <a:pt x="267" y="682"/>
                    <a:pt x="400" y="682"/>
                  </a:cubicBezTo>
                  <a:cubicBezTo>
                    <a:pt x="666" y="638"/>
                    <a:pt x="888" y="594"/>
                    <a:pt x="1154" y="549"/>
                  </a:cubicBezTo>
                  <a:cubicBezTo>
                    <a:pt x="1287" y="505"/>
                    <a:pt x="1376" y="328"/>
                    <a:pt x="1331" y="194"/>
                  </a:cubicBezTo>
                  <a:cubicBezTo>
                    <a:pt x="1298" y="59"/>
                    <a:pt x="1212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4" name="Google Shape;863;p27">
              <a:extLst>
                <a:ext uri="{FF2B5EF4-FFF2-40B4-BE49-F238E27FC236}">
                  <a16:creationId xmlns:a16="http://schemas.microsoft.com/office/drawing/2014/main" xmlns="" id="{A432BF22-5B20-5D3B-5B70-78A51DA9DE24}"/>
                </a:ext>
              </a:extLst>
            </p:cNvPr>
            <p:cNvSpPr/>
            <p:nvPr/>
          </p:nvSpPr>
          <p:spPr>
            <a:xfrm>
              <a:off x="4279775" y="2536525"/>
              <a:ext cx="38575" cy="23025"/>
            </a:xfrm>
            <a:custGeom>
              <a:avLst/>
              <a:gdLst/>
              <a:ahLst/>
              <a:cxnLst/>
              <a:rect l="l" t="t" r="r" b="b"/>
              <a:pathLst>
                <a:path w="1543" h="921" extrusionOk="0">
                  <a:moveTo>
                    <a:pt x="1112" y="1"/>
                  </a:moveTo>
                  <a:cubicBezTo>
                    <a:pt x="1068" y="1"/>
                    <a:pt x="1021" y="12"/>
                    <a:pt x="975" y="39"/>
                  </a:cubicBezTo>
                  <a:cubicBezTo>
                    <a:pt x="753" y="172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8"/>
                    <a:pt x="576" y="882"/>
                  </a:cubicBezTo>
                  <a:cubicBezTo>
                    <a:pt x="797" y="749"/>
                    <a:pt x="1019" y="660"/>
                    <a:pt x="1241" y="527"/>
                  </a:cubicBezTo>
                  <a:cubicBezTo>
                    <a:pt x="1543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5" name="Google Shape;864;p27">
              <a:extLst>
                <a:ext uri="{FF2B5EF4-FFF2-40B4-BE49-F238E27FC236}">
                  <a16:creationId xmlns:a16="http://schemas.microsoft.com/office/drawing/2014/main" xmlns="" id="{56A38BA1-B42E-D54C-B887-856F8425BE0E}"/>
                </a:ext>
              </a:extLst>
            </p:cNvPr>
            <p:cNvSpPr/>
            <p:nvPr/>
          </p:nvSpPr>
          <p:spPr>
            <a:xfrm>
              <a:off x="4147300" y="2431850"/>
              <a:ext cx="32875" cy="18550"/>
            </a:xfrm>
            <a:custGeom>
              <a:avLst/>
              <a:gdLst/>
              <a:ahLst/>
              <a:cxnLst/>
              <a:rect l="l" t="t" r="r" b="b"/>
              <a:pathLst>
                <a:path w="1315" h="742" extrusionOk="0">
                  <a:moveTo>
                    <a:pt x="393" y="1"/>
                  </a:moveTo>
                  <a:cubicBezTo>
                    <a:pt x="127" y="1"/>
                    <a:pt x="1" y="465"/>
                    <a:pt x="329" y="588"/>
                  </a:cubicBezTo>
                  <a:cubicBezTo>
                    <a:pt x="506" y="632"/>
                    <a:pt x="683" y="676"/>
                    <a:pt x="861" y="721"/>
                  </a:cubicBezTo>
                  <a:cubicBezTo>
                    <a:pt x="900" y="735"/>
                    <a:pt x="936" y="742"/>
                    <a:pt x="969" y="742"/>
                  </a:cubicBezTo>
                  <a:cubicBezTo>
                    <a:pt x="1240" y="742"/>
                    <a:pt x="1315" y="307"/>
                    <a:pt x="1038" y="188"/>
                  </a:cubicBezTo>
                  <a:cubicBezTo>
                    <a:pt x="861" y="144"/>
                    <a:pt x="683" y="55"/>
                    <a:pt x="462" y="11"/>
                  </a:cubicBezTo>
                  <a:cubicBezTo>
                    <a:pt x="438" y="4"/>
                    <a:pt x="415" y="1"/>
                    <a:pt x="39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6" name="Google Shape;865;p27">
              <a:extLst>
                <a:ext uri="{FF2B5EF4-FFF2-40B4-BE49-F238E27FC236}">
                  <a16:creationId xmlns:a16="http://schemas.microsoft.com/office/drawing/2014/main" xmlns="" id="{C84D0E2F-AD90-A6CE-B107-90958541FC58}"/>
                </a:ext>
              </a:extLst>
            </p:cNvPr>
            <p:cNvSpPr/>
            <p:nvPr/>
          </p:nvSpPr>
          <p:spPr>
            <a:xfrm>
              <a:off x="5144450" y="1702550"/>
              <a:ext cx="17500" cy="22000"/>
            </a:xfrm>
            <a:custGeom>
              <a:avLst/>
              <a:gdLst/>
              <a:ahLst/>
              <a:cxnLst/>
              <a:rect l="l" t="t" r="r" b="b"/>
              <a:pathLst>
                <a:path w="700" h="880" extrusionOk="0">
                  <a:moveTo>
                    <a:pt x="432" y="0"/>
                  </a:moveTo>
                  <a:cubicBezTo>
                    <a:pt x="371" y="0"/>
                    <a:pt x="314" y="35"/>
                    <a:pt x="285" y="122"/>
                  </a:cubicBezTo>
                  <a:cubicBezTo>
                    <a:pt x="196" y="255"/>
                    <a:pt x="152" y="432"/>
                    <a:pt x="63" y="566"/>
                  </a:cubicBezTo>
                  <a:cubicBezTo>
                    <a:pt x="0" y="722"/>
                    <a:pt x="159" y="879"/>
                    <a:pt x="289" y="879"/>
                  </a:cubicBezTo>
                  <a:cubicBezTo>
                    <a:pt x="343" y="879"/>
                    <a:pt x="392" y="852"/>
                    <a:pt x="418" y="787"/>
                  </a:cubicBezTo>
                  <a:cubicBezTo>
                    <a:pt x="507" y="610"/>
                    <a:pt x="551" y="477"/>
                    <a:pt x="640" y="299"/>
                  </a:cubicBezTo>
                  <a:cubicBezTo>
                    <a:pt x="700" y="150"/>
                    <a:pt x="558" y="0"/>
                    <a:pt x="43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7" name="Google Shape;866;p27">
              <a:extLst>
                <a:ext uri="{FF2B5EF4-FFF2-40B4-BE49-F238E27FC236}">
                  <a16:creationId xmlns:a16="http://schemas.microsoft.com/office/drawing/2014/main" xmlns="" id="{244CA27D-34B9-2D31-0329-8C696EA6C458}"/>
                </a:ext>
              </a:extLst>
            </p:cNvPr>
            <p:cNvSpPr/>
            <p:nvPr/>
          </p:nvSpPr>
          <p:spPr>
            <a:xfrm>
              <a:off x="5077800" y="1797925"/>
              <a:ext cx="11675" cy="19150"/>
            </a:xfrm>
            <a:custGeom>
              <a:avLst/>
              <a:gdLst/>
              <a:ahLst/>
              <a:cxnLst/>
              <a:rect l="l" t="t" r="r" b="b"/>
              <a:pathLst>
                <a:path w="467" h="766" extrusionOk="0">
                  <a:moveTo>
                    <a:pt x="267" y="0"/>
                  </a:moveTo>
                  <a:cubicBezTo>
                    <a:pt x="167" y="0"/>
                    <a:pt x="67" y="56"/>
                    <a:pt x="67" y="167"/>
                  </a:cubicBezTo>
                  <a:cubicBezTo>
                    <a:pt x="23" y="300"/>
                    <a:pt x="23" y="433"/>
                    <a:pt x="23" y="566"/>
                  </a:cubicBezTo>
                  <a:cubicBezTo>
                    <a:pt x="0" y="699"/>
                    <a:pt x="89" y="766"/>
                    <a:pt x="189" y="766"/>
                  </a:cubicBezTo>
                  <a:cubicBezTo>
                    <a:pt x="289" y="766"/>
                    <a:pt x="400" y="699"/>
                    <a:pt x="422" y="566"/>
                  </a:cubicBezTo>
                  <a:cubicBezTo>
                    <a:pt x="422" y="433"/>
                    <a:pt x="422" y="300"/>
                    <a:pt x="466" y="167"/>
                  </a:cubicBezTo>
                  <a:cubicBezTo>
                    <a:pt x="466" y="56"/>
                    <a:pt x="366" y="0"/>
                    <a:pt x="26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8" name="Google Shape;867;p27">
              <a:extLst>
                <a:ext uri="{FF2B5EF4-FFF2-40B4-BE49-F238E27FC236}">
                  <a16:creationId xmlns:a16="http://schemas.microsoft.com/office/drawing/2014/main" xmlns="" id="{00F6B12B-2DE2-9AC2-F2FE-C3AECFE549C1}"/>
                </a:ext>
              </a:extLst>
            </p:cNvPr>
            <p:cNvSpPr/>
            <p:nvPr/>
          </p:nvSpPr>
          <p:spPr>
            <a:xfrm>
              <a:off x="4892875" y="1761800"/>
              <a:ext cx="17150" cy="21825"/>
            </a:xfrm>
            <a:custGeom>
              <a:avLst/>
              <a:gdLst/>
              <a:ahLst/>
              <a:cxnLst/>
              <a:rect l="l" t="t" r="r" b="b"/>
              <a:pathLst>
                <a:path w="686" h="873" extrusionOk="0">
                  <a:moveTo>
                    <a:pt x="253" y="0"/>
                  </a:moveTo>
                  <a:cubicBezTo>
                    <a:pt x="126" y="0"/>
                    <a:pt x="1" y="102"/>
                    <a:pt x="54" y="236"/>
                  </a:cubicBezTo>
                  <a:cubicBezTo>
                    <a:pt x="143" y="414"/>
                    <a:pt x="188" y="591"/>
                    <a:pt x="232" y="725"/>
                  </a:cubicBezTo>
                  <a:cubicBezTo>
                    <a:pt x="284" y="829"/>
                    <a:pt x="371" y="872"/>
                    <a:pt x="452" y="872"/>
                  </a:cubicBezTo>
                  <a:cubicBezTo>
                    <a:pt x="576" y="872"/>
                    <a:pt x="685" y="770"/>
                    <a:pt x="631" y="636"/>
                  </a:cubicBezTo>
                  <a:cubicBezTo>
                    <a:pt x="587" y="458"/>
                    <a:pt x="498" y="281"/>
                    <a:pt x="454" y="148"/>
                  </a:cubicBezTo>
                  <a:cubicBezTo>
                    <a:pt x="419" y="43"/>
                    <a:pt x="336" y="0"/>
                    <a:pt x="25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9" name="Google Shape;868;p27">
              <a:extLst>
                <a:ext uri="{FF2B5EF4-FFF2-40B4-BE49-F238E27FC236}">
                  <a16:creationId xmlns:a16="http://schemas.microsoft.com/office/drawing/2014/main" xmlns="" id="{69219F50-96EC-6235-0985-5E453E057B7D}"/>
                </a:ext>
              </a:extLst>
            </p:cNvPr>
            <p:cNvSpPr/>
            <p:nvPr/>
          </p:nvSpPr>
          <p:spPr>
            <a:xfrm>
              <a:off x="4984000" y="1825025"/>
              <a:ext cx="22350" cy="20700"/>
            </a:xfrm>
            <a:custGeom>
              <a:avLst/>
              <a:gdLst/>
              <a:ahLst/>
              <a:cxnLst/>
              <a:rect l="l" t="t" r="r" b="b"/>
              <a:pathLst>
                <a:path w="894" h="828" extrusionOk="0">
                  <a:moveTo>
                    <a:pt x="271" y="0"/>
                  </a:moveTo>
                  <a:cubicBezTo>
                    <a:pt x="125" y="0"/>
                    <a:pt x="0" y="189"/>
                    <a:pt x="136" y="325"/>
                  </a:cubicBezTo>
                  <a:lnTo>
                    <a:pt x="491" y="769"/>
                  </a:lnTo>
                  <a:cubicBezTo>
                    <a:pt x="533" y="810"/>
                    <a:pt x="579" y="827"/>
                    <a:pt x="623" y="827"/>
                  </a:cubicBezTo>
                  <a:cubicBezTo>
                    <a:pt x="769" y="827"/>
                    <a:pt x="894" y="639"/>
                    <a:pt x="758" y="503"/>
                  </a:cubicBezTo>
                  <a:cubicBezTo>
                    <a:pt x="624" y="325"/>
                    <a:pt x="536" y="192"/>
                    <a:pt x="403" y="59"/>
                  </a:cubicBezTo>
                  <a:cubicBezTo>
                    <a:pt x="361" y="18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0" name="Google Shape;869;p27">
              <a:extLst>
                <a:ext uri="{FF2B5EF4-FFF2-40B4-BE49-F238E27FC236}">
                  <a16:creationId xmlns:a16="http://schemas.microsoft.com/office/drawing/2014/main" xmlns="" id="{5A3CBEE6-D205-9A73-2351-16F6DEE1D414}"/>
                </a:ext>
              </a:extLst>
            </p:cNvPr>
            <p:cNvSpPr/>
            <p:nvPr/>
          </p:nvSpPr>
          <p:spPr>
            <a:xfrm>
              <a:off x="5041750" y="1717225"/>
              <a:ext cx="11125" cy="19175"/>
            </a:xfrm>
            <a:custGeom>
              <a:avLst/>
              <a:gdLst/>
              <a:ahLst/>
              <a:cxnLst/>
              <a:rect l="l" t="t" r="r" b="b"/>
              <a:pathLst>
                <a:path w="445" h="767" extrusionOk="0">
                  <a:moveTo>
                    <a:pt x="244" y="1"/>
                  </a:moveTo>
                  <a:cubicBezTo>
                    <a:pt x="145" y="1"/>
                    <a:pt x="45" y="67"/>
                    <a:pt x="45" y="200"/>
                  </a:cubicBezTo>
                  <a:cubicBezTo>
                    <a:pt x="45" y="333"/>
                    <a:pt x="0" y="467"/>
                    <a:pt x="0" y="600"/>
                  </a:cubicBezTo>
                  <a:cubicBezTo>
                    <a:pt x="0" y="711"/>
                    <a:pt x="89" y="766"/>
                    <a:pt x="183" y="766"/>
                  </a:cubicBezTo>
                  <a:cubicBezTo>
                    <a:pt x="278" y="766"/>
                    <a:pt x="377" y="711"/>
                    <a:pt x="400" y="600"/>
                  </a:cubicBezTo>
                  <a:cubicBezTo>
                    <a:pt x="400" y="467"/>
                    <a:pt x="400" y="333"/>
                    <a:pt x="444" y="200"/>
                  </a:cubicBezTo>
                  <a:cubicBezTo>
                    <a:pt x="444" y="67"/>
                    <a:pt x="344" y="1"/>
                    <a:pt x="24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1" name="Google Shape;870;p27">
              <a:extLst>
                <a:ext uri="{FF2B5EF4-FFF2-40B4-BE49-F238E27FC236}">
                  <a16:creationId xmlns:a16="http://schemas.microsoft.com/office/drawing/2014/main" xmlns="" id="{80D60874-7030-0FBE-B037-7986E5EF92DA}"/>
                </a:ext>
              </a:extLst>
            </p:cNvPr>
            <p:cNvSpPr/>
            <p:nvPr/>
          </p:nvSpPr>
          <p:spPr>
            <a:xfrm>
              <a:off x="5027875" y="1649575"/>
              <a:ext cx="11125" cy="18875"/>
            </a:xfrm>
            <a:custGeom>
              <a:avLst/>
              <a:gdLst/>
              <a:ahLst/>
              <a:cxnLst/>
              <a:rect l="l" t="t" r="r" b="b"/>
              <a:pathLst>
                <a:path w="445" h="755" extrusionOk="0">
                  <a:moveTo>
                    <a:pt x="256" y="0"/>
                  </a:moveTo>
                  <a:cubicBezTo>
                    <a:pt x="156" y="0"/>
                    <a:pt x="45" y="67"/>
                    <a:pt x="23" y="200"/>
                  </a:cubicBezTo>
                  <a:cubicBezTo>
                    <a:pt x="23" y="333"/>
                    <a:pt x="23" y="422"/>
                    <a:pt x="23" y="555"/>
                  </a:cubicBezTo>
                  <a:cubicBezTo>
                    <a:pt x="1" y="688"/>
                    <a:pt x="90" y="755"/>
                    <a:pt x="184" y="755"/>
                  </a:cubicBezTo>
                  <a:cubicBezTo>
                    <a:pt x="278" y="755"/>
                    <a:pt x="378" y="688"/>
                    <a:pt x="378" y="555"/>
                  </a:cubicBezTo>
                  <a:cubicBezTo>
                    <a:pt x="422" y="422"/>
                    <a:pt x="422" y="333"/>
                    <a:pt x="422" y="200"/>
                  </a:cubicBezTo>
                  <a:cubicBezTo>
                    <a:pt x="444" y="67"/>
                    <a:pt x="356" y="0"/>
                    <a:pt x="2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2" name="Google Shape;871;p27">
              <a:extLst>
                <a:ext uri="{FF2B5EF4-FFF2-40B4-BE49-F238E27FC236}">
                  <a16:creationId xmlns:a16="http://schemas.microsoft.com/office/drawing/2014/main" xmlns="" id="{24D43F0B-D462-DD48-E4EB-093924FA5C4C}"/>
                </a:ext>
              </a:extLst>
            </p:cNvPr>
            <p:cNvSpPr/>
            <p:nvPr/>
          </p:nvSpPr>
          <p:spPr>
            <a:xfrm>
              <a:off x="4933825" y="1676400"/>
              <a:ext cx="21725" cy="21150"/>
            </a:xfrm>
            <a:custGeom>
              <a:avLst/>
              <a:gdLst/>
              <a:ahLst/>
              <a:cxnLst/>
              <a:rect l="l" t="t" r="r" b="b"/>
              <a:pathLst>
                <a:path w="869" h="846" extrusionOk="0">
                  <a:moveTo>
                    <a:pt x="281" y="0"/>
                  </a:moveTo>
                  <a:cubicBezTo>
                    <a:pt x="133" y="0"/>
                    <a:pt x="0" y="189"/>
                    <a:pt x="102" y="325"/>
                  </a:cubicBezTo>
                  <a:cubicBezTo>
                    <a:pt x="236" y="502"/>
                    <a:pt x="369" y="635"/>
                    <a:pt x="457" y="769"/>
                  </a:cubicBezTo>
                  <a:cubicBezTo>
                    <a:pt x="501" y="823"/>
                    <a:pt x="550" y="846"/>
                    <a:pt x="597" y="846"/>
                  </a:cubicBezTo>
                  <a:cubicBezTo>
                    <a:pt x="742" y="846"/>
                    <a:pt x="868" y="636"/>
                    <a:pt x="768" y="502"/>
                  </a:cubicBezTo>
                  <a:cubicBezTo>
                    <a:pt x="635" y="369"/>
                    <a:pt x="502" y="192"/>
                    <a:pt x="413" y="59"/>
                  </a:cubicBezTo>
                  <a:cubicBezTo>
                    <a:pt x="372" y="17"/>
                    <a:pt x="326" y="0"/>
                    <a:pt x="28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3" name="Google Shape;872;p27">
              <a:extLst>
                <a:ext uri="{FF2B5EF4-FFF2-40B4-BE49-F238E27FC236}">
                  <a16:creationId xmlns:a16="http://schemas.microsoft.com/office/drawing/2014/main" xmlns="" id="{431489FE-ED3A-4A69-68AF-5FED67D43484}"/>
                </a:ext>
              </a:extLst>
            </p:cNvPr>
            <p:cNvSpPr/>
            <p:nvPr/>
          </p:nvSpPr>
          <p:spPr>
            <a:xfrm>
              <a:off x="3394600" y="2850425"/>
              <a:ext cx="64125" cy="23375"/>
            </a:xfrm>
            <a:custGeom>
              <a:avLst/>
              <a:gdLst/>
              <a:ahLst/>
              <a:cxnLst/>
              <a:rect l="l" t="t" r="r" b="b"/>
              <a:pathLst>
                <a:path w="2565" h="935" extrusionOk="0">
                  <a:moveTo>
                    <a:pt x="2134" y="1"/>
                  </a:moveTo>
                  <a:cubicBezTo>
                    <a:pt x="2090" y="1"/>
                    <a:pt x="2043" y="12"/>
                    <a:pt x="1997" y="39"/>
                  </a:cubicBezTo>
                  <a:cubicBezTo>
                    <a:pt x="1464" y="305"/>
                    <a:pt x="932" y="394"/>
                    <a:pt x="355" y="394"/>
                  </a:cubicBezTo>
                  <a:cubicBezTo>
                    <a:pt x="342" y="392"/>
                    <a:pt x="329" y="391"/>
                    <a:pt x="317" y="391"/>
                  </a:cubicBezTo>
                  <a:cubicBezTo>
                    <a:pt x="1" y="391"/>
                    <a:pt x="13" y="926"/>
                    <a:pt x="355" y="926"/>
                  </a:cubicBezTo>
                  <a:cubicBezTo>
                    <a:pt x="444" y="932"/>
                    <a:pt x="531" y="935"/>
                    <a:pt x="617" y="935"/>
                  </a:cubicBezTo>
                  <a:cubicBezTo>
                    <a:pt x="1220" y="935"/>
                    <a:pt x="1758" y="799"/>
                    <a:pt x="2263" y="527"/>
                  </a:cubicBezTo>
                  <a:cubicBezTo>
                    <a:pt x="2565" y="376"/>
                    <a:pt x="2386" y="1"/>
                    <a:pt x="213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4" name="Google Shape;873;p27">
              <a:extLst>
                <a:ext uri="{FF2B5EF4-FFF2-40B4-BE49-F238E27FC236}">
                  <a16:creationId xmlns:a16="http://schemas.microsoft.com/office/drawing/2014/main" xmlns="" id="{124D32FE-B330-4F54-A752-FEE2238A9589}"/>
                </a:ext>
              </a:extLst>
            </p:cNvPr>
            <p:cNvSpPr/>
            <p:nvPr/>
          </p:nvSpPr>
          <p:spPr>
            <a:xfrm>
              <a:off x="3753725" y="2818725"/>
              <a:ext cx="49275" cy="25450"/>
            </a:xfrm>
            <a:custGeom>
              <a:avLst/>
              <a:gdLst/>
              <a:ahLst/>
              <a:cxnLst/>
              <a:rect l="l" t="t" r="r" b="b"/>
              <a:pathLst>
                <a:path w="1971" h="1018" extrusionOk="0">
                  <a:moveTo>
                    <a:pt x="1610" y="0"/>
                  </a:moveTo>
                  <a:cubicBezTo>
                    <a:pt x="1581" y="0"/>
                    <a:pt x="1551" y="7"/>
                    <a:pt x="1519" y="20"/>
                  </a:cubicBezTo>
                  <a:cubicBezTo>
                    <a:pt x="1120" y="153"/>
                    <a:pt x="720" y="331"/>
                    <a:pt x="277" y="464"/>
                  </a:cubicBezTo>
                  <a:cubicBezTo>
                    <a:pt x="0" y="583"/>
                    <a:pt x="75" y="1018"/>
                    <a:pt x="346" y="1018"/>
                  </a:cubicBezTo>
                  <a:cubicBezTo>
                    <a:pt x="379" y="1018"/>
                    <a:pt x="415" y="1011"/>
                    <a:pt x="454" y="996"/>
                  </a:cubicBezTo>
                  <a:cubicBezTo>
                    <a:pt x="853" y="863"/>
                    <a:pt x="1253" y="730"/>
                    <a:pt x="1652" y="553"/>
                  </a:cubicBezTo>
                  <a:cubicBezTo>
                    <a:pt x="1971" y="473"/>
                    <a:pt x="1860" y="0"/>
                    <a:pt x="16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5" name="Google Shape;874;p27">
              <a:extLst>
                <a:ext uri="{FF2B5EF4-FFF2-40B4-BE49-F238E27FC236}">
                  <a16:creationId xmlns:a16="http://schemas.microsoft.com/office/drawing/2014/main" xmlns="" id="{0450CF22-F0D7-0639-D9F6-C57BF220B481}"/>
                </a:ext>
              </a:extLst>
            </p:cNvPr>
            <p:cNvSpPr/>
            <p:nvPr/>
          </p:nvSpPr>
          <p:spPr>
            <a:xfrm>
              <a:off x="2916525" y="2946725"/>
              <a:ext cx="75450" cy="16725"/>
            </a:xfrm>
            <a:custGeom>
              <a:avLst/>
              <a:gdLst/>
              <a:ahLst/>
              <a:cxnLst/>
              <a:rect l="l" t="t" r="r" b="b"/>
              <a:pathLst>
                <a:path w="3018" h="669" extrusionOk="0">
                  <a:moveTo>
                    <a:pt x="2701" y="0"/>
                  </a:moveTo>
                  <a:cubicBezTo>
                    <a:pt x="2689" y="0"/>
                    <a:pt x="2676" y="1"/>
                    <a:pt x="2663" y="3"/>
                  </a:cubicBezTo>
                  <a:cubicBezTo>
                    <a:pt x="1909" y="47"/>
                    <a:pt x="1154" y="47"/>
                    <a:pt x="400" y="91"/>
                  </a:cubicBezTo>
                  <a:cubicBezTo>
                    <a:pt x="1" y="136"/>
                    <a:pt x="1" y="668"/>
                    <a:pt x="400" y="668"/>
                  </a:cubicBezTo>
                  <a:cubicBezTo>
                    <a:pt x="1154" y="624"/>
                    <a:pt x="1909" y="579"/>
                    <a:pt x="2663" y="579"/>
                  </a:cubicBezTo>
                  <a:cubicBezTo>
                    <a:pt x="3005" y="537"/>
                    <a:pt x="3017" y="0"/>
                    <a:pt x="270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6" name="Google Shape;875;p27">
              <a:extLst>
                <a:ext uri="{FF2B5EF4-FFF2-40B4-BE49-F238E27FC236}">
                  <a16:creationId xmlns:a16="http://schemas.microsoft.com/office/drawing/2014/main" xmlns="" id="{5A68D4DD-1399-4F04-F790-8AA43AF17B73}"/>
                </a:ext>
              </a:extLst>
            </p:cNvPr>
            <p:cNvSpPr/>
            <p:nvPr/>
          </p:nvSpPr>
          <p:spPr>
            <a:xfrm>
              <a:off x="2929850" y="2702750"/>
              <a:ext cx="44375" cy="16725"/>
            </a:xfrm>
            <a:custGeom>
              <a:avLst/>
              <a:gdLst/>
              <a:ahLst/>
              <a:cxnLst/>
              <a:rect l="l" t="t" r="r" b="b"/>
              <a:pathLst>
                <a:path w="1775" h="669" extrusionOk="0">
                  <a:moveTo>
                    <a:pt x="355" y="1"/>
                  </a:moveTo>
                  <a:cubicBezTo>
                    <a:pt x="0" y="1"/>
                    <a:pt x="0" y="533"/>
                    <a:pt x="355" y="577"/>
                  </a:cubicBezTo>
                  <a:cubicBezTo>
                    <a:pt x="710" y="622"/>
                    <a:pt x="1065" y="666"/>
                    <a:pt x="1420" y="666"/>
                  </a:cubicBezTo>
                  <a:cubicBezTo>
                    <a:pt x="1433" y="668"/>
                    <a:pt x="1446" y="669"/>
                    <a:pt x="1458" y="669"/>
                  </a:cubicBezTo>
                  <a:cubicBezTo>
                    <a:pt x="1774" y="669"/>
                    <a:pt x="1762" y="132"/>
                    <a:pt x="1420" y="89"/>
                  </a:cubicBezTo>
                  <a:cubicBezTo>
                    <a:pt x="1065" y="89"/>
                    <a:pt x="710" y="45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7" name="Google Shape;876;p27">
              <a:extLst>
                <a:ext uri="{FF2B5EF4-FFF2-40B4-BE49-F238E27FC236}">
                  <a16:creationId xmlns:a16="http://schemas.microsoft.com/office/drawing/2014/main" xmlns="" id="{159E0B3F-2A2E-9533-BA0D-BD552DD86BEC}"/>
                </a:ext>
              </a:extLst>
            </p:cNvPr>
            <p:cNvSpPr/>
            <p:nvPr/>
          </p:nvSpPr>
          <p:spPr>
            <a:xfrm>
              <a:off x="3609575" y="3009100"/>
              <a:ext cx="38925" cy="23675"/>
            </a:xfrm>
            <a:custGeom>
              <a:avLst/>
              <a:gdLst/>
              <a:ahLst/>
              <a:cxnLst/>
              <a:rect l="l" t="t" r="r" b="b"/>
              <a:pathLst>
                <a:path w="1557" h="947" extrusionOk="0">
                  <a:moveTo>
                    <a:pt x="1114" y="1"/>
                  </a:moveTo>
                  <a:cubicBezTo>
                    <a:pt x="1072" y="1"/>
                    <a:pt x="1028" y="12"/>
                    <a:pt x="985" y="37"/>
                  </a:cubicBezTo>
                  <a:cubicBezTo>
                    <a:pt x="763" y="170"/>
                    <a:pt x="497" y="303"/>
                    <a:pt x="275" y="392"/>
                  </a:cubicBezTo>
                  <a:cubicBezTo>
                    <a:pt x="1" y="548"/>
                    <a:pt x="176" y="947"/>
                    <a:pt x="434" y="947"/>
                  </a:cubicBezTo>
                  <a:cubicBezTo>
                    <a:pt x="469" y="947"/>
                    <a:pt x="505" y="940"/>
                    <a:pt x="541" y="924"/>
                  </a:cubicBezTo>
                  <a:cubicBezTo>
                    <a:pt x="807" y="791"/>
                    <a:pt x="1029" y="658"/>
                    <a:pt x="1251" y="525"/>
                  </a:cubicBezTo>
                  <a:cubicBezTo>
                    <a:pt x="1556" y="410"/>
                    <a:pt x="1369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8" name="Google Shape;877;p27">
              <a:extLst>
                <a:ext uri="{FF2B5EF4-FFF2-40B4-BE49-F238E27FC236}">
                  <a16:creationId xmlns:a16="http://schemas.microsoft.com/office/drawing/2014/main" xmlns="" id="{FC352E22-7766-F83A-0866-7C69D92DCF31}"/>
                </a:ext>
              </a:extLst>
            </p:cNvPr>
            <p:cNvSpPr/>
            <p:nvPr/>
          </p:nvSpPr>
          <p:spPr>
            <a:xfrm>
              <a:off x="3639300" y="2711625"/>
              <a:ext cx="65625" cy="22525"/>
            </a:xfrm>
            <a:custGeom>
              <a:avLst/>
              <a:gdLst/>
              <a:ahLst/>
              <a:cxnLst/>
              <a:rect l="l" t="t" r="r" b="b"/>
              <a:pathLst>
                <a:path w="2625" h="901" extrusionOk="0">
                  <a:moveTo>
                    <a:pt x="1015" y="1"/>
                  </a:moveTo>
                  <a:cubicBezTo>
                    <a:pt x="782" y="1"/>
                    <a:pt x="550" y="30"/>
                    <a:pt x="328" y="89"/>
                  </a:cubicBezTo>
                  <a:cubicBezTo>
                    <a:pt x="0" y="212"/>
                    <a:pt x="89" y="676"/>
                    <a:pt x="384" y="676"/>
                  </a:cubicBezTo>
                  <a:cubicBezTo>
                    <a:pt x="408" y="676"/>
                    <a:pt x="434" y="673"/>
                    <a:pt x="461" y="666"/>
                  </a:cubicBezTo>
                  <a:cubicBezTo>
                    <a:pt x="683" y="598"/>
                    <a:pt x="899" y="562"/>
                    <a:pt x="1108" y="562"/>
                  </a:cubicBezTo>
                  <a:cubicBezTo>
                    <a:pt x="1442" y="562"/>
                    <a:pt x="1758" y="653"/>
                    <a:pt x="2058" y="844"/>
                  </a:cubicBezTo>
                  <a:cubicBezTo>
                    <a:pt x="2114" y="883"/>
                    <a:pt x="2169" y="900"/>
                    <a:pt x="2221" y="900"/>
                  </a:cubicBezTo>
                  <a:cubicBezTo>
                    <a:pt x="2460" y="900"/>
                    <a:pt x="2624" y="538"/>
                    <a:pt x="2369" y="356"/>
                  </a:cubicBezTo>
                  <a:cubicBezTo>
                    <a:pt x="1955" y="119"/>
                    <a:pt x="1482" y="1"/>
                    <a:pt x="101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9" name="Google Shape;878;p27">
              <a:extLst>
                <a:ext uri="{FF2B5EF4-FFF2-40B4-BE49-F238E27FC236}">
                  <a16:creationId xmlns:a16="http://schemas.microsoft.com/office/drawing/2014/main" xmlns="" id="{C581E555-DC8B-F075-89C3-BFC0E9310BE4}"/>
                </a:ext>
              </a:extLst>
            </p:cNvPr>
            <p:cNvSpPr/>
            <p:nvPr/>
          </p:nvSpPr>
          <p:spPr>
            <a:xfrm>
              <a:off x="4113700" y="2856875"/>
              <a:ext cx="41475" cy="17900"/>
            </a:xfrm>
            <a:custGeom>
              <a:avLst/>
              <a:gdLst/>
              <a:ahLst/>
              <a:cxnLst/>
              <a:rect l="l" t="t" r="r" b="b"/>
              <a:pathLst>
                <a:path w="1659" h="716" extrusionOk="0">
                  <a:moveTo>
                    <a:pt x="477" y="0"/>
                  </a:moveTo>
                  <a:cubicBezTo>
                    <a:pt x="151" y="0"/>
                    <a:pt x="1" y="494"/>
                    <a:pt x="342" y="580"/>
                  </a:cubicBezTo>
                  <a:cubicBezTo>
                    <a:pt x="608" y="624"/>
                    <a:pt x="874" y="668"/>
                    <a:pt x="1140" y="713"/>
                  </a:cubicBezTo>
                  <a:cubicBezTo>
                    <a:pt x="1154" y="714"/>
                    <a:pt x="1168" y="715"/>
                    <a:pt x="1182" y="715"/>
                  </a:cubicBezTo>
                  <a:cubicBezTo>
                    <a:pt x="1508" y="715"/>
                    <a:pt x="1658" y="221"/>
                    <a:pt x="1318" y="136"/>
                  </a:cubicBezTo>
                  <a:cubicBezTo>
                    <a:pt x="1051" y="92"/>
                    <a:pt x="785" y="47"/>
                    <a:pt x="519" y="3"/>
                  </a:cubicBezTo>
                  <a:cubicBezTo>
                    <a:pt x="505" y="1"/>
                    <a:pt x="491" y="0"/>
                    <a:pt x="4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0" name="Google Shape;879;p27">
              <a:extLst>
                <a:ext uri="{FF2B5EF4-FFF2-40B4-BE49-F238E27FC236}">
                  <a16:creationId xmlns:a16="http://schemas.microsoft.com/office/drawing/2014/main" xmlns="" id="{345799E9-7C27-6EEC-AF7A-A6A8C6B33619}"/>
                </a:ext>
              </a:extLst>
            </p:cNvPr>
            <p:cNvSpPr/>
            <p:nvPr/>
          </p:nvSpPr>
          <p:spPr>
            <a:xfrm>
              <a:off x="2915775" y="2101500"/>
              <a:ext cx="64750" cy="20125"/>
            </a:xfrm>
            <a:custGeom>
              <a:avLst/>
              <a:gdLst/>
              <a:ahLst/>
              <a:cxnLst/>
              <a:rect l="l" t="t" r="r" b="b"/>
              <a:pathLst>
                <a:path w="2590" h="805" extrusionOk="0">
                  <a:moveTo>
                    <a:pt x="433" y="1"/>
                  </a:moveTo>
                  <a:cubicBezTo>
                    <a:pt x="110" y="1"/>
                    <a:pt x="1" y="493"/>
                    <a:pt x="341" y="536"/>
                  </a:cubicBezTo>
                  <a:cubicBezTo>
                    <a:pt x="918" y="624"/>
                    <a:pt x="1495" y="713"/>
                    <a:pt x="2116" y="802"/>
                  </a:cubicBezTo>
                  <a:cubicBezTo>
                    <a:pt x="2130" y="804"/>
                    <a:pt x="2144" y="804"/>
                    <a:pt x="2157" y="804"/>
                  </a:cubicBezTo>
                  <a:cubicBezTo>
                    <a:pt x="2481" y="804"/>
                    <a:pt x="2590" y="310"/>
                    <a:pt x="2249" y="225"/>
                  </a:cubicBezTo>
                  <a:cubicBezTo>
                    <a:pt x="1672" y="181"/>
                    <a:pt x="1051" y="92"/>
                    <a:pt x="474" y="3"/>
                  </a:cubicBezTo>
                  <a:cubicBezTo>
                    <a:pt x="460" y="1"/>
                    <a:pt x="446" y="1"/>
                    <a:pt x="43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1" name="Google Shape;880;p27">
              <a:extLst>
                <a:ext uri="{FF2B5EF4-FFF2-40B4-BE49-F238E27FC236}">
                  <a16:creationId xmlns:a16="http://schemas.microsoft.com/office/drawing/2014/main" xmlns="" id="{6CD73DC6-A5FD-2642-56B6-771C6CCFF72F}"/>
                </a:ext>
              </a:extLst>
            </p:cNvPr>
            <p:cNvSpPr/>
            <p:nvPr/>
          </p:nvSpPr>
          <p:spPr>
            <a:xfrm>
              <a:off x="2810050" y="22513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8"/>
                    <a:pt x="355" y="578"/>
                  </a:cubicBezTo>
                  <a:lnTo>
                    <a:pt x="1110" y="578"/>
                  </a:lnTo>
                  <a:cubicBezTo>
                    <a:pt x="1465" y="578"/>
                    <a:pt x="1465" y="1"/>
                    <a:pt x="111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2" name="Google Shape;881;p27">
              <a:extLst>
                <a:ext uri="{FF2B5EF4-FFF2-40B4-BE49-F238E27FC236}">
                  <a16:creationId xmlns:a16="http://schemas.microsoft.com/office/drawing/2014/main" xmlns="" id="{937444E8-D85C-52C9-2345-26D87BD0C646}"/>
                </a:ext>
              </a:extLst>
            </p:cNvPr>
            <p:cNvSpPr/>
            <p:nvPr/>
          </p:nvSpPr>
          <p:spPr>
            <a:xfrm>
              <a:off x="3211525" y="2000050"/>
              <a:ext cx="78900" cy="38900"/>
            </a:xfrm>
            <a:custGeom>
              <a:avLst/>
              <a:gdLst/>
              <a:ahLst/>
              <a:cxnLst/>
              <a:rect l="l" t="t" r="r" b="b"/>
              <a:pathLst>
                <a:path w="3156" h="1556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1067" y="822"/>
                    <a:pt x="1822" y="1177"/>
                    <a:pt x="2576" y="1532"/>
                  </a:cubicBezTo>
                  <a:cubicBezTo>
                    <a:pt x="2613" y="1548"/>
                    <a:pt x="2649" y="1555"/>
                    <a:pt x="2685" y="1555"/>
                  </a:cubicBezTo>
                  <a:cubicBezTo>
                    <a:pt x="2951" y="1555"/>
                    <a:pt x="3155" y="1162"/>
                    <a:pt x="2842" y="1044"/>
                  </a:cubicBezTo>
                  <a:cubicBezTo>
                    <a:pt x="2088" y="689"/>
                    <a:pt x="1334" y="334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3" name="Google Shape;882;p27">
              <a:extLst>
                <a:ext uri="{FF2B5EF4-FFF2-40B4-BE49-F238E27FC236}">
                  <a16:creationId xmlns:a16="http://schemas.microsoft.com/office/drawing/2014/main" xmlns="" id="{7C961322-451A-A72F-FF7B-D7349A60D692}"/>
                </a:ext>
              </a:extLst>
            </p:cNvPr>
            <p:cNvSpPr/>
            <p:nvPr/>
          </p:nvSpPr>
          <p:spPr>
            <a:xfrm>
              <a:off x="3162575" y="2233075"/>
              <a:ext cx="63650" cy="26525"/>
            </a:xfrm>
            <a:custGeom>
              <a:avLst/>
              <a:gdLst/>
              <a:ahLst/>
              <a:cxnLst/>
              <a:rect l="l" t="t" r="r" b="b"/>
              <a:pathLst>
                <a:path w="2546" h="1061" extrusionOk="0">
                  <a:moveTo>
                    <a:pt x="350" y="0"/>
                  </a:moveTo>
                  <a:cubicBezTo>
                    <a:pt x="75" y="0"/>
                    <a:pt x="0" y="473"/>
                    <a:pt x="319" y="552"/>
                  </a:cubicBezTo>
                  <a:cubicBezTo>
                    <a:pt x="896" y="730"/>
                    <a:pt x="1473" y="907"/>
                    <a:pt x="2049" y="1040"/>
                  </a:cubicBezTo>
                  <a:cubicBezTo>
                    <a:pt x="2086" y="1054"/>
                    <a:pt x="2120" y="1060"/>
                    <a:pt x="2153" y="1060"/>
                  </a:cubicBezTo>
                  <a:cubicBezTo>
                    <a:pt x="2435" y="1060"/>
                    <a:pt x="2545" y="588"/>
                    <a:pt x="2227" y="508"/>
                  </a:cubicBezTo>
                  <a:cubicBezTo>
                    <a:pt x="1650" y="331"/>
                    <a:pt x="1029" y="153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4" name="Google Shape;883;p27">
              <a:extLst>
                <a:ext uri="{FF2B5EF4-FFF2-40B4-BE49-F238E27FC236}">
                  <a16:creationId xmlns:a16="http://schemas.microsoft.com/office/drawing/2014/main" xmlns="" id="{2BE94E83-914A-63B3-32C7-B7D3A8B5E88A}"/>
                </a:ext>
              </a:extLst>
            </p:cNvPr>
            <p:cNvSpPr/>
            <p:nvPr/>
          </p:nvSpPr>
          <p:spPr>
            <a:xfrm>
              <a:off x="2979625" y="1986800"/>
              <a:ext cx="50150" cy="26900"/>
            </a:xfrm>
            <a:custGeom>
              <a:avLst/>
              <a:gdLst/>
              <a:ahLst/>
              <a:cxnLst/>
              <a:rect l="l" t="t" r="r" b="b"/>
              <a:pathLst>
                <a:path w="2006" h="1076" extrusionOk="0">
                  <a:moveTo>
                    <a:pt x="341" y="0"/>
                  </a:moveTo>
                  <a:cubicBezTo>
                    <a:pt x="71" y="0"/>
                    <a:pt x="0" y="435"/>
                    <a:pt x="316" y="554"/>
                  </a:cubicBezTo>
                  <a:cubicBezTo>
                    <a:pt x="716" y="731"/>
                    <a:pt x="1159" y="909"/>
                    <a:pt x="1559" y="1042"/>
                  </a:cubicBezTo>
                  <a:cubicBezTo>
                    <a:pt x="1605" y="1065"/>
                    <a:pt x="1648" y="1075"/>
                    <a:pt x="1687" y="1075"/>
                  </a:cubicBezTo>
                  <a:cubicBezTo>
                    <a:pt x="1941" y="1075"/>
                    <a:pt x="2006" y="625"/>
                    <a:pt x="1736" y="509"/>
                  </a:cubicBezTo>
                  <a:cubicBezTo>
                    <a:pt x="1292" y="332"/>
                    <a:pt x="893" y="199"/>
                    <a:pt x="449" y="21"/>
                  </a:cubicBezTo>
                  <a:cubicBezTo>
                    <a:pt x="411" y="7"/>
                    <a:pt x="374" y="0"/>
                    <a:pt x="34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5" name="Google Shape;884;p27">
              <a:extLst>
                <a:ext uri="{FF2B5EF4-FFF2-40B4-BE49-F238E27FC236}">
                  <a16:creationId xmlns:a16="http://schemas.microsoft.com/office/drawing/2014/main" xmlns="" id="{0FA187D6-F785-37F8-D5E3-921E75B946BD}"/>
                </a:ext>
              </a:extLst>
            </p:cNvPr>
            <p:cNvSpPr/>
            <p:nvPr/>
          </p:nvSpPr>
          <p:spPr>
            <a:xfrm>
              <a:off x="2589325" y="2201400"/>
              <a:ext cx="82050" cy="26500"/>
            </a:xfrm>
            <a:custGeom>
              <a:avLst/>
              <a:gdLst/>
              <a:ahLst/>
              <a:cxnLst/>
              <a:rect l="l" t="t" r="r" b="b"/>
              <a:pathLst>
                <a:path w="3282" h="1060" extrusionOk="0">
                  <a:moveTo>
                    <a:pt x="355" y="0"/>
                  </a:moveTo>
                  <a:cubicBezTo>
                    <a:pt x="0" y="0"/>
                    <a:pt x="0" y="533"/>
                    <a:pt x="355" y="533"/>
                  </a:cubicBezTo>
                  <a:cubicBezTo>
                    <a:pt x="1154" y="533"/>
                    <a:pt x="1952" y="710"/>
                    <a:pt x="2707" y="1021"/>
                  </a:cubicBezTo>
                  <a:cubicBezTo>
                    <a:pt x="2760" y="1047"/>
                    <a:pt x="2811" y="1059"/>
                    <a:pt x="2859" y="1059"/>
                  </a:cubicBezTo>
                  <a:cubicBezTo>
                    <a:pt x="3128" y="1059"/>
                    <a:pt x="3281" y="684"/>
                    <a:pt x="3017" y="533"/>
                  </a:cubicBezTo>
                  <a:cubicBezTo>
                    <a:pt x="2174" y="178"/>
                    <a:pt x="1287" y="0"/>
                    <a:pt x="35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6" name="Google Shape;885;p27">
              <a:extLst>
                <a:ext uri="{FF2B5EF4-FFF2-40B4-BE49-F238E27FC236}">
                  <a16:creationId xmlns:a16="http://schemas.microsoft.com/office/drawing/2014/main" xmlns="" id="{B268850A-6930-8173-BCF5-24B4A2055360}"/>
                </a:ext>
              </a:extLst>
            </p:cNvPr>
            <p:cNvSpPr/>
            <p:nvPr/>
          </p:nvSpPr>
          <p:spPr>
            <a:xfrm>
              <a:off x="3104050" y="2101725"/>
              <a:ext cx="52825" cy="32250"/>
            </a:xfrm>
            <a:custGeom>
              <a:avLst/>
              <a:gdLst/>
              <a:ahLst/>
              <a:cxnLst/>
              <a:rect l="l" t="t" r="r" b="b"/>
              <a:pathLst>
                <a:path w="2113" h="1290" extrusionOk="0">
                  <a:moveTo>
                    <a:pt x="437" y="0"/>
                  </a:moveTo>
                  <a:cubicBezTo>
                    <a:pt x="185" y="0"/>
                    <a:pt x="0" y="376"/>
                    <a:pt x="264" y="527"/>
                  </a:cubicBezTo>
                  <a:cubicBezTo>
                    <a:pt x="708" y="748"/>
                    <a:pt x="1107" y="1015"/>
                    <a:pt x="1551" y="1237"/>
                  </a:cubicBezTo>
                  <a:cubicBezTo>
                    <a:pt x="1603" y="1274"/>
                    <a:pt x="1655" y="1290"/>
                    <a:pt x="1704" y="1290"/>
                  </a:cubicBezTo>
                  <a:cubicBezTo>
                    <a:pt x="1947" y="1290"/>
                    <a:pt x="2112" y="896"/>
                    <a:pt x="1817" y="748"/>
                  </a:cubicBezTo>
                  <a:cubicBezTo>
                    <a:pt x="1418" y="527"/>
                    <a:pt x="974" y="260"/>
                    <a:pt x="575" y="39"/>
                  </a:cubicBezTo>
                  <a:cubicBezTo>
                    <a:pt x="528" y="12"/>
                    <a:pt x="482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7" name="Google Shape;886;p27">
              <a:extLst>
                <a:ext uri="{FF2B5EF4-FFF2-40B4-BE49-F238E27FC236}">
                  <a16:creationId xmlns:a16="http://schemas.microsoft.com/office/drawing/2014/main" xmlns="" id="{4B16D354-10BE-C1D7-33E8-7D7FFAF334A8}"/>
                </a:ext>
              </a:extLst>
            </p:cNvPr>
            <p:cNvSpPr/>
            <p:nvPr/>
          </p:nvSpPr>
          <p:spPr>
            <a:xfrm>
              <a:off x="2959850" y="2232600"/>
              <a:ext cx="63200" cy="27600"/>
            </a:xfrm>
            <a:custGeom>
              <a:avLst/>
              <a:gdLst/>
              <a:ahLst/>
              <a:cxnLst/>
              <a:rect l="l" t="t" r="r" b="b"/>
              <a:pathLst>
                <a:path w="2528" h="1104" extrusionOk="0">
                  <a:moveTo>
                    <a:pt x="437" y="1"/>
                  </a:moveTo>
                  <a:cubicBezTo>
                    <a:pt x="185" y="1"/>
                    <a:pt x="0" y="376"/>
                    <a:pt x="264" y="527"/>
                  </a:cubicBezTo>
                  <a:cubicBezTo>
                    <a:pt x="841" y="882"/>
                    <a:pt x="1507" y="1104"/>
                    <a:pt x="2172" y="1104"/>
                  </a:cubicBezTo>
                  <a:cubicBezTo>
                    <a:pt x="2527" y="1104"/>
                    <a:pt x="2527" y="527"/>
                    <a:pt x="2172" y="527"/>
                  </a:cubicBezTo>
                  <a:cubicBezTo>
                    <a:pt x="1595" y="527"/>
                    <a:pt x="1063" y="350"/>
                    <a:pt x="575" y="39"/>
                  </a:cubicBezTo>
                  <a:cubicBezTo>
                    <a:pt x="528" y="12"/>
                    <a:pt x="482" y="1"/>
                    <a:pt x="43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8" name="Google Shape;887;p27">
              <a:extLst>
                <a:ext uri="{FF2B5EF4-FFF2-40B4-BE49-F238E27FC236}">
                  <a16:creationId xmlns:a16="http://schemas.microsoft.com/office/drawing/2014/main" xmlns="" id="{F90E1FE5-D5B7-8D9B-3951-BEC7B221DE7F}"/>
                </a:ext>
              </a:extLst>
            </p:cNvPr>
            <p:cNvSpPr/>
            <p:nvPr/>
          </p:nvSpPr>
          <p:spPr>
            <a:xfrm>
              <a:off x="2821200" y="1993025"/>
              <a:ext cx="51425" cy="21325"/>
            </a:xfrm>
            <a:custGeom>
              <a:avLst/>
              <a:gdLst/>
              <a:ahLst/>
              <a:cxnLst/>
              <a:rect l="l" t="t" r="r" b="b"/>
              <a:pathLst>
                <a:path w="2057" h="853" extrusionOk="0">
                  <a:moveTo>
                    <a:pt x="396" y="0"/>
                  </a:moveTo>
                  <a:cubicBezTo>
                    <a:pt x="153" y="0"/>
                    <a:pt x="0" y="376"/>
                    <a:pt x="264" y="527"/>
                  </a:cubicBezTo>
                  <a:cubicBezTo>
                    <a:pt x="575" y="744"/>
                    <a:pt x="929" y="853"/>
                    <a:pt x="1281" y="853"/>
                  </a:cubicBezTo>
                  <a:cubicBezTo>
                    <a:pt x="1432" y="853"/>
                    <a:pt x="1582" y="833"/>
                    <a:pt x="1729" y="793"/>
                  </a:cubicBezTo>
                  <a:cubicBezTo>
                    <a:pt x="2056" y="711"/>
                    <a:pt x="1968" y="250"/>
                    <a:pt x="1673" y="250"/>
                  </a:cubicBezTo>
                  <a:cubicBezTo>
                    <a:pt x="1648" y="250"/>
                    <a:pt x="1623" y="254"/>
                    <a:pt x="1595" y="260"/>
                  </a:cubicBezTo>
                  <a:cubicBezTo>
                    <a:pt x="1492" y="283"/>
                    <a:pt x="1392" y="294"/>
                    <a:pt x="1295" y="294"/>
                  </a:cubicBezTo>
                  <a:cubicBezTo>
                    <a:pt x="1016" y="294"/>
                    <a:pt x="761" y="203"/>
                    <a:pt x="531" y="39"/>
                  </a:cubicBezTo>
                  <a:cubicBezTo>
                    <a:pt x="484" y="12"/>
                    <a:pt x="439" y="0"/>
                    <a:pt x="39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9" name="Google Shape;888;p27">
              <a:extLst>
                <a:ext uri="{FF2B5EF4-FFF2-40B4-BE49-F238E27FC236}">
                  <a16:creationId xmlns:a16="http://schemas.microsoft.com/office/drawing/2014/main" xmlns="" id="{EB93136D-8E7D-CE4A-5630-39ED6BCA8D6F}"/>
                </a:ext>
              </a:extLst>
            </p:cNvPr>
            <p:cNvSpPr/>
            <p:nvPr/>
          </p:nvSpPr>
          <p:spPr>
            <a:xfrm>
              <a:off x="2563800" y="2415475"/>
              <a:ext cx="43300" cy="14450"/>
            </a:xfrm>
            <a:custGeom>
              <a:avLst/>
              <a:gdLst/>
              <a:ahLst/>
              <a:cxnLst/>
              <a:rect l="l" t="t" r="r" b="b"/>
              <a:pathLst>
                <a:path w="1732" h="578" extrusionOk="0">
                  <a:moveTo>
                    <a:pt x="356" y="0"/>
                  </a:moveTo>
                  <a:cubicBezTo>
                    <a:pt x="1" y="0"/>
                    <a:pt x="1" y="577"/>
                    <a:pt x="356" y="577"/>
                  </a:cubicBezTo>
                  <a:lnTo>
                    <a:pt x="1376" y="577"/>
                  </a:lnTo>
                  <a:cubicBezTo>
                    <a:pt x="1731" y="577"/>
                    <a:pt x="1731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0" name="Google Shape;889;p27">
              <a:extLst>
                <a:ext uri="{FF2B5EF4-FFF2-40B4-BE49-F238E27FC236}">
                  <a16:creationId xmlns:a16="http://schemas.microsoft.com/office/drawing/2014/main" xmlns="" id="{ECE8BEE8-1F62-8DCF-406F-A671222A01ED}"/>
                </a:ext>
              </a:extLst>
            </p:cNvPr>
            <p:cNvSpPr/>
            <p:nvPr/>
          </p:nvSpPr>
          <p:spPr>
            <a:xfrm>
              <a:off x="2954250" y="2396625"/>
              <a:ext cx="44400" cy="14425"/>
            </a:xfrm>
            <a:custGeom>
              <a:avLst/>
              <a:gdLst/>
              <a:ahLst/>
              <a:cxnLst/>
              <a:rect l="l" t="t" r="r" b="b"/>
              <a:pathLst>
                <a:path w="1776" h="577" extrusionOk="0">
                  <a:moveTo>
                    <a:pt x="400" y="0"/>
                  </a:moveTo>
                  <a:cubicBezTo>
                    <a:pt x="0" y="0"/>
                    <a:pt x="0" y="577"/>
                    <a:pt x="400" y="577"/>
                  </a:cubicBezTo>
                  <a:lnTo>
                    <a:pt x="1376" y="577"/>
                  </a:lnTo>
                  <a:cubicBezTo>
                    <a:pt x="1775" y="577"/>
                    <a:pt x="1775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1" name="Google Shape;890;p27">
              <a:extLst>
                <a:ext uri="{FF2B5EF4-FFF2-40B4-BE49-F238E27FC236}">
                  <a16:creationId xmlns:a16="http://schemas.microsoft.com/office/drawing/2014/main" xmlns="" id="{0C4C1B86-99B2-B8AB-AE18-757DD5721162}"/>
                </a:ext>
              </a:extLst>
            </p:cNvPr>
            <p:cNvSpPr/>
            <p:nvPr/>
          </p:nvSpPr>
          <p:spPr>
            <a:xfrm>
              <a:off x="3484000" y="2201150"/>
              <a:ext cx="45275" cy="20475"/>
            </a:xfrm>
            <a:custGeom>
              <a:avLst/>
              <a:gdLst/>
              <a:ahLst/>
              <a:cxnLst/>
              <a:rect l="l" t="t" r="r" b="b"/>
              <a:pathLst>
                <a:path w="1811" h="819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639" y="631"/>
                    <a:pt x="994" y="720"/>
                    <a:pt x="1305" y="809"/>
                  </a:cubicBezTo>
                  <a:cubicBezTo>
                    <a:pt x="1332" y="816"/>
                    <a:pt x="1358" y="819"/>
                    <a:pt x="1383" y="819"/>
                  </a:cubicBezTo>
                  <a:cubicBezTo>
                    <a:pt x="1684" y="819"/>
                    <a:pt x="1810" y="359"/>
                    <a:pt x="1482" y="277"/>
                  </a:cubicBezTo>
                  <a:cubicBezTo>
                    <a:pt x="1127" y="188"/>
                    <a:pt x="817" y="99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2" name="Google Shape;891;p27">
              <a:extLst>
                <a:ext uri="{FF2B5EF4-FFF2-40B4-BE49-F238E27FC236}">
                  <a16:creationId xmlns:a16="http://schemas.microsoft.com/office/drawing/2014/main" xmlns="" id="{BC5730F7-BEC0-4F7F-AF0F-058A940B2A33}"/>
                </a:ext>
              </a:extLst>
            </p:cNvPr>
            <p:cNvSpPr/>
            <p:nvPr/>
          </p:nvSpPr>
          <p:spPr>
            <a:xfrm>
              <a:off x="2695600" y="2507050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5" y="0"/>
                  </a:moveTo>
                  <a:cubicBezTo>
                    <a:pt x="1144" y="0"/>
                    <a:pt x="1110" y="6"/>
                    <a:pt x="1073" y="20"/>
                  </a:cubicBezTo>
                  <a:cubicBezTo>
                    <a:pt x="807" y="109"/>
                    <a:pt x="541" y="197"/>
                    <a:pt x="319" y="286"/>
                  </a:cubicBezTo>
                  <a:cubicBezTo>
                    <a:pt x="1" y="366"/>
                    <a:pt x="75" y="838"/>
                    <a:pt x="350" y="838"/>
                  </a:cubicBezTo>
                  <a:cubicBezTo>
                    <a:pt x="382" y="838"/>
                    <a:pt x="416" y="832"/>
                    <a:pt x="452" y="819"/>
                  </a:cubicBezTo>
                  <a:cubicBezTo>
                    <a:pt x="719" y="730"/>
                    <a:pt x="985" y="641"/>
                    <a:pt x="1207" y="552"/>
                  </a:cubicBezTo>
                  <a:cubicBezTo>
                    <a:pt x="1525" y="473"/>
                    <a:pt x="1451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3" name="Google Shape;892;p27">
              <a:extLst>
                <a:ext uri="{FF2B5EF4-FFF2-40B4-BE49-F238E27FC236}">
                  <a16:creationId xmlns:a16="http://schemas.microsoft.com/office/drawing/2014/main" xmlns="" id="{5AD62E3F-0D2F-752F-FE26-FDEAA8D0F8B2}"/>
                </a:ext>
              </a:extLst>
            </p:cNvPr>
            <p:cNvSpPr/>
            <p:nvPr/>
          </p:nvSpPr>
          <p:spPr>
            <a:xfrm>
              <a:off x="3439600" y="2043650"/>
              <a:ext cx="52000" cy="20450"/>
            </a:xfrm>
            <a:custGeom>
              <a:avLst/>
              <a:gdLst/>
              <a:ahLst/>
              <a:cxnLst/>
              <a:rect l="l" t="t" r="r" b="b"/>
              <a:pathLst>
                <a:path w="2080" h="818" extrusionOk="0">
                  <a:moveTo>
                    <a:pt x="391" y="1"/>
                  </a:moveTo>
                  <a:cubicBezTo>
                    <a:pt x="92" y="1"/>
                    <a:pt x="0" y="501"/>
                    <a:pt x="330" y="543"/>
                  </a:cubicBezTo>
                  <a:cubicBezTo>
                    <a:pt x="729" y="631"/>
                    <a:pt x="1173" y="720"/>
                    <a:pt x="1572" y="809"/>
                  </a:cubicBezTo>
                  <a:cubicBezTo>
                    <a:pt x="1598" y="815"/>
                    <a:pt x="1622" y="818"/>
                    <a:pt x="1645" y="818"/>
                  </a:cubicBezTo>
                  <a:cubicBezTo>
                    <a:pt x="1950" y="818"/>
                    <a:pt x="2079" y="318"/>
                    <a:pt x="1750" y="276"/>
                  </a:cubicBezTo>
                  <a:cubicBezTo>
                    <a:pt x="1306" y="188"/>
                    <a:pt x="907" y="99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4" name="Google Shape;893;p27">
              <a:extLst>
                <a:ext uri="{FF2B5EF4-FFF2-40B4-BE49-F238E27FC236}">
                  <a16:creationId xmlns:a16="http://schemas.microsoft.com/office/drawing/2014/main" xmlns="" id="{274AB2E5-DFBB-E729-9D61-8D12F347A99F}"/>
                </a:ext>
              </a:extLst>
            </p:cNvPr>
            <p:cNvSpPr/>
            <p:nvPr/>
          </p:nvSpPr>
          <p:spPr>
            <a:xfrm>
              <a:off x="3421225" y="2353300"/>
              <a:ext cx="68775" cy="21225"/>
            </a:xfrm>
            <a:custGeom>
              <a:avLst/>
              <a:gdLst/>
              <a:ahLst/>
              <a:cxnLst/>
              <a:rect l="l" t="t" r="r" b="b"/>
              <a:pathLst>
                <a:path w="2751" h="849" extrusionOk="0">
                  <a:moveTo>
                    <a:pt x="317" y="0"/>
                  </a:moveTo>
                  <a:cubicBezTo>
                    <a:pt x="1" y="0"/>
                    <a:pt x="13" y="537"/>
                    <a:pt x="355" y="580"/>
                  </a:cubicBezTo>
                  <a:cubicBezTo>
                    <a:pt x="1065" y="668"/>
                    <a:pt x="1730" y="757"/>
                    <a:pt x="2396" y="846"/>
                  </a:cubicBezTo>
                  <a:cubicBezTo>
                    <a:pt x="2409" y="847"/>
                    <a:pt x="2422" y="848"/>
                    <a:pt x="2434" y="848"/>
                  </a:cubicBezTo>
                  <a:cubicBezTo>
                    <a:pt x="2750" y="848"/>
                    <a:pt x="2738" y="312"/>
                    <a:pt x="2396" y="269"/>
                  </a:cubicBezTo>
                  <a:cubicBezTo>
                    <a:pt x="1730" y="180"/>
                    <a:pt x="1065" y="91"/>
                    <a:pt x="355" y="3"/>
                  </a:cubicBezTo>
                  <a:cubicBezTo>
                    <a:pt x="342" y="1"/>
                    <a:pt x="329" y="0"/>
                    <a:pt x="31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5" name="Google Shape;894;p27">
              <a:extLst>
                <a:ext uri="{FF2B5EF4-FFF2-40B4-BE49-F238E27FC236}">
                  <a16:creationId xmlns:a16="http://schemas.microsoft.com/office/drawing/2014/main" xmlns="" id="{4963C2B3-6D87-3795-D159-1FAAF9FD0481}"/>
                </a:ext>
              </a:extLst>
            </p:cNvPr>
            <p:cNvSpPr/>
            <p:nvPr/>
          </p:nvSpPr>
          <p:spPr>
            <a:xfrm>
              <a:off x="3345350" y="2137925"/>
              <a:ext cx="38325" cy="20775"/>
            </a:xfrm>
            <a:custGeom>
              <a:avLst/>
              <a:gdLst/>
              <a:ahLst/>
              <a:cxnLst/>
              <a:rect l="l" t="t" r="r" b="b"/>
              <a:pathLst>
                <a:path w="1533" h="831" extrusionOk="0">
                  <a:moveTo>
                    <a:pt x="385" y="0"/>
                  </a:moveTo>
                  <a:cubicBezTo>
                    <a:pt x="89" y="0"/>
                    <a:pt x="1" y="464"/>
                    <a:pt x="329" y="587"/>
                  </a:cubicBezTo>
                  <a:cubicBezTo>
                    <a:pt x="551" y="632"/>
                    <a:pt x="817" y="720"/>
                    <a:pt x="1083" y="809"/>
                  </a:cubicBezTo>
                  <a:cubicBezTo>
                    <a:pt x="1117" y="824"/>
                    <a:pt x="1149" y="830"/>
                    <a:pt x="1180" y="830"/>
                  </a:cubicBezTo>
                  <a:cubicBezTo>
                    <a:pt x="1426" y="830"/>
                    <a:pt x="1532" y="395"/>
                    <a:pt x="1216" y="277"/>
                  </a:cubicBezTo>
                  <a:cubicBezTo>
                    <a:pt x="950" y="188"/>
                    <a:pt x="728" y="99"/>
                    <a:pt x="462" y="10"/>
                  </a:cubicBezTo>
                  <a:cubicBezTo>
                    <a:pt x="435" y="4"/>
                    <a:pt x="409" y="0"/>
                    <a:pt x="38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6" name="Google Shape;895;p27">
              <a:extLst>
                <a:ext uri="{FF2B5EF4-FFF2-40B4-BE49-F238E27FC236}">
                  <a16:creationId xmlns:a16="http://schemas.microsoft.com/office/drawing/2014/main" xmlns="" id="{855696BD-B2B4-F0E3-66C5-7A27094D94D0}"/>
                </a:ext>
              </a:extLst>
            </p:cNvPr>
            <p:cNvSpPr/>
            <p:nvPr/>
          </p:nvSpPr>
          <p:spPr>
            <a:xfrm>
              <a:off x="3969425" y="2106600"/>
              <a:ext cx="32600" cy="27125"/>
            </a:xfrm>
            <a:custGeom>
              <a:avLst/>
              <a:gdLst/>
              <a:ahLst/>
              <a:cxnLst/>
              <a:rect l="l" t="t" r="r" b="b"/>
              <a:pathLst>
                <a:path w="1304" h="1085" extrusionOk="0">
                  <a:moveTo>
                    <a:pt x="437" y="0"/>
                  </a:moveTo>
                  <a:cubicBezTo>
                    <a:pt x="209" y="0"/>
                    <a:pt x="0" y="289"/>
                    <a:pt x="212" y="465"/>
                  </a:cubicBezTo>
                  <a:cubicBezTo>
                    <a:pt x="345" y="642"/>
                    <a:pt x="522" y="820"/>
                    <a:pt x="700" y="997"/>
                  </a:cubicBezTo>
                  <a:cubicBezTo>
                    <a:pt x="762" y="1059"/>
                    <a:pt x="831" y="1085"/>
                    <a:pt x="897" y="1085"/>
                  </a:cubicBezTo>
                  <a:cubicBezTo>
                    <a:pt x="1116" y="1085"/>
                    <a:pt x="1303" y="802"/>
                    <a:pt x="1099" y="598"/>
                  </a:cubicBezTo>
                  <a:cubicBezTo>
                    <a:pt x="921" y="420"/>
                    <a:pt x="788" y="243"/>
                    <a:pt x="611" y="65"/>
                  </a:cubicBezTo>
                  <a:cubicBezTo>
                    <a:pt x="556" y="20"/>
                    <a:pt x="496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7" name="Google Shape;896;p27">
              <a:extLst>
                <a:ext uri="{FF2B5EF4-FFF2-40B4-BE49-F238E27FC236}">
                  <a16:creationId xmlns:a16="http://schemas.microsoft.com/office/drawing/2014/main" xmlns="" id="{CCAF11B7-4735-9537-1FFB-15112E1E203F}"/>
                </a:ext>
              </a:extLst>
            </p:cNvPr>
            <p:cNvSpPr/>
            <p:nvPr/>
          </p:nvSpPr>
          <p:spPr>
            <a:xfrm>
              <a:off x="3603175" y="2491425"/>
              <a:ext cx="33450" cy="20425"/>
            </a:xfrm>
            <a:custGeom>
              <a:avLst/>
              <a:gdLst/>
              <a:ahLst/>
              <a:cxnLst/>
              <a:rect l="l" t="t" r="r" b="b"/>
              <a:pathLst>
                <a:path w="1338" h="817" extrusionOk="0">
                  <a:moveTo>
                    <a:pt x="904" y="1"/>
                  </a:moveTo>
                  <a:cubicBezTo>
                    <a:pt x="870" y="1"/>
                    <a:pt x="834" y="8"/>
                    <a:pt x="797" y="24"/>
                  </a:cubicBezTo>
                  <a:cubicBezTo>
                    <a:pt x="620" y="112"/>
                    <a:pt x="442" y="201"/>
                    <a:pt x="265" y="290"/>
                  </a:cubicBezTo>
                  <a:cubicBezTo>
                    <a:pt x="1" y="441"/>
                    <a:pt x="153" y="816"/>
                    <a:pt x="423" y="816"/>
                  </a:cubicBezTo>
                  <a:cubicBezTo>
                    <a:pt x="471" y="816"/>
                    <a:pt x="522" y="805"/>
                    <a:pt x="575" y="778"/>
                  </a:cubicBezTo>
                  <a:cubicBezTo>
                    <a:pt x="708" y="689"/>
                    <a:pt x="886" y="601"/>
                    <a:pt x="1063" y="512"/>
                  </a:cubicBezTo>
                  <a:cubicBezTo>
                    <a:pt x="1337" y="394"/>
                    <a:pt x="1162" y="1"/>
                    <a:pt x="90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8" name="Google Shape;897;p27">
              <a:extLst>
                <a:ext uri="{FF2B5EF4-FFF2-40B4-BE49-F238E27FC236}">
                  <a16:creationId xmlns:a16="http://schemas.microsoft.com/office/drawing/2014/main" xmlns="" id="{FBFB7340-3E7C-5F59-6161-2B398B5CEF72}"/>
                </a:ext>
              </a:extLst>
            </p:cNvPr>
            <p:cNvSpPr/>
            <p:nvPr/>
          </p:nvSpPr>
          <p:spPr>
            <a:xfrm>
              <a:off x="4056725" y="2251850"/>
              <a:ext cx="34250" cy="20400"/>
            </a:xfrm>
            <a:custGeom>
              <a:avLst/>
              <a:gdLst/>
              <a:ahLst/>
              <a:cxnLst/>
              <a:rect l="l" t="t" r="r" b="b"/>
              <a:pathLst>
                <a:path w="1370" h="816" extrusionOk="0">
                  <a:moveTo>
                    <a:pt x="471" y="0"/>
                  </a:moveTo>
                  <a:cubicBezTo>
                    <a:pt x="205" y="0"/>
                    <a:pt x="0" y="394"/>
                    <a:pt x="313" y="511"/>
                  </a:cubicBezTo>
                  <a:cubicBezTo>
                    <a:pt x="447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0" y="816"/>
                    <a:pt x="1369" y="440"/>
                    <a:pt x="1068" y="289"/>
                  </a:cubicBezTo>
                  <a:cubicBezTo>
                    <a:pt x="935" y="201"/>
                    <a:pt x="757" y="112"/>
                    <a:pt x="580" y="23"/>
                  </a:cubicBezTo>
                  <a:cubicBezTo>
                    <a:pt x="543" y="8"/>
                    <a:pt x="506" y="0"/>
                    <a:pt x="4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9" name="Google Shape;898;p27">
              <a:extLst>
                <a:ext uri="{FF2B5EF4-FFF2-40B4-BE49-F238E27FC236}">
                  <a16:creationId xmlns:a16="http://schemas.microsoft.com/office/drawing/2014/main" xmlns="" id="{FCCDEC3E-CEDE-5902-CED5-7B8E22F8A163}"/>
                </a:ext>
              </a:extLst>
            </p:cNvPr>
            <p:cNvSpPr/>
            <p:nvPr/>
          </p:nvSpPr>
          <p:spPr>
            <a:xfrm>
              <a:off x="3913700" y="24787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0"/>
                  </a:moveTo>
                  <a:cubicBezTo>
                    <a:pt x="0" y="0"/>
                    <a:pt x="0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0" name="Google Shape;899;p27">
              <a:extLst>
                <a:ext uri="{FF2B5EF4-FFF2-40B4-BE49-F238E27FC236}">
                  <a16:creationId xmlns:a16="http://schemas.microsoft.com/office/drawing/2014/main" xmlns="" id="{E1E52441-AEF9-DC29-13FA-80993E10EDE4}"/>
                </a:ext>
              </a:extLst>
            </p:cNvPr>
            <p:cNvSpPr/>
            <p:nvPr/>
          </p:nvSpPr>
          <p:spPr>
            <a:xfrm>
              <a:off x="4045500" y="2383925"/>
              <a:ext cx="38125" cy="20975"/>
            </a:xfrm>
            <a:custGeom>
              <a:avLst/>
              <a:gdLst/>
              <a:ahLst/>
              <a:cxnLst/>
              <a:rect l="l" t="t" r="r" b="b"/>
              <a:pathLst>
                <a:path w="1525" h="839" extrusionOk="0">
                  <a:moveTo>
                    <a:pt x="1175" y="0"/>
                  </a:moveTo>
                  <a:cubicBezTo>
                    <a:pt x="1144" y="0"/>
                    <a:pt x="1109" y="6"/>
                    <a:pt x="1073" y="20"/>
                  </a:cubicBezTo>
                  <a:cubicBezTo>
                    <a:pt x="807" y="109"/>
                    <a:pt x="541" y="198"/>
                    <a:pt x="319" y="286"/>
                  </a:cubicBezTo>
                  <a:cubicBezTo>
                    <a:pt x="0" y="366"/>
                    <a:pt x="75" y="839"/>
                    <a:pt x="350" y="839"/>
                  </a:cubicBezTo>
                  <a:cubicBezTo>
                    <a:pt x="381" y="839"/>
                    <a:pt x="415" y="832"/>
                    <a:pt x="452" y="819"/>
                  </a:cubicBezTo>
                  <a:cubicBezTo>
                    <a:pt x="718" y="730"/>
                    <a:pt x="984" y="641"/>
                    <a:pt x="1206" y="552"/>
                  </a:cubicBezTo>
                  <a:cubicBezTo>
                    <a:pt x="1525" y="473"/>
                    <a:pt x="1450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1" name="Google Shape;900;p27">
              <a:extLst>
                <a:ext uri="{FF2B5EF4-FFF2-40B4-BE49-F238E27FC236}">
                  <a16:creationId xmlns:a16="http://schemas.microsoft.com/office/drawing/2014/main" xmlns="" id="{043B0912-A6BB-659C-F937-FBB245D4CF23}"/>
                </a:ext>
              </a:extLst>
            </p:cNvPr>
            <p:cNvSpPr/>
            <p:nvPr/>
          </p:nvSpPr>
          <p:spPr>
            <a:xfrm>
              <a:off x="3930550" y="2258125"/>
              <a:ext cx="34375" cy="20400"/>
            </a:xfrm>
            <a:custGeom>
              <a:avLst/>
              <a:gdLst/>
              <a:ahLst/>
              <a:cxnLst/>
              <a:rect l="l" t="t" r="r" b="b"/>
              <a:pathLst>
                <a:path w="1375" h="816" extrusionOk="0">
                  <a:moveTo>
                    <a:pt x="431" y="0"/>
                  </a:moveTo>
                  <a:cubicBezTo>
                    <a:pt x="180" y="0"/>
                    <a:pt x="1" y="376"/>
                    <a:pt x="302" y="527"/>
                  </a:cubicBezTo>
                  <a:cubicBezTo>
                    <a:pt x="480" y="615"/>
                    <a:pt x="613" y="704"/>
                    <a:pt x="791" y="793"/>
                  </a:cubicBezTo>
                  <a:cubicBezTo>
                    <a:pt x="832" y="808"/>
                    <a:pt x="873" y="816"/>
                    <a:pt x="912" y="816"/>
                  </a:cubicBezTo>
                  <a:cubicBezTo>
                    <a:pt x="1200" y="816"/>
                    <a:pt x="1375" y="422"/>
                    <a:pt x="1101" y="305"/>
                  </a:cubicBezTo>
                  <a:cubicBezTo>
                    <a:pt x="924" y="216"/>
                    <a:pt x="746" y="127"/>
                    <a:pt x="569" y="38"/>
                  </a:cubicBezTo>
                  <a:cubicBezTo>
                    <a:pt x="522" y="12"/>
                    <a:pt x="476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2" name="Google Shape;901;p27">
              <a:extLst>
                <a:ext uri="{FF2B5EF4-FFF2-40B4-BE49-F238E27FC236}">
                  <a16:creationId xmlns:a16="http://schemas.microsoft.com/office/drawing/2014/main" xmlns="" id="{10B203AC-398C-77E8-3BBC-4AFF8FD5C55A}"/>
                </a:ext>
              </a:extLst>
            </p:cNvPr>
            <p:cNvSpPr/>
            <p:nvPr/>
          </p:nvSpPr>
          <p:spPr>
            <a:xfrm>
              <a:off x="3745350" y="2095525"/>
              <a:ext cx="32625" cy="27125"/>
            </a:xfrm>
            <a:custGeom>
              <a:avLst/>
              <a:gdLst/>
              <a:ahLst/>
              <a:cxnLst/>
              <a:rect l="l" t="t" r="r" b="b"/>
              <a:pathLst>
                <a:path w="1305" h="1085" extrusionOk="0">
                  <a:moveTo>
                    <a:pt x="439" y="0"/>
                  </a:moveTo>
                  <a:cubicBezTo>
                    <a:pt x="210" y="0"/>
                    <a:pt x="0" y="296"/>
                    <a:pt x="212" y="508"/>
                  </a:cubicBezTo>
                  <a:cubicBezTo>
                    <a:pt x="390" y="642"/>
                    <a:pt x="523" y="819"/>
                    <a:pt x="700" y="996"/>
                  </a:cubicBezTo>
                  <a:cubicBezTo>
                    <a:pt x="762" y="1058"/>
                    <a:pt x="831" y="1084"/>
                    <a:pt x="898" y="1084"/>
                  </a:cubicBezTo>
                  <a:cubicBezTo>
                    <a:pt x="1116" y="1084"/>
                    <a:pt x="1304" y="802"/>
                    <a:pt x="1100" y="597"/>
                  </a:cubicBezTo>
                  <a:cubicBezTo>
                    <a:pt x="922" y="420"/>
                    <a:pt x="789" y="242"/>
                    <a:pt x="612" y="65"/>
                  </a:cubicBezTo>
                  <a:cubicBezTo>
                    <a:pt x="557" y="20"/>
                    <a:pt x="498" y="0"/>
                    <a:pt x="439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3" name="Google Shape;902;p27">
              <a:extLst>
                <a:ext uri="{FF2B5EF4-FFF2-40B4-BE49-F238E27FC236}">
                  <a16:creationId xmlns:a16="http://schemas.microsoft.com/office/drawing/2014/main" xmlns="" id="{8FF08976-F236-8DCA-FBCE-AF3320E1CDE3}"/>
                </a:ext>
              </a:extLst>
            </p:cNvPr>
            <p:cNvSpPr/>
            <p:nvPr/>
          </p:nvSpPr>
          <p:spPr>
            <a:xfrm>
              <a:off x="3832675" y="2240750"/>
              <a:ext cx="34400" cy="20425"/>
            </a:xfrm>
            <a:custGeom>
              <a:avLst/>
              <a:gdLst/>
              <a:ahLst/>
              <a:cxnLst/>
              <a:rect l="l" t="t" r="r" b="b"/>
              <a:pathLst>
                <a:path w="1376" h="817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491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1" y="816"/>
                    <a:pt x="1376" y="441"/>
                    <a:pt x="1112" y="290"/>
                  </a:cubicBezTo>
                  <a:cubicBezTo>
                    <a:pt x="934" y="201"/>
                    <a:pt x="757" y="112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4" name="Google Shape;903;p27">
              <a:extLst>
                <a:ext uri="{FF2B5EF4-FFF2-40B4-BE49-F238E27FC236}">
                  <a16:creationId xmlns:a16="http://schemas.microsoft.com/office/drawing/2014/main" xmlns="" id="{2DC7E34D-13E5-5344-970B-A8FA68967893}"/>
                </a:ext>
              </a:extLst>
            </p:cNvPr>
            <p:cNvSpPr/>
            <p:nvPr/>
          </p:nvSpPr>
          <p:spPr>
            <a:xfrm>
              <a:off x="3689650" y="24676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7"/>
                    <a:pt x="355" y="577"/>
                  </a:cubicBezTo>
                  <a:lnTo>
                    <a:pt x="1109" y="577"/>
                  </a:lnTo>
                  <a:cubicBezTo>
                    <a:pt x="1464" y="577"/>
                    <a:pt x="1464" y="1"/>
                    <a:pt x="110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5" name="Google Shape;904;p27">
              <a:extLst>
                <a:ext uri="{FF2B5EF4-FFF2-40B4-BE49-F238E27FC236}">
                  <a16:creationId xmlns:a16="http://schemas.microsoft.com/office/drawing/2014/main" xmlns="" id="{5C78B78A-F18B-D085-DFCD-885B222F437F}"/>
                </a:ext>
              </a:extLst>
            </p:cNvPr>
            <p:cNvSpPr/>
            <p:nvPr/>
          </p:nvSpPr>
          <p:spPr>
            <a:xfrm>
              <a:off x="3434525" y="2695000"/>
              <a:ext cx="36625" cy="14425"/>
            </a:xfrm>
            <a:custGeom>
              <a:avLst/>
              <a:gdLst/>
              <a:ahLst/>
              <a:cxnLst/>
              <a:rect l="l" t="t" r="r" b="b"/>
              <a:pathLst>
                <a:path w="1465" h="577" extrusionOk="0">
                  <a:moveTo>
                    <a:pt x="355" y="0"/>
                  </a:moveTo>
                  <a:cubicBezTo>
                    <a:pt x="1" y="0"/>
                    <a:pt x="1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6" name="Google Shape;905;p27">
              <a:extLst>
                <a:ext uri="{FF2B5EF4-FFF2-40B4-BE49-F238E27FC236}">
                  <a16:creationId xmlns:a16="http://schemas.microsoft.com/office/drawing/2014/main" xmlns="" id="{33869B00-051A-3BF0-569B-89DBC1AD2825}"/>
                </a:ext>
              </a:extLst>
            </p:cNvPr>
            <p:cNvSpPr/>
            <p:nvPr/>
          </p:nvSpPr>
          <p:spPr>
            <a:xfrm>
              <a:off x="3821425" y="2372825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6" y="1"/>
                  </a:moveTo>
                  <a:cubicBezTo>
                    <a:pt x="1144" y="1"/>
                    <a:pt x="1110" y="7"/>
                    <a:pt x="1074" y="20"/>
                  </a:cubicBezTo>
                  <a:cubicBezTo>
                    <a:pt x="807" y="109"/>
                    <a:pt x="586" y="198"/>
                    <a:pt x="319" y="287"/>
                  </a:cubicBezTo>
                  <a:cubicBezTo>
                    <a:pt x="1" y="366"/>
                    <a:pt x="75" y="839"/>
                    <a:pt x="351" y="839"/>
                  </a:cubicBezTo>
                  <a:cubicBezTo>
                    <a:pt x="382" y="839"/>
                    <a:pt x="416" y="833"/>
                    <a:pt x="453" y="819"/>
                  </a:cubicBezTo>
                  <a:cubicBezTo>
                    <a:pt x="719" y="730"/>
                    <a:pt x="985" y="642"/>
                    <a:pt x="1207" y="553"/>
                  </a:cubicBezTo>
                  <a:cubicBezTo>
                    <a:pt x="1525" y="473"/>
                    <a:pt x="1451" y="1"/>
                    <a:pt x="11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7" name="Google Shape;906;p27">
              <a:extLst>
                <a:ext uri="{FF2B5EF4-FFF2-40B4-BE49-F238E27FC236}">
                  <a16:creationId xmlns:a16="http://schemas.microsoft.com/office/drawing/2014/main" xmlns="" id="{E87BB38A-369F-46C6-282D-3629766E0B73}"/>
                </a:ext>
              </a:extLst>
            </p:cNvPr>
            <p:cNvSpPr/>
            <p:nvPr/>
          </p:nvSpPr>
          <p:spPr>
            <a:xfrm>
              <a:off x="3631075" y="2133900"/>
              <a:ext cx="34125" cy="19675"/>
            </a:xfrm>
            <a:custGeom>
              <a:avLst/>
              <a:gdLst/>
              <a:ahLst/>
              <a:cxnLst/>
              <a:rect l="l" t="t" r="r" b="b"/>
              <a:pathLst>
                <a:path w="1365" h="787" extrusionOk="0">
                  <a:moveTo>
                    <a:pt x="431" y="0"/>
                  </a:moveTo>
                  <a:cubicBezTo>
                    <a:pt x="180" y="0"/>
                    <a:pt x="0" y="375"/>
                    <a:pt x="302" y="526"/>
                  </a:cubicBezTo>
                  <a:cubicBezTo>
                    <a:pt x="480" y="615"/>
                    <a:pt x="613" y="659"/>
                    <a:pt x="790" y="748"/>
                  </a:cubicBezTo>
                  <a:cubicBezTo>
                    <a:pt x="837" y="775"/>
                    <a:pt x="883" y="786"/>
                    <a:pt x="928" y="786"/>
                  </a:cubicBezTo>
                  <a:cubicBezTo>
                    <a:pt x="1180" y="786"/>
                    <a:pt x="1365" y="411"/>
                    <a:pt x="1101" y="260"/>
                  </a:cubicBezTo>
                  <a:cubicBezTo>
                    <a:pt x="923" y="171"/>
                    <a:pt x="746" y="127"/>
                    <a:pt x="568" y="38"/>
                  </a:cubicBezTo>
                  <a:cubicBezTo>
                    <a:pt x="522" y="12"/>
                    <a:pt x="475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8" name="Google Shape;907;p27">
              <a:extLst>
                <a:ext uri="{FF2B5EF4-FFF2-40B4-BE49-F238E27FC236}">
                  <a16:creationId xmlns:a16="http://schemas.microsoft.com/office/drawing/2014/main" xmlns="" id="{5E395403-6B15-907B-8D9D-A6609019F877}"/>
                </a:ext>
              </a:extLst>
            </p:cNvPr>
            <p:cNvSpPr/>
            <p:nvPr/>
          </p:nvSpPr>
          <p:spPr>
            <a:xfrm>
              <a:off x="2897200" y="2550300"/>
              <a:ext cx="65025" cy="19425"/>
            </a:xfrm>
            <a:custGeom>
              <a:avLst/>
              <a:gdLst/>
              <a:ahLst/>
              <a:cxnLst/>
              <a:rect l="l" t="t" r="r" b="b"/>
              <a:pathLst>
                <a:path w="2601" h="777" extrusionOk="0">
                  <a:moveTo>
                    <a:pt x="2208" y="0"/>
                  </a:moveTo>
                  <a:cubicBezTo>
                    <a:pt x="2176" y="0"/>
                    <a:pt x="2141" y="7"/>
                    <a:pt x="2105" y="20"/>
                  </a:cubicBezTo>
                  <a:cubicBezTo>
                    <a:pt x="1772" y="159"/>
                    <a:pt x="1439" y="228"/>
                    <a:pt x="1096" y="228"/>
                  </a:cubicBezTo>
                  <a:cubicBezTo>
                    <a:pt x="890" y="228"/>
                    <a:pt x="680" y="203"/>
                    <a:pt x="463" y="153"/>
                  </a:cubicBezTo>
                  <a:cubicBezTo>
                    <a:pt x="438" y="147"/>
                    <a:pt x="414" y="144"/>
                    <a:pt x="391" y="144"/>
                  </a:cubicBezTo>
                  <a:cubicBezTo>
                    <a:pt x="92" y="144"/>
                    <a:pt x="0" y="645"/>
                    <a:pt x="330" y="686"/>
                  </a:cubicBezTo>
                  <a:cubicBezTo>
                    <a:pt x="621" y="744"/>
                    <a:pt x="911" y="777"/>
                    <a:pt x="1198" y="777"/>
                  </a:cubicBezTo>
                  <a:cubicBezTo>
                    <a:pt x="1568" y="777"/>
                    <a:pt x="1932" y="722"/>
                    <a:pt x="2282" y="597"/>
                  </a:cubicBezTo>
                  <a:cubicBezTo>
                    <a:pt x="2601" y="478"/>
                    <a:pt x="2490" y="0"/>
                    <a:pt x="220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9" name="Google Shape;908;p27">
              <a:extLst>
                <a:ext uri="{FF2B5EF4-FFF2-40B4-BE49-F238E27FC236}">
                  <a16:creationId xmlns:a16="http://schemas.microsoft.com/office/drawing/2014/main" xmlns="" id="{140CC742-31EC-F30F-5816-FE046C16FD1C}"/>
                </a:ext>
              </a:extLst>
            </p:cNvPr>
            <p:cNvSpPr/>
            <p:nvPr/>
          </p:nvSpPr>
          <p:spPr>
            <a:xfrm>
              <a:off x="3256300" y="2573850"/>
              <a:ext cx="52225" cy="20300"/>
            </a:xfrm>
            <a:custGeom>
              <a:avLst/>
              <a:gdLst/>
              <a:ahLst/>
              <a:cxnLst/>
              <a:rect l="l" t="t" r="r" b="b"/>
              <a:pathLst>
                <a:path w="2089" h="812" extrusionOk="0">
                  <a:moveTo>
                    <a:pt x="1662" y="0"/>
                  </a:moveTo>
                  <a:cubicBezTo>
                    <a:pt x="1637" y="0"/>
                    <a:pt x="1611" y="3"/>
                    <a:pt x="1584" y="10"/>
                  </a:cubicBezTo>
                  <a:cubicBezTo>
                    <a:pt x="1184" y="99"/>
                    <a:pt x="741" y="143"/>
                    <a:pt x="341" y="232"/>
                  </a:cubicBezTo>
                  <a:cubicBezTo>
                    <a:pt x="0" y="317"/>
                    <a:pt x="110" y="811"/>
                    <a:pt x="433" y="811"/>
                  </a:cubicBezTo>
                  <a:cubicBezTo>
                    <a:pt x="446" y="811"/>
                    <a:pt x="460" y="810"/>
                    <a:pt x="474" y="809"/>
                  </a:cubicBezTo>
                  <a:cubicBezTo>
                    <a:pt x="918" y="720"/>
                    <a:pt x="1317" y="631"/>
                    <a:pt x="1761" y="542"/>
                  </a:cubicBezTo>
                  <a:cubicBezTo>
                    <a:pt x="2089" y="460"/>
                    <a:pt x="1963" y="0"/>
                    <a:pt x="16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0" name="Google Shape;909;p27">
              <a:extLst>
                <a:ext uri="{FF2B5EF4-FFF2-40B4-BE49-F238E27FC236}">
                  <a16:creationId xmlns:a16="http://schemas.microsoft.com/office/drawing/2014/main" xmlns="" id="{46832F6E-80FA-6554-17EF-AC3D4F300EE1}"/>
                </a:ext>
              </a:extLst>
            </p:cNvPr>
            <p:cNvSpPr/>
            <p:nvPr/>
          </p:nvSpPr>
          <p:spPr>
            <a:xfrm>
              <a:off x="2411850" y="2568475"/>
              <a:ext cx="75425" cy="20125"/>
            </a:xfrm>
            <a:custGeom>
              <a:avLst/>
              <a:gdLst/>
              <a:ahLst/>
              <a:cxnLst/>
              <a:rect l="l" t="t" r="r" b="b"/>
              <a:pathLst>
                <a:path w="3017" h="805" extrusionOk="0">
                  <a:moveTo>
                    <a:pt x="317" y="1"/>
                  </a:moveTo>
                  <a:cubicBezTo>
                    <a:pt x="1" y="1"/>
                    <a:pt x="14" y="537"/>
                    <a:pt x="355" y="580"/>
                  </a:cubicBezTo>
                  <a:cubicBezTo>
                    <a:pt x="1154" y="669"/>
                    <a:pt x="1908" y="757"/>
                    <a:pt x="2663" y="802"/>
                  </a:cubicBezTo>
                  <a:cubicBezTo>
                    <a:pt x="2676" y="803"/>
                    <a:pt x="2688" y="804"/>
                    <a:pt x="2701" y="804"/>
                  </a:cubicBezTo>
                  <a:cubicBezTo>
                    <a:pt x="3017" y="804"/>
                    <a:pt x="3004" y="269"/>
                    <a:pt x="2663" y="269"/>
                  </a:cubicBezTo>
                  <a:cubicBezTo>
                    <a:pt x="1908" y="181"/>
                    <a:pt x="1154" y="92"/>
                    <a:pt x="355" y="3"/>
                  </a:cubicBezTo>
                  <a:cubicBezTo>
                    <a:pt x="342" y="2"/>
                    <a:pt x="330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1" name="Google Shape;910;p27">
              <a:extLst>
                <a:ext uri="{FF2B5EF4-FFF2-40B4-BE49-F238E27FC236}">
                  <a16:creationId xmlns:a16="http://schemas.microsoft.com/office/drawing/2014/main" xmlns="" id="{8F0794F1-4976-7A65-014F-4AAC9641BC13}"/>
                </a:ext>
              </a:extLst>
            </p:cNvPr>
            <p:cNvSpPr/>
            <p:nvPr/>
          </p:nvSpPr>
          <p:spPr>
            <a:xfrm>
              <a:off x="2461325" y="2327600"/>
              <a:ext cx="46375" cy="20475"/>
            </a:xfrm>
            <a:custGeom>
              <a:avLst/>
              <a:gdLst/>
              <a:ahLst/>
              <a:cxnLst/>
              <a:rect l="l" t="t" r="r" b="b"/>
              <a:pathLst>
                <a:path w="1855" h="819" extrusionOk="0">
                  <a:moveTo>
                    <a:pt x="428" y="0"/>
                  </a:moveTo>
                  <a:cubicBezTo>
                    <a:pt x="127" y="0"/>
                    <a:pt x="1" y="461"/>
                    <a:pt x="329" y="543"/>
                  </a:cubicBezTo>
                  <a:cubicBezTo>
                    <a:pt x="684" y="631"/>
                    <a:pt x="1038" y="720"/>
                    <a:pt x="1349" y="809"/>
                  </a:cubicBezTo>
                  <a:cubicBezTo>
                    <a:pt x="1376" y="816"/>
                    <a:pt x="1402" y="819"/>
                    <a:pt x="1427" y="819"/>
                  </a:cubicBezTo>
                  <a:cubicBezTo>
                    <a:pt x="1728" y="819"/>
                    <a:pt x="1854" y="358"/>
                    <a:pt x="1527" y="276"/>
                  </a:cubicBezTo>
                  <a:cubicBezTo>
                    <a:pt x="1172" y="188"/>
                    <a:pt x="817" y="99"/>
                    <a:pt x="506" y="10"/>
                  </a:cubicBezTo>
                  <a:cubicBezTo>
                    <a:pt x="479" y="4"/>
                    <a:pt x="453" y="0"/>
                    <a:pt x="42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2" name="Google Shape;911;p27">
              <a:extLst>
                <a:ext uri="{FF2B5EF4-FFF2-40B4-BE49-F238E27FC236}">
                  <a16:creationId xmlns:a16="http://schemas.microsoft.com/office/drawing/2014/main" xmlns="" id="{1A3FE577-A000-9445-C3C0-5633F2286F37}"/>
                </a:ext>
              </a:extLst>
            </p:cNvPr>
            <p:cNvSpPr/>
            <p:nvPr/>
          </p:nvSpPr>
          <p:spPr>
            <a:xfrm>
              <a:off x="3086825" y="2736900"/>
              <a:ext cx="38700" cy="21575"/>
            </a:xfrm>
            <a:custGeom>
              <a:avLst/>
              <a:gdLst/>
              <a:ahLst/>
              <a:cxnLst/>
              <a:rect l="l" t="t" r="r" b="b"/>
              <a:pathLst>
                <a:path w="1548" h="863" extrusionOk="0">
                  <a:moveTo>
                    <a:pt x="1120" y="0"/>
                  </a:moveTo>
                  <a:cubicBezTo>
                    <a:pt x="1095" y="0"/>
                    <a:pt x="1069" y="3"/>
                    <a:pt x="1042" y="10"/>
                  </a:cubicBezTo>
                  <a:cubicBezTo>
                    <a:pt x="820" y="99"/>
                    <a:pt x="554" y="188"/>
                    <a:pt x="288" y="276"/>
                  </a:cubicBezTo>
                  <a:cubicBezTo>
                    <a:pt x="1" y="399"/>
                    <a:pt x="92" y="863"/>
                    <a:pt x="388" y="863"/>
                  </a:cubicBezTo>
                  <a:cubicBezTo>
                    <a:pt x="412" y="863"/>
                    <a:pt x="438" y="860"/>
                    <a:pt x="465" y="853"/>
                  </a:cubicBezTo>
                  <a:cubicBezTo>
                    <a:pt x="687" y="764"/>
                    <a:pt x="953" y="676"/>
                    <a:pt x="1219" y="587"/>
                  </a:cubicBezTo>
                  <a:cubicBezTo>
                    <a:pt x="1547" y="464"/>
                    <a:pt x="1421" y="0"/>
                    <a:pt x="112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3" name="Google Shape;912;p27">
              <a:extLst>
                <a:ext uri="{FF2B5EF4-FFF2-40B4-BE49-F238E27FC236}">
                  <a16:creationId xmlns:a16="http://schemas.microsoft.com/office/drawing/2014/main" xmlns="" id="{FE7E1F16-A805-DB4B-1BD6-DF1ECCDC329A}"/>
                </a:ext>
              </a:extLst>
            </p:cNvPr>
            <p:cNvSpPr/>
            <p:nvPr/>
          </p:nvSpPr>
          <p:spPr>
            <a:xfrm>
              <a:off x="3162025" y="2447100"/>
              <a:ext cx="64625" cy="26600"/>
            </a:xfrm>
            <a:custGeom>
              <a:avLst/>
              <a:gdLst/>
              <a:ahLst/>
              <a:cxnLst/>
              <a:rect l="l" t="t" r="r" b="b"/>
              <a:pathLst>
                <a:path w="2585" h="1064" extrusionOk="0">
                  <a:moveTo>
                    <a:pt x="706" y="0"/>
                  </a:moveTo>
                  <a:cubicBezTo>
                    <a:pt x="587" y="0"/>
                    <a:pt x="465" y="7"/>
                    <a:pt x="341" y="22"/>
                  </a:cubicBezTo>
                  <a:cubicBezTo>
                    <a:pt x="0" y="65"/>
                    <a:pt x="109" y="557"/>
                    <a:pt x="433" y="557"/>
                  </a:cubicBezTo>
                  <a:cubicBezTo>
                    <a:pt x="446" y="557"/>
                    <a:pt x="460" y="556"/>
                    <a:pt x="474" y="554"/>
                  </a:cubicBezTo>
                  <a:cubicBezTo>
                    <a:pt x="540" y="549"/>
                    <a:pt x="605" y="546"/>
                    <a:pt x="670" y="546"/>
                  </a:cubicBezTo>
                  <a:cubicBezTo>
                    <a:pt x="1136" y="546"/>
                    <a:pt x="1588" y="687"/>
                    <a:pt x="1938" y="998"/>
                  </a:cubicBezTo>
                  <a:cubicBezTo>
                    <a:pt x="2002" y="1044"/>
                    <a:pt x="2070" y="1063"/>
                    <a:pt x="2134" y="1063"/>
                  </a:cubicBezTo>
                  <a:cubicBezTo>
                    <a:pt x="2383" y="1063"/>
                    <a:pt x="2584" y="775"/>
                    <a:pt x="2338" y="599"/>
                  </a:cubicBezTo>
                  <a:cubicBezTo>
                    <a:pt x="1856" y="191"/>
                    <a:pt x="1312" y="0"/>
                    <a:pt x="70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4" name="Google Shape;913;p27">
              <a:extLst>
                <a:ext uri="{FF2B5EF4-FFF2-40B4-BE49-F238E27FC236}">
                  <a16:creationId xmlns:a16="http://schemas.microsoft.com/office/drawing/2014/main" xmlns="" id="{76AB6409-121B-7500-885E-5400D66BFB07}"/>
                </a:ext>
              </a:extLst>
            </p:cNvPr>
            <p:cNvSpPr/>
            <p:nvPr/>
          </p:nvSpPr>
          <p:spPr>
            <a:xfrm>
              <a:off x="2803125" y="2799875"/>
              <a:ext cx="50400" cy="27675"/>
            </a:xfrm>
            <a:custGeom>
              <a:avLst/>
              <a:gdLst/>
              <a:ahLst/>
              <a:cxnLst/>
              <a:rect l="l" t="t" r="r" b="b"/>
              <a:pathLst>
                <a:path w="2016" h="1107" extrusionOk="0">
                  <a:moveTo>
                    <a:pt x="1666" y="0"/>
                  </a:moveTo>
                  <a:cubicBezTo>
                    <a:pt x="1634" y="0"/>
                    <a:pt x="1600" y="6"/>
                    <a:pt x="1564" y="20"/>
                  </a:cubicBezTo>
                  <a:cubicBezTo>
                    <a:pt x="1120" y="198"/>
                    <a:pt x="721" y="375"/>
                    <a:pt x="277" y="552"/>
                  </a:cubicBezTo>
                  <a:cubicBezTo>
                    <a:pt x="1" y="671"/>
                    <a:pt x="76" y="1106"/>
                    <a:pt x="347" y="1106"/>
                  </a:cubicBezTo>
                  <a:cubicBezTo>
                    <a:pt x="380" y="1106"/>
                    <a:pt x="416" y="1099"/>
                    <a:pt x="455" y="1085"/>
                  </a:cubicBezTo>
                  <a:cubicBezTo>
                    <a:pt x="854" y="907"/>
                    <a:pt x="1298" y="730"/>
                    <a:pt x="1697" y="597"/>
                  </a:cubicBezTo>
                  <a:cubicBezTo>
                    <a:pt x="2016" y="477"/>
                    <a:pt x="1941" y="0"/>
                    <a:pt x="166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5" name="Google Shape;914;p27">
              <a:extLst>
                <a:ext uri="{FF2B5EF4-FFF2-40B4-BE49-F238E27FC236}">
                  <a16:creationId xmlns:a16="http://schemas.microsoft.com/office/drawing/2014/main" xmlns="" id="{470CAF6A-809A-CCA8-CAFB-286E801F7DA4}"/>
                </a:ext>
              </a:extLst>
            </p:cNvPr>
            <p:cNvSpPr/>
            <p:nvPr/>
          </p:nvSpPr>
          <p:spPr>
            <a:xfrm>
              <a:off x="3610375" y="2661475"/>
              <a:ext cx="38375" cy="20750"/>
            </a:xfrm>
            <a:custGeom>
              <a:avLst/>
              <a:gdLst/>
              <a:ahLst/>
              <a:cxnLst/>
              <a:rect l="l" t="t" r="r" b="b"/>
              <a:pathLst>
                <a:path w="1535" h="830" extrusionOk="0">
                  <a:moveTo>
                    <a:pt x="388" y="0"/>
                  </a:moveTo>
                  <a:cubicBezTo>
                    <a:pt x="92" y="0"/>
                    <a:pt x="0" y="464"/>
                    <a:pt x="287" y="587"/>
                  </a:cubicBezTo>
                  <a:cubicBezTo>
                    <a:pt x="553" y="631"/>
                    <a:pt x="820" y="720"/>
                    <a:pt x="1041" y="809"/>
                  </a:cubicBezTo>
                  <a:cubicBezTo>
                    <a:pt x="1080" y="823"/>
                    <a:pt x="1117" y="830"/>
                    <a:pt x="1151" y="830"/>
                  </a:cubicBezTo>
                  <a:cubicBezTo>
                    <a:pt x="1429" y="830"/>
                    <a:pt x="1535" y="395"/>
                    <a:pt x="1219" y="276"/>
                  </a:cubicBezTo>
                  <a:cubicBezTo>
                    <a:pt x="953" y="188"/>
                    <a:pt x="687" y="99"/>
                    <a:pt x="465" y="10"/>
                  </a:cubicBezTo>
                  <a:cubicBezTo>
                    <a:pt x="438" y="3"/>
                    <a:pt x="412" y="0"/>
                    <a:pt x="38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6" name="Google Shape;915;p27">
              <a:extLst>
                <a:ext uri="{FF2B5EF4-FFF2-40B4-BE49-F238E27FC236}">
                  <a16:creationId xmlns:a16="http://schemas.microsoft.com/office/drawing/2014/main" xmlns="" id="{4B2BC8D9-7BCA-7AA8-17F4-231C29B95267}"/>
                </a:ext>
              </a:extLst>
            </p:cNvPr>
            <p:cNvSpPr/>
            <p:nvPr/>
          </p:nvSpPr>
          <p:spPr>
            <a:xfrm>
              <a:off x="3803225" y="2006200"/>
              <a:ext cx="52375" cy="44350"/>
            </a:xfrm>
            <a:custGeom>
              <a:avLst/>
              <a:gdLst/>
              <a:ahLst/>
              <a:cxnLst/>
              <a:rect l="l" t="t" r="r" b="b"/>
              <a:pathLst>
                <a:path w="2095" h="1774" extrusionOk="0">
                  <a:moveTo>
                    <a:pt x="407" y="1"/>
                  </a:moveTo>
                  <a:cubicBezTo>
                    <a:pt x="188" y="1"/>
                    <a:pt x="0" y="283"/>
                    <a:pt x="204" y="488"/>
                  </a:cubicBezTo>
                  <a:cubicBezTo>
                    <a:pt x="604" y="887"/>
                    <a:pt x="1047" y="1286"/>
                    <a:pt x="1491" y="1686"/>
                  </a:cubicBezTo>
                  <a:cubicBezTo>
                    <a:pt x="1553" y="1747"/>
                    <a:pt x="1622" y="1773"/>
                    <a:pt x="1688" y="1773"/>
                  </a:cubicBezTo>
                  <a:cubicBezTo>
                    <a:pt x="1907" y="1773"/>
                    <a:pt x="2095" y="1491"/>
                    <a:pt x="1890" y="1286"/>
                  </a:cubicBezTo>
                  <a:cubicBezTo>
                    <a:pt x="1447" y="887"/>
                    <a:pt x="1003" y="488"/>
                    <a:pt x="604" y="88"/>
                  </a:cubicBezTo>
                  <a:cubicBezTo>
                    <a:pt x="542" y="26"/>
                    <a:pt x="473" y="1"/>
                    <a:pt x="40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7" name="Google Shape;916;p27">
              <a:extLst>
                <a:ext uri="{FF2B5EF4-FFF2-40B4-BE49-F238E27FC236}">
                  <a16:creationId xmlns:a16="http://schemas.microsoft.com/office/drawing/2014/main" xmlns="" id="{697984E0-5740-192C-123D-A72BE4EDEF16}"/>
                </a:ext>
              </a:extLst>
            </p:cNvPr>
            <p:cNvSpPr/>
            <p:nvPr/>
          </p:nvSpPr>
          <p:spPr>
            <a:xfrm>
              <a:off x="3262600" y="2571875"/>
              <a:ext cx="34400" cy="17050"/>
            </a:xfrm>
            <a:custGeom>
              <a:avLst/>
              <a:gdLst/>
              <a:ahLst/>
              <a:cxnLst/>
              <a:rect l="l" t="t" r="r" b="b"/>
              <a:pathLst>
                <a:path w="1376" h="682" extrusionOk="0">
                  <a:moveTo>
                    <a:pt x="977" y="0"/>
                  </a:moveTo>
                  <a:cubicBezTo>
                    <a:pt x="710" y="45"/>
                    <a:pt x="489" y="89"/>
                    <a:pt x="222" y="133"/>
                  </a:cubicBezTo>
                  <a:cubicBezTo>
                    <a:pt x="89" y="178"/>
                    <a:pt x="1" y="355"/>
                    <a:pt x="45" y="488"/>
                  </a:cubicBezTo>
                  <a:cubicBezTo>
                    <a:pt x="79" y="624"/>
                    <a:pt x="164" y="682"/>
                    <a:pt x="262" y="682"/>
                  </a:cubicBezTo>
                  <a:cubicBezTo>
                    <a:pt x="293" y="682"/>
                    <a:pt x="324" y="676"/>
                    <a:pt x="355" y="666"/>
                  </a:cubicBezTo>
                  <a:cubicBezTo>
                    <a:pt x="622" y="621"/>
                    <a:pt x="888" y="621"/>
                    <a:pt x="1110" y="577"/>
                  </a:cubicBezTo>
                  <a:cubicBezTo>
                    <a:pt x="1287" y="533"/>
                    <a:pt x="1376" y="355"/>
                    <a:pt x="1332" y="222"/>
                  </a:cubicBezTo>
                  <a:cubicBezTo>
                    <a:pt x="1287" y="45"/>
                    <a:pt x="1110" y="0"/>
                    <a:pt x="9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8" name="Google Shape;917;p27">
              <a:extLst>
                <a:ext uri="{FF2B5EF4-FFF2-40B4-BE49-F238E27FC236}">
                  <a16:creationId xmlns:a16="http://schemas.microsoft.com/office/drawing/2014/main" xmlns="" id="{67BCF13B-4789-4AF7-C023-A6ED94F9AA0A}"/>
                </a:ext>
              </a:extLst>
            </p:cNvPr>
            <p:cNvSpPr/>
            <p:nvPr/>
          </p:nvSpPr>
          <p:spPr>
            <a:xfrm>
              <a:off x="3620400" y="2263275"/>
              <a:ext cx="79675" cy="30450"/>
            </a:xfrm>
            <a:custGeom>
              <a:avLst/>
              <a:gdLst/>
              <a:ahLst/>
              <a:cxnLst/>
              <a:rect l="l" t="t" r="r" b="b"/>
              <a:pathLst>
                <a:path w="3187" h="1218" extrusionOk="0">
                  <a:moveTo>
                    <a:pt x="391" y="1"/>
                  </a:moveTo>
                  <a:cubicBezTo>
                    <a:pt x="92" y="1"/>
                    <a:pt x="0" y="504"/>
                    <a:pt x="330" y="587"/>
                  </a:cubicBezTo>
                  <a:cubicBezTo>
                    <a:pt x="1129" y="809"/>
                    <a:pt x="1927" y="986"/>
                    <a:pt x="2726" y="1208"/>
                  </a:cubicBezTo>
                  <a:cubicBezTo>
                    <a:pt x="2753" y="1215"/>
                    <a:pt x="2779" y="1218"/>
                    <a:pt x="2803" y="1218"/>
                  </a:cubicBezTo>
                  <a:cubicBezTo>
                    <a:pt x="3098" y="1218"/>
                    <a:pt x="3187" y="757"/>
                    <a:pt x="2859" y="675"/>
                  </a:cubicBezTo>
                  <a:cubicBezTo>
                    <a:pt x="2060" y="454"/>
                    <a:pt x="1262" y="232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9" name="Google Shape;918;p27">
              <a:extLst>
                <a:ext uri="{FF2B5EF4-FFF2-40B4-BE49-F238E27FC236}">
                  <a16:creationId xmlns:a16="http://schemas.microsoft.com/office/drawing/2014/main" xmlns="" id="{B1109DE0-C3DC-03B7-8F90-6BA18A306F0F}"/>
                </a:ext>
              </a:extLst>
            </p:cNvPr>
            <p:cNvSpPr/>
            <p:nvPr/>
          </p:nvSpPr>
          <p:spPr>
            <a:xfrm>
              <a:off x="3607575" y="2501925"/>
              <a:ext cx="63225" cy="20125"/>
            </a:xfrm>
            <a:custGeom>
              <a:avLst/>
              <a:gdLst/>
              <a:ahLst/>
              <a:cxnLst/>
              <a:rect l="l" t="t" r="r" b="b"/>
              <a:pathLst>
                <a:path w="2529" h="805" extrusionOk="0">
                  <a:moveTo>
                    <a:pt x="317" y="1"/>
                  </a:moveTo>
                  <a:cubicBezTo>
                    <a:pt x="0" y="1"/>
                    <a:pt x="13" y="537"/>
                    <a:pt x="355" y="580"/>
                  </a:cubicBezTo>
                  <a:cubicBezTo>
                    <a:pt x="932" y="669"/>
                    <a:pt x="1553" y="713"/>
                    <a:pt x="2174" y="802"/>
                  </a:cubicBezTo>
                  <a:cubicBezTo>
                    <a:pt x="2187" y="803"/>
                    <a:pt x="2200" y="804"/>
                    <a:pt x="2212" y="804"/>
                  </a:cubicBezTo>
                  <a:cubicBezTo>
                    <a:pt x="2528" y="804"/>
                    <a:pt x="2516" y="268"/>
                    <a:pt x="2174" y="225"/>
                  </a:cubicBezTo>
                  <a:cubicBezTo>
                    <a:pt x="1553" y="136"/>
                    <a:pt x="932" y="92"/>
                    <a:pt x="355" y="3"/>
                  </a:cubicBezTo>
                  <a:cubicBezTo>
                    <a:pt x="342" y="1"/>
                    <a:pt x="329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0" name="Google Shape;919;p27">
              <a:extLst>
                <a:ext uri="{FF2B5EF4-FFF2-40B4-BE49-F238E27FC236}">
                  <a16:creationId xmlns:a16="http://schemas.microsoft.com/office/drawing/2014/main" xmlns="" id="{B8F0D10C-51EF-D64E-0C4A-BB95E63D21E7}"/>
                </a:ext>
              </a:extLst>
            </p:cNvPr>
            <p:cNvSpPr/>
            <p:nvPr/>
          </p:nvSpPr>
          <p:spPr>
            <a:xfrm>
              <a:off x="3387175" y="2286750"/>
              <a:ext cx="53675" cy="22325"/>
            </a:xfrm>
            <a:custGeom>
              <a:avLst/>
              <a:gdLst/>
              <a:ahLst/>
              <a:cxnLst/>
              <a:rect l="l" t="t" r="r" b="b"/>
              <a:pathLst>
                <a:path w="2147" h="893" extrusionOk="0">
                  <a:moveTo>
                    <a:pt x="433" y="0"/>
                  </a:moveTo>
                  <a:cubicBezTo>
                    <a:pt x="110" y="0"/>
                    <a:pt x="1" y="494"/>
                    <a:pt x="342" y="579"/>
                  </a:cubicBezTo>
                  <a:cubicBezTo>
                    <a:pt x="785" y="668"/>
                    <a:pt x="1229" y="757"/>
                    <a:pt x="1673" y="890"/>
                  </a:cubicBezTo>
                  <a:cubicBezTo>
                    <a:pt x="1687" y="892"/>
                    <a:pt x="1701" y="893"/>
                    <a:pt x="1714" y="893"/>
                  </a:cubicBezTo>
                  <a:cubicBezTo>
                    <a:pt x="2037" y="893"/>
                    <a:pt x="2147" y="398"/>
                    <a:pt x="1806" y="313"/>
                  </a:cubicBezTo>
                  <a:cubicBezTo>
                    <a:pt x="1362" y="225"/>
                    <a:pt x="918" y="136"/>
                    <a:pt x="475" y="3"/>
                  </a:cubicBezTo>
                  <a:cubicBezTo>
                    <a:pt x="461" y="1"/>
                    <a:pt x="447" y="0"/>
                    <a:pt x="43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1" name="Google Shape;920;p27">
              <a:extLst>
                <a:ext uri="{FF2B5EF4-FFF2-40B4-BE49-F238E27FC236}">
                  <a16:creationId xmlns:a16="http://schemas.microsoft.com/office/drawing/2014/main" xmlns="" id="{3C423DD3-735D-7143-D779-511776CAF5CF}"/>
                </a:ext>
              </a:extLst>
            </p:cNvPr>
            <p:cNvSpPr/>
            <p:nvPr/>
          </p:nvSpPr>
          <p:spPr>
            <a:xfrm>
              <a:off x="3033350" y="2556675"/>
              <a:ext cx="85550" cy="19875"/>
            </a:xfrm>
            <a:custGeom>
              <a:avLst/>
              <a:gdLst/>
              <a:ahLst/>
              <a:cxnLst/>
              <a:rect l="l" t="t" r="r" b="b"/>
              <a:pathLst>
                <a:path w="3422" h="795" extrusionOk="0">
                  <a:moveTo>
                    <a:pt x="1376" y="1"/>
                  </a:moveTo>
                  <a:cubicBezTo>
                    <a:pt x="1034" y="1"/>
                    <a:pt x="691" y="26"/>
                    <a:pt x="341" y="76"/>
                  </a:cubicBezTo>
                  <a:cubicBezTo>
                    <a:pt x="1" y="161"/>
                    <a:pt x="151" y="655"/>
                    <a:pt x="477" y="655"/>
                  </a:cubicBezTo>
                  <a:cubicBezTo>
                    <a:pt x="491" y="655"/>
                    <a:pt x="505" y="654"/>
                    <a:pt x="519" y="653"/>
                  </a:cubicBezTo>
                  <a:cubicBezTo>
                    <a:pt x="818" y="603"/>
                    <a:pt x="1118" y="578"/>
                    <a:pt x="1417" y="578"/>
                  </a:cubicBezTo>
                  <a:cubicBezTo>
                    <a:pt x="1916" y="578"/>
                    <a:pt x="2416" y="647"/>
                    <a:pt x="2915" y="786"/>
                  </a:cubicBezTo>
                  <a:cubicBezTo>
                    <a:pt x="2940" y="792"/>
                    <a:pt x="2964" y="795"/>
                    <a:pt x="2988" y="795"/>
                  </a:cubicBezTo>
                  <a:cubicBezTo>
                    <a:pt x="3292" y="795"/>
                    <a:pt x="3422" y="291"/>
                    <a:pt x="3092" y="209"/>
                  </a:cubicBezTo>
                  <a:cubicBezTo>
                    <a:pt x="2510" y="70"/>
                    <a:pt x="1945" y="1"/>
                    <a:pt x="13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2" name="Google Shape;921;p27">
              <a:extLst>
                <a:ext uri="{FF2B5EF4-FFF2-40B4-BE49-F238E27FC236}">
                  <a16:creationId xmlns:a16="http://schemas.microsoft.com/office/drawing/2014/main" xmlns="" id="{5D952D13-81A6-F5D5-C13D-746CAF196921}"/>
                </a:ext>
              </a:extLst>
            </p:cNvPr>
            <p:cNvSpPr/>
            <p:nvPr/>
          </p:nvSpPr>
          <p:spPr>
            <a:xfrm>
              <a:off x="3529725" y="2380600"/>
              <a:ext cx="53600" cy="27650"/>
            </a:xfrm>
            <a:custGeom>
              <a:avLst/>
              <a:gdLst/>
              <a:ahLst/>
              <a:cxnLst/>
              <a:rect l="l" t="t" r="r" b="b"/>
              <a:pathLst>
                <a:path w="2144" h="1106" extrusionOk="0">
                  <a:moveTo>
                    <a:pt x="350" y="0"/>
                  </a:moveTo>
                  <a:cubicBezTo>
                    <a:pt x="75" y="0"/>
                    <a:pt x="0" y="477"/>
                    <a:pt x="319" y="597"/>
                  </a:cubicBezTo>
                  <a:cubicBezTo>
                    <a:pt x="762" y="774"/>
                    <a:pt x="1206" y="952"/>
                    <a:pt x="1694" y="1085"/>
                  </a:cubicBezTo>
                  <a:cubicBezTo>
                    <a:pt x="1728" y="1099"/>
                    <a:pt x="1761" y="1106"/>
                    <a:pt x="1791" y="1106"/>
                  </a:cubicBezTo>
                  <a:cubicBezTo>
                    <a:pt x="2037" y="1106"/>
                    <a:pt x="2143" y="671"/>
                    <a:pt x="1827" y="552"/>
                  </a:cubicBezTo>
                  <a:cubicBezTo>
                    <a:pt x="1384" y="375"/>
                    <a:pt x="896" y="197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3" name="Google Shape;922;p27">
              <a:extLst>
                <a:ext uri="{FF2B5EF4-FFF2-40B4-BE49-F238E27FC236}">
                  <a16:creationId xmlns:a16="http://schemas.microsoft.com/office/drawing/2014/main" xmlns="" id="{B7AB8884-61D9-D6B4-5FA0-3950B7298A71}"/>
                </a:ext>
              </a:extLst>
            </p:cNvPr>
            <p:cNvSpPr/>
            <p:nvPr/>
          </p:nvSpPr>
          <p:spPr>
            <a:xfrm>
              <a:off x="3405900" y="2533200"/>
              <a:ext cx="67150" cy="20675"/>
            </a:xfrm>
            <a:custGeom>
              <a:avLst/>
              <a:gdLst/>
              <a:ahLst/>
              <a:cxnLst/>
              <a:rect l="l" t="t" r="r" b="b"/>
              <a:pathLst>
                <a:path w="2686" h="827" extrusionOk="0">
                  <a:moveTo>
                    <a:pt x="431" y="1"/>
                  </a:moveTo>
                  <a:cubicBezTo>
                    <a:pt x="180" y="1"/>
                    <a:pt x="1" y="376"/>
                    <a:pt x="303" y="527"/>
                  </a:cubicBezTo>
                  <a:cubicBezTo>
                    <a:pt x="802" y="726"/>
                    <a:pt x="1301" y="826"/>
                    <a:pt x="1819" y="826"/>
                  </a:cubicBezTo>
                  <a:cubicBezTo>
                    <a:pt x="1991" y="826"/>
                    <a:pt x="2166" y="815"/>
                    <a:pt x="2343" y="793"/>
                  </a:cubicBezTo>
                  <a:cubicBezTo>
                    <a:pt x="2685" y="750"/>
                    <a:pt x="2533" y="214"/>
                    <a:pt x="2205" y="214"/>
                  </a:cubicBezTo>
                  <a:cubicBezTo>
                    <a:pt x="2192" y="214"/>
                    <a:pt x="2179" y="215"/>
                    <a:pt x="2166" y="216"/>
                  </a:cubicBezTo>
                  <a:cubicBezTo>
                    <a:pt x="1997" y="244"/>
                    <a:pt x="1829" y="259"/>
                    <a:pt x="1660" y="259"/>
                  </a:cubicBezTo>
                  <a:cubicBezTo>
                    <a:pt x="1296" y="259"/>
                    <a:pt x="933" y="190"/>
                    <a:pt x="569" y="39"/>
                  </a:cubicBezTo>
                  <a:cubicBezTo>
                    <a:pt x="522" y="12"/>
                    <a:pt x="476" y="1"/>
                    <a:pt x="43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4" name="Google Shape;923;p27">
              <a:extLst>
                <a:ext uri="{FF2B5EF4-FFF2-40B4-BE49-F238E27FC236}">
                  <a16:creationId xmlns:a16="http://schemas.microsoft.com/office/drawing/2014/main" xmlns="" id="{30C85FD4-047A-8FF9-3AA4-77E0B899F264}"/>
                </a:ext>
              </a:extLst>
            </p:cNvPr>
            <p:cNvSpPr/>
            <p:nvPr/>
          </p:nvSpPr>
          <p:spPr>
            <a:xfrm>
              <a:off x="3231475" y="2318400"/>
              <a:ext cx="52475" cy="17550"/>
            </a:xfrm>
            <a:custGeom>
              <a:avLst/>
              <a:gdLst/>
              <a:ahLst/>
              <a:cxnLst/>
              <a:rect l="l" t="t" r="r" b="b"/>
              <a:pathLst>
                <a:path w="2099" h="702" extrusionOk="0">
                  <a:moveTo>
                    <a:pt x="471" y="1"/>
                  </a:moveTo>
                  <a:cubicBezTo>
                    <a:pt x="205" y="1"/>
                    <a:pt x="1" y="394"/>
                    <a:pt x="314" y="511"/>
                  </a:cubicBezTo>
                  <a:cubicBezTo>
                    <a:pt x="582" y="633"/>
                    <a:pt x="850" y="702"/>
                    <a:pt x="1126" y="702"/>
                  </a:cubicBezTo>
                  <a:cubicBezTo>
                    <a:pt x="1352" y="702"/>
                    <a:pt x="1582" y="656"/>
                    <a:pt x="1822" y="556"/>
                  </a:cubicBezTo>
                  <a:cubicBezTo>
                    <a:pt x="2099" y="437"/>
                    <a:pt x="2024" y="2"/>
                    <a:pt x="1753" y="2"/>
                  </a:cubicBezTo>
                  <a:cubicBezTo>
                    <a:pt x="1720" y="2"/>
                    <a:pt x="1684" y="9"/>
                    <a:pt x="1645" y="23"/>
                  </a:cubicBezTo>
                  <a:cubicBezTo>
                    <a:pt x="1467" y="90"/>
                    <a:pt x="1290" y="123"/>
                    <a:pt x="1112" y="123"/>
                  </a:cubicBezTo>
                  <a:cubicBezTo>
                    <a:pt x="935" y="123"/>
                    <a:pt x="757" y="90"/>
                    <a:pt x="580" y="23"/>
                  </a:cubicBezTo>
                  <a:cubicBezTo>
                    <a:pt x="543" y="8"/>
                    <a:pt x="507" y="1"/>
                    <a:pt x="47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5" name="Google Shape;924;p27">
              <a:extLst>
                <a:ext uri="{FF2B5EF4-FFF2-40B4-BE49-F238E27FC236}">
                  <a16:creationId xmlns:a16="http://schemas.microsoft.com/office/drawing/2014/main" xmlns="" id="{D0C65EED-35D2-A1B0-0A6A-1693802438AA}"/>
                </a:ext>
              </a:extLst>
            </p:cNvPr>
            <p:cNvSpPr/>
            <p:nvPr/>
          </p:nvSpPr>
          <p:spPr>
            <a:xfrm>
              <a:off x="3044100" y="2771225"/>
              <a:ext cx="41050" cy="18075"/>
            </a:xfrm>
            <a:custGeom>
              <a:avLst/>
              <a:gdLst/>
              <a:ahLst/>
              <a:cxnLst/>
              <a:rect l="l" t="t" r="r" b="b"/>
              <a:pathLst>
                <a:path w="1642" h="723" extrusionOk="0">
                  <a:moveTo>
                    <a:pt x="1332" y="1"/>
                  </a:moveTo>
                  <a:cubicBezTo>
                    <a:pt x="1304" y="1"/>
                    <a:pt x="1274" y="5"/>
                    <a:pt x="1242" y="12"/>
                  </a:cubicBezTo>
                  <a:cubicBezTo>
                    <a:pt x="932" y="57"/>
                    <a:pt x="577" y="101"/>
                    <a:pt x="266" y="146"/>
                  </a:cubicBezTo>
                  <a:cubicBezTo>
                    <a:pt x="89" y="190"/>
                    <a:pt x="0" y="367"/>
                    <a:pt x="44" y="501"/>
                  </a:cubicBezTo>
                  <a:cubicBezTo>
                    <a:pt x="89" y="678"/>
                    <a:pt x="266" y="722"/>
                    <a:pt x="399" y="722"/>
                  </a:cubicBezTo>
                  <a:cubicBezTo>
                    <a:pt x="754" y="634"/>
                    <a:pt x="1065" y="589"/>
                    <a:pt x="1420" y="545"/>
                  </a:cubicBezTo>
                  <a:cubicBezTo>
                    <a:pt x="1553" y="545"/>
                    <a:pt x="1642" y="323"/>
                    <a:pt x="1597" y="190"/>
                  </a:cubicBezTo>
                  <a:cubicBezTo>
                    <a:pt x="1561" y="80"/>
                    <a:pt x="1464" y="1"/>
                    <a:pt x="133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6" name="Google Shape;925;p27">
              <a:extLst>
                <a:ext uri="{FF2B5EF4-FFF2-40B4-BE49-F238E27FC236}">
                  <a16:creationId xmlns:a16="http://schemas.microsoft.com/office/drawing/2014/main" xmlns="" id="{A8AFE951-0117-47C1-B6C1-2891F8E9A4D8}"/>
                </a:ext>
              </a:extLst>
            </p:cNvPr>
            <p:cNvSpPr/>
            <p:nvPr/>
          </p:nvSpPr>
          <p:spPr>
            <a:xfrm>
              <a:off x="3427875" y="2692375"/>
              <a:ext cx="41050" cy="17450"/>
            </a:xfrm>
            <a:custGeom>
              <a:avLst/>
              <a:gdLst/>
              <a:ahLst/>
              <a:cxnLst/>
              <a:rect l="l" t="t" r="r" b="b"/>
              <a:pathLst>
                <a:path w="1642" h="698" extrusionOk="0">
                  <a:moveTo>
                    <a:pt x="1342" y="0"/>
                  </a:moveTo>
                  <a:cubicBezTo>
                    <a:pt x="1308" y="0"/>
                    <a:pt x="1274" y="6"/>
                    <a:pt x="1243" y="16"/>
                  </a:cubicBezTo>
                  <a:cubicBezTo>
                    <a:pt x="888" y="61"/>
                    <a:pt x="577" y="105"/>
                    <a:pt x="222" y="149"/>
                  </a:cubicBezTo>
                  <a:cubicBezTo>
                    <a:pt x="89" y="194"/>
                    <a:pt x="0" y="371"/>
                    <a:pt x="45" y="504"/>
                  </a:cubicBezTo>
                  <a:cubicBezTo>
                    <a:pt x="79" y="640"/>
                    <a:pt x="164" y="698"/>
                    <a:pt x="282" y="698"/>
                  </a:cubicBezTo>
                  <a:cubicBezTo>
                    <a:pt x="318" y="698"/>
                    <a:pt x="358" y="692"/>
                    <a:pt x="400" y="682"/>
                  </a:cubicBezTo>
                  <a:cubicBezTo>
                    <a:pt x="710" y="638"/>
                    <a:pt x="1065" y="593"/>
                    <a:pt x="1376" y="549"/>
                  </a:cubicBezTo>
                  <a:cubicBezTo>
                    <a:pt x="1553" y="504"/>
                    <a:pt x="1642" y="327"/>
                    <a:pt x="1598" y="194"/>
                  </a:cubicBezTo>
                  <a:cubicBezTo>
                    <a:pt x="1564" y="58"/>
                    <a:pt x="1452" y="0"/>
                    <a:pt x="134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7" name="Google Shape;926;p27">
              <a:extLst>
                <a:ext uri="{FF2B5EF4-FFF2-40B4-BE49-F238E27FC236}">
                  <a16:creationId xmlns:a16="http://schemas.microsoft.com/office/drawing/2014/main" xmlns="" id="{C4926EAD-EB8B-D118-A999-04C50AC26B02}"/>
                </a:ext>
              </a:extLst>
            </p:cNvPr>
            <p:cNvSpPr/>
            <p:nvPr/>
          </p:nvSpPr>
          <p:spPr>
            <a:xfrm>
              <a:off x="3920350" y="2421025"/>
              <a:ext cx="44300" cy="16725"/>
            </a:xfrm>
            <a:custGeom>
              <a:avLst/>
              <a:gdLst/>
              <a:ahLst/>
              <a:cxnLst/>
              <a:rect l="l" t="t" r="r" b="b"/>
              <a:pathLst>
                <a:path w="1772" h="669" extrusionOk="0">
                  <a:moveTo>
                    <a:pt x="356" y="0"/>
                  </a:moveTo>
                  <a:cubicBezTo>
                    <a:pt x="1" y="0"/>
                    <a:pt x="1" y="533"/>
                    <a:pt x="356" y="577"/>
                  </a:cubicBezTo>
                  <a:cubicBezTo>
                    <a:pt x="710" y="621"/>
                    <a:pt x="1065" y="621"/>
                    <a:pt x="1376" y="666"/>
                  </a:cubicBezTo>
                  <a:cubicBezTo>
                    <a:pt x="1391" y="667"/>
                    <a:pt x="1405" y="668"/>
                    <a:pt x="1418" y="668"/>
                  </a:cubicBezTo>
                  <a:cubicBezTo>
                    <a:pt x="1772" y="668"/>
                    <a:pt x="1718" y="132"/>
                    <a:pt x="1376" y="89"/>
                  </a:cubicBezTo>
                  <a:cubicBezTo>
                    <a:pt x="1065" y="89"/>
                    <a:pt x="710" y="45"/>
                    <a:pt x="3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8" name="Google Shape;927;p27">
              <a:extLst>
                <a:ext uri="{FF2B5EF4-FFF2-40B4-BE49-F238E27FC236}">
                  <a16:creationId xmlns:a16="http://schemas.microsoft.com/office/drawing/2014/main" xmlns="" id="{F46D5CE6-B3E8-CD3A-B332-C1118D1EECFE}"/>
                </a:ext>
              </a:extLst>
            </p:cNvPr>
            <p:cNvSpPr/>
            <p:nvPr/>
          </p:nvSpPr>
          <p:spPr>
            <a:xfrm>
              <a:off x="3772875" y="2665200"/>
              <a:ext cx="38750" cy="23000"/>
            </a:xfrm>
            <a:custGeom>
              <a:avLst/>
              <a:gdLst/>
              <a:ahLst/>
              <a:cxnLst/>
              <a:rect l="l" t="t" r="r" b="b"/>
              <a:pathLst>
                <a:path w="1550" h="920" extrusionOk="0">
                  <a:moveTo>
                    <a:pt x="1127" y="0"/>
                  </a:moveTo>
                  <a:cubicBezTo>
                    <a:pt x="1079" y="0"/>
                    <a:pt x="1028" y="12"/>
                    <a:pt x="975" y="39"/>
                  </a:cubicBezTo>
                  <a:cubicBezTo>
                    <a:pt x="753" y="127"/>
                    <a:pt x="531" y="260"/>
                    <a:pt x="265" y="393"/>
                  </a:cubicBezTo>
                  <a:cubicBezTo>
                    <a:pt x="1" y="544"/>
                    <a:pt x="154" y="920"/>
                    <a:pt x="424" y="920"/>
                  </a:cubicBezTo>
                  <a:cubicBezTo>
                    <a:pt x="471" y="920"/>
                    <a:pt x="522" y="908"/>
                    <a:pt x="575" y="882"/>
                  </a:cubicBezTo>
                  <a:cubicBezTo>
                    <a:pt x="797" y="748"/>
                    <a:pt x="1019" y="615"/>
                    <a:pt x="1285" y="527"/>
                  </a:cubicBezTo>
                  <a:cubicBezTo>
                    <a:pt x="1549" y="376"/>
                    <a:pt x="1397" y="0"/>
                    <a:pt x="112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49" name="Google Shape;928;p27">
              <a:extLst>
                <a:ext uri="{FF2B5EF4-FFF2-40B4-BE49-F238E27FC236}">
                  <a16:creationId xmlns:a16="http://schemas.microsoft.com/office/drawing/2014/main" xmlns="" id="{D69CC471-A94E-0051-D275-4994BE792F1D}"/>
                </a:ext>
              </a:extLst>
            </p:cNvPr>
            <p:cNvSpPr/>
            <p:nvPr/>
          </p:nvSpPr>
          <p:spPr>
            <a:xfrm>
              <a:off x="3852700" y="2272375"/>
              <a:ext cx="49925" cy="15575"/>
            </a:xfrm>
            <a:custGeom>
              <a:avLst/>
              <a:gdLst/>
              <a:ahLst/>
              <a:cxnLst/>
              <a:rect l="l" t="t" r="r" b="b"/>
              <a:pathLst>
                <a:path w="1997" h="623" extrusionOk="0">
                  <a:moveTo>
                    <a:pt x="355" y="1"/>
                  </a:moveTo>
                  <a:cubicBezTo>
                    <a:pt x="0" y="1"/>
                    <a:pt x="0" y="533"/>
                    <a:pt x="355" y="578"/>
                  </a:cubicBezTo>
                  <a:cubicBezTo>
                    <a:pt x="754" y="578"/>
                    <a:pt x="1198" y="622"/>
                    <a:pt x="1642" y="622"/>
                  </a:cubicBezTo>
                  <a:cubicBezTo>
                    <a:pt x="1997" y="622"/>
                    <a:pt x="1997" y="90"/>
                    <a:pt x="1642" y="45"/>
                  </a:cubicBezTo>
                  <a:cubicBezTo>
                    <a:pt x="1198" y="45"/>
                    <a:pt x="754" y="1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0" name="Google Shape;929;p27">
              <a:extLst>
                <a:ext uri="{FF2B5EF4-FFF2-40B4-BE49-F238E27FC236}">
                  <a16:creationId xmlns:a16="http://schemas.microsoft.com/office/drawing/2014/main" xmlns="" id="{DA32A935-CF22-54A1-A5A1-619721AF1086}"/>
                </a:ext>
              </a:extLst>
            </p:cNvPr>
            <p:cNvSpPr/>
            <p:nvPr/>
          </p:nvSpPr>
          <p:spPr>
            <a:xfrm>
              <a:off x="3881550" y="2579625"/>
              <a:ext cx="68775" cy="15625"/>
            </a:xfrm>
            <a:custGeom>
              <a:avLst/>
              <a:gdLst/>
              <a:ahLst/>
              <a:cxnLst/>
              <a:rect l="l" t="t" r="r" b="b"/>
              <a:pathLst>
                <a:path w="2751" h="625" extrusionOk="0">
                  <a:moveTo>
                    <a:pt x="2396" y="1"/>
                  </a:moveTo>
                  <a:cubicBezTo>
                    <a:pt x="1686" y="45"/>
                    <a:pt x="1020" y="45"/>
                    <a:pt x="355" y="45"/>
                  </a:cubicBezTo>
                  <a:cubicBezTo>
                    <a:pt x="13" y="88"/>
                    <a:pt x="0" y="624"/>
                    <a:pt x="317" y="624"/>
                  </a:cubicBezTo>
                  <a:cubicBezTo>
                    <a:pt x="329" y="624"/>
                    <a:pt x="342" y="624"/>
                    <a:pt x="355" y="622"/>
                  </a:cubicBezTo>
                  <a:cubicBezTo>
                    <a:pt x="1020" y="622"/>
                    <a:pt x="1686" y="578"/>
                    <a:pt x="2396" y="578"/>
                  </a:cubicBezTo>
                  <a:cubicBezTo>
                    <a:pt x="2751" y="578"/>
                    <a:pt x="2751" y="1"/>
                    <a:pt x="239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1" name="Google Shape;930;p27">
              <a:extLst>
                <a:ext uri="{FF2B5EF4-FFF2-40B4-BE49-F238E27FC236}">
                  <a16:creationId xmlns:a16="http://schemas.microsoft.com/office/drawing/2014/main" xmlns="" id="{19999391-7AEC-8B78-C334-254A8D672BA8}"/>
                </a:ext>
              </a:extLst>
            </p:cNvPr>
            <p:cNvSpPr/>
            <p:nvPr/>
          </p:nvSpPr>
          <p:spPr>
            <a:xfrm>
              <a:off x="3620125" y="2020525"/>
              <a:ext cx="41450" cy="17900"/>
            </a:xfrm>
            <a:custGeom>
              <a:avLst/>
              <a:gdLst/>
              <a:ahLst/>
              <a:cxnLst/>
              <a:rect l="l" t="t" r="r" b="b"/>
              <a:pathLst>
                <a:path w="1658" h="716" extrusionOk="0">
                  <a:moveTo>
                    <a:pt x="477" y="1"/>
                  </a:moveTo>
                  <a:cubicBezTo>
                    <a:pt x="150" y="1"/>
                    <a:pt x="0" y="495"/>
                    <a:pt x="341" y="580"/>
                  </a:cubicBezTo>
                  <a:cubicBezTo>
                    <a:pt x="607" y="625"/>
                    <a:pt x="873" y="669"/>
                    <a:pt x="1140" y="713"/>
                  </a:cubicBezTo>
                  <a:cubicBezTo>
                    <a:pt x="1154" y="715"/>
                    <a:pt x="1168" y="716"/>
                    <a:pt x="1181" y="716"/>
                  </a:cubicBezTo>
                  <a:cubicBezTo>
                    <a:pt x="1508" y="716"/>
                    <a:pt x="1658" y="222"/>
                    <a:pt x="1317" y="136"/>
                  </a:cubicBezTo>
                  <a:cubicBezTo>
                    <a:pt x="1051" y="92"/>
                    <a:pt x="785" y="48"/>
                    <a:pt x="518" y="3"/>
                  </a:cubicBezTo>
                  <a:cubicBezTo>
                    <a:pt x="504" y="2"/>
                    <a:pt x="490" y="1"/>
                    <a:pt x="47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2" name="Google Shape;931;p27">
              <a:extLst>
                <a:ext uri="{FF2B5EF4-FFF2-40B4-BE49-F238E27FC236}">
                  <a16:creationId xmlns:a16="http://schemas.microsoft.com/office/drawing/2014/main" xmlns="" id="{6DEC032E-FC72-F270-D430-83AB6CC3A764}"/>
                </a:ext>
              </a:extLst>
            </p:cNvPr>
            <p:cNvSpPr/>
            <p:nvPr/>
          </p:nvSpPr>
          <p:spPr>
            <a:xfrm>
              <a:off x="4386225" y="2253000"/>
              <a:ext cx="31075" cy="25000"/>
            </a:xfrm>
            <a:custGeom>
              <a:avLst/>
              <a:gdLst/>
              <a:ahLst/>
              <a:cxnLst/>
              <a:rect l="l" t="t" r="r" b="b"/>
              <a:pathLst>
                <a:path w="1243" h="1000" extrusionOk="0">
                  <a:moveTo>
                    <a:pt x="338" y="0"/>
                  </a:moveTo>
                  <a:cubicBezTo>
                    <a:pt x="242" y="0"/>
                    <a:pt x="147" y="68"/>
                    <a:pt x="89" y="155"/>
                  </a:cubicBezTo>
                  <a:cubicBezTo>
                    <a:pt x="0" y="288"/>
                    <a:pt x="89" y="465"/>
                    <a:pt x="178" y="554"/>
                  </a:cubicBezTo>
                  <a:cubicBezTo>
                    <a:pt x="399" y="687"/>
                    <a:pt x="577" y="820"/>
                    <a:pt x="754" y="953"/>
                  </a:cubicBezTo>
                  <a:cubicBezTo>
                    <a:pt x="801" y="985"/>
                    <a:pt x="854" y="1000"/>
                    <a:pt x="907" y="1000"/>
                  </a:cubicBezTo>
                  <a:cubicBezTo>
                    <a:pt x="1002" y="1000"/>
                    <a:pt x="1096" y="951"/>
                    <a:pt x="1154" y="865"/>
                  </a:cubicBezTo>
                  <a:cubicBezTo>
                    <a:pt x="1242" y="732"/>
                    <a:pt x="1198" y="554"/>
                    <a:pt x="1065" y="465"/>
                  </a:cubicBezTo>
                  <a:cubicBezTo>
                    <a:pt x="843" y="332"/>
                    <a:pt x="666" y="199"/>
                    <a:pt x="488" y="66"/>
                  </a:cubicBezTo>
                  <a:cubicBezTo>
                    <a:pt x="442" y="20"/>
                    <a:pt x="390" y="0"/>
                    <a:pt x="33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3" name="Google Shape;932;p27">
              <a:extLst>
                <a:ext uri="{FF2B5EF4-FFF2-40B4-BE49-F238E27FC236}">
                  <a16:creationId xmlns:a16="http://schemas.microsoft.com/office/drawing/2014/main" xmlns="" id="{FDD625FF-B02D-B225-45EC-F08BC2631FBB}"/>
                </a:ext>
              </a:extLst>
            </p:cNvPr>
            <p:cNvSpPr/>
            <p:nvPr/>
          </p:nvSpPr>
          <p:spPr>
            <a:xfrm>
              <a:off x="4083450" y="2687000"/>
              <a:ext cx="30850" cy="23400"/>
            </a:xfrm>
            <a:custGeom>
              <a:avLst/>
              <a:gdLst/>
              <a:ahLst/>
              <a:cxnLst/>
              <a:rect l="l" t="t" r="r" b="b"/>
              <a:pathLst>
                <a:path w="1234" h="936" extrusionOk="0">
                  <a:moveTo>
                    <a:pt x="859" y="1"/>
                  </a:moveTo>
                  <a:cubicBezTo>
                    <a:pt x="811" y="1"/>
                    <a:pt x="761" y="17"/>
                    <a:pt x="709" y="54"/>
                  </a:cubicBezTo>
                  <a:cubicBezTo>
                    <a:pt x="575" y="187"/>
                    <a:pt x="398" y="276"/>
                    <a:pt x="265" y="409"/>
                  </a:cubicBezTo>
                  <a:cubicBezTo>
                    <a:pt x="1" y="560"/>
                    <a:pt x="154" y="935"/>
                    <a:pt x="396" y="935"/>
                  </a:cubicBezTo>
                  <a:cubicBezTo>
                    <a:pt x="439" y="935"/>
                    <a:pt x="485" y="923"/>
                    <a:pt x="531" y="897"/>
                  </a:cubicBezTo>
                  <a:cubicBezTo>
                    <a:pt x="709" y="764"/>
                    <a:pt x="842" y="675"/>
                    <a:pt x="975" y="542"/>
                  </a:cubicBezTo>
                  <a:cubicBezTo>
                    <a:pt x="1233" y="394"/>
                    <a:pt x="1092" y="1"/>
                    <a:pt x="85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4" name="Google Shape;933;p27">
              <a:extLst>
                <a:ext uri="{FF2B5EF4-FFF2-40B4-BE49-F238E27FC236}">
                  <a16:creationId xmlns:a16="http://schemas.microsoft.com/office/drawing/2014/main" xmlns="" id="{6602BE08-1826-3A07-19F6-72E91DBED19D}"/>
                </a:ext>
              </a:extLst>
            </p:cNvPr>
            <p:cNvSpPr/>
            <p:nvPr/>
          </p:nvSpPr>
          <p:spPr>
            <a:xfrm>
              <a:off x="4494725" y="2382800"/>
              <a:ext cx="32575" cy="18775"/>
            </a:xfrm>
            <a:custGeom>
              <a:avLst/>
              <a:gdLst/>
              <a:ahLst/>
              <a:cxnLst/>
              <a:rect l="l" t="t" r="r" b="b"/>
              <a:pathLst>
                <a:path w="1303" h="751" extrusionOk="0">
                  <a:moveTo>
                    <a:pt x="350" y="1"/>
                  </a:moveTo>
                  <a:cubicBezTo>
                    <a:pt x="75" y="1"/>
                    <a:pt x="0" y="473"/>
                    <a:pt x="319" y="553"/>
                  </a:cubicBezTo>
                  <a:cubicBezTo>
                    <a:pt x="496" y="597"/>
                    <a:pt x="674" y="686"/>
                    <a:pt x="851" y="731"/>
                  </a:cubicBezTo>
                  <a:cubicBezTo>
                    <a:pt x="887" y="744"/>
                    <a:pt x="922" y="750"/>
                    <a:pt x="953" y="750"/>
                  </a:cubicBezTo>
                  <a:cubicBezTo>
                    <a:pt x="1228" y="750"/>
                    <a:pt x="1303" y="278"/>
                    <a:pt x="984" y="198"/>
                  </a:cubicBezTo>
                  <a:cubicBezTo>
                    <a:pt x="807" y="109"/>
                    <a:pt x="629" y="65"/>
                    <a:pt x="452" y="21"/>
                  </a:cubicBezTo>
                  <a:cubicBezTo>
                    <a:pt x="415" y="7"/>
                    <a:pt x="381" y="1"/>
                    <a:pt x="35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5" name="Google Shape;934;p27">
              <a:extLst>
                <a:ext uri="{FF2B5EF4-FFF2-40B4-BE49-F238E27FC236}">
                  <a16:creationId xmlns:a16="http://schemas.microsoft.com/office/drawing/2014/main" xmlns="" id="{502D6BEE-E646-2D01-20B9-7686BC44A74A}"/>
                </a:ext>
              </a:extLst>
            </p:cNvPr>
            <p:cNvSpPr/>
            <p:nvPr/>
          </p:nvSpPr>
          <p:spPr>
            <a:xfrm>
              <a:off x="4388425" y="2626925"/>
              <a:ext cx="33300" cy="17075"/>
            </a:xfrm>
            <a:custGeom>
              <a:avLst/>
              <a:gdLst/>
              <a:ahLst/>
              <a:cxnLst/>
              <a:rect l="l" t="t" r="r" b="b"/>
              <a:pathLst>
                <a:path w="1332" h="683" extrusionOk="0">
                  <a:moveTo>
                    <a:pt x="1076" y="1"/>
                  </a:moveTo>
                  <a:cubicBezTo>
                    <a:pt x="1042" y="1"/>
                    <a:pt x="1008" y="6"/>
                    <a:pt x="977" y="17"/>
                  </a:cubicBezTo>
                  <a:cubicBezTo>
                    <a:pt x="711" y="61"/>
                    <a:pt x="444" y="61"/>
                    <a:pt x="223" y="105"/>
                  </a:cubicBezTo>
                  <a:cubicBezTo>
                    <a:pt x="45" y="150"/>
                    <a:pt x="1" y="327"/>
                    <a:pt x="1" y="460"/>
                  </a:cubicBezTo>
                  <a:cubicBezTo>
                    <a:pt x="45" y="638"/>
                    <a:pt x="223" y="682"/>
                    <a:pt x="356" y="682"/>
                  </a:cubicBezTo>
                  <a:cubicBezTo>
                    <a:pt x="622" y="638"/>
                    <a:pt x="844" y="593"/>
                    <a:pt x="1110" y="549"/>
                  </a:cubicBezTo>
                  <a:cubicBezTo>
                    <a:pt x="1287" y="505"/>
                    <a:pt x="1332" y="327"/>
                    <a:pt x="1332" y="194"/>
                  </a:cubicBezTo>
                  <a:cubicBezTo>
                    <a:pt x="1298" y="59"/>
                    <a:pt x="1186" y="1"/>
                    <a:pt x="10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6" name="Google Shape;935;p27">
              <a:extLst>
                <a:ext uri="{FF2B5EF4-FFF2-40B4-BE49-F238E27FC236}">
                  <a16:creationId xmlns:a16="http://schemas.microsoft.com/office/drawing/2014/main" xmlns="" id="{58A710AA-38D0-EFC4-A961-82EA4BF2D0D8}"/>
                </a:ext>
              </a:extLst>
            </p:cNvPr>
            <p:cNvSpPr/>
            <p:nvPr/>
          </p:nvSpPr>
          <p:spPr>
            <a:xfrm>
              <a:off x="4502725" y="2513225"/>
              <a:ext cx="38750" cy="23025"/>
            </a:xfrm>
            <a:custGeom>
              <a:avLst/>
              <a:gdLst/>
              <a:ahLst/>
              <a:cxnLst/>
              <a:rect l="l" t="t" r="r" b="b"/>
              <a:pathLst>
                <a:path w="1550" h="921" extrusionOk="0">
                  <a:moveTo>
                    <a:pt x="1112" y="1"/>
                  </a:moveTo>
                  <a:cubicBezTo>
                    <a:pt x="1068" y="1"/>
                    <a:pt x="1021" y="13"/>
                    <a:pt x="975" y="39"/>
                  </a:cubicBezTo>
                  <a:cubicBezTo>
                    <a:pt x="753" y="128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9"/>
                    <a:pt x="575" y="882"/>
                  </a:cubicBezTo>
                  <a:cubicBezTo>
                    <a:pt x="797" y="749"/>
                    <a:pt x="1019" y="616"/>
                    <a:pt x="1285" y="527"/>
                  </a:cubicBezTo>
                  <a:cubicBezTo>
                    <a:pt x="1549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7" name="Google Shape;936;p27">
              <a:extLst>
                <a:ext uri="{FF2B5EF4-FFF2-40B4-BE49-F238E27FC236}">
                  <a16:creationId xmlns:a16="http://schemas.microsoft.com/office/drawing/2014/main" xmlns="" id="{26276C10-3801-3006-3C87-89A486862651}"/>
                </a:ext>
              </a:extLst>
            </p:cNvPr>
            <p:cNvSpPr/>
            <p:nvPr/>
          </p:nvSpPr>
          <p:spPr>
            <a:xfrm>
              <a:off x="4370475" y="2408325"/>
              <a:ext cx="32725" cy="18750"/>
            </a:xfrm>
            <a:custGeom>
              <a:avLst/>
              <a:gdLst/>
              <a:ahLst/>
              <a:cxnLst/>
              <a:rect l="l" t="t" r="r" b="b"/>
              <a:pathLst>
                <a:path w="1309" h="750" extrusionOk="0">
                  <a:moveTo>
                    <a:pt x="362" y="0"/>
                  </a:moveTo>
                  <a:cubicBezTo>
                    <a:pt x="111" y="0"/>
                    <a:pt x="1" y="473"/>
                    <a:pt x="319" y="553"/>
                  </a:cubicBezTo>
                  <a:cubicBezTo>
                    <a:pt x="497" y="641"/>
                    <a:pt x="674" y="686"/>
                    <a:pt x="852" y="730"/>
                  </a:cubicBezTo>
                  <a:cubicBezTo>
                    <a:pt x="888" y="744"/>
                    <a:pt x="922" y="750"/>
                    <a:pt x="954" y="750"/>
                  </a:cubicBezTo>
                  <a:cubicBezTo>
                    <a:pt x="1229" y="750"/>
                    <a:pt x="1308" y="277"/>
                    <a:pt x="1029" y="198"/>
                  </a:cubicBezTo>
                  <a:cubicBezTo>
                    <a:pt x="852" y="153"/>
                    <a:pt x="674" y="65"/>
                    <a:pt x="453" y="20"/>
                  </a:cubicBezTo>
                  <a:cubicBezTo>
                    <a:pt x="421" y="6"/>
                    <a:pt x="390" y="0"/>
                    <a:pt x="3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8" name="Google Shape;937;p27">
              <a:extLst>
                <a:ext uri="{FF2B5EF4-FFF2-40B4-BE49-F238E27FC236}">
                  <a16:creationId xmlns:a16="http://schemas.microsoft.com/office/drawing/2014/main" xmlns="" id="{58EC154C-1FD3-78A9-7333-F314F8FDE510}"/>
                </a:ext>
              </a:extLst>
            </p:cNvPr>
            <p:cNvSpPr/>
            <p:nvPr/>
          </p:nvSpPr>
          <p:spPr>
            <a:xfrm>
              <a:off x="4163275" y="2276775"/>
              <a:ext cx="31075" cy="24525"/>
            </a:xfrm>
            <a:custGeom>
              <a:avLst/>
              <a:gdLst/>
              <a:ahLst/>
              <a:cxnLst/>
              <a:rect l="l" t="t" r="r" b="b"/>
              <a:pathLst>
                <a:path w="1243" h="981" extrusionOk="0">
                  <a:moveTo>
                    <a:pt x="336" y="1"/>
                  </a:moveTo>
                  <a:cubicBezTo>
                    <a:pt x="240" y="1"/>
                    <a:pt x="146" y="50"/>
                    <a:pt x="89" y="135"/>
                  </a:cubicBezTo>
                  <a:cubicBezTo>
                    <a:pt x="0" y="269"/>
                    <a:pt x="44" y="446"/>
                    <a:pt x="178" y="535"/>
                  </a:cubicBezTo>
                  <a:cubicBezTo>
                    <a:pt x="399" y="668"/>
                    <a:pt x="577" y="801"/>
                    <a:pt x="754" y="934"/>
                  </a:cubicBezTo>
                  <a:cubicBezTo>
                    <a:pt x="802" y="966"/>
                    <a:pt x="854" y="980"/>
                    <a:pt x="907" y="980"/>
                  </a:cubicBezTo>
                  <a:cubicBezTo>
                    <a:pt x="1002" y="980"/>
                    <a:pt x="1096" y="931"/>
                    <a:pt x="1154" y="845"/>
                  </a:cubicBezTo>
                  <a:cubicBezTo>
                    <a:pt x="1242" y="712"/>
                    <a:pt x="1154" y="535"/>
                    <a:pt x="1065" y="446"/>
                  </a:cubicBezTo>
                  <a:cubicBezTo>
                    <a:pt x="843" y="313"/>
                    <a:pt x="666" y="180"/>
                    <a:pt x="488" y="47"/>
                  </a:cubicBezTo>
                  <a:cubicBezTo>
                    <a:pt x="441" y="15"/>
                    <a:pt x="388" y="1"/>
                    <a:pt x="33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59" name="Google Shape;938;p27">
              <a:extLst>
                <a:ext uri="{FF2B5EF4-FFF2-40B4-BE49-F238E27FC236}">
                  <a16:creationId xmlns:a16="http://schemas.microsoft.com/office/drawing/2014/main" xmlns="" id="{010E74A9-8474-587F-A841-B312CB3DA468}"/>
                </a:ext>
              </a:extLst>
            </p:cNvPr>
            <p:cNvSpPr/>
            <p:nvPr/>
          </p:nvSpPr>
          <p:spPr>
            <a:xfrm>
              <a:off x="4271525" y="2406350"/>
              <a:ext cx="32825" cy="18525"/>
            </a:xfrm>
            <a:custGeom>
              <a:avLst/>
              <a:gdLst/>
              <a:ahLst/>
              <a:cxnLst/>
              <a:rect l="l" t="t" r="r" b="b"/>
              <a:pathLst>
                <a:path w="1313" h="741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506" y="632"/>
                    <a:pt x="684" y="676"/>
                    <a:pt x="861" y="720"/>
                  </a:cubicBezTo>
                  <a:cubicBezTo>
                    <a:pt x="898" y="734"/>
                    <a:pt x="932" y="740"/>
                    <a:pt x="963" y="740"/>
                  </a:cubicBezTo>
                  <a:cubicBezTo>
                    <a:pt x="1238" y="740"/>
                    <a:pt x="1313" y="268"/>
                    <a:pt x="994" y="188"/>
                  </a:cubicBezTo>
                  <a:cubicBezTo>
                    <a:pt x="817" y="144"/>
                    <a:pt x="639" y="55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0" name="Google Shape;939;p27">
              <a:extLst>
                <a:ext uri="{FF2B5EF4-FFF2-40B4-BE49-F238E27FC236}">
                  <a16:creationId xmlns:a16="http://schemas.microsoft.com/office/drawing/2014/main" xmlns="" id="{2A0D6350-6037-F572-853D-B6C0CE0C9F24}"/>
                </a:ext>
              </a:extLst>
            </p:cNvPr>
            <p:cNvSpPr/>
            <p:nvPr/>
          </p:nvSpPr>
          <p:spPr>
            <a:xfrm>
              <a:off x="4165475" y="2650325"/>
              <a:ext cx="33300" cy="16950"/>
            </a:xfrm>
            <a:custGeom>
              <a:avLst/>
              <a:gdLst/>
              <a:ahLst/>
              <a:cxnLst/>
              <a:rect l="l" t="t" r="r" b="b"/>
              <a:pathLst>
                <a:path w="1332" h="678" extrusionOk="0">
                  <a:moveTo>
                    <a:pt x="1051" y="1"/>
                  </a:moveTo>
                  <a:cubicBezTo>
                    <a:pt x="1025" y="1"/>
                    <a:pt x="1001" y="5"/>
                    <a:pt x="977" y="12"/>
                  </a:cubicBezTo>
                  <a:cubicBezTo>
                    <a:pt x="711" y="57"/>
                    <a:pt x="445" y="101"/>
                    <a:pt x="223" y="101"/>
                  </a:cubicBezTo>
                  <a:cubicBezTo>
                    <a:pt x="45" y="145"/>
                    <a:pt x="1" y="323"/>
                    <a:pt x="1" y="456"/>
                  </a:cubicBezTo>
                  <a:cubicBezTo>
                    <a:pt x="45" y="634"/>
                    <a:pt x="223" y="678"/>
                    <a:pt x="356" y="678"/>
                  </a:cubicBezTo>
                  <a:cubicBezTo>
                    <a:pt x="622" y="634"/>
                    <a:pt x="844" y="589"/>
                    <a:pt x="1110" y="545"/>
                  </a:cubicBezTo>
                  <a:cubicBezTo>
                    <a:pt x="1288" y="545"/>
                    <a:pt x="1332" y="323"/>
                    <a:pt x="1332" y="190"/>
                  </a:cubicBezTo>
                  <a:cubicBezTo>
                    <a:pt x="1295" y="80"/>
                    <a:pt x="1169" y="1"/>
                    <a:pt x="105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1" name="Google Shape;940;p27">
              <a:extLst>
                <a:ext uri="{FF2B5EF4-FFF2-40B4-BE49-F238E27FC236}">
                  <a16:creationId xmlns:a16="http://schemas.microsoft.com/office/drawing/2014/main" xmlns="" id="{C5AE7C2D-C7F2-4416-07C7-6A0391B128E3}"/>
                </a:ext>
              </a:extLst>
            </p:cNvPr>
            <p:cNvSpPr/>
            <p:nvPr/>
          </p:nvSpPr>
          <p:spPr>
            <a:xfrm>
              <a:off x="3946975" y="2914200"/>
              <a:ext cx="34400" cy="17075"/>
            </a:xfrm>
            <a:custGeom>
              <a:avLst/>
              <a:gdLst/>
              <a:ahLst/>
              <a:cxnLst/>
              <a:rect l="l" t="t" r="r" b="b"/>
              <a:pathLst>
                <a:path w="1376" h="683" extrusionOk="0">
                  <a:moveTo>
                    <a:pt x="1114" y="1"/>
                  </a:moveTo>
                  <a:cubicBezTo>
                    <a:pt x="1084" y="1"/>
                    <a:pt x="1052" y="6"/>
                    <a:pt x="1021" y="17"/>
                  </a:cubicBezTo>
                  <a:cubicBezTo>
                    <a:pt x="755" y="17"/>
                    <a:pt x="488" y="61"/>
                    <a:pt x="267" y="106"/>
                  </a:cubicBezTo>
                  <a:cubicBezTo>
                    <a:pt x="89" y="150"/>
                    <a:pt x="0" y="328"/>
                    <a:pt x="45" y="461"/>
                  </a:cubicBezTo>
                  <a:cubicBezTo>
                    <a:pt x="89" y="638"/>
                    <a:pt x="267" y="682"/>
                    <a:pt x="400" y="682"/>
                  </a:cubicBezTo>
                  <a:cubicBezTo>
                    <a:pt x="666" y="638"/>
                    <a:pt x="888" y="594"/>
                    <a:pt x="1154" y="549"/>
                  </a:cubicBezTo>
                  <a:cubicBezTo>
                    <a:pt x="1287" y="505"/>
                    <a:pt x="1376" y="328"/>
                    <a:pt x="1331" y="194"/>
                  </a:cubicBezTo>
                  <a:cubicBezTo>
                    <a:pt x="1298" y="59"/>
                    <a:pt x="1212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2" name="Google Shape;941;p27">
              <a:extLst>
                <a:ext uri="{FF2B5EF4-FFF2-40B4-BE49-F238E27FC236}">
                  <a16:creationId xmlns:a16="http://schemas.microsoft.com/office/drawing/2014/main" xmlns="" id="{11CB1CC7-7AF3-2689-2EC5-1E3597DD9CBE}"/>
                </a:ext>
              </a:extLst>
            </p:cNvPr>
            <p:cNvSpPr/>
            <p:nvPr/>
          </p:nvSpPr>
          <p:spPr>
            <a:xfrm>
              <a:off x="4279775" y="2536525"/>
              <a:ext cx="38575" cy="23025"/>
            </a:xfrm>
            <a:custGeom>
              <a:avLst/>
              <a:gdLst/>
              <a:ahLst/>
              <a:cxnLst/>
              <a:rect l="l" t="t" r="r" b="b"/>
              <a:pathLst>
                <a:path w="1543" h="921" extrusionOk="0">
                  <a:moveTo>
                    <a:pt x="1112" y="1"/>
                  </a:moveTo>
                  <a:cubicBezTo>
                    <a:pt x="1068" y="1"/>
                    <a:pt x="1021" y="12"/>
                    <a:pt x="975" y="39"/>
                  </a:cubicBezTo>
                  <a:cubicBezTo>
                    <a:pt x="753" y="172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8"/>
                    <a:pt x="576" y="882"/>
                  </a:cubicBezTo>
                  <a:cubicBezTo>
                    <a:pt x="797" y="749"/>
                    <a:pt x="1019" y="660"/>
                    <a:pt x="1241" y="527"/>
                  </a:cubicBezTo>
                  <a:cubicBezTo>
                    <a:pt x="1543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3" name="Google Shape;942;p27">
              <a:extLst>
                <a:ext uri="{FF2B5EF4-FFF2-40B4-BE49-F238E27FC236}">
                  <a16:creationId xmlns:a16="http://schemas.microsoft.com/office/drawing/2014/main" xmlns="" id="{B063F374-BCB6-963C-899E-01B50D2B51D7}"/>
                </a:ext>
              </a:extLst>
            </p:cNvPr>
            <p:cNvSpPr/>
            <p:nvPr/>
          </p:nvSpPr>
          <p:spPr>
            <a:xfrm>
              <a:off x="4147300" y="2431850"/>
              <a:ext cx="32875" cy="18550"/>
            </a:xfrm>
            <a:custGeom>
              <a:avLst/>
              <a:gdLst/>
              <a:ahLst/>
              <a:cxnLst/>
              <a:rect l="l" t="t" r="r" b="b"/>
              <a:pathLst>
                <a:path w="1315" h="742" extrusionOk="0">
                  <a:moveTo>
                    <a:pt x="393" y="1"/>
                  </a:moveTo>
                  <a:cubicBezTo>
                    <a:pt x="127" y="1"/>
                    <a:pt x="1" y="465"/>
                    <a:pt x="329" y="588"/>
                  </a:cubicBezTo>
                  <a:cubicBezTo>
                    <a:pt x="506" y="632"/>
                    <a:pt x="683" y="676"/>
                    <a:pt x="861" y="721"/>
                  </a:cubicBezTo>
                  <a:cubicBezTo>
                    <a:pt x="900" y="735"/>
                    <a:pt x="936" y="742"/>
                    <a:pt x="969" y="742"/>
                  </a:cubicBezTo>
                  <a:cubicBezTo>
                    <a:pt x="1240" y="742"/>
                    <a:pt x="1315" y="307"/>
                    <a:pt x="1038" y="188"/>
                  </a:cubicBezTo>
                  <a:cubicBezTo>
                    <a:pt x="861" y="144"/>
                    <a:pt x="683" y="55"/>
                    <a:pt x="462" y="11"/>
                  </a:cubicBezTo>
                  <a:cubicBezTo>
                    <a:pt x="438" y="4"/>
                    <a:pt x="415" y="1"/>
                    <a:pt x="39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4" name="Google Shape;943;p27">
              <a:extLst>
                <a:ext uri="{FF2B5EF4-FFF2-40B4-BE49-F238E27FC236}">
                  <a16:creationId xmlns:a16="http://schemas.microsoft.com/office/drawing/2014/main" xmlns="" id="{7474EF94-B461-B670-04F2-57F3C3527CEB}"/>
                </a:ext>
              </a:extLst>
            </p:cNvPr>
            <p:cNvSpPr/>
            <p:nvPr/>
          </p:nvSpPr>
          <p:spPr>
            <a:xfrm>
              <a:off x="5144450" y="1702550"/>
              <a:ext cx="17500" cy="22000"/>
            </a:xfrm>
            <a:custGeom>
              <a:avLst/>
              <a:gdLst/>
              <a:ahLst/>
              <a:cxnLst/>
              <a:rect l="l" t="t" r="r" b="b"/>
              <a:pathLst>
                <a:path w="700" h="880" extrusionOk="0">
                  <a:moveTo>
                    <a:pt x="432" y="0"/>
                  </a:moveTo>
                  <a:cubicBezTo>
                    <a:pt x="371" y="0"/>
                    <a:pt x="314" y="35"/>
                    <a:pt x="285" y="122"/>
                  </a:cubicBezTo>
                  <a:cubicBezTo>
                    <a:pt x="196" y="255"/>
                    <a:pt x="152" y="432"/>
                    <a:pt x="63" y="566"/>
                  </a:cubicBezTo>
                  <a:cubicBezTo>
                    <a:pt x="0" y="722"/>
                    <a:pt x="159" y="879"/>
                    <a:pt x="289" y="879"/>
                  </a:cubicBezTo>
                  <a:cubicBezTo>
                    <a:pt x="343" y="879"/>
                    <a:pt x="392" y="852"/>
                    <a:pt x="418" y="787"/>
                  </a:cubicBezTo>
                  <a:cubicBezTo>
                    <a:pt x="507" y="610"/>
                    <a:pt x="551" y="477"/>
                    <a:pt x="640" y="299"/>
                  </a:cubicBezTo>
                  <a:cubicBezTo>
                    <a:pt x="700" y="150"/>
                    <a:pt x="558" y="0"/>
                    <a:pt x="43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5" name="Google Shape;944;p27">
              <a:extLst>
                <a:ext uri="{FF2B5EF4-FFF2-40B4-BE49-F238E27FC236}">
                  <a16:creationId xmlns:a16="http://schemas.microsoft.com/office/drawing/2014/main" xmlns="" id="{031E2166-AB2B-3367-339E-5715EED82FDB}"/>
                </a:ext>
              </a:extLst>
            </p:cNvPr>
            <p:cNvSpPr/>
            <p:nvPr/>
          </p:nvSpPr>
          <p:spPr>
            <a:xfrm>
              <a:off x="5077800" y="1797925"/>
              <a:ext cx="11675" cy="19150"/>
            </a:xfrm>
            <a:custGeom>
              <a:avLst/>
              <a:gdLst/>
              <a:ahLst/>
              <a:cxnLst/>
              <a:rect l="l" t="t" r="r" b="b"/>
              <a:pathLst>
                <a:path w="467" h="766" extrusionOk="0">
                  <a:moveTo>
                    <a:pt x="267" y="0"/>
                  </a:moveTo>
                  <a:cubicBezTo>
                    <a:pt x="167" y="0"/>
                    <a:pt x="67" y="56"/>
                    <a:pt x="67" y="167"/>
                  </a:cubicBezTo>
                  <a:cubicBezTo>
                    <a:pt x="23" y="300"/>
                    <a:pt x="23" y="433"/>
                    <a:pt x="23" y="566"/>
                  </a:cubicBezTo>
                  <a:cubicBezTo>
                    <a:pt x="0" y="699"/>
                    <a:pt x="89" y="766"/>
                    <a:pt x="189" y="766"/>
                  </a:cubicBezTo>
                  <a:cubicBezTo>
                    <a:pt x="289" y="766"/>
                    <a:pt x="400" y="699"/>
                    <a:pt x="422" y="566"/>
                  </a:cubicBezTo>
                  <a:cubicBezTo>
                    <a:pt x="422" y="433"/>
                    <a:pt x="422" y="300"/>
                    <a:pt x="466" y="167"/>
                  </a:cubicBezTo>
                  <a:cubicBezTo>
                    <a:pt x="466" y="56"/>
                    <a:pt x="366" y="0"/>
                    <a:pt x="26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6" name="Google Shape;945;p27">
              <a:extLst>
                <a:ext uri="{FF2B5EF4-FFF2-40B4-BE49-F238E27FC236}">
                  <a16:creationId xmlns:a16="http://schemas.microsoft.com/office/drawing/2014/main" xmlns="" id="{F4EEBACF-80EA-0471-72A1-2D2FA8F9AD88}"/>
                </a:ext>
              </a:extLst>
            </p:cNvPr>
            <p:cNvSpPr/>
            <p:nvPr/>
          </p:nvSpPr>
          <p:spPr>
            <a:xfrm>
              <a:off x="4892875" y="1761800"/>
              <a:ext cx="17150" cy="21825"/>
            </a:xfrm>
            <a:custGeom>
              <a:avLst/>
              <a:gdLst/>
              <a:ahLst/>
              <a:cxnLst/>
              <a:rect l="l" t="t" r="r" b="b"/>
              <a:pathLst>
                <a:path w="686" h="873" extrusionOk="0">
                  <a:moveTo>
                    <a:pt x="253" y="0"/>
                  </a:moveTo>
                  <a:cubicBezTo>
                    <a:pt x="126" y="0"/>
                    <a:pt x="1" y="102"/>
                    <a:pt x="54" y="236"/>
                  </a:cubicBezTo>
                  <a:cubicBezTo>
                    <a:pt x="143" y="414"/>
                    <a:pt x="188" y="591"/>
                    <a:pt x="232" y="725"/>
                  </a:cubicBezTo>
                  <a:cubicBezTo>
                    <a:pt x="284" y="829"/>
                    <a:pt x="371" y="872"/>
                    <a:pt x="452" y="872"/>
                  </a:cubicBezTo>
                  <a:cubicBezTo>
                    <a:pt x="576" y="872"/>
                    <a:pt x="685" y="770"/>
                    <a:pt x="631" y="636"/>
                  </a:cubicBezTo>
                  <a:cubicBezTo>
                    <a:pt x="587" y="458"/>
                    <a:pt x="498" y="281"/>
                    <a:pt x="454" y="148"/>
                  </a:cubicBezTo>
                  <a:cubicBezTo>
                    <a:pt x="419" y="43"/>
                    <a:pt x="336" y="0"/>
                    <a:pt x="25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7" name="Google Shape;946;p27">
              <a:extLst>
                <a:ext uri="{FF2B5EF4-FFF2-40B4-BE49-F238E27FC236}">
                  <a16:creationId xmlns:a16="http://schemas.microsoft.com/office/drawing/2014/main" xmlns="" id="{B6A9DD40-ADCA-D63E-B567-D4609E543054}"/>
                </a:ext>
              </a:extLst>
            </p:cNvPr>
            <p:cNvSpPr/>
            <p:nvPr/>
          </p:nvSpPr>
          <p:spPr>
            <a:xfrm>
              <a:off x="4984000" y="1825025"/>
              <a:ext cx="22350" cy="20700"/>
            </a:xfrm>
            <a:custGeom>
              <a:avLst/>
              <a:gdLst/>
              <a:ahLst/>
              <a:cxnLst/>
              <a:rect l="l" t="t" r="r" b="b"/>
              <a:pathLst>
                <a:path w="894" h="828" extrusionOk="0">
                  <a:moveTo>
                    <a:pt x="271" y="0"/>
                  </a:moveTo>
                  <a:cubicBezTo>
                    <a:pt x="125" y="0"/>
                    <a:pt x="0" y="189"/>
                    <a:pt x="136" y="325"/>
                  </a:cubicBezTo>
                  <a:lnTo>
                    <a:pt x="491" y="769"/>
                  </a:lnTo>
                  <a:cubicBezTo>
                    <a:pt x="533" y="810"/>
                    <a:pt x="579" y="827"/>
                    <a:pt x="623" y="827"/>
                  </a:cubicBezTo>
                  <a:cubicBezTo>
                    <a:pt x="769" y="827"/>
                    <a:pt x="894" y="639"/>
                    <a:pt x="758" y="503"/>
                  </a:cubicBezTo>
                  <a:cubicBezTo>
                    <a:pt x="624" y="325"/>
                    <a:pt x="536" y="192"/>
                    <a:pt x="403" y="59"/>
                  </a:cubicBezTo>
                  <a:cubicBezTo>
                    <a:pt x="361" y="18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8" name="Google Shape;947;p27">
              <a:extLst>
                <a:ext uri="{FF2B5EF4-FFF2-40B4-BE49-F238E27FC236}">
                  <a16:creationId xmlns:a16="http://schemas.microsoft.com/office/drawing/2014/main" xmlns="" id="{4151122A-8AFE-1F59-2AD5-0EADE4AEA710}"/>
                </a:ext>
              </a:extLst>
            </p:cNvPr>
            <p:cNvSpPr/>
            <p:nvPr/>
          </p:nvSpPr>
          <p:spPr>
            <a:xfrm>
              <a:off x="5041750" y="1717225"/>
              <a:ext cx="11125" cy="19175"/>
            </a:xfrm>
            <a:custGeom>
              <a:avLst/>
              <a:gdLst/>
              <a:ahLst/>
              <a:cxnLst/>
              <a:rect l="l" t="t" r="r" b="b"/>
              <a:pathLst>
                <a:path w="445" h="767" extrusionOk="0">
                  <a:moveTo>
                    <a:pt x="244" y="1"/>
                  </a:moveTo>
                  <a:cubicBezTo>
                    <a:pt x="145" y="1"/>
                    <a:pt x="45" y="67"/>
                    <a:pt x="45" y="200"/>
                  </a:cubicBezTo>
                  <a:cubicBezTo>
                    <a:pt x="45" y="333"/>
                    <a:pt x="0" y="467"/>
                    <a:pt x="0" y="600"/>
                  </a:cubicBezTo>
                  <a:cubicBezTo>
                    <a:pt x="0" y="711"/>
                    <a:pt x="89" y="766"/>
                    <a:pt x="183" y="766"/>
                  </a:cubicBezTo>
                  <a:cubicBezTo>
                    <a:pt x="278" y="766"/>
                    <a:pt x="377" y="711"/>
                    <a:pt x="400" y="600"/>
                  </a:cubicBezTo>
                  <a:cubicBezTo>
                    <a:pt x="400" y="467"/>
                    <a:pt x="400" y="333"/>
                    <a:pt x="444" y="200"/>
                  </a:cubicBezTo>
                  <a:cubicBezTo>
                    <a:pt x="444" y="67"/>
                    <a:pt x="344" y="1"/>
                    <a:pt x="24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69" name="Google Shape;948;p27">
              <a:extLst>
                <a:ext uri="{FF2B5EF4-FFF2-40B4-BE49-F238E27FC236}">
                  <a16:creationId xmlns:a16="http://schemas.microsoft.com/office/drawing/2014/main" xmlns="" id="{E96396C2-7A19-7101-E8E3-D98B69DB5821}"/>
                </a:ext>
              </a:extLst>
            </p:cNvPr>
            <p:cNvSpPr/>
            <p:nvPr/>
          </p:nvSpPr>
          <p:spPr>
            <a:xfrm>
              <a:off x="5027875" y="1649575"/>
              <a:ext cx="11125" cy="18875"/>
            </a:xfrm>
            <a:custGeom>
              <a:avLst/>
              <a:gdLst/>
              <a:ahLst/>
              <a:cxnLst/>
              <a:rect l="l" t="t" r="r" b="b"/>
              <a:pathLst>
                <a:path w="445" h="755" extrusionOk="0">
                  <a:moveTo>
                    <a:pt x="256" y="0"/>
                  </a:moveTo>
                  <a:cubicBezTo>
                    <a:pt x="156" y="0"/>
                    <a:pt x="45" y="67"/>
                    <a:pt x="23" y="200"/>
                  </a:cubicBezTo>
                  <a:cubicBezTo>
                    <a:pt x="23" y="333"/>
                    <a:pt x="23" y="422"/>
                    <a:pt x="23" y="555"/>
                  </a:cubicBezTo>
                  <a:cubicBezTo>
                    <a:pt x="1" y="688"/>
                    <a:pt x="90" y="755"/>
                    <a:pt x="184" y="755"/>
                  </a:cubicBezTo>
                  <a:cubicBezTo>
                    <a:pt x="278" y="755"/>
                    <a:pt x="378" y="688"/>
                    <a:pt x="378" y="555"/>
                  </a:cubicBezTo>
                  <a:cubicBezTo>
                    <a:pt x="422" y="422"/>
                    <a:pt x="422" y="333"/>
                    <a:pt x="422" y="200"/>
                  </a:cubicBezTo>
                  <a:cubicBezTo>
                    <a:pt x="444" y="67"/>
                    <a:pt x="356" y="0"/>
                    <a:pt x="2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0" name="Google Shape;949;p27">
              <a:extLst>
                <a:ext uri="{FF2B5EF4-FFF2-40B4-BE49-F238E27FC236}">
                  <a16:creationId xmlns:a16="http://schemas.microsoft.com/office/drawing/2014/main" xmlns="" id="{77524354-31AE-8A37-598C-B972613AE802}"/>
                </a:ext>
              </a:extLst>
            </p:cNvPr>
            <p:cNvSpPr/>
            <p:nvPr/>
          </p:nvSpPr>
          <p:spPr>
            <a:xfrm>
              <a:off x="4933825" y="1676400"/>
              <a:ext cx="21725" cy="21150"/>
            </a:xfrm>
            <a:custGeom>
              <a:avLst/>
              <a:gdLst/>
              <a:ahLst/>
              <a:cxnLst/>
              <a:rect l="l" t="t" r="r" b="b"/>
              <a:pathLst>
                <a:path w="869" h="846" extrusionOk="0">
                  <a:moveTo>
                    <a:pt x="281" y="0"/>
                  </a:moveTo>
                  <a:cubicBezTo>
                    <a:pt x="133" y="0"/>
                    <a:pt x="0" y="189"/>
                    <a:pt x="102" y="325"/>
                  </a:cubicBezTo>
                  <a:cubicBezTo>
                    <a:pt x="236" y="502"/>
                    <a:pt x="369" y="635"/>
                    <a:pt x="457" y="769"/>
                  </a:cubicBezTo>
                  <a:cubicBezTo>
                    <a:pt x="501" y="823"/>
                    <a:pt x="550" y="846"/>
                    <a:pt x="597" y="846"/>
                  </a:cubicBezTo>
                  <a:cubicBezTo>
                    <a:pt x="742" y="846"/>
                    <a:pt x="868" y="636"/>
                    <a:pt x="768" y="502"/>
                  </a:cubicBezTo>
                  <a:cubicBezTo>
                    <a:pt x="635" y="369"/>
                    <a:pt x="502" y="192"/>
                    <a:pt x="413" y="59"/>
                  </a:cubicBezTo>
                  <a:cubicBezTo>
                    <a:pt x="372" y="17"/>
                    <a:pt x="326" y="0"/>
                    <a:pt x="28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1" name="Google Shape;950;p27">
              <a:extLst>
                <a:ext uri="{FF2B5EF4-FFF2-40B4-BE49-F238E27FC236}">
                  <a16:creationId xmlns:a16="http://schemas.microsoft.com/office/drawing/2014/main" xmlns="" id="{29A7A47F-AE3D-EA5B-8E6B-4DF145C3CCBB}"/>
                </a:ext>
              </a:extLst>
            </p:cNvPr>
            <p:cNvSpPr/>
            <p:nvPr/>
          </p:nvSpPr>
          <p:spPr>
            <a:xfrm>
              <a:off x="3394600" y="2850425"/>
              <a:ext cx="64125" cy="23375"/>
            </a:xfrm>
            <a:custGeom>
              <a:avLst/>
              <a:gdLst/>
              <a:ahLst/>
              <a:cxnLst/>
              <a:rect l="l" t="t" r="r" b="b"/>
              <a:pathLst>
                <a:path w="2565" h="935" extrusionOk="0">
                  <a:moveTo>
                    <a:pt x="2134" y="1"/>
                  </a:moveTo>
                  <a:cubicBezTo>
                    <a:pt x="2090" y="1"/>
                    <a:pt x="2043" y="12"/>
                    <a:pt x="1997" y="39"/>
                  </a:cubicBezTo>
                  <a:cubicBezTo>
                    <a:pt x="1464" y="305"/>
                    <a:pt x="932" y="394"/>
                    <a:pt x="355" y="394"/>
                  </a:cubicBezTo>
                  <a:cubicBezTo>
                    <a:pt x="342" y="392"/>
                    <a:pt x="329" y="391"/>
                    <a:pt x="317" y="391"/>
                  </a:cubicBezTo>
                  <a:cubicBezTo>
                    <a:pt x="1" y="391"/>
                    <a:pt x="13" y="926"/>
                    <a:pt x="355" y="926"/>
                  </a:cubicBezTo>
                  <a:cubicBezTo>
                    <a:pt x="444" y="932"/>
                    <a:pt x="531" y="935"/>
                    <a:pt x="617" y="935"/>
                  </a:cubicBezTo>
                  <a:cubicBezTo>
                    <a:pt x="1220" y="935"/>
                    <a:pt x="1758" y="799"/>
                    <a:pt x="2263" y="527"/>
                  </a:cubicBezTo>
                  <a:cubicBezTo>
                    <a:pt x="2565" y="376"/>
                    <a:pt x="2386" y="1"/>
                    <a:pt x="213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2" name="Google Shape;951;p27">
              <a:extLst>
                <a:ext uri="{FF2B5EF4-FFF2-40B4-BE49-F238E27FC236}">
                  <a16:creationId xmlns:a16="http://schemas.microsoft.com/office/drawing/2014/main" xmlns="" id="{893F4E04-159B-E5A2-9B88-1DCB140E5568}"/>
                </a:ext>
              </a:extLst>
            </p:cNvPr>
            <p:cNvSpPr/>
            <p:nvPr/>
          </p:nvSpPr>
          <p:spPr>
            <a:xfrm>
              <a:off x="3753725" y="2818725"/>
              <a:ext cx="49275" cy="25450"/>
            </a:xfrm>
            <a:custGeom>
              <a:avLst/>
              <a:gdLst/>
              <a:ahLst/>
              <a:cxnLst/>
              <a:rect l="l" t="t" r="r" b="b"/>
              <a:pathLst>
                <a:path w="1971" h="1018" extrusionOk="0">
                  <a:moveTo>
                    <a:pt x="1610" y="0"/>
                  </a:moveTo>
                  <a:cubicBezTo>
                    <a:pt x="1581" y="0"/>
                    <a:pt x="1551" y="7"/>
                    <a:pt x="1519" y="20"/>
                  </a:cubicBezTo>
                  <a:cubicBezTo>
                    <a:pt x="1120" y="153"/>
                    <a:pt x="720" y="331"/>
                    <a:pt x="277" y="464"/>
                  </a:cubicBezTo>
                  <a:cubicBezTo>
                    <a:pt x="0" y="583"/>
                    <a:pt x="75" y="1018"/>
                    <a:pt x="346" y="1018"/>
                  </a:cubicBezTo>
                  <a:cubicBezTo>
                    <a:pt x="379" y="1018"/>
                    <a:pt x="415" y="1011"/>
                    <a:pt x="454" y="996"/>
                  </a:cubicBezTo>
                  <a:cubicBezTo>
                    <a:pt x="853" y="863"/>
                    <a:pt x="1253" y="730"/>
                    <a:pt x="1652" y="553"/>
                  </a:cubicBezTo>
                  <a:cubicBezTo>
                    <a:pt x="1971" y="473"/>
                    <a:pt x="1860" y="0"/>
                    <a:pt x="16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3" name="Google Shape;952;p27">
              <a:extLst>
                <a:ext uri="{FF2B5EF4-FFF2-40B4-BE49-F238E27FC236}">
                  <a16:creationId xmlns:a16="http://schemas.microsoft.com/office/drawing/2014/main" xmlns="" id="{DCAA5C2A-557F-5E85-A6FB-9DE021E7C7FE}"/>
                </a:ext>
              </a:extLst>
            </p:cNvPr>
            <p:cNvSpPr/>
            <p:nvPr/>
          </p:nvSpPr>
          <p:spPr>
            <a:xfrm>
              <a:off x="2916525" y="2946725"/>
              <a:ext cx="75450" cy="16725"/>
            </a:xfrm>
            <a:custGeom>
              <a:avLst/>
              <a:gdLst/>
              <a:ahLst/>
              <a:cxnLst/>
              <a:rect l="l" t="t" r="r" b="b"/>
              <a:pathLst>
                <a:path w="3018" h="669" extrusionOk="0">
                  <a:moveTo>
                    <a:pt x="2701" y="0"/>
                  </a:moveTo>
                  <a:cubicBezTo>
                    <a:pt x="2689" y="0"/>
                    <a:pt x="2676" y="1"/>
                    <a:pt x="2663" y="3"/>
                  </a:cubicBezTo>
                  <a:cubicBezTo>
                    <a:pt x="1909" y="47"/>
                    <a:pt x="1154" y="47"/>
                    <a:pt x="400" y="91"/>
                  </a:cubicBezTo>
                  <a:cubicBezTo>
                    <a:pt x="1" y="136"/>
                    <a:pt x="1" y="668"/>
                    <a:pt x="400" y="668"/>
                  </a:cubicBezTo>
                  <a:cubicBezTo>
                    <a:pt x="1154" y="624"/>
                    <a:pt x="1909" y="579"/>
                    <a:pt x="2663" y="579"/>
                  </a:cubicBezTo>
                  <a:cubicBezTo>
                    <a:pt x="3005" y="537"/>
                    <a:pt x="3017" y="0"/>
                    <a:pt x="270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4" name="Google Shape;953;p27">
              <a:extLst>
                <a:ext uri="{FF2B5EF4-FFF2-40B4-BE49-F238E27FC236}">
                  <a16:creationId xmlns:a16="http://schemas.microsoft.com/office/drawing/2014/main" xmlns="" id="{76A69DDB-5FDC-AEBB-82BA-E5E3D0B72631}"/>
                </a:ext>
              </a:extLst>
            </p:cNvPr>
            <p:cNvSpPr/>
            <p:nvPr/>
          </p:nvSpPr>
          <p:spPr>
            <a:xfrm>
              <a:off x="2929850" y="2702750"/>
              <a:ext cx="44375" cy="16725"/>
            </a:xfrm>
            <a:custGeom>
              <a:avLst/>
              <a:gdLst/>
              <a:ahLst/>
              <a:cxnLst/>
              <a:rect l="l" t="t" r="r" b="b"/>
              <a:pathLst>
                <a:path w="1775" h="669" extrusionOk="0">
                  <a:moveTo>
                    <a:pt x="355" y="1"/>
                  </a:moveTo>
                  <a:cubicBezTo>
                    <a:pt x="0" y="1"/>
                    <a:pt x="0" y="533"/>
                    <a:pt x="355" y="577"/>
                  </a:cubicBezTo>
                  <a:cubicBezTo>
                    <a:pt x="710" y="622"/>
                    <a:pt x="1065" y="666"/>
                    <a:pt x="1420" y="666"/>
                  </a:cubicBezTo>
                  <a:cubicBezTo>
                    <a:pt x="1433" y="668"/>
                    <a:pt x="1446" y="669"/>
                    <a:pt x="1458" y="669"/>
                  </a:cubicBezTo>
                  <a:cubicBezTo>
                    <a:pt x="1774" y="669"/>
                    <a:pt x="1762" y="132"/>
                    <a:pt x="1420" y="89"/>
                  </a:cubicBezTo>
                  <a:cubicBezTo>
                    <a:pt x="1065" y="89"/>
                    <a:pt x="710" y="45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5" name="Google Shape;954;p27">
              <a:extLst>
                <a:ext uri="{FF2B5EF4-FFF2-40B4-BE49-F238E27FC236}">
                  <a16:creationId xmlns:a16="http://schemas.microsoft.com/office/drawing/2014/main" xmlns="" id="{BC11FB3A-6D0A-D77E-C822-AEBA2850D290}"/>
                </a:ext>
              </a:extLst>
            </p:cNvPr>
            <p:cNvSpPr/>
            <p:nvPr/>
          </p:nvSpPr>
          <p:spPr>
            <a:xfrm>
              <a:off x="3609575" y="3009100"/>
              <a:ext cx="38925" cy="23675"/>
            </a:xfrm>
            <a:custGeom>
              <a:avLst/>
              <a:gdLst/>
              <a:ahLst/>
              <a:cxnLst/>
              <a:rect l="l" t="t" r="r" b="b"/>
              <a:pathLst>
                <a:path w="1557" h="947" extrusionOk="0">
                  <a:moveTo>
                    <a:pt x="1114" y="1"/>
                  </a:moveTo>
                  <a:cubicBezTo>
                    <a:pt x="1072" y="1"/>
                    <a:pt x="1028" y="12"/>
                    <a:pt x="985" y="37"/>
                  </a:cubicBezTo>
                  <a:cubicBezTo>
                    <a:pt x="763" y="170"/>
                    <a:pt x="497" y="303"/>
                    <a:pt x="275" y="392"/>
                  </a:cubicBezTo>
                  <a:cubicBezTo>
                    <a:pt x="1" y="548"/>
                    <a:pt x="176" y="947"/>
                    <a:pt x="434" y="947"/>
                  </a:cubicBezTo>
                  <a:cubicBezTo>
                    <a:pt x="469" y="947"/>
                    <a:pt x="505" y="940"/>
                    <a:pt x="541" y="924"/>
                  </a:cubicBezTo>
                  <a:cubicBezTo>
                    <a:pt x="807" y="791"/>
                    <a:pt x="1029" y="658"/>
                    <a:pt x="1251" y="525"/>
                  </a:cubicBezTo>
                  <a:cubicBezTo>
                    <a:pt x="1556" y="410"/>
                    <a:pt x="1369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6" name="Google Shape;955;p27">
              <a:extLst>
                <a:ext uri="{FF2B5EF4-FFF2-40B4-BE49-F238E27FC236}">
                  <a16:creationId xmlns:a16="http://schemas.microsoft.com/office/drawing/2014/main" xmlns="" id="{A14EA2FC-9C9C-4E92-A3F5-78A9C62827B5}"/>
                </a:ext>
              </a:extLst>
            </p:cNvPr>
            <p:cNvSpPr/>
            <p:nvPr/>
          </p:nvSpPr>
          <p:spPr>
            <a:xfrm>
              <a:off x="3639300" y="2711625"/>
              <a:ext cx="65625" cy="22525"/>
            </a:xfrm>
            <a:custGeom>
              <a:avLst/>
              <a:gdLst/>
              <a:ahLst/>
              <a:cxnLst/>
              <a:rect l="l" t="t" r="r" b="b"/>
              <a:pathLst>
                <a:path w="2625" h="901" extrusionOk="0">
                  <a:moveTo>
                    <a:pt x="1015" y="1"/>
                  </a:moveTo>
                  <a:cubicBezTo>
                    <a:pt x="782" y="1"/>
                    <a:pt x="550" y="30"/>
                    <a:pt x="328" y="89"/>
                  </a:cubicBezTo>
                  <a:cubicBezTo>
                    <a:pt x="0" y="212"/>
                    <a:pt x="89" y="676"/>
                    <a:pt x="384" y="676"/>
                  </a:cubicBezTo>
                  <a:cubicBezTo>
                    <a:pt x="408" y="676"/>
                    <a:pt x="434" y="673"/>
                    <a:pt x="461" y="666"/>
                  </a:cubicBezTo>
                  <a:cubicBezTo>
                    <a:pt x="683" y="598"/>
                    <a:pt x="899" y="562"/>
                    <a:pt x="1108" y="562"/>
                  </a:cubicBezTo>
                  <a:cubicBezTo>
                    <a:pt x="1442" y="562"/>
                    <a:pt x="1758" y="653"/>
                    <a:pt x="2058" y="844"/>
                  </a:cubicBezTo>
                  <a:cubicBezTo>
                    <a:pt x="2114" y="883"/>
                    <a:pt x="2169" y="900"/>
                    <a:pt x="2221" y="900"/>
                  </a:cubicBezTo>
                  <a:cubicBezTo>
                    <a:pt x="2460" y="900"/>
                    <a:pt x="2624" y="538"/>
                    <a:pt x="2369" y="356"/>
                  </a:cubicBezTo>
                  <a:cubicBezTo>
                    <a:pt x="1955" y="119"/>
                    <a:pt x="1482" y="1"/>
                    <a:pt x="101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7" name="Google Shape;956;p27">
              <a:extLst>
                <a:ext uri="{FF2B5EF4-FFF2-40B4-BE49-F238E27FC236}">
                  <a16:creationId xmlns:a16="http://schemas.microsoft.com/office/drawing/2014/main" xmlns="" id="{40E1BA5D-A8C3-92C8-954F-D3B9E3ACF3BF}"/>
                </a:ext>
              </a:extLst>
            </p:cNvPr>
            <p:cNvSpPr/>
            <p:nvPr/>
          </p:nvSpPr>
          <p:spPr>
            <a:xfrm>
              <a:off x="4113700" y="2856875"/>
              <a:ext cx="41475" cy="17900"/>
            </a:xfrm>
            <a:custGeom>
              <a:avLst/>
              <a:gdLst/>
              <a:ahLst/>
              <a:cxnLst/>
              <a:rect l="l" t="t" r="r" b="b"/>
              <a:pathLst>
                <a:path w="1659" h="716" extrusionOk="0">
                  <a:moveTo>
                    <a:pt x="477" y="0"/>
                  </a:moveTo>
                  <a:cubicBezTo>
                    <a:pt x="151" y="0"/>
                    <a:pt x="1" y="494"/>
                    <a:pt x="342" y="580"/>
                  </a:cubicBezTo>
                  <a:cubicBezTo>
                    <a:pt x="608" y="624"/>
                    <a:pt x="874" y="668"/>
                    <a:pt x="1140" y="713"/>
                  </a:cubicBezTo>
                  <a:cubicBezTo>
                    <a:pt x="1154" y="714"/>
                    <a:pt x="1168" y="715"/>
                    <a:pt x="1182" y="715"/>
                  </a:cubicBezTo>
                  <a:cubicBezTo>
                    <a:pt x="1508" y="715"/>
                    <a:pt x="1658" y="221"/>
                    <a:pt x="1318" y="136"/>
                  </a:cubicBezTo>
                  <a:cubicBezTo>
                    <a:pt x="1051" y="92"/>
                    <a:pt x="785" y="47"/>
                    <a:pt x="519" y="3"/>
                  </a:cubicBezTo>
                  <a:cubicBezTo>
                    <a:pt x="505" y="1"/>
                    <a:pt x="491" y="0"/>
                    <a:pt x="4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8" name="Google Shape;957;p27">
              <a:extLst>
                <a:ext uri="{FF2B5EF4-FFF2-40B4-BE49-F238E27FC236}">
                  <a16:creationId xmlns:a16="http://schemas.microsoft.com/office/drawing/2014/main" xmlns="" id="{5B14A5CA-702A-DB80-2A9D-636EEB054687}"/>
                </a:ext>
              </a:extLst>
            </p:cNvPr>
            <p:cNvSpPr/>
            <p:nvPr/>
          </p:nvSpPr>
          <p:spPr>
            <a:xfrm>
              <a:off x="5052850" y="1883350"/>
              <a:ext cx="45500" cy="10825"/>
            </a:xfrm>
            <a:custGeom>
              <a:avLst/>
              <a:gdLst/>
              <a:ahLst/>
              <a:cxnLst/>
              <a:rect l="l" t="t" r="r" b="b"/>
              <a:pathLst>
                <a:path w="1820" h="433" extrusionOk="0">
                  <a:moveTo>
                    <a:pt x="515" y="0"/>
                  </a:moveTo>
                  <a:cubicBezTo>
                    <a:pt x="340" y="0"/>
                    <a:pt x="168" y="26"/>
                    <a:pt x="0" y="77"/>
                  </a:cubicBezTo>
                  <a:cubicBezTo>
                    <a:pt x="577" y="166"/>
                    <a:pt x="1198" y="299"/>
                    <a:pt x="1819" y="432"/>
                  </a:cubicBezTo>
                  <a:cubicBezTo>
                    <a:pt x="1379" y="150"/>
                    <a:pt x="939" y="0"/>
                    <a:pt x="515" y="0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79" name="Google Shape;958;p27">
              <a:extLst>
                <a:ext uri="{FF2B5EF4-FFF2-40B4-BE49-F238E27FC236}">
                  <a16:creationId xmlns:a16="http://schemas.microsoft.com/office/drawing/2014/main" xmlns="" id="{6F78763E-26BC-DA20-979B-C3890AE5F243}"/>
                </a:ext>
              </a:extLst>
            </p:cNvPr>
            <p:cNvSpPr/>
            <p:nvPr/>
          </p:nvSpPr>
          <p:spPr>
            <a:xfrm>
              <a:off x="4906425" y="1885275"/>
              <a:ext cx="388250" cy="610200"/>
            </a:xfrm>
            <a:custGeom>
              <a:avLst/>
              <a:gdLst/>
              <a:ahLst/>
              <a:cxnLst/>
              <a:rect l="l" t="t" r="r" b="b"/>
              <a:pathLst>
                <a:path w="15530" h="24408" extrusionOk="0">
                  <a:moveTo>
                    <a:pt x="5857" y="0"/>
                  </a:moveTo>
                  <a:cubicBezTo>
                    <a:pt x="5502" y="89"/>
                    <a:pt x="5192" y="267"/>
                    <a:pt x="4881" y="533"/>
                  </a:cubicBezTo>
                  <a:cubicBezTo>
                    <a:pt x="4881" y="533"/>
                    <a:pt x="1" y="6079"/>
                    <a:pt x="977" y="14908"/>
                  </a:cubicBezTo>
                  <a:cubicBezTo>
                    <a:pt x="1953" y="23782"/>
                    <a:pt x="6212" y="24403"/>
                    <a:pt x="8475" y="24403"/>
                  </a:cubicBezTo>
                  <a:cubicBezTo>
                    <a:pt x="8751" y="24403"/>
                    <a:pt x="9041" y="24407"/>
                    <a:pt x="9339" y="24407"/>
                  </a:cubicBezTo>
                  <a:cubicBezTo>
                    <a:pt x="11530" y="24407"/>
                    <a:pt x="14145" y="24167"/>
                    <a:pt x="14731" y="20144"/>
                  </a:cubicBezTo>
                  <a:cubicBezTo>
                    <a:pt x="15529" y="14598"/>
                    <a:pt x="11625" y="2663"/>
                    <a:pt x="7676" y="355"/>
                  </a:cubicBezTo>
                  <a:cubicBezTo>
                    <a:pt x="7055" y="222"/>
                    <a:pt x="6434" y="89"/>
                    <a:pt x="5857" y="0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0" name="Google Shape;959;p27">
              <a:extLst>
                <a:ext uri="{FF2B5EF4-FFF2-40B4-BE49-F238E27FC236}">
                  <a16:creationId xmlns:a16="http://schemas.microsoft.com/office/drawing/2014/main" xmlns="" id="{7F458F78-D8E4-63FF-ABF0-C8603A7523D8}"/>
                </a:ext>
              </a:extLst>
            </p:cNvPr>
            <p:cNvSpPr/>
            <p:nvPr/>
          </p:nvSpPr>
          <p:spPr>
            <a:xfrm>
              <a:off x="4979625" y="2173425"/>
              <a:ext cx="213000" cy="93450"/>
            </a:xfrm>
            <a:custGeom>
              <a:avLst/>
              <a:gdLst/>
              <a:ahLst/>
              <a:cxnLst/>
              <a:rect l="l" t="t" r="r" b="b"/>
              <a:pathLst>
                <a:path w="8520" h="3738" extrusionOk="0">
                  <a:moveTo>
                    <a:pt x="5404" y="1"/>
                  </a:moveTo>
                  <a:cubicBezTo>
                    <a:pt x="4157" y="1"/>
                    <a:pt x="2815" y="209"/>
                    <a:pt x="1953" y="764"/>
                  </a:cubicBezTo>
                  <a:cubicBezTo>
                    <a:pt x="1" y="2095"/>
                    <a:pt x="4571" y="3737"/>
                    <a:pt x="4926" y="3737"/>
                  </a:cubicBezTo>
                  <a:cubicBezTo>
                    <a:pt x="4926" y="3737"/>
                    <a:pt x="8519" y="2761"/>
                    <a:pt x="8519" y="764"/>
                  </a:cubicBezTo>
                  <a:cubicBezTo>
                    <a:pt x="8519" y="361"/>
                    <a:pt x="7044" y="1"/>
                    <a:pt x="5404" y="1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1" name="Google Shape;960;p27">
              <a:extLst>
                <a:ext uri="{FF2B5EF4-FFF2-40B4-BE49-F238E27FC236}">
                  <a16:creationId xmlns:a16="http://schemas.microsoft.com/office/drawing/2014/main" xmlns="" id="{EAB2AD9C-72B8-5B57-08F8-736A74557466}"/>
                </a:ext>
              </a:extLst>
            </p:cNvPr>
            <p:cNvSpPr/>
            <p:nvPr/>
          </p:nvSpPr>
          <p:spPr>
            <a:xfrm>
              <a:off x="5027625" y="2366400"/>
              <a:ext cx="183200" cy="56450"/>
            </a:xfrm>
            <a:custGeom>
              <a:avLst/>
              <a:gdLst/>
              <a:ahLst/>
              <a:cxnLst/>
              <a:rect l="l" t="t" r="r" b="b"/>
              <a:pathLst>
                <a:path w="7328" h="2258" extrusionOk="0">
                  <a:moveTo>
                    <a:pt x="7144" y="0"/>
                  </a:moveTo>
                  <a:cubicBezTo>
                    <a:pt x="7106" y="0"/>
                    <a:pt x="7069" y="17"/>
                    <a:pt x="7043" y="56"/>
                  </a:cubicBezTo>
                  <a:cubicBezTo>
                    <a:pt x="6303" y="1535"/>
                    <a:pt x="5063" y="2026"/>
                    <a:pt x="3702" y="2026"/>
                  </a:cubicBezTo>
                  <a:cubicBezTo>
                    <a:pt x="2532" y="2026"/>
                    <a:pt x="1273" y="1664"/>
                    <a:pt x="166" y="1253"/>
                  </a:cubicBezTo>
                  <a:cubicBezTo>
                    <a:pt x="154" y="1249"/>
                    <a:pt x="143" y="1248"/>
                    <a:pt x="132" y="1248"/>
                  </a:cubicBezTo>
                  <a:cubicBezTo>
                    <a:pt x="26" y="1248"/>
                    <a:pt x="1" y="1435"/>
                    <a:pt x="122" y="1475"/>
                  </a:cubicBezTo>
                  <a:cubicBezTo>
                    <a:pt x="1250" y="1898"/>
                    <a:pt x="2525" y="2258"/>
                    <a:pt x="3717" y="2258"/>
                  </a:cubicBezTo>
                  <a:cubicBezTo>
                    <a:pt x="5151" y="2258"/>
                    <a:pt x="6466" y="1739"/>
                    <a:pt x="7265" y="189"/>
                  </a:cubicBezTo>
                  <a:cubicBezTo>
                    <a:pt x="7328" y="95"/>
                    <a:pt x="7235" y="0"/>
                    <a:pt x="7144" y="0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2" name="Google Shape;961;p27">
              <a:extLst>
                <a:ext uri="{FF2B5EF4-FFF2-40B4-BE49-F238E27FC236}">
                  <a16:creationId xmlns:a16="http://schemas.microsoft.com/office/drawing/2014/main" xmlns="" id="{76F836F7-B61D-DBE9-B1E5-6C5CC130131D}"/>
                </a:ext>
              </a:extLst>
            </p:cNvPr>
            <p:cNvSpPr/>
            <p:nvPr/>
          </p:nvSpPr>
          <p:spPr>
            <a:xfrm>
              <a:off x="5095550" y="2247700"/>
              <a:ext cx="33375" cy="175350"/>
            </a:xfrm>
            <a:custGeom>
              <a:avLst/>
              <a:gdLst/>
              <a:ahLst/>
              <a:cxnLst/>
              <a:rect l="l" t="t" r="r" b="b"/>
              <a:pathLst>
                <a:path w="1335" h="7014" extrusionOk="0">
                  <a:moveTo>
                    <a:pt x="117" y="1"/>
                  </a:moveTo>
                  <a:cubicBezTo>
                    <a:pt x="56" y="1"/>
                    <a:pt x="0" y="34"/>
                    <a:pt x="22" y="101"/>
                  </a:cubicBezTo>
                  <a:cubicBezTo>
                    <a:pt x="244" y="2408"/>
                    <a:pt x="599" y="4670"/>
                    <a:pt x="1087" y="6933"/>
                  </a:cubicBezTo>
                  <a:cubicBezTo>
                    <a:pt x="1087" y="6989"/>
                    <a:pt x="1134" y="7014"/>
                    <a:pt x="1185" y="7014"/>
                  </a:cubicBezTo>
                  <a:cubicBezTo>
                    <a:pt x="1256" y="7014"/>
                    <a:pt x="1335" y="6966"/>
                    <a:pt x="1309" y="6889"/>
                  </a:cubicBezTo>
                  <a:cubicBezTo>
                    <a:pt x="865" y="4626"/>
                    <a:pt x="510" y="2363"/>
                    <a:pt x="244" y="101"/>
                  </a:cubicBezTo>
                  <a:cubicBezTo>
                    <a:pt x="244" y="34"/>
                    <a:pt x="178" y="1"/>
                    <a:pt x="117" y="1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3" name="Google Shape;962;p27">
              <a:extLst>
                <a:ext uri="{FF2B5EF4-FFF2-40B4-BE49-F238E27FC236}">
                  <a16:creationId xmlns:a16="http://schemas.microsoft.com/office/drawing/2014/main" xmlns="" id="{4FDC1BF1-3DEB-D8F6-490A-FC004B27A2DF}"/>
                </a:ext>
              </a:extLst>
            </p:cNvPr>
            <p:cNvSpPr/>
            <p:nvPr/>
          </p:nvSpPr>
          <p:spPr>
            <a:xfrm>
              <a:off x="4738925" y="1972725"/>
              <a:ext cx="39975" cy="88975"/>
            </a:xfrm>
            <a:custGeom>
              <a:avLst/>
              <a:gdLst/>
              <a:ahLst/>
              <a:cxnLst/>
              <a:rect l="l" t="t" r="r" b="b"/>
              <a:pathLst>
                <a:path w="1599" h="3559" extrusionOk="0">
                  <a:moveTo>
                    <a:pt x="591" y="0"/>
                  </a:moveTo>
                  <a:cubicBezTo>
                    <a:pt x="572" y="0"/>
                    <a:pt x="552" y="3"/>
                    <a:pt x="533" y="8"/>
                  </a:cubicBezTo>
                  <a:cubicBezTo>
                    <a:pt x="178" y="52"/>
                    <a:pt x="1" y="895"/>
                    <a:pt x="134" y="1871"/>
                  </a:cubicBezTo>
                  <a:cubicBezTo>
                    <a:pt x="263" y="2820"/>
                    <a:pt x="686" y="3559"/>
                    <a:pt x="1036" y="3559"/>
                  </a:cubicBezTo>
                  <a:cubicBezTo>
                    <a:pt x="1046" y="3559"/>
                    <a:pt x="1056" y="3558"/>
                    <a:pt x="1066" y="3557"/>
                  </a:cubicBezTo>
                  <a:cubicBezTo>
                    <a:pt x="1421" y="3513"/>
                    <a:pt x="1598" y="2670"/>
                    <a:pt x="1421" y="1694"/>
                  </a:cubicBezTo>
                  <a:cubicBezTo>
                    <a:pt x="1295" y="728"/>
                    <a:pt x="930" y="0"/>
                    <a:pt x="591" y="0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4" name="Google Shape;963;p27">
              <a:extLst>
                <a:ext uri="{FF2B5EF4-FFF2-40B4-BE49-F238E27FC236}">
                  <a16:creationId xmlns:a16="http://schemas.microsoft.com/office/drawing/2014/main" xmlns="" id="{E4FD1CF3-BC6B-1BE3-176E-3343F4088A5B}"/>
                </a:ext>
              </a:extLst>
            </p:cNvPr>
            <p:cNvSpPr/>
            <p:nvPr/>
          </p:nvSpPr>
          <p:spPr>
            <a:xfrm>
              <a:off x="5295750" y="1866250"/>
              <a:ext cx="38850" cy="88975"/>
            </a:xfrm>
            <a:custGeom>
              <a:avLst/>
              <a:gdLst/>
              <a:ahLst/>
              <a:cxnLst/>
              <a:rect l="l" t="t" r="r" b="b"/>
              <a:pathLst>
                <a:path w="1554" h="3559" extrusionOk="0">
                  <a:moveTo>
                    <a:pt x="590" y="0"/>
                  </a:moveTo>
                  <a:cubicBezTo>
                    <a:pt x="571" y="0"/>
                    <a:pt x="552" y="2"/>
                    <a:pt x="533" y="7"/>
                  </a:cubicBezTo>
                  <a:cubicBezTo>
                    <a:pt x="178" y="52"/>
                    <a:pt x="1" y="895"/>
                    <a:pt x="134" y="1871"/>
                  </a:cubicBezTo>
                  <a:cubicBezTo>
                    <a:pt x="263" y="2819"/>
                    <a:pt x="644" y="3559"/>
                    <a:pt x="1032" y="3559"/>
                  </a:cubicBezTo>
                  <a:cubicBezTo>
                    <a:pt x="1043" y="3559"/>
                    <a:pt x="1054" y="3558"/>
                    <a:pt x="1065" y="3557"/>
                  </a:cubicBezTo>
                  <a:cubicBezTo>
                    <a:pt x="1420" y="3512"/>
                    <a:pt x="1553" y="2669"/>
                    <a:pt x="1420" y="1693"/>
                  </a:cubicBezTo>
                  <a:cubicBezTo>
                    <a:pt x="1294" y="727"/>
                    <a:pt x="930" y="0"/>
                    <a:pt x="590" y="0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5" name="Google Shape;964;p27">
              <a:extLst>
                <a:ext uri="{FF2B5EF4-FFF2-40B4-BE49-F238E27FC236}">
                  <a16:creationId xmlns:a16="http://schemas.microsoft.com/office/drawing/2014/main" xmlns="" id="{14714E58-53C0-94D3-C295-B68D01573BA6}"/>
                </a:ext>
              </a:extLst>
            </p:cNvPr>
            <p:cNvSpPr/>
            <p:nvPr/>
          </p:nvSpPr>
          <p:spPr>
            <a:xfrm>
              <a:off x="1939225" y="2118875"/>
              <a:ext cx="396125" cy="238500"/>
            </a:xfrm>
            <a:custGeom>
              <a:avLst/>
              <a:gdLst/>
              <a:ahLst/>
              <a:cxnLst/>
              <a:rect l="l" t="t" r="r" b="b"/>
              <a:pathLst>
                <a:path w="15845" h="9540" extrusionOk="0">
                  <a:moveTo>
                    <a:pt x="9766" y="0"/>
                  </a:moveTo>
                  <a:cubicBezTo>
                    <a:pt x="8718" y="0"/>
                    <a:pt x="7600" y="236"/>
                    <a:pt x="6438" y="817"/>
                  </a:cubicBezTo>
                  <a:cubicBezTo>
                    <a:pt x="1759" y="3156"/>
                    <a:pt x="0" y="9540"/>
                    <a:pt x="6786" y="9540"/>
                  </a:cubicBezTo>
                  <a:cubicBezTo>
                    <a:pt x="7978" y="9540"/>
                    <a:pt x="9435" y="9343"/>
                    <a:pt x="11185" y="8892"/>
                  </a:cubicBezTo>
                  <a:cubicBezTo>
                    <a:pt x="12561" y="6540"/>
                    <a:pt x="14114" y="4455"/>
                    <a:pt x="15844" y="2591"/>
                  </a:cubicBezTo>
                  <a:cubicBezTo>
                    <a:pt x="14460" y="1396"/>
                    <a:pt x="12318" y="0"/>
                    <a:pt x="9766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86" name="Google Shape;965;p27">
              <a:extLst>
                <a:ext uri="{FF2B5EF4-FFF2-40B4-BE49-F238E27FC236}">
                  <a16:creationId xmlns:a16="http://schemas.microsoft.com/office/drawing/2014/main" xmlns="" id="{9871F37D-1E86-7515-21E2-DFC503F694E6}"/>
                </a:ext>
              </a:extLst>
            </p:cNvPr>
            <p:cNvSpPr/>
            <p:nvPr/>
          </p:nvSpPr>
          <p:spPr>
            <a:xfrm>
              <a:off x="2218850" y="2183650"/>
              <a:ext cx="155300" cy="157525"/>
            </a:xfrm>
            <a:custGeom>
              <a:avLst/>
              <a:gdLst/>
              <a:ahLst/>
              <a:cxnLst/>
              <a:rect l="l" t="t" r="r" b="b"/>
              <a:pathLst>
                <a:path w="6212" h="6301" extrusionOk="0">
                  <a:moveTo>
                    <a:pt x="4659" y="0"/>
                  </a:moveTo>
                  <a:cubicBezTo>
                    <a:pt x="2929" y="1864"/>
                    <a:pt x="1376" y="3949"/>
                    <a:pt x="0" y="6301"/>
                  </a:cubicBezTo>
                  <a:cubicBezTo>
                    <a:pt x="1198" y="5990"/>
                    <a:pt x="2485" y="5591"/>
                    <a:pt x="3949" y="5014"/>
                  </a:cubicBezTo>
                  <a:lnTo>
                    <a:pt x="6212" y="1598"/>
                  </a:lnTo>
                  <a:cubicBezTo>
                    <a:pt x="6212" y="1598"/>
                    <a:pt x="5635" y="888"/>
                    <a:pt x="4659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151915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8283" y="1716258"/>
            <a:ext cx="66399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 CHƠI:</a:t>
            </a: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01" y="858129"/>
            <a:ext cx="9931791" cy="500809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60653" y="6035040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210932" y="6035040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711490" y="6035040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468796" y="6035040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226102" y="6035040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961211" y="6035040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740714" y="6035040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983408" y="6035040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460653" y="6035040"/>
            <a:ext cx="6358599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 TRỌNG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m-thanh-dong-ho-dem-nguoc-10-giay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2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19" y="506437"/>
            <a:ext cx="8215532" cy="526657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60653" y="6035040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248444" y="6035040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038581" y="6035040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828718" y="6042074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616509" y="6035040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404300" y="6035040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010485" y="6035040"/>
            <a:ext cx="6358599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SẺ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Am-thanh-dong-ho-dem-nguoc-10-giay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3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37" y="478302"/>
            <a:ext cx="7436021" cy="543012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60653" y="6035040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274234" y="6035040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087815" y="6035040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901396" y="6035040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714977" y="6035040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528558" y="6035040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342139" y="6035040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155720" y="6035040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289496" y="6035040"/>
            <a:ext cx="6527406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 TƯỞNG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Am-thanh-dong-ho-dem-nguoc-10-giay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6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60653" y="6035040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206242" y="6035040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51831" y="6035040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697420" y="6035040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443009" y="6035040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188598" y="6035040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934187" y="6035040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15" y="1181685"/>
            <a:ext cx="2973036" cy="3777175"/>
          </a:xfrm>
          <a:prstGeom prst="rect">
            <a:avLst/>
          </a:prstGeom>
        </p:spPr>
      </p:pic>
      <p:pic>
        <p:nvPicPr>
          <p:cNvPr id="1028" name="Picture 4" descr="Vẽ hình trái tim cute Có tâm ạ câu hỏi 2077525 - hoidap247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009" y="1644868"/>
            <a:ext cx="3569114" cy="33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3179302" y="6035040"/>
            <a:ext cx="6358599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TÂM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m-thanh-dong-ho-dem-nguoc-10-giay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2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8333" y="1960550"/>
            <a:ext cx="51487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endParaRPr lang="en-US" sz="1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Hình ảnh Dấu Hỏi Màu đỏ PNG , Dấu Chấm Hỏi Cắt Dán Vẽ, Biểu Tượng Câu Hỏi,  Biểu Tượng Màu đỏ PNG và Vector với nền trong suốt để tải xuống"/>
          <p:cNvSpPr>
            <a:spLocks noChangeAspect="1" noChangeArrowheads="1"/>
          </p:cNvSpPr>
          <p:nvPr/>
        </p:nvSpPr>
        <p:spPr bwMode="auto">
          <a:xfrm>
            <a:off x="1984375" y="1417051"/>
            <a:ext cx="1086994" cy="108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ình ảnh Dấu Hỏi Màu đỏ PNG , Dấu Chấm Hỏi Cắt Dán Vẽ, Biểu Tượng Câu Hỏi,  Biểu Tượng Màu đỏ PNG và Vector với nền trong suốt để tải xuố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129" b="23980"/>
          <a:stretch/>
        </p:blipFill>
        <p:spPr bwMode="auto">
          <a:xfrm>
            <a:off x="4806973" y="1561867"/>
            <a:ext cx="848239" cy="79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ấu gạch chéo Biểu tượng cảm xúc ❌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17793" y="1620738"/>
            <a:ext cx="679622" cy="67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Quan sát hình 2.2 và cho biết tờ lịch ghi ngày dương lịch là ngày nào, ngày  âm lịch là ngày nào? | Giải sách cánh diều lịch sử và địa lý 6 | Tech12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18" y="629261"/>
            <a:ext cx="36385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eft Arrow 10"/>
          <p:cNvSpPr/>
          <p:nvPr/>
        </p:nvSpPr>
        <p:spPr>
          <a:xfrm rot="19071363">
            <a:off x="8133265" y="2177346"/>
            <a:ext cx="4006330" cy="246027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56087" y="6028006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563675" y="6001043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784495" y="6001043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009881" y="6004560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235267" y="6028006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342855" y="6001043"/>
            <a:ext cx="661182" cy="555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071369" y="5985443"/>
            <a:ext cx="6358599" cy="5868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 THỨ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Am-thanh-dong-ho-dem-nguoc-10-giay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99955432"/>
              </p:ext>
            </p:extLst>
          </p:nvPr>
        </p:nvGraphicFramePr>
        <p:xfrm>
          <a:off x="5126893" y="80628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loud Callout 6"/>
          <p:cNvSpPr/>
          <p:nvPr/>
        </p:nvSpPr>
        <p:spPr>
          <a:xfrm>
            <a:off x="836247" y="1153551"/>
            <a:ext cx="4290646" cy="3334043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36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911</TotalTime>
  <Words>737</Words>
  <Application>Microsoft Office PowerPoint</Application>
  <PresentationFormat>Widescreen</PresentationFormat>
  <Paragraphs>82</Paragraphs>
  <Slides>22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tình huống hiểm nghèo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LapTop</cp:lastModifiedBy>
  <cp:revision>101</cp:revision>
  <dcterms:created xsi:type="dcterms:W3CDTF">2022-10-01T06:52:15Z</dcterms:created>
  <dcterms:modified xsi:type="dcterms:W3CDTF">2023-11-24T12:45:33Z</dcterms:modified>
</cp:coreProperties>
</file>