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708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3" r:id="rId28"/>
  </p:sldIdLst>
  <p:sldSz cx="10080625" cy="5670550"/>
  <p:notesSz cx="7559675" cy="106918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E478AC-D905-449A-AD0B-BED25B8F4AE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5CFD95-F97E-425C-B349-AF724604241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E50407-D3EC-44B2-85C5-772A07943C2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8308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258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400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8308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258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9585180-0623-4D4E-97CB-CD3BB1BBFE5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88FC-559D-49CE-8C72-CF7542F9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D0FE9-08A7-E898-EA43-3AA6CE57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69E70-062C-A4A9-F93B-D3107AAC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880-AA84-441A-BCCE-99E141366F8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4326D-5A9D-D843-5203-0C0B73F2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B2703-E95C-8355-99DE-2193479C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01AD-C14A-46DD-8824-63A86AF7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AA777A7-AB1B-4A56-9CD1-4B121A1D2E6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97ADA2-FCD4-4B2C-AE78-1B11238F108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DFDBD2-F38C-4FEE-85A4-43B13650617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6FEE086-C5CD-4FDF-9896-99665425156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74E7137-E9BC-4AE0-85B8-39C35B53473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40000" y="270000"/>
            <a:ext cx="9000000" cy="45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EE960C4-C8BC-4760-BE2C-43951B5AE15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F30B06-E155-4128-B3B0-4B6A79AE1FFF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57861F6-77EF-47C4-BE49-37A70634E6C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278DFF5-80EA-420D-BD59-901912CDE09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042795-44BC-46AA-99FD-7DDFB6E4E5B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7FE4B16-C744-4AB8-AC8F-218AEA63832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6C62BD3-C422-4049-898D-5AE4826FAA3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8308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6258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400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58308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6258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E8B87AD-0E3C-475A-87DB-7E6034FEF3A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FFCBD3B-1245-4183-AD7A-2A1F9AE0013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C46665E-8A5D-40A4-9A7F-A694603FD90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62DBEA0-6980-438D-9FA2-74157D35579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678F219-ADF5-402A-9C74-6BB484EA06D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34FD154-6D49-4773-A1EC-D4E1FE3065F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969D9AA-D715-4993-A39E-DA7222DF548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540000" y="270000"/>
            <a:ext cx="9000000" cy="45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52442FB-D03E-4AFB-BA04-9CD4D7F3F64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B97A938-10C0-4792-AF41-156CA98A62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CC4FEA0-4049-4264-A18B-C1F8EFA29C6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68732FA-4AC0-4056-9847-FCF40967D45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8CD2014-FF73-4DC6-83BB-600DFE15A50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17EE1E4-69F2-4BC9-B924-E768545F357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58308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6258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400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58308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66258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EA6FDAA-82F2-4B2E-A0E4-24C5E001C44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680C75B-97F5-4CEF-BD20-34F75676E6A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82CA8-23F6-4D5B-A6F7-1F4DD331B23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A31485-BD3C-4231-99A7-85DFA522619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EDB293B-964F-411E-ACAA-7B7080BD2F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4C8243A-68C4-4A6F-8F05-E96C1284BC3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0039991-B22A-4807-AD8C-B8462E83138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540000" y="270000"/>
            <a:ext cx="9000000" cy="45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2127466-C219-4D04-B9AF-1F848DDE24B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0904371-6838-4519-B792-9F54141B765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F796BC8-9851-48E6-9944-2207633AFEC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68A715-A25C-4F1E-B2AD-8EDB42EDB1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C7A99FA-A68D-4EB4-8854-1FD93D48354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9D07168-DA0C-4036-BB0A-E9A01FEFE64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358308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6258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5400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/>
          </p:nvPr>
        </p:nvSpPr>
        <p:spPr>
          <a:xfrm>
            <a:off x="358308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/>
          </p:nvPr>
        </p:nvSpPr>
        <p:spPr>
          <a:xfrm>
            <a:off x="66258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17E1DA4-F794-49A2-91AB-DD0A3D84F96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6CA633-3221-4B65-946C-6BB6D19E6C5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A306618-C832-487E-838C-5CDB08F377B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35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24FDFE6-1D6F-4EBB-A128-4E3EED2F423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875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0637A3B-B7B8-485B-95BD-C5630EFD843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882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E0E1064-1D34-48B2-8AE1-A99CA72AC41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993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D4B0573-5FDA-431A-AB12-AF60B800C69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690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540000" y="270000"/>
            <a:ext cx="9000000" cy="45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1726466-1A36-4575-979A-7AB4A0E8529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703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3D9A4F8-88B7-4B95-8342-A7161FC0CAF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401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7CBD0DF-DAE4-4CAA-B0F1-091C599C1E7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356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01FD43E-E751-481F-B881-964446DE2A5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001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B0E11BF-AA13-4B4A-9999-1A2470FE6D0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70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40000" y="270000"/>
            <a:ext cx="9000000" cy="45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E83015-3F49-4A22-8510-B80C0EC9D16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FE0287A-2DB0-4377-A32E-AFCB0074C84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929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58308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6258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400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58308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66258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3CB89B8-467E-47B1-A6F9-17A204C13E3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9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8DA633-456E-4C1B-A417-6E5EEE6B23A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97CADF-0945-46B4-AF64-24A3238127C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BDB07B-CD8F-4D32-8A2A-A759EFDAB7A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80000"/>
            <a:ext cx="10080000" cy="189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8000" dir="162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dt" idx="1"/>
          </p:nvPr>
        </p:nvSpPr>
        <p:spPr>
          <a:xfrm>
            <a:off x="450000" y="5130000"/>
            <a:ext cx="23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AT" sz="2400" b="0" strike="noStrike" spc="-1">
                <a:solidFill>
                  <a:srgbClr val="DBF5F9"/>
                </a:solidFill>
                <a:latin typeface="Source Sans Pro"/>
              </a:defRPr>
            </a:lvl1pPr>
          </a:lstStyle>
          <a:p>
            <a:pPr indent="0">
              <a:buNone/>
            </a:pPr>
            <a:r>
              <a:rPr lang="de-AT" sz="2400" b="0" strike="noStrike" spc="-1">
                <a:solidFill>
                  <a:srgbClr val="DBF5F9"/>
                </a:solidFill>
                <a:latin typeface="Source Sans Pro"/>
              </a:rPr>
              <a:t>&lt;date/time&gt; 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ftr" idx="2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de-AT" sz="2400" b="0" strike="noStrike" spc="-1">
                <a:solidFill>
                  <a:srgbClr val="DBF5F9"/>
                </a:solidFill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de-AT" sz="2400" b="0" strike="noStrike" spc="-1">
                <a:solidFill>
                  <a:srgbClr val="DBF5F9"/>
                </a:solidFill>
                <a:latin typeface="Source Sans Pro"/>
              </a:rPr>
              <a:t>&lt;footer&gt; 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sldNum" idx="3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AT" sz="2400" b="0" strike="noStrike" spc="-1">
                <a:solidFill>
                  <a:srgbClr val="DBF5F9"/>
                </a:solidFill>
                <a:latin typeface="Source Sans Pro"/>
              </a:defRPr>
            </a:lvl1pPr>
          </a:lstStyle>
          <a:p>
            <a:pPr indent="0" algn="r">
              <a:buNone/>
            </a:pPr>
            <a:fld id="{7BEE6DAF-0CB3-44E7-BB64-AB45058B6CCC}" type="slidenum">
              <a:rPr lang="de-AT" sz="2400" b="0" strike="noStrike" spc="-1">
                <a:solidFill>
                  <a:srgbClr val="DBF5F9"/>
                </a:solidFill>
                <a:latin typeface="Source Sans Pro"/>
              </a:rPr>
              <a:t>‹#›</a:t>
            </a:fld>
            <a:r>
              <a:rPr lang="de-AT" sz="2400" b="0" strike="noStrike" spc="-1">
                <a:solidFill>
                  <a:srgbClr val="DBF5F9"/>
                </a:solidFill>
                <a:latin typeface="Source Sans Pro"/>
              </a:rPr>
              <a:t> 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0000" y="27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buNone/>
            </a:pPr>
            <a:r>
              <a:rPr lang="de-AT" sz="6000" b="0" strike="noStrike" spc="-1">
                <a:solidFill>
                  <a:srgbClr val="04617B"/>
                </a:solidFill>
                <a:latin typeface="Source Sans Pro Light"/>
              </a:rPr>
              <a:t>Click to edit the title text format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0000" y="3870000"/>
            <a:ext cx="9000000" cy="11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marL="267840" indent="-200880">
              <a:spcAft>
                <a:spcPts val="924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de-AT" sz="2100" b="0" strike="noStrike" spc="-1">
                <a:solidFill>
                  <a:srgbClr val="DBF5F9"/>
                </a:solidFill>
                <a:latin typeface="Source Sans Pro"/>
              </a:rPr>
              <a:t>Click to edit the outline text format</a:t>
            </a:r>
          </a:p>
          <a:p>
            <a:pPr marL="535680" lvl="1" indent="-200880">
              <a:spcAft>
                <a:spcPts val="842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de-AT" sz="1650" b="0" strike="noStrike" spc="-1">
                <a:solidFill>
                  <a:srgbClr val="DBF5F9"/>
                </a:solidFill>
                <a:latin typeface="Source Sans Pro"/>
              </a:rPr>
              <a:t>Second Outline Level</a:t>
            </a:r>
          </a:p>
          <a:p>
            <a:pPr marL="803520" lvl="2" indent="-178560">
              <a:spcAft>
                <a:spcPts val="635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DBF5F9"/>
                </a:solidFill>
                <a:latin typeface="Source Sans Pro"/>
              </a:rPr>
              <a:t>Third Outline Level</a:t>
            </a:r>
          </a:p>
          <a:p>
            <a:pPr marL="1071360" lvl="3" indent="-133920">
              <a:spcAft>
                <a:spcPts val="422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de-AT" sz="1500" b="0" strike="noStrike" spc="-1">
                <a:solidFill>
                  <a:srgbClr val="DBF5F9"/>
                </a:solidFill>
                <a:latin typeface="Source Sans Pro"/>
              </a:rPr>
              <a:t>Fourth Outline Level</a:t>
            </a:r>
          </a:p>
          <a:p>
            <a:pPr marL="1339200" lvl="4" indent="-133920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de-AT" sz="1500" b="0" strike="noStrike" spc="-1">
                <a:solidFill>
                  <a:srgbClr val="DBF5F9"/>
                </a:solidFill>
                <a:latin typeface="Source Sans Pro"/>
              </a:rPr>
              <a:t>Fifth Outline Level</a:t>
            </a:r>
          </a:p>
          <a:p>
            <a:pPr marL="1607040" lvl="5" indent="-133920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de-AT" sz="1500" b="0" strike="noStrike" spc="-1">
                <a:solidFill>
                  <a:srgbClr val="DBF5F9"/>
                </a:solidFill>
                <a:latin typeface="Source Sans Pro"/>
              </a:rPr>
              <a:t>Sixth Outline Level</a:t>
            </a:r>
          </a:p>
          <a:p>
            <a:pPr marL="1874880" lvl="6" indent="-133920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de-AT" sz="1500" b="0" strike="noStrike" spc="-1">
                <a:solidFill>
                  <a:srgbClr val="DBF5F9"/>
                </a:solidFill>
                <a:latin typeface="Source Sans Pro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 flipV="1">
            <a:off x="0" y="0"/>
            <a:ext cx="10080000" cy="10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buNone/>
            </a:pPr>
            <a:r>
              <a:rPr lang="de-AT" sz="4200" b="0" strike="noStrike" spc="-1">
                <a:solidFill>
                  <a:srgbClr val="FFFFFF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solidFill>
                  <a:srgbClr val="000000"/>
                </a:solidFill>
                <a:latin typeface="Source Sans Pro"/>
              </a:rPr>
              <a:t>Click to edit the outline text format</a:t>
            </a:r>
          </a:p>
          <a:p>
            <a:pPr marL="864000" lvl="1" indent="-324000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2100" b="0" strike="noStrike" spc="-1">
                <a:solidFill>
                  <a:srgbClr val="000000"/>
                </a:solidFill>
                <a:latin typeface="Source Sans Pro"/>
              </a:rPr>
              <a:t>Second Outline Level</a:t>
            </a:r>
          </a:p>
          <a:p>
            <a:pPr marL="1296000" lvl="2" indent="-288000">
              <a:spcAft>
                <a:spcPts val="635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Third Outline Level</a:t>
            </a:r>
          </a:p>
          <a:p>
            <a:pPr marL="1728000" lvl="3" indent="-216000">
              <a:spcAft>
                <a:spcPts val="42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Fourth Outline Level</a:t>
            </a:r>
          </a:p>
          <a:p>
            <a:pPr marL="2160000" lvl="4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Fifth Outline Level</a:t>
            </a:r>
          </a:p>
          <a:p>
            <a:pPr marL="2592000" lvl="5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Sixth Outline Level</a:t>
            </a:r>
          </a:p>
          <a:p>
            <a:pPr marL="3024000" lvl="6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Seventh Outline Level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&lt;date/time&gt; 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&lt;footer&gt; 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r">
              <a:buNone/>
            </a:pPr>
            <a:fld id="{97A83123-C20F-44A2-B842-E18051FC78D3}" type="slidenum"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 flipV="1">
            <a:off x="0" y="0"/>
            <a:ext cx="10080000" cy="1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r>
              <a:rPr lang="de-AT" sz="4500" b="0" strike="noStrike" spc="-1">
                <a:solidFill>
                  <a:srgbClr val="04617B"/>
                </a:solidFill>
                <a:latin typeface="Source Sans Pro Light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solidFill>
                  <a:srgbClr val="000000"/>
                </a:solidFill>
                <a:latin typeface="Source Sans Pro"/>
              </a:rPr>
              <a:t>Click to edit the outline text format</a:t>
            </a:r>
          </a:p>
          <a:p>
            <a:pPr marL="864000" lvl="1" indent="-324000">
              <a:spcAft>
                <a:spcPts val="842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de-AT" sz="2100" b="0" strike="noStrike" spc="-1">
                <a:solidFill>
                  <a:srgbClr val="000000"/>
                </a:solidFill>
                <a:latin typeface="Source Sans Pro"/>
              </a:rPr>
              <a:t>Second Outline Level</a:t>
            </a:r>
          </a:p>
          <a:p>
            <a:pPr marL="1296000" lvl="2" indent="-288000">
              <a:spcAft>
                <a:spcPts val="635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Third Outline Level</a:t>
            </a:r>
          </a:p>
          <a:p>
            <a:pPr marL="1728000" lvl="3" indent="-216000">
              <a:spcAft>
                <a:spcPts val="422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Fourth Outline Level</a:t>
            </a:r>
          </a:p>
          <a:p>
            <a:pPr marL="2160000" lvl="4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Fifth Outline Level</a:t>
            </a:r>
          </a:p>
          <a:p>
            <a:pPr marL="2592000" lvl="5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Sixth Outline Level</a:t>
            </a:r>
          </a:p>
          <a:p>
            <a:pPr marL="3024000" lvl="6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Seventh Outline Level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 idx="7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&lt;date/time&gt; 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 idx="8"/>
          </p:nvPr>
        </p:nvSpPr>
        <p:spPr>
          <a:xfrm>
            <a:off x="3420000" y="5119200"/>
            <a:ext cx="32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&lt;footer&gt; 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 idx="9"/>
          </p:nvPr>
        </p:nvSpPr>
        <p:spPr>
          <a:xfrm>
            <a:off x="7650000" y="5130000"/>
            <a:ext cx="189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r">
              <a:buNone/>
            </a:pPr>
            <a:fld id="{2C7AEA0A-45DB-4828-9501-7012B34AA406}" type="slidenum"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0" y="5580000"/>
            <a:ext cx="10080000" cy="9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162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 flipV="1">
            <a:off x="0" y="0"/>
            <a:ext cx="10080000" cy="10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buNone/>
            </a:pPr>
            <a:r>
              <a:rPr lang="de-AT" sz="4200" b="0" strike="noStrike" spc="-1">
                <a:solidFill>
                  <a:srgbClr val="FFFFFF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solidFill>
                  <a:srgbClr val="000000"/>
                </a:solidFill>
                <a:latin typeface="Source Sans Pro"/>
              </a:rPr>
              <a:t>Click to edit the outline text format</a:t>
            </a:r>
          </a:p>
          <a:p>
            <a:pPr marL="864000" lvl="1" indent="-324000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2100" b="0" strike="noStrike" spc="-1">
                <a:solidFill>
                  <a:srgbClr val="000000"/>
                </a:solidFill>
                <a:latin typeface="Source Sans Pro"/>
              </a:rPr>
              <a:t>Second Outline Level</a:t>
            </a:r>
          </a:p>
          <a:p>
            <a:pPr marL="1296000" lvl="2" indent="-288000">
              <a:spcAft>
                <a:spcPts val="635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Third Outline Level</a:t>
            </a:r>
          </a:p>
          <a:p>
            <a:pPr marL="1728000" lvl="3" indent="-216000">
              <a:spcAft>
                <a:spcPts val="42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Fourth Outline Level</a:t>
            </a:r>
          </a:p>
          <a:p>
            <a:pPr marL="2160000" lvl="4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Fifth Outline Level</a:t>
            </a:r>
          </a:p>
          <a:p>
            <a:pPr marL="2592000" lvl="5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Sixth Outline Level</a:t>
            </a:r>
          </a:p>
          <a:p>
            <a:pPr marL="3024000" lvl="6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Seventh Outline Level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dt" idx="10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&lt;date/time&gt; </a:t>
            </a:r>
          </a:p>
        </p:txBody>
      </p:sp>
      <p:sp>
        <p:nvSpPr>
          <p:cNvPr id="131" name="PlaceHolder 4"/>
          <p:cNvSpPr>
            <a:spLocks noGrp="1"/>
          </p:cNvSpPr>
          <p:nvPr>
            <p:ph type="ftr" idx="11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&lt;footer&gt; </a:t>
            </a:r>
          </a:p>
        </p:txBody>
      </p:sp>
      <p:sp>
        <p:nvSpPr>
          <p:cNvPr id="132" name="PlaceHolder 5"/>
          <p:cNvSpPr>
            <a:spLocks noGrp="1"/>
          </p:cNvSpPr>
          <p:nvPr>
            <p:ph type="sldNum" idx="12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r">
              <a:buNone/>
            </a:pPr>
            <a:fld id="{F2FA86D0-707C-4A34-B440-FF14166907C7}" type="slidenum"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 flipV="1">
            <a:off x="0" y="0"/>
            <a:ext cx="10080000" cy="1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r>
              <a:rPr lang="de-AT" sz="4500" b="0" strike="noStrike" spc="-1">
                <a:solidFill>
                  <a:srgbClr val="04617B"/>
                </a:solidFill>
                <a:latin typeface="Source Sans Pro Light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solidFill>
                  <a:srgbClr val="000000"/>
                </a:solidFill>
                <a:latin typeface="Source Sans Pro"/>
              </a:rPr>
              <a:t>Click to edit the outline text format</a:t>
            </a:r>
          </a:p>
          <a:p>
            <a:pPr marL="864000" lvl="1" indent="-324000">
              <a:spcAft>
                <a:spcPts val="842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de-AT" sz="2100" b="0" strike="noStrike" spc="-1">
                <a:solidFill>
                  <a:srgbClr val="000000"/>
                </a:solidFill>
                <a:latin typeface="Source Sans Pro"/>
              </a:rPr>
              <a:t>Second Outline Level</a:t>
            </a:r>
          </a:p>
          <a:p>
            <a:pPr marL="1296000" lvl="2" indent="-288000">
              <a:spcAft>
                <a:spcPts val="635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Third Outline Level</a:t>
            </a:r>
          </a:p>
          <a:p>
            <a:pPr marL="1728000" lvl="3" indent="-216000">
              <a:spcAft>
                <a:spcPts val="422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Fourth Outline Level</a:t>
            </a:r>
          </a:p>
          <a:p>
            <a:pPr marL="2160000" lvl="4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Fifth Outline Level</a:t>
            </a:r>
          </a:p>
          <a:p>
            <a:pPr marL="2592000" lvl="5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Sixth Outline Level</a:t>
            </a:r>
          </a:p>
          <a:p>
            <a:pPr marL="3024000" lvl="6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Seventh Outline Level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 idx="7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&lt;date/time&gt; 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 idx="8"/>
          </p:nvPr>
        </p:nvSpPr>
        <p:spPr>
          <a:xfrm>
            <a:off x="3420000" y="5119200"/>
            <a:ext cx="32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&lt;footer&gt; 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 idx="9"/>
          </p:nvPr>
        </p:nvSpPr>
        <p:spPr>
          <a:xfrm>
            <a:off x="7650000" y="5130000"/>
            <a:ext cx="189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r">
              <a:buNone/>
            </a:pPr>
            <a:fld id="{43780108-49E4-4310-8497-6A3BB631246F}" type="slidenum"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0" y="5580000"/>
            <a:ext cx="10080000" cy="9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162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7149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90F5F-231D-8CC3-1537-C830A6A0F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"/>
            <a:ext cx="10080625" cy="56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ubTitle"/>
          </p:nvPr>
        </p:nvSpPr>
        <p:spPr>
          <a:xfrm>
            <a:off x="529560" y="22860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3000" b="1" strike="noStrike" spc="-1">
                <a:solidFill>
                  <a:srgbClr val="009E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2: Hoạt động nhóm</a:t>
            </a:r>
            <a:endParaRPr lang="de-AT" sz="3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TextBox 437"/>
          <p:cNvSpPr txBox="1"/>
          <p:nvPr/>
        </p:nvSpPr>
        <p:spPr>
          <a:xfrm>
            <a:off x="457200" y="763920"/>
            <a:ext cx="9372600" cy="9867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1" strike="noStrike" spc="-1">
                <a:solidFill>
                  <a:srgbClr val="008080"/>
                </a:solidFill>
                <a:latin typeface="Times New Roman"/>
              </a:rPr>
              <a:t>Nhóm 1, 2: làm bài 7/SGK/tr71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457560" y="1700280"/>
            <a:ext cx="9372600" cy="9867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1" strike="noStrike" spc="-1">
                <a:solidFill>
                  <a:srgbClr val="000080"/>
                </a:solidFill>
                <a:latin typeface="Times New Roman"/>
              </a:rPr>
              <a:t>Nhóm 3: làm bài 9a/SGK/tr72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457920" y="2636640"/>
            <a:ext cx="9372600" cy="9867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3600" b="1" strike="noStrike" spc="-1">
                <a:solidFill>
                  <a:srgbClr val="800000"/>
                </a:solidFill>
                <a:latin typeface="Times New Roman"/>
              </a:rPr>
              <a:t>Nhóm 4: làm bài 9b/SGK/tr72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ubTitle"/>
          </p:nvPr>
        </p:nvSpPr>
        <p:spPr>
          <a:xfrm>
            <a:off x="529560" y="22860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3000" b="1" strike="noStrike" spc="-1">
                <a:solidFill>
                  <a:srgbClr val="009E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7/SGK/tr71</a:t>
            </a:r>
            <a:endParaRPr lang="de-AT" sz="3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72000" y="799200"/>
            <a:ext cx="10008000" cy="59688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a) Xét 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 BNM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và 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 ABC  ta có: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443" name="Group 442"/>
          <p:cNvGrpSpPr/>
          <p:nvPr/>
        </p:nvGrpSpPr>
        <p:grpSpPr>
          <a:xfrm>
            <a:off x="1948320" y="1399680"/>
            <a:ext cx="6294960" cy="542160"/>
            <a:chOff x="1948320" y="1399680"/>
            <a:chExt cx="6294960" cy="542160"/>
          </a:xfrm>
        </p:grpSpPr>
        <p:sp>
          <p:nvSpPr>
            <p:cNvPr id="444" name="Freeform: Shape 443"/>
            <p:cNvSpPr/>
            <p:nvPr/>
          </p:nvSpPr>
          <p:spPr>
            <a:xfrm>
              <a:off x="2018160" y="139968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7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1" y="191"/>
                    <a:pt x="2" y="202"/>
                    <a:pt x="3" y="214"/>
                  </a:cubicBezTo>
                  <a:cubicBezTo>
                    <a:pt x="380" y="168"/>
                    <a:pt x="756" y="123"/>
                    <a:pt x="1132" y="78"/>
                  </a:cubicBezTo>
                  <a:cubicBezTo>
                    <a:pt x="1508" y="123"/>
                    <a:pt x="1884" y="168"/>
                    <a:pt x="2261" y="214"/>
                  </a:cubicBezTo>
                  <a:cubicBezTo>
                    <a:pt x="2262" y="202"/>
                    <a:pt x="2263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45" name="Freeform: Shape 444"/>
            <p:cNvSpPr/>
            <p:nvPr/>
          </p:nvSpPr>
          <p:spPr>
            <a:xfrm>
              <a:off x="1948320" y="1532880"/>
              <a:ext cx="304560" cy="311400"/>
            </a:xfrm>
            <a:custGeom>
              <a:avLst/>
              <a:gdLst/>
              <a:ahLst/>
              <a:cxnLst/>
              <a:rect l="0" t="0" r="r" b="b"/>
              <a:pathLst>
                <a:path w="846" h="865">
                  <a:moveTo>
                    <a:pt x="846" y="10"/>
                  </a:moveTo>
                  <a:cubicBezTo>
                    <a:pt x="846" y="7"/>
                    <a:pt x="846" y="0"/>
                    <a:pt x="833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9" y="44"/>
                    <a:pt x="761" y="75"/>
                    <a:pt x="734" y="105"/>
                  </a:cubicBezTo>
                  <a:cubicBezTo>
                    <a:pt x="721" y="88"/>
                    <a:pt x="666" y="0"/>
                    <a:pt x="534" y="0"/>
                  </a:cubicBezTo>
                  <a:cubicBezTo>
                    <a:pt x="269" y="0"/>
                    <a:pt x="0" y="261"/>
                    <a:pt x="0" y="539"/>
                  </a:cubicBezTo>
                  <a:cubicBezTo>
                    <a:pt x="0" y="736"/>
                    <a:pt x="139" y="865"/>
                    <a:pt x="323" y="865"/>
                  </a:cubicBezTo>
                  <a:cubicBezTo>
                    <a:pt x="428" y="865"/>
                    <a:pt x="517" y="818"/>
                    <a:pt x="581" y="763"/>
                  </a:cubicBezTo>
                  <a:cubicBezTo>
                    <a:pt x="693" y="665"/>
                    <a:pt x="714" y="556"/>
                    <a:pt x="714" y="553"/>
                  </a:cubicBezTo>
                  <a:cubicBezTo>
                    <a:pt x="714" y="539"/>
                    <a:pt x="703" y="544"/>
                    <a:pt x="697" y="539"/>
                  </a:cubicBezTo>
                  <a:cubicBezTo>
                    <a:pt x="690" y="539"/>
                    <a:pt x="683" y="543"/>
                    <a:pt x="683" y="553"/>
                  </a:cubicBezTo>
                  <a:cubicBezTo>
                    <a:pt x="673" y="587"/>
                    <a:pt x="646" y="672"/>
                    <a:pt x="561" y="740"/>
                  </a:cubicBezTo>
                  <a:cubicBezTo>
                    <a:pt x="479" y="807"/>
                    <a:pt x="405" y="828"/>
                    <a:pt x="343" y="828"/>
                  </a:cubicBezTo>
                  <a:cubicBezTo>
                    <a:pt x="235" y="828"/>
                    <a:pt x="109" y="767"/>
                    <a:pt x="109" y="580"/>
                  </a:cubicBezTo>
                  <a:cubicBezTo>
                    <a:pt x="109" y="512"/>
                    <a:pt x="133" y="319"/>
                    <a:pt x="252" y="180"/>
                  </a:cubicBezTo>
                  <a:cubicBezTo>
                    <a:pt x="326" y="95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5"/>
                  </a:cubicBezTo>
                  <a:cubicBezTo>
                    <a:pt x="738" y="312"/>
                    <a:pt x="734" y="314"/>
                    <a:pt x="734" y="326"/>
                  </a:cubicBezTo>
                  <a:cubicBezTo>
                    <a:pt x="734" y="338"/>
                    <a:pt x="744" y="339"/>
                    <a:pt x="751" y="339"/>
                  </a:cubicBezTo>
                  <a:cubicBezTo>
                    <a:pt x="765" y="339"/>
                    <a:pt x="765" y="336"/>
                    <a:pt x="772" y="315"/>
                  </a:cubicBezTo>
                  <a:cubicBezTo>
                    <a:pt x="797" y="214"/>
                    <a:pt x="821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46" name="Freeform: Shape 445"/>
            <p:cNvSpPr/>
            <p:nvPr/>
          </p:nvSpPr>
          <p:spPr>
            <a:xfrm>
              <a:off x="2279880" y="152784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8"/>
                  </a:moveTo>
                  <a:cubicBezTo>
                    <a:pt x="819" y="814"/>
                    <a:pt x="809" y="814"/>
                    <a:pt x="792" y="814"/>
                  </a:cubicBezTo>
                  <a:cubicBezTo>
                    <a:pt x="721" y="814"/>
                    <a:pt x="721" y="807"/>
                    <a:pt x="717" y="773"/>
                  </a:cubicBezTo>
                  <a:cubicBezTo>
                    <a:pt x="692" y="525"/>
                    <a:pt x="667" y="276"/>
                    <a:pt x="642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602" y="0"/>
                    <a:pt x="595" y="10"/>
                    <a:pt x="588" y="20"/>
                  </a:cubicBezTo>
                  <a:cubicBezTo>
                    <a:pt x="450" y="252"/>
                    <a:pt x="312" y="484"/>
                    <a:pt x="173" y="716"/>
                  </a:cubicBezTo>
                  <a:cubicBezTo>
                    <a:pt x="126" y="794"/>
                    <a:pt x="78" y="811"/>
                    <a:pt x="27" y="814"/>
                  </a:cubicBezTo>
                  <a:cubicBezTo>
                    <a:pt x="14" y="818"/>
                    <a:pt x="0" y="818"/>
                    <a:pt x="0" y="838"/>
                  </a:cubicBezTo>
                  <a:cubicBezTo>
                    <a:pt x="0" y="845"/>
                    <a:pt x="7" y="851"/>
                    <a:pt x="17" y="851"/>
                  </a:cubicBezTo>
                  <a:cubicBezTo>
                    <a:pt x="48" y="851"/>
                    <a:pt x="85" y="848"/>
                    <a:pt x="119" y="848"/>
                  </a:cubicBezTo>
                  <a:cubicBezTo>
                    <a:pt x="160" y="848"/>
                    <a:pt x="201" y="851"/>
                    <a:pt x="238" y="851"/>
                  </a:cubicBezTo>
                  <a:cubicBezTo>
                    <a:pt x="245" y="851"/>
                    <a:pt x="262" y="851"/>
                    <a:pt x="262" y="828"/>
                  </a:cubicBezTo>
                  <a:cubicBezTo>
                    <a:pt x="262" y="818"/>
                    <a:pt x="252" y="814"/>
                    <a:pt x="241" y="814"/>
                  </a:cubicBezTo>
                  <a:cubicBezTo>
                    <a:pt x="214" y="814"/>
                    <a:pt x="187" y="804"/>
                    <a:pt x="187" y="773"/>
                  </a:cubicBezTo>
                  <a:cubicBezTo>
                    <a:pt x="187" y="760"/>
                    <a:pt x="194" y="746"/>
                    <a:pt x="204" y="729"/>
                  </a:cubicBezTo>
                  <a:cubicBezTo>
                    <a:pt x="211" y="716"/>
                    <a:pt x="214" y="716"/>
                    <a:pt x="296" y="577"/>
                  </a:cubicBezTo>
                  <a:cubicBezTo>
                    <a:pt x="395" y="577"/>
                    <a:pt x="495" y="577"/>
                    <a:pt x="595" y="577"/>
                  </a:cubicBezTo>
                  <a:cubicBezTo>
                    <a:pt x="595" y="600"/>
                    <a:pt x="612" y="763"/>
                    <a:pt x="612" y="777"/>
                  </a:cubicBezTo>
                  <a:cubicBezTo>
                    <a:pt x="612" y="811"/>
                    <a:pt x="551" y="814"/>
                    <a:pt x="527" y="814"/>
                  </a:cubicBezTo>
                  <a:cubicBezTo>
                    <a:pt x="510" y="814"/>
                    <a:pt x="500" y="814"/>
                    <a:pt x="500" y="838"/>
                  </a:cubicBezTo>
                  <a:cubicBezTo>
                    <a:pt x="500" y="851"/>
                    <a:pt x="511" y="847"/>
                    <a:pt x="517" y="851"/>
                  </a:cubicBezTo>
                  <a:cubicBezTo>
                    <a:pt x="564" y="851"/>
                    <a:pt x="615" y="848"/>
                    <a:pt x="663" y="848"/>
                  </a:cubicBezTo>
                  <a:cubicBezTo>
                    <a:pt x="693" y="848"/>
                    <a:pt x="768" y="851"/>
                    <a:pt x="799" y="851"/>
                  </a:cubicBezTo>
                  <a:cubicBezTo>
                    <a:pt x="806" y="851"/>
                    <a:pt x="819" y="851"/>
                    <a:pt x="819" y="828"/>
                  </a:cubicBezTo>
                  <a:moveTo>
                    <a:pt x="591" y="539"/>
                  </a:moveTo>
                  <a:cubicBezTo>
                    <a:pt x="500" y="539"/>
                    <a:pt x="408" y="539"/>
                    <a:pt x="316" y="539"/>
                  </a:cubicBezTo>
                  <a:cubicBezTo>
                    <a:pt x="394" y="409"/>
                    <a:pt x="473" y="279"/>
                    <a:pt x="551" y="149"/>
                  </a:cubicBezTo>
                  <a:cubicBezTo>
                    <a:pt x="564" y="279"/>
                    <a:pt x="578" y="409"/>
                    <a:pt x="591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47" name="Freeform: Shape 446"/>
            <p:cNvSpPr/>
            <p:nvPr/>
          </p:nvSpPr>
          <p:spPr>
            <a:xfrm>
              <a:off x="2605320" y="154260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63"/>
                  </a:moveTo>
                  <a:cubicBezTo>
                    <a:pt x="853" y="75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4"/>
                    <a:pt x="207" y="34"/>
                    <a:pt x="231" y="34"/>
                  </a:cubicBezTo>
                  <a:cubicBezTo>
                    <a:pt x="246" y="35"/>
                    <a:pt x="255" y="34"/>
                    <a:pt x="275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303" y="78"/>
                  </a:cubicBezTo>
                  <a:cubicBezTo>
                    <a:pt x="249" y="292"/>
                    <a:pt x="196" y="505"/>
                    <a:pt x="143" y="719"/>
                  </a:cubicBezTo>
                  <a:cubicBezTo>
                    <a:pt x="129" y="763"/>
                    <a:pt x="129" y="773"/>
                    <a:pt x="34" y="773"/>
                  </a:cubicBezTo>
                  <a:cubicBezTo>
                    <a:pt x="14" y="773"/>
                    <a:pt x="0" y="773"/>
                    <a:pt x="0" y="797"/>
                  </a:cubicBezTo>
                  <a:cubicBezTo>
                    <a:pt x="0" y="811"/>
                    <a:pt x="14" y="811"/>
                    <a:pt x="34" y="811"/>
                  </a:cubicBezTo>
                  <a:cubicBezTo>
                    <a:pt x="176" y="811"/>
                    <a:pt x="317" y="811"/>
                    <a:pt x="459" y="811"/>
                  </a:cubicBezTo>
                  <a:cubicBezTo>
                    <a:pt x="649" y="811"/>
                    <a:pt x="789" y="672"/>
                    <a:pt x="789" y="553"/>
                  </a:cubicBezTo>
                  <a:cubicBezTo>
                    <a:pt x="789" y="468"/>
                    <a:pt x="721" y="400"/>
                    <a:pt x="605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59"/>
                  </a:moveTo>
                  <a:cubicBezTo>
                    <a:pt x="744" y="261"/>
                    <a:pt x="642" y="377"/>
                    <a:pt x="496" y="377"/>
                  </a:cubicBezTo>
                  <a:cubicBezTo>
                    <a:pt x="439" y="377"/>
                    <a:pt x="381" y="377"/>
                    <a:pt x="323" y="377"/>
                  </a:cubicBezTo>
                  <a:cubicBezTo>
                    <a:pt x="348" y="278"/>
                    <a:pt x="373" y="180"/>
                    <a:pt x="398" y="81"/>
                  </a:cubicBezTo>
                  <a:cubicBezTo>
                    <a:pt x="408" y="41"/>
                    <a:pt x="411" y="34"/>
                    <a:pt x="462" y="34"/>
                  </a:cubicBezTo>
                  <a:cubicBezTo>
                    <a:pt x="513" y="34"/>
                    <a:pt x="564" y="34"/>
                    <a:pt x="615" y="34"/>
                  </a:cubicBezTo>
                  <a:cubicBezTo>
                    <a:pt x="721" y="34"/>
                    <a:pt x="744" y="105"/>
                    <a:pt x="744" y="159"/>
                  </a:cubicBezTo>
                  <a:moveTo>
                    <a:pt x="680" y="543"/>
                  </a:moveTo>
                  <a:cubicBezTo>
                    <a:pt x="680" y="658"/>
                    <a:pt x="571" y="773"/>
                    <a:pt x="432" y="773"/>
                  </a:cubicBezTo>
                  <a:cubicBezTo>
                    <a:pt x="377" y="773"/>
                    <a:pt x="323" y="773"/>
                    <a:pt x="269" y="773"/>
                  </a:cubicBezTo>
                  <a:cubicBezTo>
                    <a:pt x="252" y="773"/>
                    <a:pt x="252" y="773"/>
                    <a:pt x="241" y="773"/>
                  </a:cubicBezTo>
                  <a:cubicBezTo>
                    <a:pt x="231" y="773"/>
                    <a:pt x="228" y="770"/>
                    <a:pt x="228" y="760"/>
                  </a:cubicBezTo>
                  <a:cubicBezTo>
                    <a:pt x="228" y="756"/>
                    <a:pt x="228" y="756"/>
                    <a:pt x="235" y="733"/>
                  </a:cubicBezTo>
                  <a:cubicBezTo>
                    <a:pt x="262" y="623"/>
                    <a:pt x="289" y="513"/>
                    <a:pt x="316" y="404"/>
                  </a:cubicBezTo>
                  <a:cubicBezTo>
                    <a:pt x="391" y="404"/>
                    <a:pt x="466" y="404"/>
                    <a:pt x="540" y="404"/>
                  </a:cubicBezTo>
                  <a:cubicBezTo>
                    <a:pt x="656" y="404"/>
                    <a:pt x="680" y="488"/>
                    <a:pt x="680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48" name="Freeform: Shape 447"/>
            <p:cNvSpPr/>
            <p:nvPr/>
          </p:nvSpPr>
          <p:spPr>
            <a:xfrm>
              <a:off x="3067920" y="1676880"/>
              <a:ext cx="287640" cy="100080"/>
            </a:xfrm>
            <a:custGeom>
              <a:avLst/>
              <a:gdLst/>
              <a:ahLst/>
              <a:cxnLst/>
              <a:rect l="0" t="0" r="r" b="b"/>
              <a:pathLst>
                <a:path w="799" h="278">
                  <a:moveTo>
                    <a:pt x="799" y="24"/>
                  </a:moveTo>
                  <a:cubicBezTo>
                    <a:pt x="799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4" y="0"/>
                    <a:pt x="0" y="12"/>
                    <a:pt x="0" y="24"/>
                  </a:cubicBezTo>
                  <a:cubicBezTo>
                    <a:pt x="0" y="36"/>
                    <a:pt x="14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5" y="47"/>
                    <a:pt x="799" y="37"/>
                    <a:pt x="799" y="24"/>
                  </a:cubicBezTo>
                  <a:moveTo>
                    <a:pt x="799" y="254"/>
                  </a:moveTo>
                  <a:cubicBezTo>
                    <a:pt x="799" y="244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4" y="231"/>
                    <a:pt x="0" y="243"/>
                    <a:pt x="0" y="254"/>
                  </a:cubicBezTo>
                  <a:cubicBezTo>
                    <a:pt x="0" y="266"/>
                    <a:pt x="14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9" y="268"/>
                    <a:pt x="799" y="2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49" name="Freeform: Shape 448"/>
            <p:cNvSpPr/>
            <p:nvPr/>
          </p:nvSpPr>
          <p:spPr>
            <a:xfrm>
              <a:off x="3684960" y="1414440"/>
              <a:ext cx="816120" cy="77040"/>
            </a:xfrm>
            <a:custGeom>
              <a:avLst/>
              <a:gdLst/>
              <a:ahLst/>
              <a:cxnLst/>
              <a:rect l="0" t="0" r="r" b="b"/>
              <a:pathLst>
                <a:path w="2267" h="214">
                  <a:moveTo>
                    <a:pt x="2267" y="176"/>
                  </a:moveTo>
                  <a:cubicBezTo>
                    <a:pt x="1890" y="118"/>
                    <a:pt x="1513" y="59"/>
                    <a:pt x="1135" y="0"/>
                  </a:cubicBezTo>
                  <a:cubicBezTo>
                    <a:pt x="757" y="59"/>
                    <a:pt x="378" y="118"/>
                    <a:pt x="0" y="176"/>
                  </a:cubicBezTo>
                  <a:cubicBezTo>
                    <a:pt x="2" y="189"/>
                    <a:pt x="5" y="201"/>
                    <a:pt x="7" y="214"/>
                  </a:cubicBezTo>
                  <a:cubicBezTo>
                    <a:pt x="383" y="168"/>
                    <a:pt x="759" y="123"/>
                    <a:pt x="1135" y="78"/>
                  </a:cubicBezTo>
                  <a:cubicBezTo>
                    <a:pt x="1510" y="123"/>
                    <a:pt x="1885" y="168"/>
                    <a:pt x="2261" y="214"/>
                  </a:cubicBezTo>
                  <a:cubicBezTo>
                    <a:pt x="2263" y="201"/>
                    <a:pt x="2265" y="189"/>
                    <a:pt x="2267" y="1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50" name="Freeform: Shape 449"/>
            <p:cNvSpPr/>
            <p:nvPr/>
          </p:nvSpPr>
          <p:spPr>
            <a:xfrm>
              <a:off x="3517200" y="1542600"/>
              <a:ext cx="430920" cy="291960"/>
            </a:xfrm>
            <a:custGeom>
              <a:avLst/>
              <a:gdLst/>
              <a:ahLst/>
              <a:cxnLst/>
              <a:rect l="0" t="0" r="r" b="b"/>
              <a:pathLst>
                <a:path w="1197" h="811">
                  <a:moveTo>
                    <a:pt x="1197" y="10"/>
                  </a:moveTo>
                  <a:cubicBezTo>
                    <a:pt x="1197" y="0"/>
                    <a:pt x="1183" y="0"/>
                    <a:pt x="1163" y="0"/>
                  </a:cubicBezTo>
                  <a:cubicBezTo>
                    <a:pt x="1110" y="0"/>
                    <a:pt x="1058" y="0"/>
                    <a:pt x="1006" y="0"/>
                  </a:cubicBezTo>
                  <a:cubicBezTo>
                    <a:pt x="976" y="0"/>
                    <a:pt x="972" y="0"/>
                    <a:pt x="959" y="20"/>
                  </a:cubicBezTo>
                  <a:cubicBezTo>
                    <a:pt x="814" y="247"/>
                    <a:pt x="669" y="473"/>
                    <a:pt x="523" y="699"/>
                  </a:cubicBezTo>
                  <a:cubicBezTo>
                    <a:pt x="492" y="475"/>
                    <a:pt x="460" y="251"/>
                    <a:pt x="428" y="27"/>
                  </a:cubicBezTo>
                  <a:cubicBezTo>
                    <a:pt x="425" y="0"/>
                    <a:pt x="425" y="0"/>
                    <a:pt x="394" y="0"/>
                  </a:cubicBezTo>
                  <a:cubicBezTo>
                    <a:pt x="339" y="0"/>
                    <a:pt x="283" y="0"/>
                    <a:pt x="228" y="0"/>
                  </a:cubicBezTo>
                  <a:cubicBezTo>
                    <a:pt x="207" y="0"/>
                    <a:pt x="194" y="0"/>
                    <a:pt x="194" y="20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5" y="34"/>
                    <a:pt x="265" y="37"/>
                    <a:pt x="279" y="37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1"/>
                    <a:pt x="306" y="64"/>
                    <a:pt x="299" y="78"/>
                  </a:cubicBezTo>
                  <a:cubicBezTo>
                    <a:pt x="249" y="280"/>
                    <a:pt x="199" y="483"/>
                    <a:pt x="150" y="685"/>
                  </a:cubicBezTo>
                  <a:cubicBezTo>
                    <a:pt x="136" y="733"/>
                    <a:pt x="116" y="770"/>
                    <a:pt x="20" y="773"/>
                  </a:cubicBezTo>
                  <a:cubicBezTo>
                    <a:pt x="14" y="773"/>
                    <a:pt x="0" y="777"/>
                    <a:pt x="0" y="797"/>
                  </a:cubicBezTo>
                  <a:cubicBezTo>
                    <a:pt x="0" y="807"/>
                    <a:pt x="7" y="811"/>
                    <a:pt x="14" y="811"/>
                  </a:cubicBezTo>
                  <a:cubicBezTo>
                    <a:pt x="54" y="811"/>
                    <a:pt x="95" y="807"/>
                    <a:pt x="136" y="807"/>
                  </a:cubicBezTo>
                  <a:cubicBezTo>
                    <a:pt x="177" y="807"/>
                    <a:pt x="218" y="811"/>
                    <a:pt x="258" y="811"/>
                  </a:cubicBezTo>
                  <a:cubicBezTo>
                    <a:pt x="265" y="811"/>
                    <a:pt x="279" y="811"/>
                    <a:pt x="279" y="787"/>
                  </a:cubicBezTo>
                  <a:cubicBezTo>
                    <a:pt x="279" y="773"/>
                    <a:pt x="265" y="773"/>
                    <a:pt x="258" y="773"/>
                  </a:cubicBezTo>
                  <a:cubicBezTo>
                    <a:pt x="190" y="773"/>
                    <a:pt x="177" y="750"/>
                    <a:pt x="177" y="723"/>
                  </a:cubicBezTo>
                  <a:cubicBezTo>
                    <a:pt x="177" y="712"/>
                    <a:pt x="177" y="709"/>
                    <a:pt x="180" y="695"/>
                  </a:cubicBezTo>
                  <a:cubicBezTo>
                    <a:pt x="235" y="479"/>
                    <a:pt x="289" y="263"/>
                    <a:pt x="343" y="47"/>
                  </a:cubicBezTo>
                  <a:cubicBezTo>
                    <a:pt x="378" y="293"/>
                    <a:pt x="414" y="538"/>
                    <a:pt x="449" y="784"/>
                  </a:cubicBezTo>
                  <a:cubicBezTo>
                    <a:pt x="449" y="797"/>
                    <a:pt x="452" y="811"/>
                    <a:pt x="466" y="811"/>
                  </a:cubicBezTo>
                  <a:cubicBezTo>
                    <a:pt x="479" y="811"/>
                    <a:pt x="486" y="797"/>
                    <a:pt x="493" y="790"/>
                  </a:cubicBezTo>
                  <a:cubicBezTo>
                    <a:pt x="654" y="539"/>
                    <a:pt x="815" y="288"/>
                    <a:pt x="976" y="37"/>
                  </a:cubicBezTo>
                  <a:cubicBezTo>
                    <a:pt x="919" y="265"/>
                    <a:pt x="862" y="492"/>
                    <a:pt x="806" y="719"/>
                  </a:cubicBezTo>
                  <a:cubicBezTo>
                    <a:pt x="792" y="763"/>
                    <a:pt x="792" y="773"/>
                    <a:pt x="697" y="773"/>
                  </a:cubicBezTo>
                  <a:cubicBezTo>
                    <a:pt x="676" y="773"/>
                    <a:pt x="663" y="773"/>
                    <a:pt x="663" y="797"/>
                  </a:cubicBezTo>
                  <a:cubicBezTo>
                    <a:pt x="663" y="811"/>
                    <a:pt x="676" y="811"/>
                    <a:pt x="680" y="811"/>
                  </a:cubicBezTo>
                  <a:cubicBezTo>
                    <a:pt x="730" y="810"/>
                    <a:pt x="780" y="809"/>
                    <a:pt x="829" y="807"/>
                  </a:cubicBezTo>
                  <a:cubicBezTo>
                    <a:pt x="877" y="807"/>
                    <a:pt x="928" y="811"/>
                    <a:pt x="979" y="811"/>
                  </a:cubicBezTo>
                  <a:cubicBezTo>
                    <a:pt x="986" y="811"/>
                    <a:pt x="999" y="811"/>
                    <a:pt x="999" y="787"/>
                  </a:cubicBezTo>
                  <a:cubicBezTo>
                    <a:pt x="999" y="773"/>
                    <a:pt x="989" y="773"/>
                    <a:pt x="969" y="773"/>
                  </a:cubicBezTo>
                  <a:cubicBezTo>
                    <a:pt x="925" y="773"/>
                    <a:pt x="891" y="773"/>
                    <a:pt x="891" y="753"/>
                  </a:cubicBezTo>
                  <a:cubicBezTo>
                    <a:pt x="891" y="750"/>
                    <a:pt x="891" y="746"/>
                    <a:pt x="894" y="726"/>
                  </a:cubicBezTo>
                  <a:cubicBezTo>
                    <a:pt x="947" y="515"/>
                    <a:pt x="1001" y="303"/>
                    <a:pt x="1054" y="92"/>
                  </a:cubicBezTo>
                  <a:cubicBezTo>
                    <a:pt x="1064" y="47"/>
                    <a:pt x="1067" y="34"/>
                    <a:pt x="1156" y="34"/>
                  </a:cubicBezTo>
                  <a:cubicBezTo>
                    <a:pt x="1183" y="34"/>
                    <a:pt x="1197" y="34"/>
                    <a:pt x="1197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51" name="Freeform: Shape 450"/>
            <p:cNvSpPr/>
            <p:nvPr/>
          </p:nvSpPr>
          <p:spPr>
            <a:xfrm>
              <a:off x="3977280" y="154260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63"/>
                  </a:moveTo>
                  <a:cubicBezTo>
                    <a:pt x="853" y="75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4"/>
                    <a:pt x="207" y="34"/>
                    <a:pt x="228" y="34"/>
                  </a:cubicBezTo>
                  <a:cubicBezTo>
                    <a:pt x="244" y="35"/>
                    <a:pt x="255" y="34"/>
                    <a:pt x="275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303" y="78"/>
                  </a:cubicBezTo>
                  <a:cubicBezTo>
                    <a:pt x="249" y="292"/>
                    <a:pt x="196" y="505"/>
                    <a:pt x="143" y="719"/>
                  </a:cubicBezTo>
                  <a:cubicBezTo>
                    <a:pt x="129" y="763"/>
                    <a:pt x="129" y="773"/>
                    <a:pt x="34" y="773"/>
                  </a:cubicBezTo>
                  <a:cubicBezTo>
                    <a:pt x="14" y="773"/>
                    <a:pt x="0" y="773"/>
                    <a:pt x="0" y="797"/>
                  </a:cubicBezTo>
                  <a:cubicBezTo>
                    <a:pt x="0" y="811"/>
                    <a:pt x="10" y="811"/>
                    <a:pt x="34" y="811"/>
                  </a:cubicBezTo>
                  <a:cubicBezTo>
                    <a:pt x="176" y="811"/>
                    <a:pt x="317" y="811"/>
                    <a:pt x="459" y="811"/>
                  </a:cubicBezTo>
                  <a:cubicBezTo>
                    <a:pt x="649" y="811"/>
                    <a:pt x="789" y="672"/>
                    <a:pt x="789" y="553"/>
                  </a:cubicBezTo>
                  <a:cubicBezTo>
                    <a:pt x="789" y="468"/>
                    <a:pt x="721" y="400"/>
                    <a:pt x="605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59"/>
                  </a:moveTo>
                  <a:cubicBezTo>
                    <a:pt x="744" y="261"/>
                    <a:pt x="642" y="377"/>
                    <a:pt x="496" y="377"/>
                  </a:cubicBezTo>
                  <a:cubicBezTo>
                    <a:pt x="439" y="377"/>
                    <a:pt x="381" y="377"/>
                    <a:pt x="323" y="377"/>
                  </a:cubicBezTo>
                  <a:cubicBezTo>
                    <a:pt x="348" y="278"/>
                    <a:pt x="373" y="180"/>
                    <a:pt x="398" y="81"/>
                  </a:cubicBezTo>
                  <a:cubicBezTo>
                    <a:pt x="408" y="41"/>
                    <a:pt x="408" y="34"/>
                    <a:pt x="462" y="34"/>
                  </a:cubicBezTo>
                  <a:cubicBezTo>
                    <a:pt x="513" y="34"/>
                    <a:pt x="564" y="34"/>
                    <a:pt x="615" y="34"/>
                  </a:cubicBezTo>
                  <a:cubicBezTo>
                    <a:pt x="721" y="34"/>
                    <a:pt x="744" y="105"/>
                    <a:pt x="744" y="159"/>
                  </a:cubicBezTo>
                  <a:moveTo>
                    <a:pt x="676" y="543"/>
                  </a:moveTo>
                  <a:cubicBezTo>
                    <a:pt x="676" y="658"/>
                    <a:pt x="571" y="773"/>
                    <a:pt x="432" y="773"/>
                  </a:cubicBezTo>
                  <a:cubicBezTo>
                    <a:pt x="377" y="773"/>
                    <a:pt x="323" y="773"/>
                    <a:pt x="269" y="773"/>
                  </a:cubicBezTo>
                  <a:cubicBezTo>
                    <a:pt x="252" y="773"/>
                    <a:pt x="248" y="773"/>
                    <a:pt x="241" y="773"/>
                  </a:cubicBezTo>
                  <a:cubicBezTo>
                    <a:pt x="231" y="773"/>
                    <a:pt x="228" y="770"/>
                    <a:pt x="228" y="760"/>
                  </a:cubicBezTo>
                  <a:cubicBezTo>
                    <a:pt x="228" y="756"/>
                    <a:pt x="228" y="756"/>
                    <a:pt x="231" y="733"/>
                  </a:cubicBezTo>
                  <a:cubicBezTo>
                    <a:pt x="259" y="623"/>
                    <a:pt x="288" y="513"/>
                    <a:pt x="316" y="404"/>
                  </a:cubicBezTo>
                  <a:cubicBezTo>
                    <a:pt x="391" y="404"/>
                    <a:pt x="466" y="404"/>
                    <a:pt x="540" y="404"/>
                  </a:cubicBezTo>
                  <a:cubicBezTo>
                    <a:pt x="656" y="404"/>
                    <a:pt x="676" y="488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52" name="Freeform: Shape 451"/>
            <p:cNvSpPr/>
            <p:nvPr/>
          </p:nvSpPr>
          <p:spPr>
            <a:xfrm>
              <a:off x="4313880" y="1542600"/>
              <a:ext cx="362160" cy="291960"/>
            </a:xfrm>
            <a:custGeom>
              <a:avLst/>
              <a:gdLst/>
              <a:ahLst/>
              <a:cxnLst/>
              <a:rect l="0" t="0" r="r" b="b"/>
              <a:pathLst>
                <a:path w="1006" h="811">
                  <a:moveTo>
                    <a:pt x="1006" y="10"/>
                  </a:moveTo>
                  <a:cubicBezTo>
                    <a:pt x="1001" y="7"/>
                    <a:pt x="1006" y="0"/>
                    <a:pt x="989" y="0"/>
                  </a:cubicBezTo>
                  <a:cubicBezTo>
                    <a:pt x="948" y="0"/>
                    <a:pt x="908" y="3"/>
                    <a:pt x="870" y="3"/>
                  </a:cubicBezTo>
                  <a:cubicBezTo>
                    <a:pt x="829" y="3"/>
                    <a:pt x="785" y="0"/>
                    <a:pt x="748" y="0"/>
                  </a:cubicBezTo>
                  <a:cubicBezTo>
                    <a:pt x="741" y="0"/>
                    <a:pt x="724" y="0"/>
                    <a:pt x="724" y="24"/>
                  </a:cubicBezTo>
                  <a:cubicBezTo>
                    <a:pt x="724" y="34"/>
                    <a:pt x="738" y="34"/>
                    <a:pt x="748" y="34"/>
                  </a:cubicBezTo>
                  <a:cubicBezTo>
                    <a:pt x="816" y="37"/>
                    <a:pt x="829" y="61"/>
                    <a:pt x="829" y="88"/>
                  </a:cubicBezTo>
                  <a:cubicBezTo>
                    <a:pt x="829" y="92"/>
                    <a:pt x="826" y="109"/>
                    <a:pt x="826" y="112"/>
                  </a:cubicBezTo>
                  <a:cubicBezTo>
                    <a:pt x="781" y="288"/>
                    <a:pt x="735" y="465"/>
                    <a:pt x="690" y="641"/>
                  </a:cubicBezTo>
                  <a:cubicBezTo>
                    <a:pt x="602" y="434"/>
                    <a:pt x="513" y="227"/>
                    <a:pt x="425" y="20"/>
                  </a:cubicBezTo>
                  <a:cubicBezTo>
                    <a:pt x="418" y="0"/>
                    <a:pt x="415" y="0"/>
                    <a:pt x="388" y="0"/>
                  </a:cubicBezTo>
                  <a:cubicBezTo>
                    <a:pt x="334" y="0"/>
                    <a:pt x="281" y="0"/>
                    <a:pt x="228" y="0"/>
                  </a:cubicBezTo>
                  <a:cubicBezTo>
                    <a:pt x="204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35" y="34"/>
                    <a:pt x="309" y="34"/>
                    <a:pt x="309" y="47"/>
                  </a:cubicBezTo>
                  <a:cubicBezTo>
                    <a:pt x="256" y="260"/>
                    <a:pt x="203" y="473"/>
                    <a:pt x="150" y="685"/>
                  </a:cubicBezTo>
                  <a:cubicBezTo>
                    <a:pt x="136" y="733"/>
                    <a:pt x="116" y="770"/>
                    <a:pt x="20" y="773"/>
                  </a:cubicBezTo>
                  <a:cubicBezTo>
                    <a:pt x="14" y="773"/>
                    <a:pt x="0" y="777"/>
                    <a:pt x="0" y="797"/>
                  </a:cubicBezTo>
                  <a:cubicBezTo>
                    <a:pt x="0" y="807"/>
                    <a:pt x="3" y="811"/>
                    <a:pt x="14" y="811"/>
                  </a:cubicBezTo>
                  <a:cubicBezTo>
                    <a:pt x="54" y="811"/>
                    <a:pt x="95" y="807"/>
                    <a:pt x="133" y="807"/>
                  </a:cubicBezTo>
                  <a:cubicBezTo>
                    <a:pt x="173" y="807"/>
                    <a:pt x="218" y="811"/>
                    <a:pt x="258" y="811"/>
                  </a:cubicBezTo>
                  <a:cubicBezTo>
                    <a:pt x="262" y="811"/>
                    <a:pt x="279" y="811"/>
                    <a:pt x="279" y="787"/>
                  </a:cubicBezTo>
                  <a:cubicBezTo>
                    <a:pt x="279" y="777"/>
                    <a:pt x="269" y="773"/>
                    <a:pt x="255" y="773"/>
                  </a:cubicBezTo>
                  <a:cubicBezTo>
                    <a:pt x="187" y="773"/>
                    <a:pt x="177" y="746"/>
                    <a:pt x="177" y="723"/>
                  </a:cubicBezTo>
                  <a:cubicBezTo>
                    <a:pt x="177" y="712"/>
                    <a:pt x="177" y="709"/>
                    <a:pt x="180" y="695"/>
                  </a:cubicBezTo>
                  <a:cubicBezTo>
                    <a:pt x="232" y="486"/>
                    <a:pt x="284" y="277"/>
                    <a:pt x="337" y="68"/>
                  </a:cubicBezTo>
                  <a:cubicBezTo>
                    <a:pt x="343" y="75"/>
                    <a:pt x="343" y="75"/>
                    <a:pt x="350" y="88"/>
                  </a:cubicBezTo>
                  <a:cubicBezTo>
                    <a:pt x="449" y="321"/>
                    <a:pt x="547" y="554"/>
                    <a:pt x="646" y="787"/>
                  </a:cubicBezTo>
                  <a:cubicBezTo>
                    <a:pt x="656" y="807"/>
                    <a:pt x="659" y="811"/>
                    <a:pt x="670" y="811"/>
                  </a:cubicBezTo>
                  <a:cubicBezTo>
                    <a:pt x="683" y="811"/>
                    <a:pt x="683" y="807"/>
                    <a:pt x="687" y="787"/>
                  </a:cubicBezTo>
                  <a:cubicBezTo>
                    <a:pt x="743" y="565"/>
                    <a:pt x="800" y="344"/>
                    <a:pt x="857" y="122"/>
                  </a:cubicBezTo>
                  <a:cubicBezTo>
                    <a:pt x="867" y="75"/>
                    <a:pt x="887" y="41"/>
                    <a:pt x="986" y="34"/>
                  </a:cubicBezTo>
                  <a:cubicBezTo>
                    <a:pt x="989" y="34"/>
                    <a:pt x="1006" y="34"/>
                    <a:pt x="100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53" name="Freeform: Shape 452"/>
            <p:cNvSpPr/>
            <p:nvPr/>
          </p:nvSpPr>
          <p:spPr>
            <a:xfrm>
              <a:off x="4872960" y="1513080"/>
              <a:ext cx="100440" cy="428760"/>
            </a:xfrm>
            <a:custGeom>
              <a:avLst/>
              <a:gdLst/>
              <a:ahLst/>
              <a:cxnLst/>
              <a:rect l="0" t="0" r="r" b="b"/>
              <a:pathLst>
                <a:path w="279" h="1191">
                  <a:moveTo>
                    <a:pt x="279" y="1177"/>
                  </a:moveTo>
                  <a:cubicBezTo>
                    <a:pt x="279" y="1174"/>
                    <a:pt x="279" y="1174"/>
                    <a:pt x="258" y="1153"/>
                  </a:cubicBezTo>
                  <a:cubicBezTo>
                    <a:pt x="109" y="1001"/>
                    <a:pt x="71" y="777"/>
                    <a:pt x="71" y="594"/>
                  </a:cubicBezTo>
                  <a:cubicBezTo>
                    <a:pt x="71" y="387"/>
                    <a:pt x="116" y="180"/>
                    <a:pt x="262" y="34"/>
                  </a:cubicBezTo>
                  <a:cubicBezTo>
                    <a:pt x="279" y="17"/>
                    <a:pt x="279" y="17"/>
                    <a:pt x="279" y="14"/>
                  </a:cubicBezTo>
                  <a:cubicBezTo>
                    <a:pt x="279" y="3"/>
                    <a:pt x="272" y="0"/>
                    <a:pt x="265" y="0"/>
                  </a:cubicBezTo>
                  <a:cubicBezTo>
                    <a:pt x="255" y="0"/>
                    <a:pt x="146" y="81"/>
                    <a:pt x="75" y="234"/>
                  </a:cubicBezTo>
                  <a:cubicBezTo>
                    <a:pt x="14" y="363"/>
                    <a:pt x="0" y="495"/>
                    <a:pt x="0" y="594"/>
                  </a:cubicBezTo>
                  <a:cubicBezTo>
                    <a:pt x="0" y="689"/>
                    <a:pt x="14" y="831"/>
                    <a:pt x="78" y="967"/>
                  </a:cubicBezTo>
                  <a:cubicBezTo>
                    <a:pt x="150" y="1113"/>
                    <a:pt x="255" y="1191"/>
                    <a:pt x="265" y="1191"/>
                  </a:cubicBezTo>
                  <a:cubicBezTo>
                    <a:pt x="272" y="1191"/>
                    <a:pt x="279" y="1187"/>
                    <a:pt x="279" y="11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54" name="Freeform: Shape 453"/>
            <p:cNvSpPr/>
            <p:nvPr/>
          </p:nvSpPr>
          <p:spPr>
            <a:xfrm>
              <a:off x="5019840" y="1549800"/>
              <a:ext cx="171360" cy="284400"/>
            </a:xfrm>
            <a:custGeom>
              <a:avLst/>
              <a:gdLst/>
              <a:ahLst/>
              <a:cxnLst/>
              <a:rect l="0" t="0" r="r" b="b"/>
              <a:pathLst>
                <a:path w="476" h="790">
                  <a:moveTo>
                    <a:pt x="476" y="583"/>
                  </a:moveTo>
                  <a:cubicBezTo>
                    <a:pt x="466" y="583"/>
                    <a:pt x="456" y="583"/>
                    <a:pt x="445" y="583"/>
                  </a:cubicBezTo>
                  <a:cubicBezTo>
                    <a:pt x="439" y="621"/>
                    <a:pt x="432" y="672"/>
                    <a:pt x="418" y="689"/>
                  </a:cubicBezTo>
                  <a:cubicBezTo>
                    <a:pt x="411" y="699"/>
                    <a:pt x="333" y="699"/>
                    <a:pt x="306" y="699"/>
                  </a:cubicBezTo>
                  <a:cubicBezTo>
                    <a:pt x="235" y="699"/>
                    <a:pt x="163" y="699"/>
                    <a:pt x="92" y="699"/>
                  </a:cubicBezTo>
                  <a:cubicBezTo>
                    <a:pt x="134" y="658"/>
                    <a:pt x="176" y="617"/>
                    <a:pt x="218" y="577"/>
                  </a:cubicBezTo>
                  <a:cubicBezTo>
                    <a:pt x="405" y="414"/>
                    <a:pt x="476" y="349"/>
                    <a:pt x="476" y="231"/>
                  </a:cubicBezTo>
                  <a:cubicBezTo>
                    <a:pt x="476" y="95"/>
                    <a:pt x="367" y="0"/>
                    <a:pt x="221" y="0"/>
                  </a:cubicBezTo>
                  <a:cubicBezTo>
                    <a:pt x="88" y="0"/>
                    <a:pt x="0" y="109"/>
                    <a:pt x="0" y="214"/>
                  </a:cubicBezTo>
                  <a:cubicBezTo>
                    <a:pt x="0" y="282"/>
                    <a:pt x="58" y="282"/>
                    <a:pt x="61" y="282"/>
                  </a:cubicBezTo>
                  <a:cubicBezTo>
                    <a:pt x="82" y="282"/>
                    <a:pt x="126" y="265"/>
                    <a:pt x="126" y="217"/>
                  </a:cubicBezTo>
                  <a:cubicBezTo>
                    <a:pt x="126" y="187"/>
                    <a:pt x="102" y="156"/>
                    <a:pt x="61" y="156"/>
                  </a:cubicBezTo>
                  <a:cubicBezTo>
                    <a:pt x="51" y="156"/>
                    <a:pt x="48" y="156"/>
                    <a:pt x="44" y="156"/>
                  </a:cubicBezTo>
                  <a:cubicBezTo>
                    <a:pt x="71" y="78"/>
                    <a:pt x="136" y="34"/>
                    <a:pt x="207" y="34"/>
                  </a:cubicBezTo>
                  <a:cubicBezTo>
                    <a:pt x="316" y="34"/>
                    <a:pt x="367" y="132"/>
                    <a:pt x="367" y="231"/>
                  </a:cubicBezTo>
                  <a:cubicBezTo>
                    <a:pt x="367" y="326"/>
                    <a:pt x="306" y="417"/>
                    <a:pt x="241" y="492"/>
                  </a:cubicBezTo>
                  <a:cubicBezTo>
                    <a:pt x="165" y="577"/>
                    <a:pt x="90" y="662"/>
                    <a:pt x="14" y="746"/>
                  </a:cubicBezTo>
                  <a:cubicBezTo>
                    <a:pt x="0" y="760"/>
                    <a:pt x="0" y="763"/>
                    <a:pt x="0" y="790"/>
                  </a:cubicBezTo>
                  <a:cubicBezTo>
                    <a:pt x="147" y="790"/>
                    <a:pt x="295" y="790"/>
                    <a:pt x="442" y="790"/>
                  </a:cubicBezTo>
                  <a:cubicBezTo>
                    <a:pt x="453" y="721"/>
                    <a:pt x="465" y="652"/>
                    <a:pt x="476" y="5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55" name="Freeform: Shape 454"/>
            <p:cNvSpPr/>
            <p:nvPr/>
          </p:nvSpPr>
          <p:spPr>
            <a:xfrm>
              <a:off x="5368680" y="1640160"/>
              <a:ext cx="195840" cy="282240"/>
            </a:xfrm>
            <a:custGeom>
              <a:avLst/>
              <a:gdLst/>
              <a:ahLst/>
              <a:cxnLst/>
              <a:rect l="0" t="0" r="r" b="b"/>
              <a:pathLst>
                <a:path w="544" h="784">
                  <a:moveTo>
                    <a:pt x="544" y="58"/>
                  </a:moveTo>
                  <a:cubicBezTo>
                    <a:pt x="544" y="37"/>
                    <a:pt x="530" y="0"/>
                    <a:pt x="483" y="0"/>
                  </a:cubicBezTo>
                  <a:cubicBezTo>
                    <a:pt x="459" y="0"/>
                    <a:pt x="408" y="7"/>
                    <a:pt x="357" y="58"/>
                  </a:cubicBezTo>
                  <a:cubicBezTo>
                    <a:pt x="306" y="17"/>
                    <a:pt x="258" y="14"/>
                    <a:pt x="231" y="14"/>
                  </a:cubicBezTo>
                  <a:cubicBezTo>
                    <a:pt x="119" y="14"/>
                    <a:pt x="37" y="95"/>
                    <a:pt x="37" y="187"/>
                  </a:cubicBezTo>
                  <a:cubicBezTo>
                    <a:pt x="37" y="241"/>
                    <a:pt x="65" y="285"/>
                    <a:pt x="92" y="309"/>
                  </a:cubicBezTo>
                  <a:cubicBezTo>
                    <a:pt x="78" y="329"/>
                    <a:pt x="58" y="366"/>
                    <a:pt x="58" y="410"/>
                  </a:cubicBezTo>
                  <a:cubicBezTo>
                    <a:pt x="58" y="444"/>
                    <a:pt x="71" y="492"/>
                    <a:pt x="109" y="516"/>
                  </a:cubicBezTo>
                  <a:cubicBezTo>
                    <a:pt x="37" y="536"/>
                    <a:pt x="0" y="587"/>
                    <a:pt x="0" y="634"/>
                  </a:cubicBezTo>
                  <a:cubicBezTo>
                    <a:pt x="0" y="719"/>
                    <a:pt x="116" y="784"/>
                    <a:pt x="262" y="784"/>
                  </a:cubicBezTo>
                  <a:cubicBezTo>
                    <a:pt x="405" y="784"/>
                    <a:pt x="527" y="723"/>
                    <a:pt x="527" y="631"/>
                  </a:cubicBezTo>
                  <a:cubicBezTo>
                    <a:pt x="527" y="590"/>
                    <a:pt x="510" y="529"/>
                    <a:pt x="452" y="495"/>
                  </a:cubicBezTo>
                  <a:cubicBezTo>
                    <a:pt x="388" y="461"/>
                    <a:pt x="320" y="461"/>
                    <a:pt x="245" y="461"/>
                  </a:cubicBezTo>
                  <a:cubicBezTo>
                    <a:pt x="214" y="461"/>
                    <a:pt x="163" y="461"/>
                    <a:pt x="156" y="461"/>
                  </a:cubicBezTo>
                  <a:cubicBezTo>
                    <a:pt x="116" y="458"/>
                    <a:pt x="92" y="421"/>
                    <a:pt x="92" y="380"/>
                  </a:cubicBezTo>
                  <a:cubicBezTo>
                    <a:pt x="92" y="377"/>
                    <a:pt x="92" y="349"/>
                    <a:pt x="112" y="326"/>
                  </a:cubicBezTo>
                  <a:cubicBezTo>
                    <a:pt x="160" y="360"/>
                    <a:pt x="207" y="363"/>
                    <a:pt x="231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5" y="102"/>
                    <a:pt x="374" y="75"/>
                  </a:cubicBezTo>
                  <a:cubicBezTo>
                    <a:pt x="418" y="34"/>
                    <a:pt x="462" y="27"/>
                    <a:pt x="483" y="27"/>
                  </a:cubicBezTo>
                  <a:cubicBezTo>
                    <a:pt x="487" y="27"/>
                    <a:pt x="490" y="27"/>
                    <a:pt x="496" y="27"/>
                  </a:cubicBezTo>
                  <a:cubicBezTo>
                    <a:pt x="483" y="34"/>
                    <a:pt x="476" y="47"/>
                    <a:pt x="476" y="61"/>
                  </a:cubicBezTo>
                  <a:cubicBezTo>
                    <a:pt x="476" y="81"/>
                    <a:pt x="490" y="95"/>
                    <a:pt x="510" y="95"/>
                  </a:cubicBezTo>
                  <a:cubicBezTo>
                    <a:pt x="523" y="95"/>
                    <a:pt x="544" y="88"/>
                    <a:pt x="544" y="58"/>
                  </a:cubicBezTo>
                  <a:moveTo>
                    <a:pt x="333" y="187"/>
                  </a:moveTo>
                  <a:cubicBezTo>
                    <a:pt x="333" y="221"/>
                    <a:pt x="333" y="258"/>
                    <a:pt x="316" y="288"/>
                  </a:cubicBezTo>
                  <a:cubicBezTo>
                    <a:pt x="306" y="302"/>
                    <a:pt x="279" y="336"/>
                    <a:pt x="231" y="336"/>
                  </a:cubicBezTo>
                  <a:cubicBezTo>
                    <a:pt x="126" y="336"/>
                    <a:pt x="126" y="217"/>
                    <a:pt x="126" y="190"/>
                  </a:cubicBezTo>
                  <a:cubicBezTo>
                    <a:pt x="126" y="156"/>
                    <a:pt x="129" y="119"/>
                    <a:pt x="146" y="88"/>
                  </a:cubicBezTo>
                  <a:cubicBezTo>
                    <a:pt x="156" y="75"/>
                    <a:pt x="184" y="41"/>
                    <a:pt x="231" y="41"/>
                  </a:cubicBezTo>
                  <a:cubicBezTo>
                    <a:pt x="333" y="41"/>
                    <a:pt x="333" y="159"/>
                    <a:pt x="333" y="187"/>
                  </a:cubicBezTo>
                  <a:moveTo>
                    <a:pt x="466" y="634"/>
                  </a:moveTo>
                  <a:cubicBezTo>
                    <a:pt x="466" y="699"/>
                    <a:pt x="381" y="756"/>
                    <a:pt x="265" y="756"/>
                  </a:cubicBezTo>
                  <a:cubicBezTo>
                    <a:pt x="143" y="756"/>
                    <a:pt x="61" y="695"/>
                    <a:pt x="61" y="634"/>
                  </a:cubicBezTo>
                  <a:cubicBezTo>
                    <a:pt x="61" y="580"/>
                    <a:pt x="105" y="536"/>
                    <a:pt x="160" y="533"/>
                  </a:cubicBezTo>
                  <a:cubicBezTo>
                    <a:pt x="182" y="533"/>
                    <a:pt x="205" y="533"/>
                    <a:pt x="228" y="533"/>
                  </a:cubicBezTo>
                  <a:cubicBezTo>
                    <a:pt x="333" y="533"/>
                    <a:pt x="466" y="533"/>
                    <a:pt x="466" y="6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56" name="Freeform: Shape 455"/>
            <p:cNvSpPr/>
            <p:nvPr/>
          </p:nvSpPr>
          <p:spPr>
            <a:xfrm>
              <a:off x="5582880" y="1535040"/>
              <a:ext cx="190800" cy="304200"/>
            </a:xfrm>
            <a:custGeom>
              <a:avLst/>
              <a:gdLst/>
              <a:ahLst/>
              <a:cxnLst/>
              <a:rect l="0" t="0" r="r" b="b"/>
              <a:pathLst>
                <a:path w="530" h="845">
                  <a:moveTo>
                    <a:pt x="530" y="577"/>
                  </a:moveTo>
                  <a:cubicBezTo>
                    <a:pt x="530" y="424"/>
                    <a:pt x="411" y="299"/>
                    <a:pt x="265" y="299"/>
                  </a:cubicBezTo>
                  <a:cubicBezTo>
                    <a:pt x="116" y="299"/>
                    <a:pt x="0" y="427"/>
                    <a:pt x="0" y="577"/>
                  </a:cubicBezTo>
                  <a:cubicBezTo>
                    <a:pt x="0" y="729"/>
                    <a:pt x="126" y="845"/>
                    <a:pt x="265" y="845"/>
                  </a:cubicBezTo>
                  <a:cubicBezTo>
                    <a:pt x="411" y="845"/>
                    <a:pt x="530" y="729"/>
                    <a:pt x="530" y="577"/>
                  </a:cubicBezTo>
                  <a:moveTo>
                    <a:pt x="432" y="567"/>
                  </a:moveTo>
                  <a:cubicBezTo>
                    <a:pt x="432" y="611"/>
                    <a:pt x="432" y="675"/>
                    <a:pt x="405" y="726"/>
                  </a:cubicBezTo>
                  <a:cubicBezTo>
                    <a:pt x="377" y="780"/>
                    <a:pt x="326" y="814"/>
                    <a:pt x="265" y="814"/>
                  </a:cubicBezTo>
                  <a:cubicBezTo>
                    <a:pt x="214" y="814"/>
                    <a:pt x="163" y="790"/>
                    <a:pt x="129" y="736"/>
                  </a:cubicBezTo>
                  <a:cubicBezTo>
                    <a:pt x="102" y="682"/>
                    <a:pt x="102" y="611"/>
                    <a:pt x="102" y="567"/>
                  </a:cubicBezTo>
                  <a:cubicBezTo>
                    <a:pt x="102" y="522"/>
                    <a:pt x="102" y="458"/>
                    <a:pt x="129" y="404"/>
                  </a:cubicBezTo>
                  <a:cubicBezTo>
                    <a:pt x="160" y="349"/>
                    <a:pt x="218" y="326"/>
                    <a:pt x="265" y="326"/>
                  </a:cubicBezTo>
                  <a:cubicBezTo>
                    <a:pt x="316" y="326"/>
                    <a:pt x="371" y="351"/>
                    <a:pt x="401" y="404"/>
                  </a:cubicBezTo>
                  <a:cubicBezTo>
                    <a:pt x="432" y="456"/>
                    <a:pt x="432" y="522"/>
                    <a:pt x="432" y="567"/>
                  </a:cubicBezTo>
                  <a:moveTo>
                    <a:pt x="415" y="44"/>
                  </a:moveTo>
                  <a:cubicBezTo>
                    <a:pt x="415" y="24"/>
                    <a:pt x="394" y="0"/>
                    <a:pt x="371" y="0"/>
                  </a:cubicBezTo>
                  <a:cubicBezTo>
                    <a:pt x="354" y="0"/>
                    <a:pt x="340" y="14"/>
                    <a:pt x="337" y="20"/>
                  </a:cubicBezTo>
                  <a:cubicBezTo>
                    <a:pt x="289" y="81"/>
                    <a:pt x="241" y="142"/>
                    <a:pt x="194" y="204"/>
                  </a:cubicBezTo>
                  <a:cubicBezTo>
                    <a:pt x="201" y="210"/>
                    <a:pt x="207" y="217"/>
                    <a:pt x="214" y="224"/>
                  </a:cubicBezTo>
                  <a:cubicBezTo>
                    <a:pt x="274" y="176"/>
                    <a:pt x="334" y="129"/>
                    <a:pt x="394" y="81"/>
                  </a:cubicBezTo>
                  <a:cubicBezTo>
                    <a:pt x="405" y="71"/>
                    <a:pt x="415" y="58"/>
                    <a:pt x="415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57" name="Freeform: Shape 456"/>
            <p:cNvSpPr/>
            <p:nvPr/>
          </p:nvSpPr>
          <p:spPr>
            <a:xfrm>
              <a:off x="5812920" y="1642680"/>
              <a:ext cx="164160" cy="196560"/>
            </a:xfrm>
            <a:custGeom>
              <a:avLst/>
              <a:gdLst/>
              <a:ahLst/>
              <a:cxnLst/>
              <a:rect l="0" t="0" r="r" b="b"/>
              <a:pathLst>
                <a:path w="456" h="546">
                  <a:moveTo>
                    <a:pt x="456" y="390"/>
                  </a:moveTo>
                  <a:cubicBezTo>
                    <a:pt x="456" y="380"/>
                    <a:pt x="442" y="380"/>
                    <a:pt x="439" y="380"/>
                  </a:cubicBezTo>
                  <a:cubicBezTo>
                    <a:pt x="428" y="380"/>
                    <a:pt x="425" y="383"/>
                    <a:pt x="425" y="390"/>
                  </a:cubicBezTo>
                  <a:cubicBezTo>
                    <a:pt x="391" y="502"/>
                    <a:pt x="313" y="516"/>
                    <a:pt x="269" y="516"/>
                  </a:cubicBezTo>
                  <a:cubicBezTo>
                    <a:pt x="204" y="516"/>
                    <a:pt x="99" y="465"/>
                    <a:pt x="99" y="275"/>
                  </a:cubicBezTo>
                  <a:cubicBezTo>
                    <a:pt x="99" y="81"/>
                    <a:pt x="197" y="31"/>
                    <a:pt x="262" y="31"/>
                  </a:cubicBezTo>
                  <a:cubicBezTo>
                    <a:pt x="272" y="31"/>
                    <a:pt x="347" y="31"/>
                    <a:pt x="388" y="75"/>
                  </a:cubicBezTo>
                  <a:cubicBezTo>
                    <a:pt x="340" y="78"/>
                    <a:pt x="333" y="112"/>
                    <a:pt x="333" y="129"/>
                  </a:cubicBezTo>
                  <a:cubicBezTo>
                    <a:pt x="333" y="159"/>
                    <a:pt x="354" y="183"/>
                    <a:pt x="388" y="183"/>
                  </a:cubicBezTo>
                  <a:cubicBezTo>
                    <a:pt x="418" y="183"/>
                    <a:pt x="442" y="163"/>
                    <a:pt x="442" y="129"/>
                  </a:cubicBezTo>
                  <a:cubicBezTo>
                    <a:pt x="442" y="47"/>
                    <a:pt x="350" y="0"/>
                    <a:pt x="258" y="0"/>
                  </a:cubicBezTo>
                  <a:cubicBezTo>
                    <a:pt x="109" y="0"/>
                    <a:pt x="0" y="129"/>
                    <a:pt x="0" y="275"/>
                  </a:cubicBezTo>
                  <a:cubicBezTo>
                    <a:pt x="0" y="427"/>
                    <a:pt x="119" y="546"/>
                    <a:pt x="258" y="546"/>
                  </a:cubicBezTo>
                  <a:cubicBezTo>
                    <a:pt x="418" y="546"/>
                    <a:pt x="456" y="404"/>
                    <a:pt x="456" y="3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58" name="Freeform: Shape 457"/>
            <p:cNvSpPr/>
            <p:nvPr/>
          </p:nvSpPr>
          <p:spPr>
            <a:xfrm>
              <a:off x="6147000" y="1642680"/>
              <a:ext cx="140760" cy="196560"/>
            </a:xfrm>
            <a:custGeom>
              <a:avLst/>
              <a:gdLst/>
              <a:ahLst/>
              <a:cxnLst/>
              <a:rect l="0" t="0" r="r" b="b"/>
              <a:pathLst>
                <a:path w="391" h="546">
                  <a:moveTo>
                    <a:pt x="391" y="380"/>
                  </a:moveTo>
                  <a:cubicBezTo>
                    <a:pt x="391" y="319"/>
                    <a:pt x="354" y="282"/>
                    <a:pt x="340" y="268"/>
                  </a:cubicBezTo>
                  <a:cubicBezTo>
                    <a:pt x="299" y="231"/>
                    <a:pt x="255" y="221"/>
                    <a:pt x="204" y="210"/>
                  </a:cubicBezTo>
                  <a:cubicBezTo>
                    <a:pt x="136" y="197"/>
                    <a:pt x="58" y="183"/>
                    <a:pt x="58" y="112"/>
                  </a:cubicBezTo>
                  <a:cubicBezTo>
                    <a:pt x="58" y="71"/>
                    <a:pt x="88" y="24"/>
                    <a:pt x="190" y="24"/>
                  </a:cubicBezTo>
                  <a:cubicBezTo>
                    <a:pt x="323" y="24"/>
                    <a:pt x="326" y="129"/>
                    <a:pt x="330" y="166"/>
                  </a:cubicBezTo>
                  <a:cubicBezTo>
                    <a:pt x="330" y="176"/>
                    <a:pt x="339" y="173"/>
                    <a:pt x="343" y="176"/>
                  </a:cubicBezTo>
                  <a:cubicBezTo>
                    <a:pt x="360" y="176"/>
                    <a:pt x="360" y="173"/>
                    <a:pt x="360" y="149"/>
                  </a:cubicBezTo>
                  <a:cubicBezTo>
                    <a:pt x="360" y="109"/>
                    <a:pt x="360" y="68"/>
                    <a:pt x="360" y="27"/>
                  </a:cubicBezTo>
                  <a:cubicBezTo>
                    <a:pt x="360" y="7"/>
                    <a:pt x="360" y="0"/>
                    <a:pt x="347" y="0"/>
                  </a:cubicBezTo>
                  <a:cubicBezTo>
                    <a:pt x="340" y="0"/>
                    <a:pt x="340" y="0"/>
                    <a:pt x="323" y="14"/>
                  </a:cubicBezTo>
                  <a:cubicBezTo>
                    <a:pt x="320" y="20"/>
                    <a:pt x="306" y="31"/>
                    <a:pt x="303" y="34"/>
                  </a:cubicBezTo>
                  <a:cubicBezTo>
                    <a:pt x="258" y="0"/>
                    <a:pt x="207" y="0"/>
                    <a:pt x="190" y="0"/>
                  </a:cubicBezTo>
                  <a:cubicBezTo>
                    <a:pt x="44" y="0"/>
                    <a:pt x="0" y="81"/>
                    <a:pt x="0" y="146"/>
                  </a:cubicBezTo>
                  <a:cubicBezTo>
                    <a:pt x="0" y="187"/>
                    <a:pt x="17" y="221"/>
                    <a:pt x="51" y="248"/>
                  </a:cubicBezTo>
                  <a:cubicBezTo>
                    <a:pt x="88" y="278"/>
                    <a:pt x="122" y="285"/>
                    <a:pt x="207" y="302"/>
                  </a:cubicBezTo>
                  <a:cubicBezTo>
                    <a:pt x="235" y="309"/>
                    <a:pt x="333" y="326"/>
                    <a:pt x="333" y="410"/>
                  </a:cubicBezTo>
                  <a:cubicBezTo>
                    <a:pt x="333" y="472"/>
                    <a:pt x="289" y="519"/>
                    <a:pt x="197" y="519"/>
                  </a:cubicBezTo>
                  <a:cubicBezTo>
                    <a:pt x="99" y="519"/>
                    <a:pt x="54" y="451"/>
                    <a:pt x="31" y="349"/>
                  </a:cubicBezTo>
                  <a:cubicBezTo>
                    <a:pt x="27" y="336"/>
                    <a:pt x="27" y="332"/>
                    <a:pt x="14" y="332"/>
                  </a:cubicBezTo>
                  <a:cubicBezTo>
                    <a:pt x="0" y="332"/>
                    <a:pt x="0" y="339"/>
                    <a:pt x="0" y="360"/>
                  </a:cubicBezTo>
                  <a:cubicBezTo>
                    <a:pt x="0" y="413"/>
                    <a:pt x="0" y="466"/>
                    <a:pt x="0" y="519"/>
                  </a:cubicBezTo>
                  <a:cubicBezTo>
                    <a:pt x="0" y="539"/>
                    <a:pt x="0" y="546"/>
                    <a:pt x="14" y="546"/>
                  </a:cubicBezTo>
                  <a:cubicBezTo>
                    <a:pt x="17" y="546"/>
                    <a:pt x="20" y="546"/>
                    <a:pt x="41" y="522"/>
                  </a:cubicBezTo>
                  <a:cubicBezTo>
                    <a:pt x="44" y="519"/>
                    <a:pt x="44" y="519"/>
                    <a:pt x="65" y="495"/>
                  </a:cubicBezTo>
                  <a:cubicBezTo>
                    <a:pt x="119" y="546"/>
                    <a:pt x="173" y="546"/>
                    <a:pt x="197" y="546"/>
                  </a:cubicBezTo>
                  <a:cubicBezTo>
                    <a:pt x="333" y="546"/>
                    <a:pt x="391" y="465"/>
                    <a:pt x="391" y="3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59" name="Freeform: Shape 458"/>
            <p:cNvSpPr/>
            <p:nvPr/>
          </p:nvSpPr>
          <p:spPr>
            <a:xfrm>
              <a:off x="6313320" y="1642680"/>
              <a:ext cx="190800" cy="196560"/>
            </a:xfrm>
            <a:custGeom>
              <a:avLst/>
              <a:gdLst/>
              <a:ahLst/>
              <a:cxnLst/>
              <a:rect l="0" t="0" r="r" b="b"/>
              <a:pathLst>
                <a:path w="530" h="546">
                  <a:moveTo>
                    <a:pt x="530" y="278"/>
                  </a:moveTo>
                  <a:cubicBezTo>
                    <a:pt x="530" y="126"/>
                    <a:pt x="411" y="0"/>
                    <a:pt x="265" y="0"/>
                  </a:cubicBezTo>
                  <a:cubicBezTo>
                    <a:pt x="116" y="0"/>
                    <a:pt x="0" y="129"/>
                    <a:pt x="0" y="278"/>
                  </a:cubicBezTo>
                  <a:cubicBezTo>
                    <a:pt x="0" y="431"/>
                    <a:pt x="126" y="546"/>
                    <a:pt x="265" y="546"/>
                  </a:cubicBezTo>
                  <a:cubicBezTo>
                    <a:pt x="411" y="546"/>
                    <a:pt x="530" y="431"/>
                    <a:pt x="530" y="278"/>
                  </a:cubicBezTo>
                  <a:moveTo>
                    <a:pt x="432" y="268"/>
                  </a:moveTo>
                  <a:cubicBezTo>
                    <a:pt x="432" y="312"/>
                    <a:pt x="432" y="377"/>
                    <a:pt x="405" y="427"/>
                  </a:cubicBezTo>
                  <a:cubicBezTo>
                    <a:pt x="377" y="482"/>
                    <a:pt x="326" y="516"/>
                    <a:pt x="265" y="516"/>
                  </a:cubicBezTo>
                  <a:cubicBezTo>
                    <a:pt x="214" y="516"/>
                    <a:pt x="163" y="492"/>
                    <a:pt x="129" y="438"/>
                  </a:cubicBezTo>
                  <a:cubicBezTo>
                    <a:pt x="102" y="383"/>
                    <a:pt x="102" y="312"/>
                    <a:pt x="102" y="268"/>
                  </a:cubicBezTo>
                  <a:cubicBezTo>
                    <a:pt x="102" y="224"/>
                    <a:pt x="102" y="159"/>
                    <a:pt x="129" y="105"/>
                  </a:cubicBezTo>
                  <a:cubicBezTo>
                    <a:pt x="160" y="51"/>
                    <a:pt x="218" y="27"/>
                    <a:pt x="265" y="27"/>
                  </a:cubicBezTo>
                  <a:cubicBezTo>
                    <a:pt x="320" y="27"/>
                    <a:pt x="371" y="53"/>
                    <a:pt x="401" y="105"/>
                  </a:cubicBezTo>
                  <a:cubicBezTo>
                    <a:pt x="432" y="158"/>
                    <a:pt x="432" y="224"/>
                    <a:pt x="432" y="2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60" name="Freeform: Shape 459"/>
            <p:cNvSpPr/>
            <p:nvPr/>
          </p:nvSpPr>
          <p:spPr>
            <a:xfrm>
              <a:off x="6674400" y="1537560"/>
              <a:ext cx="95400" cy="296640"/>
            </a:xfrm>
            <a:custGeom>
              <a:avLst/>
              <a:gdLst/>
              <a:ahLst/>
              <a:cxnLst/>
              <a:rect l="0" t="0" r="r" b="b"/>
              <a:pathLst>
                <a:path w="265" h="824">
                  <a:moveTo>
                    <a:pt x="265" y="824"/>
                  </a:moveTo>
                  <a:cubicBezTo>
                    <a:pt x="265" y="812"/>
                    <a:pt x="265" y="799"/>
                    <a:pt x="265" y="787"/>
                  </a:cubicBezTo>
                  <a:cubicBezTo>
                    <a:pt x="184" y="787"/>
                    <a:pt x="170" y="787"/>
                    <a:pt x="170" y="733"/>
                  </a:cubicBezTo>
                  <a:cubicBezTo>
                    <a:pt x="170" y="488"/>
                    <a:pt x="170" y="244"/>
                    <a:pt x="170" y="0"/>
                  </a:cubicBezTo>
                  <a:cubicBezTo>
                    <a:pt x="113" y="5"/>
                    <a:pt x="57" y="9"/>
                    <a:pt x="0" y="14"/>
                  </a:cubicBezTo>
                  <a:cubicBezTo>
                    <a:pt x="0" y="25"/>
                    <a:pt x="0" y="36"/>
                    <a:pt x="0" y="47"/>
                  </a:cubicBezTo>
                  <a:cubicBezTo>
                    <a:pt x="82" y="47"/>
                    <a:pt x="92" y="58"/>
                    <a:pt x="92" y="115"/>
                  </a:cubicBezTo>
                  <a:cubicBezTo>
                    <a:pt x="92" y="321"/>
                    <a:pt x="92" y="527"/>
                    <a:pt x="92" y="733"/>
                  </a:cubicBezTo>
                  <a:cubicBezTo>
                    <a:pt x="92" y="787"/>
                    <a:pt x="78" y="787"/>
                    <a:pt x="0" y="787"/>
                  </a:cubicBezTo>
                  <a:cubicBezTo>
                    <a:pt x="0" y="799"/>
                    <a:pt x="0" y="812"/>
                    <a:pt x="0" y="824"/>
                  </a:cubicBezTo>
                  <a:cubicBezTo>
                    <a:pt x="44" y="823"/>
                    <a:pt x="88" y="822"/>
                    <a:pt x="133" y="821"/>
                  </a:cubicBezTo>
                  <a:cubicBezTo>
                    <a:pt x="177" y="822"/>
                    <a:pt x="221" y="823"/>
                    <a:pt x="265" y="8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61" name="Freeform: Shape 460"/>
            <p:cNvSpPr/>
            <p:nvPr/>
          </p:nvSpPr>
          <p:spPr>
            <a:xfrm>
              <a:off x="6791760" y="1642680"/>
              <a:ext cx="166320" cy="196560"/>
            </a:xfrm>
            <a:custGeom>
              <a:avLst/>
              <a:gdLst/>
              <a:ahLst/>
              <a:cxnLst/>
              <a:rect l="0" t="0" r="r" b="b"/>
              <a:pathLst>
                <a:path w="462" h="546">
                  <a:moveTo>
                    <a:pt x="462" y="390"/>
                  </a:moveTo>
                  <a:cubicBezTo>
                    <a:pt x="462" y="380"/>
                    <a:pt x="452" y="377"/>
                    <a:pt x="445" y="377"/>
                  </a:cubicBezTo>
                  <a:cubicBezTo>
                    <a:pt x="435" y="377"/>
                    <a:pt x="432" y="383"/>
                    <a:pt x="432" y="394"/>
                  </a:cubicBezTo>
                  <a:cubicBezTo>
                    <a:pt x="388" y="516"/>
                    <a:pt x="282" y="516"/>
                    <a:pt x="269" y="516"/>
                  </a:cubicBezTo>
                  <a:cubicBezTo>
                    <a:pt x="211" y="516"/>
                    <a:pt x="163" y="482"/>
                    <a:pt x="136" y="438"/>
                  </a:cubicBezTo>
                  <a:cubicBezTo>
                    <a:pt x="99" y="380"/>
                    <a:pt x="99" y="302"/>
                    <a:pt x="99" y="258"/>
                  </a:cubicBezTo>
                  <a:cubicBezTo>
                    <a:pt x="210" y="258"/>
                    <a:pt x="321" y="258"/>
                    <a:pt x="432" y="258"/>
                  </a:cubicBezTo>
                  <a:cubicBezTo>
                    <a:pt x="459" y="258"/>
                    <a:pt x="462" y="258"/>
                    <a:pt x="462" y="234"/>
                  </a:cubicBezTo>
                  <a:cubicBezTo>
                    <a:pt x="462" y="115"/>
                    <a:pt x="398" y="0"/>
                    <a:pt x="248" y="0"/>
                  </a:cubicBezTo>
                  <a:cubicBezTo>
                    <a:pt x="109" y="0"/>
                    <a:pt x="0" y="122"/>
                    <a:pt x="0" y="271"/>
                  </a:cubicBezTo>
                  <a:cubicBezTo>
                    <a:pt x="0" y="431"/>
                    <a:pt x="126" y="546"/>
                    <a:pt x="262" y="546"/>
                  </a:cubicBezTo>
                  <a:cubicBezTo>
                    <a:pt x="408" y="546"/>
                    <a:pt x="462" y="414"/>
                    <a:pt x="462" y="390"/>
                  </a:cubicBezTo>
                  <a:moveTo>
                    <a:pt x="384" y="234"/>
                  </a:moveTo>
                  <a:cubicBezTo>
                    <a:pt x="289" y="234"/>
                    <a:pt x="194" y="234"/>
                    <a:pt x="99" y="234"/>
                  </a:cubicBezTo>
                  <a:cubicBezTo>
                    <a:pt x="105" y="58"/>
                    <a:pt x="207" y="27"/>
                    <a:pt x="248" y="27"/>
                  </a:cubicBezTo>
                  <a:cubicBezTo>
                    <a:pt x="371" y="27"/>
                    <a:pt x="384" y="187"/>
                    <a:pt x="384" y="2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62" name="Freeform: Shape 461"/>
            <p:cNvSpPr/>
            <p:nvPr/>
          </p:nvSpPr>
          <p:spPr>
            <a:xfrm>
              <a:off x="7122240" y="1570680"/>
              <a:ext cx="134640" cy="268560"/>
            </a:xfrm>
            <a:custGeom>
              <a:avLst/>
              <a:gdLst/>
              <a:ahLst/>
              <a:cxnLst/>
              <a:rect l="0" t="0" r="r" b="b"/>
              <a:pathLst>
                <a:path w="374" h="746">
                  <a:moveTo>
                    <a:pt x="374" y="587"/>
                  </a:moveTo>
                  <a:cubicBezTo>
                    <a:pt x="374" y="564"/>
                    <a:pt x="374" y="542"/>
                    <a:pt x="374" y="519"/>
                  </a:cubicBezTo>
                  <a:cubicBezTo>
                    <a:pt x="364" y="519"/>
                    <a:pt x="354" y="519"/>
                    <a:pt x="343" y="519"/>
                  </a:cubicBezTo>
                  <a:cubicBezTo>
                    <a:pt x="343" y="541"/>
                    <a:pt x="343" y="562"/>
                    <a:pt x="343" y="583"/>
                  </a:cubicBezTo>
                  <a:cubicBezTo>
                    <a:pt x="343" y="672"/>
                    <a:pt x="306" y="716"/>
                    <a:pt x="262" y="716"/>
                  </a:cubicBezTo>
                  <a:cubicBezTo>
                    <a:pt x="184" y="716"/>
                    <a:pt x="184" y="607"/>
                    <a:pt x="184" y="587"/>
                  </a:cubicBezTo>
                  <a:cubicBezTo>
                    <a:pt x="184" y="477"/>
                    <a:pt x="184" y="368"/>
                    <a:pt x="184" y="258"/>
                  </a:cubicBezTo>
                  <a:cubicBezTo>
                    <a:pt x="240" y="258"/>
                    <a:pt x="297" y="258"/>
                    <a:pt x="354" y="258"/>
                  </a:cubicBezTo>
                  <a:cubicBezTo>
                    <a:pt x="354" y="245"/>
                    <a:pt x="354" y="233"/>
                    <a:pt x="354" y="221"/>
                  </a:cubicBezTo>
                  <a:cubicBezTo>
                    <a:pt x="297" y="221"/>
                    <a:pt x="240" y="221"/>
                    <a:pt x="184" y="221"/>
                  </a:cubicBezTo>
                  <a:cubicBezTo>
                    <a:pt x="184" y="147"/>
                    <a:pt x="184" y="74"/>
                    <a:pt x="184" y="0"/>
                  </a:cubicBezTo>
                  <a:cubicBezTo>
                    <a:pt x="173" y="0"/>
                    <a:pt x="163" y="0"/>
                    <a:pt x="153" y="0"/>
                  </a:cubicBezTo>
                  <a:cubicBezTo>
                    <a:pt x="153" y="98"/>
                    <a:pt x="116" y="227"/>
                    <a:pt x="0" y="231"/>
                  </a:cubicBezTo>
                  <a:cubicBezTo>
                    <a:pt x="0" y="240"/>
                    <a:pt x="0" y="249"/>
                    <a:pt x="0" y="258"/>
                  </a:cubicBezTo>
                  <a:cubicBezTo>
                    <a:pt x="34" y="258"/>
                    <a:pt x="68" y="258"/>
                    <a:pt x="102" y="258"/>
                  </a:cubicBezTo>
                  <a:cubicBezTo>
                    <a:pt x="102" y="368"/>
                    <a:pt x="102" y="477"/>
                    <a:pt x="102" y="587"/>
                  </a:cubicBezTo>
                  <a:cubicBezTo>
                    <a:pt x="102" y="733"/>
                    <a:pt x="211" y="746"/>
                    <a:pt x="255" y="746"/>
                  </a:cubicBezTo>
                  <a:cubicBezTo>
                    <a:pt x="340" y="746"/>
                    <a:pt x="374" y="662"/>
                    <a:pt x="374" y="5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63" name="Freeform: Shape 462"/>
            <p:cNvSpPr/>
            <p:nvPr/>
          </p:nvSpPr>
          <p:spPr>
            <a:xfrm>
              <a:off x="7293600" y="1645200"/>
              <a:ext cx="144360" cy="189360"/>
            </a:xfrm>
            <a:custGeom>
              <a:avLst/>
              <a:gdLst/>
              <a:ahLst/>
              <a:cxnLst/>
              <a:rect l="0" t="0" r="r" b="b"/>
              <a:pathLst>
                <a:path w="401" h="526">
                  <a:moveTo>
                    <a:pt x="401" y="75"/>
                  </a:moveTo>
                  <a:cubicBezTo>
                    <a:pt x="401" y="34"/>
                    <a:pt x="364" y="0"/>
                    <a:pt x="313" y="0"/>
                  </a:cubicBezTo>
                  <a:cubicBezTo>
                    <a:pt x="224" y="0"/>
                    <a:pt x="180" y="81"/>
                    <a:pt x="163" y="132"/>
                  </a:cubicBezTo>
                  <a:cubicBezTo>
                    <a:pt x="163" y="88"/>
                    <a:pt x="163" y="44"/>
                    <a:pt x="163" y="0"/>
                  </a:cubicBezTo>
                  <a:cubicBezTo>
                    <a:pt x="109" y="5"/>
                    <a:pt x="54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2" y="51"/>
                    <a:pt x="92" y="58"/>
                    <a:pt x="92" y="119"/>
                  </a:cubicBezTo>
                  <a:cubicBezTo>
                    <a:pt x="92" y="224"/>
                    <a:pt x="92" y="329"/>
                    <a:pt x="92" y="434"/>
                  </a:cubicBezTo>
                  <a:cubicBezTo>
                    <a:pt x="92" y="488"/>
                    <a:pt x="78" y="488"/>
                    <a:pt x="0" y="488"/>
                  </a:cubicBezTo>
                  <a:cubicBezTo>
                    <a:pt x="0" y="501"/>
                    <a:pt x="0" y="513"/>
                    <a:pt x="0" y="526"/>
                  </a:cubicBezTo>
                  <a:cubicBezTo>
                    <a:pt x="45" y="525"/>
                    <a:pt x="91" y="524"/>
                    <a:pt x="136" y="522"/>
                  </a:cubicBezTo>
                  <a:cubicBezTo>
                    <a:pt x="184" y="522"/>
                    <a:pt x="238" y="522"/>
                    <a:pt x="286" y="526"/>
                  </a:cubicBezTo>
                  <a:cubicBezTo>
                    <a:pt x="286" y="513"/>
                    <a:pt x="286" y="501"/>
                    <a:pt x="286" y="488"/>
                  </a:cubicBezTo>
                  <a:cubicBezTo>
                    <a:pt x="278" y="488"/>
                    <a:pt x="270" y="488"/>
                    <a:pt x="262" y="488"/>
                  </a:cubicBezTo>
                  <a:cubicBezTo>
                    <a:pt x="173" y="488"/>
                    <a:pt x="170" y="475"/>
                    <a:pt x="170" y="434"/>
                  </a:cubicBezTo>
                  <a:cubicBezTo>
                    <a:pt x="170" y="373"/>
                    <a:pt x="170" y="312"/>
                    <a:pt x="170" y="251"/>
                  </a:cubicBezTo>
                  <a:cubicBezTo>
                    <a:pt x="170" y="132"/>
                    <a:pt x="221" y="27"/>
                    <a:pt x="313" y="27"/>
                  </a:cubicBezTo>
                  <a:cubicBezTo>
                    <a:pt x="320" y="27"/>
                    <a:pt x="320" y="27"/>
                    <a:pt x="323" y="27"/>
                  </a:cubicBezTo>
                  <a:cubicBezTo>
                    <a:pt x="320" y="31"/>
                    <a:pt x="296" y="44"/>
                    <a:pt x="296" y="75"/>
                  </a:cubicBezTo>
                  <a:cubicBezTo>
                    <a:pt x="296" y="109"/>
                    <a:pt x="323" y="126"/>
                    <a:pt x="347" y="126"/>
                  </a:cubicBezTo>
                  <a:cubicBezTo>
                    <a:pt x="371" y="126"/>
                    <a:pt x="401" y="112"/>
                    <a:pt x="401" y="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64" name="Freeform: Shape 463"/>
            <p:cNvSpPr/>
            <p:nvPr/>
          </p:nvSpPr>
          <p:spPr>
            <a:xfrm>
              <a:off x="7461360" y="1642680"/>
              <a:ext cx="190800" cy="196560"/>
            </a:xfrm>
            <a:custGeom>
              <a:avLst/>
              <a:gdLst/>
              <a:ahLst/>
              <a:cxnLst/>
              <a:rect l="0" t="0" r="r" b="b"/>
              <a:pathLst>
                <a:path w="530" h="546">
                  <a:moveTo>
                    <a:pt x="530" y="278"/>
                  </a:moveTo>
                  <a:cubicBezTo>
                    <a:pt x="530" y="126"/>
                    <a:pt x="411" y="0"/>
                    <a:pt x="265" y="0"/>
                  </a:cubicBezTo>
                  <a:cubicBezTo>
                    <a:pt x="116" y="0"/>
                    <a:pt x="0" y="129"/>
                    <a:pt x="0" y="278"/>
                  </a:cubicBezTo>
                  <a:cubicBezTo>
                    <a:pt x="0" y="431"/>
                    <a:pt x="126" y="546"/>
                    <a:pt x="265" y="546"/>
                  </a:cubicBezTo>
                  <a:cubicBezTo>
                    <a:pt x="408" y="546"/>
                    <a:pt x="530" y="431"/>
                    <a:pt x="530" y="278"/>
                  </a:cubicBezTo>
                  <a:moveTo>
                    <a:pt x="432" y="268"/>
                  </a:moveTo>
                  <a:cubicBezTo>
                    <a:pt x="432" y="312"/>
                    <a:pt x="432" y="377"/>
                    <a:pt x="405" y="427"/>
                  </a:cubicBezTo>
                  <a:cubicBezTo>
                    <a:pt x="377" y="482"/>
                    <a:pt x="326" y="516"/>
                    <a:pt x="265" y="516"/>
                  </a:cubicBezTo>
                  <a:cubicBezTo>
                    <a:pt x="214" y="516"/>
                    <a:pt x="163" y="492"/>
                    <a:pt x="129" y="438"/>
                  </a:cubicBezTo>
                  <a:cubicBezTo>
                    <a:pt x="99" y="383"/>
                    <a:pt x="99" y="312"/>
                    <a:pt x="99" y="268"/>
                  </a:cubicBezTo>
                  <a:cubicBezTo>
                    <a:pt x="99" y="224"/>
                    <a:pt x="99" y="159"/>
                    <a:pt x="129" y="105"/>
                  </a:cubicBezTo>
                  <a:cubicBezTo>
                    <a:pt x="160" y="51"/>
                    <a:pt x="218" y="27"/>
                    <a:pt x="265" y="27"/>
                  </a:cubicBezTo>
                  <a:cubicBezTo>
                    <a:pt x="316" y="27"/>
                    <a:pt x="371" y="53"/>
                    <a:pt x="401" y="105"/>
                  </a:cubicBezTo>
                  <a:cubicBezTo>
                    <a:pt x="432" y="158"/>
                    <a:pt x="432" y="224"/>
                    <a:pt x="432" y="2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65" name="Freeform: Shape 464"/>
            <p:cNvSpPr/>
            <p:nvPr/>
          </p:nvSpPr>
          <p:spPr>
            <a:xfrm>
              <a:off x="7678080" y="1645200"/>
              <a:ext cx="216720" cy="189360"/>
            </a:xfrm>
            <a:custGeom>
              <a:avLst/>
              <a:gdLst/>
              <a:ahLst/>
              <a:cxnLst/>
              <a:rect l="0" t="0" r="r" b="b"/>
              <a:pathLst>
                <a:path w="602" h="526">
                  <a:moveTo>
                    <a:pt x="602" y="526"/>
                  </a:moveTo>
                  <a:cubicBezTo>
                    <a:pt x="602" y="513"/>
                    <a:pt x="602" y="501"/>
                    <a:pt x="602" y="488"/>
                  </a:cubicBezTo>
                  <a:cubicBezTo>
                    <a:pt x="540" y="488"/>
                    <a:pt x="510" y="488"/>
                    <a:pt x="510" y="455"/>
                  </a:cubicBezTo>
                  <a:cubicBezTo>
                    <a:pt x="510" y="379"/>
                    <a:pt x="510" y="303"/>
                    <a:pt x="510" y="227"/>
                  </a:cubicBezTo>
                  <a:cubicBezTo>
                    <a:pt x="510" y="126"/>
                    <a:pt x="510" y="88"/>
                    <a:pt x="473" y="44"/>
                  </a:cubicBezTo>
                  <a:cubicBezTo>
                    <a:pt x="456" y="24"/>
                    <a:pt x="415" y="0"/>
                    <a:pt x="347" y="0"/>
                  </a:cubicBezTo>
                  <a:cubicBezTo>
                    <a:pt x="258" y="0"/>
                    <a:pt x="204" y="51"/>
                    <a:pt x="170" y="126"/>
                  </a:cubicBezTo>
                  <a:cubicBezTo>
                    <a:pt x="170" y="84"/>
                    <a:pt x="170" y="42"/>
                    <a:pt x="170" y="0"/>
                  </a:cubicBezTo>
                  <a:cubicBezTo>
                    <a:pt x="113" y="5"/>
                    <a:pt x="57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5" y="51"/>
                    <a:pt x="95" y="58"/>
                    <a:pt x="95" y="119"/>
                  </a:cubicBezTo>
                  <a:cubicBezTo>
                    <a:pt x="95" y="224"/>
                    <a:pt x="95" y="329"/>
                    <a:pt x="95" y="434"/>
                  </a:cubicBezTo>
                  <a:cubicBezTo>
                    <a:pt x="95" y="488"/>
                    <a:pt x="82" y="488"/>
                    <a:pt x="0" y="488"/>
                  </a:cubicBezTo>
                  <a:cubicBezTo>
                    <a:pt x="0" y="501"/>
                    <a:pt x="0" y="513"/>
                    <a:pt x="0" y="526"/>
                  </a:cubicBezTo>
                  <a:cubicBezTo>
                    <a:pt x="45" y="525"/>
                    <a:pt x="91" y="524"/>
                    <a:pt x="136" y="522"/>
                  </a:cubicBezTo>
                  <a:cubicBezTo>
                    <a:pt x="180" y="524"/>
                    <a:pt x="224" y="525"/>
                    <a:pt x="269" y="526"/>
                  </a:cubicBezTo>
                  <a:cubicBezTo>
                    <a:pt x="269" y="513"/>
                    <a:pt x="269" y="501"/>
                    <a:pt x="269" y="488"/>
                  </a:cubicBezTo>
                  <a:cubicBezTo>
                    <a:pt x="190" y="488"/>
                    <a:pt x="177" y="488"/>
                    <a:pt x="177" y="434"/>
                  </a:cubicBezTo>
                  <a:cubicBezTo>
                    <a:pt x="177" y="362"/>
                    <a:pt x="177" y="289"/>
                    <a:pt x="177" y="217"/>
                  </a:cubicBezTo>
                  <a:cubicBezTo>
                    <a:pt x="177" y="92"/>
                    <a:pt x="262" y="27"/>
                    <a:pt x="337" y="27"/>
                  </a:cubicBezTo>
                  <a:cubicBezTo>
                    <a:pt x="415" y="27"/>
                    <a:pt x="425" y="92"/>
                    <a:pt x="425" y="159"/>
                  </a:cubicBezTo>
                  <a:cubicBezTo>
                    <a:pt x="425" y="251"/>
                    <a:pt x="425" y="343"/>
                    <a:pt x="425" y="434"/>
                  </a:cubicBezTo>
                  <a:cubicBezTo>
                    <a:pt x="425" y="488"/>
                    <a:pt x="415" y="488"/>
                    <a:pt x="333" y="488"/>
                  </a:cubicBezTo>
                  <a:cubicBezTo>
                    <a:pt x="333" y="501"/>
                    <a:pt x="333" y="513"/>
                    <a:pt x="333" y="526"/>
                  </a:cubicBezTo>
                  <a:cubicBezTo>
                    <a:pt x="378" y="525"/>
                    <a:pt x="424" y="524"/>
                    <a:pt x="469" y="522"/>
                  </a:cubicBezTo>
                  <a:cubicBezTo>
                    <a:pt x="513" y="524"/>
                    <a:pt x="557" y="525"/>
                    <a:pt x="602" y="5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66" name="Freeform: Shape 465"/>
            <p:cNvSpPr/>
            <p:nvPr/>
          </p:nvSpPr>
          <p:spPr>
            <a:xfrm>
              <a:off x="7915320" y="1640160"/>
              <a:ext cx="196920" cy="282240"/>
            </a:xfrm>
            <a:custGeom>
              <a:avLst/>
              <a:gdLst/>
              <a:ahLst/>
              <a:cxnLst/>
              <a:rect l="0" t="0" r="r" b="b"/>
              <a:pathLst>
                <a:path w="547" h="784">
                  <a:moveTo>
                    <a:pt x="547" y="58"/>
                  </a:moveTo>
                  <a:cubicBezTo>
                    <a:pt x="547" y="37"/>
                    <a:pt x="534" y="0"/>
                    <a:pt x="486" y="0"/>
                  </a:cubicBezTo>
                  <a:cubicBezTo>
                    <a:pt x="462" y="0"/>
                    <a:pt x="411" y="7"/>
                    <a:pt x="360" y="58"/>
                  </a:cubicBezTo>
                  <a:cubicBezTo>
                    <a:pt x="309" y="17"/>
                    <a:pt x="258" y="14"/>
                    <a:pt x="235" y="14"/>
                  </a:cubicBezTo>
                  <a:cubicBezTo>
                    <a:pt x="122" y="14"/>
                    <a:pt x="41" y="95"/>
                    <a:pt x="41" y="187"/>
                  </a:cubicBezTo>
                  <a:cubicBezTo>
                    <a:pt x="41" y="241"/>
                    <a:pt x="65" y="285"/>
                    <a:pt x="95" y="309"/>
                  </a:cubicBezTo>
                  <a:cubicBezTo>
                    <a:pt x="82" y="329"/>
                    <a:pt x="58" y="366"/>
                    <a:pt x="58" y="410"/>
                  </a:cubicBezTo>
                  <a:cubicBezTo>
                    <a:pt x="58" y="444"/>
                    <a:pt x="75" y="492"/>
                    <a:pt x="112" y="516"/>
                  </a:cubicBezTo>
                  <a:cubicBezTo>
                    <a:pt x="41" y="536"/>
                    <a:pt x="0" y="587"/>
                    <a:pt x="0" y="634"/>
                  </a:cubicBezTo>
                  <a:cubicBezTo>
                    <a:pt x="0" y="719"/>
                    <a:pt x="119" y="784"/>
                    <a:pt x="265" y="784"/>
                  </a:cubicBezTo>
                  <a:cubicBezTo>
                    <a:pt x="405" y="784"/>
                    <a:pt x="530" y="723"/>
                    <a:pt x="530" y="631"/>
                  </a:cubicBezTo>
                  <a:cubicBezTo>
                    <a:pt x="530" y="590"/>
                    <a:pt x="513" y="529"/>
                    <a:pt x="452" y="495"/>
                  </a:cubicBezTo>
                  <a:cubicBezTo>
                    <a:pt x="391" y="461"/>
                    <a:pt x="320" y="461"/>
                    <a:pt x="248" y="461"/>
                  </a:cubicBezTo>
                  <a:cubicBezTo>
                    <a:pt x="218" y="461"/>
                    <a:pt x="167" y="461"/>
                    <a:pt x="156" y="461"/>
                  </a:cubicBezTo>
                  <a:cubicBezTo>
                    <a:pt x="119" y="458"/>
                    <a:pt x="95" y="421"/>
                    <a:pt x="95" y="380"/>
                  </a:cubicBezTo>
                  <a:cubicBezTo>
                    <a:pt x="95" y="377"/>
                    <a:pt x="95" y="349"/>
                    <a:pt x="116" y="326"/>
                  </a:cubicBezTo>
                  <a:cubicBezTo>
                    <a:pt x="160" y="360"/>
                    <a:pt x="211" y="363"/>
                    <a:pt x="235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8" y="102"/>
                    <a:pt x="377" y="75"/>
                  </a:cubicBezTo>
                  <a:cubicBezTo>
                    <a:pt x="422" y="34"/>
                    <a:pt x="462" y="27"/>
                    <a:pt x="486" y="27"/>
                  </a:cubicBezTo>
                  <a:cubicBezTo>
                    <a:pt x="490" y="27"/>
                    <a:pt x="493" y="27"/>
                    <a:pt x="496" y="27"/>
                  </a:cubicBezTo>
                  <a:cubicBezTo>
                    <a:pt x="483" y="34"/>
                    <a:pt x="479" y="47"/>
                    <a:pt x="479" y="61"/>
                  </a:cubicBezTo>
                  <a:cubicBezTo>
                    <a:pt x="479" y="81"/>
                    <a:pt x="493" y="95"/>
                    <a:pt x="513" y="95"/>
                  </a:cubicBezTo>
                  <a:cubicBezTo>
                    <a:pt x="523" y="95"/>
                    <a:pt x="547" y="88"/>
                    <a:pt x="547" y="58"/>
                  </a:cubicBezTo>
                  <a:moveTo>
                    <a:pt x="337" y="187"/>
                  </a:moveTo>
                  <a:cubicBezTo>
                    <a:pt x="337" y="221"/>
                    <a:pt x="337" y="258"/>
                    <a:pt x="316" y="288"/>
                  </a:cubicBezTo>
                  <a:cubicBezTo>
                    <a:pt x="309" y="302"/>
                    <a:pt x="282" y="336"/>
                    <a:pt x="235" y="336"/>
                  </a:cubicBezTo>
                  <a:cubicBezTo>
                    <a:pt x="129" y="336"/>
                    <a:pt x="129" y="217"/>
                    <a:pt x="129" y="190"/>
                  </a:cubicBezTo>
                  <a:cubicBezTo>
                    <a:pt x="129" y="156"/>
                    <a:pt x="129" y="119"/>
                    <a:pt x="150" y="88"/>
                  </a:cubicBezTo>
                  <a:cubicBezTo>
                    <a:pt x="156" y="75"/>
                    <a:pt x="184" y="41"/>
                    <a:pt x="235" y="41"/>
                  </a:cubicBezTo>
                  <a:cubicBezTo>
                    <a:pt x="337" y="41"/>
                    <a:pt x="337" y="159"/>
                    <a:pt x="337" y="187"/>
                  </a:cubicBezTo>
                  <a:moveTo>
                    <a:pt x="469" y="634"/>
                  </a:moveTo>
                  <a:cubicBezTo>
                    <a:pt x="469" y="699"/>
                    <a:pt x="384" y="756"/>
                    <a:pt x="265" y="756"/>
                  </a:cubicBezTo>
                  <a:cubicBezTo>
                    <a:pt x="146" y="756"/>
                    <a:pt x="65" y="695"/>
                    <a:pt x="65" y="634"/>
                  </a:cubicBezTo>
                  <a:cubicBezTo>
                    <a:pt x="65" y="580"/>
                    <a:pt x="109" y="536"/>
                    <a:pt x="160" y="533"/>
                  </a:cubicBezTo>
                  <a:cubicBezTo>
                    <a:pt x="184" y="533"/>
                    <a:pt x="207" y="533"/>
                    <a:pt x="231" y="533"/>
                  </a:cubicBezTo>
                  <a:cubicBezTo>
                    <a:pt x="333" y="533"/>
                    <a:pt x="469" y="533"/>
                    <a:pt x="469" y="6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67" name="Freeform: Shape 466"/>
            <p:cNvSpPr/>
            <p:nvPr/>
          </p:nvSpPr>
          <p:spPr>
            <a:xfrm>
              <a:off x="8142840" y="1513080"/>
              <a:ext cx="100440" cy="428760"/>
            </a:xfrm>
            <a:custGeom>
              <a:avLst/>
              <a:gdLst/>
              <a:ahLst/>
              <a:cxnLst/>
              <a:rect l="0" t="0" r="r" b="b"/>
              <a:pathLst>
                <a:path w="279" h="1191">
                  <a:moveTo>
                    <a:pt x="279" y="594"/>
                  </a:moveTo>
                  <a:cubicBezTo>
                    <a:pt x="279" y="502"/>
                    <a:pt x="265" y="360"/>
                    <a:pt x="201" y="224"/>
                  </a:cubicBezTo>
                  <a:cubicBezTo>
                    <a:pt x="126" y="78"/>
                    <a:pt x="2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17"/>
                    <a:pt x="0" y="17"/>
                    <a:pt x="24" y="41"/>
                  </a:cubicBezTo>
                  <a:cubicBezTo>
                    <a:pt x="139" y="156"/>
                    <a:pt x="207" y="346"/>
                    <a:pt x="207" y="594"/>
                  </a:cubicBezTo>
                  <a:cubicBezTo>
                    <a:pt x="207" y="797"/>
                    <a:pt x="163" y="1008"/>
                    <a:pt x="17" y="1157"/>
                  </a:cubicBezTo>
                  <a:cubicBezTo>
                    <a:pt x="0" y="1174"/>
                    <a:pt x="0" y="1174"/>
                    <a:pt x="0" y="1177"/>
                  </a:cubicBezTo>
                  <a:cubicBezTo>
                    <a:pt x="0" y="1184"/>
                    <a:pt x="7" y="1191"/>
                    <a:pt x="14" y="1191"/>
                  </a:cubicBezTo>
                  <a:cubicBezTo>
                    <a:pt x="24" y="1191"/>
                    <a:pt x="133" y="1109"/>
                    <a:pt x="204" y="957"/>
                  </a:cubicBezTo>
                  <a:cubicBezTo>
                    <a:pt x="265" y="828"/>
                    <a:pt x="279" y="695"/>
                    <a:pt x="279" y="5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1948320" y="2014560"/>
            <a:ext cx="6294960" cy="542160"/>
            <a:chOff x="1948320" y="2014560"/>
            <a:chExt cx="6294960" cy="542160"/>
          </a:xfrm>
        </p:grpSpPr>
        <p:sp>
          <p:nvSpPr>
            <p:cNvPr id="469" name="Freeform: Shape 468"/>
            <p:cNvSpPr/>
            <p:nvPr/>
          </p:nvSpPr>
          <p:spPr>
            <a:xfrm>
              <a:off x="2018160" y="201456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7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1" y="191"/>
                    <a:pt x="2" y="202"/>
                    <a:pt x="3" y="214"/>
                  </a:cubicBezTo>
                  <a:cubicBezTo>
                    <a:pt x="380" y="168"/>
                    <a:pt x="756" y="123"/>
                    <a:pt x="1132" y="78"/>
                  </a:cubicBezTo>
                  <a:cubicBezTo>
                    <a:pt x="1508" y="123"/>
                    <a:pt x="1884" y="168"/>
                    <a:pt x="2261" y="214"/>
                  </a:cubicBezTo>
                  <a:cubicBezTo>
                    <a:pt x="2262" y="202"/>
                    <a:pt x="2263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70" name="Freeform: Shape 469"/>
            <p:cNvSpPr/>
            <p:nvPr/>
          </p:nvSpPr>
          <p:spPr>
            <a:xfrm>
              <a:off x="1948320" y="2147760"/>
              <a:ext cx="304560" cy="311400"/>
            </a:xfrm>
            <a:custGeom>
              <a:avLst/>
              <a:gdLst/>
              <a:ahLst/>
              <a:cxnLst/>
              <a:rect l="0" t="0" r="r" b="b"/>
              <a:pathLst>
                <a:path w="846" h="865">
                  <a:moveTo>
                    <a:pt x="846" y="10"/>
                  </a:moveTo>
                  <a:cubicBezTo>
                    <a:pt x="846" y="7"/>
                    <a:pt x="846" y="0"/>
                    <a:pt x="833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9" y="44"/>
                    <a:pt x="761" y="75"/>
                    <a:pt x="734" y="105"/>
                  </a:cubicBezTo>
                  <a:cubicBezTo>
                    <a:pt x="721" y="88"/>
                    <a:pt x="666" y="0"/>
                    <a:pt x="534" y="0"/>
                  </a:cubicBezTo>
                  <a:cubicBezTo>
                    <a:pt x="269" y="0"/>
                    <a:pt x="0" y="261"/>
                    <a:pt x="0" y="539"/>
                  </a:cubicBezTo>
                  <a:cubicBezTo>
                    <a:pt x="0" y="736"/>
                    <a:pt x="139" y="865"/>
                    <a:pt x="323" y="865"/>
                  </a:cubicBezTo>
                  <a:cubicBezTo>
                    <a:pt x="428" y="865"/>
                    <a:pt x="517" y="818"/>
                    <a:pt x="581" y="763"/>
                  </a:cubicBezTo>
                  <a:cubicBezTo>
                    <a:pt x="693" y="665"/>
                    <a:pt x="714" y="556"/>
                    <a:pt x="714" y="553"/>
                  </a:cubicBezTo>
                  <a:cubicBezTo>
                    <a:pt x="714" y="539"/>
                    <a:pt x="703" y="544"/>
                    <a:pt x="697" y="539"/>
                  </a:cubicBezTo>
                  <a:cubicBezTo>
                    <a:pt x="690" y="539"/>
                    <a:pt x="683" y="543"/>
                    <a:pt x="683" y="553"/>
                  </a:cubicBezTo>
                  <a:cubicBezTo>
                    <a:pt x="673" y="587"/>
                    <a:pt x="646" y="672"/>
                    <a:pt x="561" y="740"/>
                  </a:cubicBezTo>
                  <a:cubicBezTo>
                    <a:pt x="479" y="807"/>
                    <a:pt x="405" y="828"/>
                    <a:pt x="343" y="828"/>
                  </a:cubicBezTo>
                  <a:cubicBezTo>
                    <a:pt x="235" y="828"/>
                    <a:pt x="109" y="767"/>
                    <a:pt x="109" y="580"/>
                  </a:cubicBezTo>
                  <a:cubicBezTo>
                    <a:pt x="109" y="512"/>
                    <a:pt x="133" y="319"/>
                    <a:pt x="252" y="180"/>
                  </a:cubicBezTo>
                  <a:cubicBezTo>
                    <a:pt x="326" y="95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5"/>
                  </a:cubicBezTo>
                  <a:cubicBezTo>
                    <a:pt x="738" y="312"/>
                    <a:pt x="734" y="314"/>
                    <a:pt x="734" y="326"/>
                  </a:cubicBezTo>
                  <a:cubicBezTo>
                    <a:pt x="734" y="338"/>
                    <a:pt x="744" y="339"/>
                    <a:pt x="751" y="339"/>
                  </a:cubicBezTo>
                  <a:cubicBezTo>
                    <a:pt x="765" y="339"/>
                    <a:pt x="765" y="336"/>
                    <a:pt x="772" y="315"/>
                  </a:cubicBezTo>
                  <a:cubicBezTo>
                    <a:pt x="797" y="214"/>
                    <a:pt x="821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71" name="Freeform: Shape 470"/>
            <p:cNvSpPr/>
            <p:nvPr/>
          </p:nvSpPr>
          <p:spPr>
            <a:xfrm>
              <a:off x="2283480" y="215748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63"/>
                  </a:moveTo>
                  <a:cubicBezTo>
                    <a:pt x="853" y="75"/>
                    <a:pt x="775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2" y="35"/>
                    <a:pt x="252" y="34"/>
                    <a:pt x="272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3" y="64"/>
                    <a:pt x="299" y="78"/>
                  </a:cubicBezTo>
                  <a:cubicBezTo>
                    <a:pt x="246" y="292"/>
                    <a:pt x="193" y="505"/>
                    <a:pt x="139" y="719"/>
                  </a:cubicBezTo>
                  <a:cubicBezTo>
                    <a:pt x="129" y="763"/>
                    <a:pt x="126" y="773"/>
                    <a:pt x="31" y="773"/>
                  </a:cubicBezTo>
                  <a:cubicBezTo>
                    <a:pt x="10" y="773"/>
                    <a:pt x="0" y="773"/>
                    <a:pt x="0" y="797"/>
                  </a:cubicBezTo>
                  <a:cubicBezTo>
                    <a:pt x="0" y="811"/>
                    <a:pt x="10" y="811"/>
                    <a:pt x="31" y="811"/>
                  </a:cubicBezTo>
                  <a:cubicBezTo>
                    <a:pt x="173" y="811"/>
                    <a:pt x="316" y="811"/>
                    <a:pt x="459" y="811"/>
                  </a:cubicBezTo>
                  <a:cubicBezTo>
                    <a:pt x="646" y="811"/>
                    <a:pt x="789" y="672"/>
                    <a:pt x="789" y="553"/>
                  </a:cubicBezTo>
                  <a:cubicBezTo>
                    <a:pt x="789" y="468"/>
                    <a:pt x="717" y="400"/>
                    <a:pt x="602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59"/>
                  </a:moveTo>
                  <a:cubicBezTo>
                    <a:pt x="744" y="261"/>
                    <a:pt x="642" y="377"/>
                    <a:pt x="496" y="377"/>
                  </a:cubicBezTo>
                  <a:cubicBezTo>
                    <a:pt x="437" y="377"/>
                    <a:pt x="378" y="377"/>
                    <a:pt x="320" y="377"/>
                  </a:cubicBezTo>
                  <a:cubicBezTo>
                    <a:pt x="344" y="278"/>
                    <a:pt x="369" y="180"/>
                    <a:pt x="394" y="81"/>
                  </a:cubicBezTo>
                  <a:cubicBezTo>
                    <a:pt x="405" y="41"/>
                    <a:pt x="408" y="34"/>
                    <a:pt x="459" y="34"/>
                  </a:cubicBezTo>
                  <a:cubicBezTo>
                    <a:pt x="511" y="34"/>
                    <a:pt x="563" y="34"/>
                    <a:pt x="615" y="34"/>
                  </a:cubicBezTo>
                  <a:cubicBezTo>
                    <a:pt x="717" y="34"/>
                    <a:pt x="744" y="105"/>
                    <a:pt x="744" y="159"/>
                  </a:cubicBezTo>
                  <a:moveTo>
                    <a:pt x="676" y="543"/>
                  </a:moveTo>
                  <a:cubicBezTo>
                    <a:pt x="676" y="658"/>
                    <a:pt x="571" y="773"/>
                    <a:pt x="428" y="773"/>
                  </a:cubicBezTo>
                  <a:cubicBezTo>
                    <a:pt x="375" y="773"/>
                    <a:pt x="322" y="773"/>
                    <a:pt x="269" y="773"/>
                  </a:cubicBezTo>
                  <a:cubicBezTo>
                    <a:pt x="252" y="773"/>
                    <a:pt x="248" y="773"/>
                    <a:pt x="241" y="773"/>
                  </a:cubicBezTo>
                  <a:cubicBezTo>
                    <a:pt x="228" y="773"/>
                    <a:pt x="224" y="770"/>
                    <a:pt x="224" y="760"/>
                  </a:cubicBezTo>
                  <a:cubicBezTo>
                    <a:pt x="224" y="756"/>
                    <a:pt x="224" y="756"/>
                    <a:pt x="231" y="733"/>
                  </a:cubicBezTo>
                  <a:cubicBezTo>
                    <a:pt x="258" y="623"/>
                    <a:pt x="286" y="513"/>
                    <a:pt x="313" y="404"/>
                  </a:cubicBezTo>
                  <a:cubicBezTo>
                    <a:pt x="389" y="404"/>
                    <a:pt x="465" y="404"/>
                    <a:pt x="540" y="404"/>
                  </a:cubicBezTo>
                  <a:cubicBezTo>
                    <a:pt x="653" y="404"/>
                    <a:pt x="676" y="488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72" name="Freeform: Shape 471"/>
            <p:cNvSpPr/>
            <p:nvPr/>
          </p:nvSpPr>
          <p:spPr>
            <a:xfrm>
              <a:off x="2617560" y="214272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8"/>
                  </a:moveTo>
                  <a:cubicBezTo>
                    <a:pt x="819" y="814"/>
                    <a:pt x="806" y="814"/>
                    <a:pt x="792" y="814"/>
                  </a:cubicBezTo>
                  <a:cubicBezTo>
                    <a:pt x="717" y="814"/>
                    <a:pt x="717" y="807"/>
                    <a:pt x="714" y="773"/>
                  </a:cubicBezTo>
                  <a:cubicBezTo>
                    <a:pt x="690" y="525"/>
                    <a:pt x="666" y="276"/>
                    <a:pt x="642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10"/>
                    <a:pt x="588" y="20"/>
                  </a:cubicBezTo>
                  <a:cubicBezTo>
                    <a:pt x="450" y="252"/>
                    <a:pt x="312" y="484"/>
                    <a:pt x="173" y="716"/>
                  </a:cubicBezTo>
                  <a:cubicBezTo>
                    <a:pt x="122" y="794"/>
                    <a:pt x="78" y="811"/>
                    <a:pt x="24" y="814"/>
                  </a:cubicBezTo>
                  <a:cubicBezTo>
                    <a:pt x="10" y="818"/>
                    <a:pt x="0" y="818"/>
                    <a:pt x="0" y="838"/>
                  </a:cubicBezTo>
                  <a:cubicBezTo>
                    <a:pt x="0" y="845"/>
                    <a:pt x="7" y="851"/>
                    <a:pt x="14" y="851"/>
                  </a:cubicBezTo>
                  <a:cubicBezTo>
                    <a:pt x="48" y="851"/>
                    <a:pt x="85" y="848"/>
                    <a:pt x="119" y="848"/>
                  </a:cubicBezTo>
                  <a:cubicBezTo>
                    <a:pt x="156" y="848"/>
                    <a:pt x="201" y="851"/>
                    <a:pt x="238" y="851"/>
                  </a:cubicBezTo>
                  <a:cubicBezTo>
                    <a:pt x="245" y="851"/>
                    <a:pt x="262" y="851"/>
                    <a:pt x="262" y="828"/>
                  </a:cubicBezTo>
                  <a:cubicBezTo>
                    <a:pt x="262" y="818"/>
                    <a:pt x="248" y="814"/>
                    <a:pt x="241" y="814"/>
                  </a:cubicBezTo>
                  <a:cubicBezTo>
                    <a:pt x="214" y="814"/>
                    <a:pt x="184" y="804"/>
                    <a:pt x="184" y="773"/>
                  </a:cubicBezTo>
                  <a:cubicBezTo>
                    <a:pt x="184" y="760"/>
                    <a:pt x="190" y="746"/>
                    <a:pt x="201" y="729"/>
                  </a:cubicBezTo>
                  <a:cubicBezTo>
                    <a:pt x="211" y="716"/>
                    <a:pt x="211" y="716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0"/>
                    <a:pt x="612" y="763"/>
                    <a:pt x="612" y="777"/>
                  </a:cubicBezTo>
                  <a:cubicBezTo>
                    <a:pt x="612" y="811"/>
                    <a:pt x="551" y="814"/>
                    <a:pt x="527" y="814"/>
                  </a:cubicBezTo>
                  <a:cubicBezTo>
                    <a:pt x="510" y="814"/>
                    <a:pt x="496" y="814"/>
                    <a:pt x="496" y="838"/>
                  </a:cubicBezTo>
                  <a:cubicBezTo>
                    <a:pt x="496" y="851"/>
                    <a:pt x="508" y="847"/>
                    <a:pt x="513" y="851"/>
                  </a:cubicBezTo>
                  <a:cubicBezTo>
                    <a:pt x="561" y="851"/>
                    <a:pt x="615" y="848"/>
                    <a:pt x="663" y="848"/>
                  </a:cubicBezTo>
                  <a:cubicBezTo>
                    <a:pt x="693" y="848"/>
                    <a:pt x="768" y="851"/>
                    <a:pt x="799" y="851"/>
                  </a:cubicBezTo>
                  <a:cubicBezTo>
                    <a:pt x="806" y="851"/>
                    <a:pt x="819" y="851"/>
                    <a:pt x="819" y="828"/>
                  </a:cubicBezTo>
                  <a:moveTo>
                    <a:pt x="588" y="539"/>
                  </a:moveTo>
                  <a:cubicBezTo>
                    <a:pt x="497" y="539"/>
                    <a:pt x="407" y="539"/>
                    <a:pt x="316" y="539"/>
                  </a:cubicBezTo>
                  <a:cubicBezTo>
                    <a:pt x="394" y="409"/>
                    <a:pt x="473" y="279"/>
                    <a:pt x="551" y="149"/>
                  </a:cubicBezTo>
                  <a:cubicBezTo>
                    <a:pt x="563" y="279"/>
                    <a:pt x="576" y="409"/>
                    <a:pt x="588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73" name="Freeform: Shape 472"/>
            <p:cNvSpPr/>
            <p:nvPr/>
          </p:nvSpPr>
          <p:spPr>
            <a:xfrm>
              <a:off x="3067920" y="2291760"/>
              <a:ext cx="287640" cy="100080"/>
            </a:xfrm>
            <a:custGeom>
              <a:avLst/>
              <a:gdLst/>
              <a:ahLst/>
              <a:cxnLst/>
              <a:rect l="0" t="0" r="r" b="b"/>
              <a:pathLst>
                <a:path w="799" h="278">
                  <a:moveTo>
                    <a:pt x="799" y="24"/>
                  </a:moveTo>
                  <a:cubicBezTo>
                    <a:pt x="799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4" y="0"/>
                    <a:pt x="0" y="12"/>
                    <a:pt x="0" y="24"/>
                  </a:cubicBezTo>
                  <a:cubicBezTo>
                    <a:pt x="0" y="36"/>
                    <a:pt x="14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5" y="47"/>
                    <a:pt x="799" y="37"/>
                    <a:pt x="799" y="24"/>
                  </a:cubicBezTo>
                  <a:moveTo>
                    <a:pt x="799" y="254"/>
                  </a:moveTo>
                  <a:cubicBezTo>
                    <a:pt x="799" y="244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4" y="231"/>
                    <a:pt x="0" y="243"/>
                    <a:pt x="0" y="254"/>
                  </a:cubicBezTo>
                  <a:cubicBezTo>
                    <a:pt x="0" y="266"/>
                    <a:pt x="14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9" y="268"/>
                    <a:pt x="799" y="2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74" name="Freeform: Shape 473"/>
            <p:cNvSpPr/>
            <p:nvPr/>
          </p:nvSpPr>
          <p:spPr>
            <a:xfrm>
              <a:off x="3684960" y="2029320"/>
              <a:ext cx="816120" cy="77040"/>
            </a:xfrm>
            <a:custGeom>
              <a:avLst/>
              <a:gdLst/>
              <a:ahLst/>
              <a:cxnLst/>
              <a:rect l="0" t="0" r="r" b="b"/>
              <a:pathLst>
                <a:path w="2267" h="214">
                  <a:moveTo>
                    <a:pt x="2267" y="176"/>
                  </a:moveTo>
                  <a:cubicBezTo>
                    <a:pt x="1890" y="118"/>
                    <a:pt x="1513" y="59"/>
                    <a:pt x="1135" y="0"/>
                  </a:cubicBezTo>
                  <a:cubicBezTo>
                    <a:pt x="757" y="59"/>
                    <a:pt x="378" y="118"/>
                    <a:pt x="0" y="176"/>
                  </a:cubicBezTo>
                  <a:cubicBezTo>
                    <a:pt x="2" y="189"/>
                    <a:pt x="5" y="201"/>
                    <a:pt x="7" y="214"/>
                  </a:cubicBezTo>
                  <a:cubicBezTo>
                    <a:pt x="383" y="168"/>
                    <a:pt x="759" y="123"/>
                    <a:pt x="1135" y="78"/>
                  </a:cubicBezTo>
                  <a:cubicBezTo>
                    <a:pt x="1510" y="123"/>
                    <a:pt x="1885" y="168"/>
                    <a:pt x="2261" y="214"/>
                  </a:cubicBezTo>
                  <a:cubicBezTo>
                    <a:pt x="2263" y="201"/>
                    <a:pt x="2265" y="189"/>
                    <a:pt x="2267" y="1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75" name="Freeform: Shape 474"/>
            <p:cNvSpPr/>
            <p:nvPr/>
          </p:nvSpPr>
          <p:spPr>
            <a:xfrm>
              <a:off x="3517200" y="2157480"/>
              <a:ext cx="430920" cy="291960"/>
            </a:xfrm>
            <a:custGeom>
              <a:avLst/>
              <a:gdLst/>
              <a:ahLst/>
              <a:cxnLst/>
              <a:rect l="0" t="0" r="r" b="b"/>
              <a:pathLst>
                <a:path w="1197" h="811">
                  <a:moveTo>
                    <a:pt x="1197" y="10"/>
                  </a:moveTo>
                  <a:cubicBezTo>
                    <a:pt x="1197" y="0"/>
                    <a:pt x="1183" y="0"/>
                    <a:pt x="1163" y="0"/>
                  </a:cubicBezTo>
                  <a:cubicBezTo>
                    <a:pt x="1110" y="0"/>
                    <a:pt x="1058" y="0"/>
                    <a:pt x="1006" y="0"/>
                  </a:cubicBezTo>
                  <a:cubicBezTo>
                    <a:pt x="976" y="0"/>
                    <a:pt x="972" y="0"/>
                    <a:pt x="959" y="20"/>
                  </a:cubicBezTo>
                  <a:cubicBezTo>
                    <a:pt x="814" y="247"/>
                    <a:pt x="669" y="473"/>
                    <a:pt x="523" y="699"/>
                  </a:cubicBezTo>
                  <a:cubicBezTo>
                    <a:pt x="492" y="475"/>
                    <a:pt x="460" y="251"/>
                    <a:pt x="428" y="27"/>
                  </a:cubicBezTo>
                  <a:cubicBezTo>
                    <a:pt x="425" y="0"/>
                    <a:pt x="425" y="0"/>
                    <a:pt x="394" y="0"/>
                  </a:cubicBezTo>
                  <a:cubicBezTo>
                    <a:pt x="339" y="0"/>
                    <a:pt x="283" y="0"/>
                    <a:pt x="228" y="0"/>
                  </a:cubicBezTo>
                  <a:cubicBezTo>
                    <a:pt x="207" y="0"/>
                    <a:pt x="194" y="0"/>
                    <a:pt x="194" y="20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5" y="34"/>
                    <a:pt x="265" y="37"/>
                    <a:pt x="279" y="37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1"/>
                    <a:pt x="306" y="64"/>
                    <a:pt x="299" y="78"/>
                  </a:cubicBezTo>
                  <a:cubicBezTo>
                    <a:pt x="249" y="280"/>
                    <a:pt x="199" y="483"/>
                    <a:pt x="150" y="685"/>
                  </a:cubicBezTo>
                  <a:cubicBezTo>
                    <a:pt x="136" y="733"/>
                    <a:pt x="116" y="770"/>
                    <a:pt x="20" y="773"/>
                  </a:cubicBezTo>
                  <a:cubicBezTo>
                    <a:pt x="14" y="773"/>
                    <a:pt x="0" y="777"/>
                    <a:pt x="0" y="797"/>
                  </a:cubicBezTo>
                  <a:cubicBezTo>
                    <a:pt x="0" y="807"/>
                    <a:pt x="7" y="811"/>
                    <a:pt x="14" y="811"/>
                  </a:cubicBezTo>
                  <a:cubicBezTo>
                    <a:pt x="54" y="811"/>
                    <a:pt x="95" y="807"/>
                    <a:pt x="136" y="807"/>
                  </a:cubicBezTo>
                  <a:cubicBezTo>
                    <a:pt x="177" y="807"/>
                    <a:pt x="218" y="811"/>
                    <a:pt x="258" y="811"/>
                  </a:cubicBezTo>
                  <a:cubicBezTo>
                    <a:pt x="265" y="811"/>
                    <a:pt x="279" y="811"/>
                    <a:pt x="279" y="787"/>
                  </a:cubicBezTo>
                  <a:cubicBezTo>
                    <a:pt x="279" y="773"/>
                    <a:pt x="265" y="773"/>
                    <a:pt x="258" y="773"/>
                  </a:cubicBezTo>
                  <a:cubicBezTo>
                    <a:pt x="190" y="773"/>
                    <a:pt x="177" y="750"/>
                    <a:pt x="177" y="723"/>
                  </a:cubicBezTo>
                  <a:cubicBezTo>
                    <a:pt x="177" y="712"/>
                    <a:pt x="177" y="709"/>
                    <a:pt x="180" y="695"/>
                  </a:cubicBezTo>
                  <a:cubicBezTo>
                    <a:pt x="235" y="479"/>
                    <a:pt x="289" y="263"/>
                    <a:pt x="343" y="47"/>
                  </a:cubicBezTo>
                  <a:cubicBezTo>
                    <a:pt x="378" y="293"/>
                    <a:pt x="414" y="538"/>
                    <a:pt x="449" y="784"/>
                  </a:cubicBezTo>
                  <a:cubicBezTo>
                    <a:pt x="449" y="797"/>
                    <a:pt x="452" y="811"/>
                    <a:pt x="466" y="811"/>
                  </a:cubicBezTo>
                  <a:cubicBezTo>
                    <a:pt x="479" y="811"/>
                    <a:pt x="486" y="797"/>
                    <a:pt x="493" y="790"/>
                  </a:cubicBezTo>
                  <a:cubicBezTo>
                    <a:pt x="654" y="539"/>
                    <a:pt x="815" y="288"/>
                    <a:pt x="976" y="37"/>
                  </a:cubicBezTo>
                  <a:cubicBezTo>
                    <a:pt x="919" y="265"/>
                    <a:pt x="862" y="492"/>
                    <a:pt x="806" y="719"/>
                  </a:cubicBezTo>
                  <a:cubicBezTo>
                    <a:pt x="792" y="763"/>
                    <a:pt x="792" y="773"/>
                    <a:pt x="697" y="773"/>
                  </a:cubicBezTo>
                  <a:cubicBezTo>
                    <a:pt x="676" y="773"/>
                    <a:pt x="663" y="773"/>
                    <a:pt x="663" y="797"/>
                  </a:cubicBezTo>
                  <a:cubicBezTo>
                    <a:pt x="663" y="811"/>
                    <a:pt x="676" y="811"/>
                    <a:pt x="680" y="811"/>
                  </a:cubicBezTo>
                  <a:cubicBezTo>
                    <a:pt x="730" y="810"/>
                    <a:pt x="780" y="809"/>
                    <a:pt x="829" y="807"/>
                  </a:cubicBezTo>
                  <a:cubicBezTo>
                    <a:pt x="877" y="807"/>
                    <a:pt x="928" y="811"/>
                    <a:pt x="979" y="811"/>
                  </a:cubicBezTo>
                  <a:cubicBezTo>
                    <a:pt x="986" y="811"/>
                    <a:pt x="999" y="811"/>
                    <a:pt x="999" y="787"/>
                  </a:cubicBezTo>
                  <a:cubicBezTo>
                    <a:pt x="999" y="773"/>
                    <a:pt x="989" y="773"/>
                    <a:pt x="969" y="773"/>
                  </a:cubicBezTo>
                  <a:cubicBezTo>
                    <a:pt x="925" y="773"/>
                    <a:pt x="891" y="773"/>
                    <a:pt x="891" y="753"/>
                  </a:cubicBezTo>
                  <a:cubicBezTo>
                    <a:pt x="891" y="750"/>
                    <a:pt x="891" y="746"/>
                    <a:pt x="894" y="726"/>
                  </a:cubicBezTo>
                  <a:cubicBezTo>
                    <a:pt x="947" y="515"/>
                    <a:pt x="1001" y="303"/>
                    <a:pt x="1054" y="92"/>
                  </a:cubicBezTo>
                  <a:cubicBezTo>
                    <a:pt x="1064" y="47"/>
                    <a:pt x="1067" y="34"/>
                    <a:pt x="1156" y="34"/>
                  </a:cubicBezTo>
                  <a:cubicBezTo>
                    <a:pt x="1183" y="34"/>
                    <a:pt x="1197" y="34"/>
                    <a:pt x="1197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76" name="Freeform: Shape 475"/>
            <p:cNvSpPr/>
            <p:nvPr/>
          </p:nvSpPr>
          <p:spPr>
            <a:xfrm>
              <a:off x="3976200" y="2157480"/>
              <a:ext cx="362160" cy="291960"/>
            </a:xfrm>
            <a:custGeom>
              <a:avLst/>
              <a:gdLst/>
              <a:ahLst/>
              <a:cxnLst/>
              <a:rect l="0" t="0" r="r" b="b"/>
              <a:pathLst>
                <a:path w="1006" h="811">
                  <a:moveTo>
                    <a:pt x="1006" y="10"/>
                  </a:moveTo>
                  <a:cubicBezTo>
                    <a:pt x="1002" y="7"/>
                    <a:pt x="1006" y="0"/>
                    <a:pt x="993" y="0"/>
                  </a:cubicBezTo>
                  <a:cubicBezTo>
                    <a:pt x="952" y="0"/>
                    <a:pt x="911" y="3"/>
                    <a:pt x="870" y="3"/>
                  </a:cubicBezTo>
                  <a:cubicBezTo>
                    <a:pt x="829" y="3"/>
                    <a:pt x="789" y="0"/>
                    <a:pt x="748" y="0"/>
                  </a:cubicBezTo>
                  <a:cubicBezTo>
                    <a:pt x="741" y="0"/>
                    <a:pt x="727" y="0"/>
                    <a:pt x="727" y="24"/>
                  </a:cubicBezTo>
                  <a:cubicBezTo>
                    <a:pt x="727" y="34"/>
                    <a:pt x="738" y="34"/>
                    <a:pt x="748" y="34"/>
                  </a:cubicBezTo>
                  <a:cubicBezTo>
                    <a:pt x="816" y="37"/>
                    <a:pt x="829" y="61"/>
                    <a:pt x="829" y="88"/>
                  </a:cubicBezTo>
                  <a:cubicBezTo>
                    <a:pt x="829" y="92"/>
                    <a:pt x="826" y="109"/>
                    <a:pt x="826" y="112"/>
                  </a:cubicBezTo>
                  <a:cubicBezTo>
                    <a:pt x="782" y="288"/>
                    <a:pt x="738" y="465"/>
                    <a:pt x="693" y="641"/>
                  </a:cubicBezTo>
                  <a:cubicBezTo>
                    <a:pt x="605" y="434"/>
                    <a:pt x="517" y="227"/>
                    <a:pt x="428" y="20"/>
                  </a:cubicBezTo>
                  <a:cubicBezTo>
                    <a:pt x="418" y="0"/>
                    <a:pt x="418" y="0"/>
                    <a:pt x="391" y="0"/>
                  </a:cubicBezTo>
                  <a:cubicBezTo>
                    <a:pt x="338" y="0"/>
                    <a:pt x="284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4"/>
                    <a:pt x="207" y="34"/>
                    <a:pt x="228" y="34"/>
                  </a:cubicBezTo>
                  <a:cubicBezTo>
                    <a:pt x="235" y="34"/>
                    <a:pt x="309" y="34"/>
                    <a:pt x="309" y="47"/>
                  </a:cubicBezTo>
                  <a:cubicBezTo>
                    <a:pt x="256" y="260"/>
                    <a:pt x="203" y="473"/>
                    <a:pt x="150" y="685"/>
                  </a:cubicBezTo>
                  <a:cubicBezTo>
                    <a:pt x="139" y="733"/>
                    <a:pt x="119" y="770"/>
                    <a:pt x="20" y="773"/>
                  </a:cubicBezTo>
                  <a:cubicBezTo>
                    <a:pt x="14" y="773"/>
                    <a:pt x="0" y="777"/>
                    <a:pt x="0" y="797"/>
                  </a:cubicBezTo>
                  <a:cubicBezTo>
                    <a:pt x="0" y="807"/>
                    <a:pt x="7" y="811"/>
                    <a:pt x="17" y="811"/>
                  </a:cubicBezTo>
                  <a:cubicBezTo>
                    <a:pt x="54" y="811"/>
                    <a:pt x="95" y="807"/>
                    <a:pt x="136" y="807"/>
                  </a:cubicBezTo>
                  <a:cubicBezTo>
                    <a:pt x="177" y="807"/>
                    <a:pt x="221" y="811"/>
                    <a:pt x="258" y="811"/>
                  </a:cubicBezTo>
                  <a:cubicBezTo>
                    <a:pt x="265" y="811"/>
                    <a:pt x="279" y="811"/>
                    <a:pt x="279" y="787"/>
                  </a:cubicBezTo>
                  <a:cubicBezTo>
                    <a:pt x="279" y="777"/>
                    <a:pt x="269" y="773"/>
                    <a:pt x="255" y="773"/>
                  </a:cubicBezTo>
                  <a:cubicBezTo>
                    <a:pt x="187" y="773"/>
                    <a:pt x="177" y="746"/>
                    <a:pt x="177" y="723"/>
                  </a:cubicBezTo>
                  <a:cubicBezTo>
                    <a:pt x="177" y="712"/>
                    <a:pt x="180" y="709"/>
                    <a:pt x="184" y="695"/>
                  </a:cubicBezTo>
                  <a:cubicBezTo>
                    <a:pt x="236" y="486"/>
                    <a:pt x="288" y="277"/>
                    <a:pt x="340" y="68"/>
                  </a:cubicBezTo>
                  <a:cubicBezTo>
                    <a:pt x="343" y="75"/>
                    <a:pt x="343" y="75"/>
                    <a:pt x="350" y="88"/>
                  </a:cubicBezTo>
                  <a:cubicBezTo>
                    <a:pt x="450" y="321"/>
                    <a:pt x="550" y="554"/>
                    <a:pt x="649" y="787"/>
                  </a:cubicBezTo>
                  <a:cubicBezTo>
                    <a:pt x="656" y="807"/>
                    <a:pt x="659" y="811"/>
                    <a:pt x="670" y="811"/>
                  </a:cubicBezTo>
                  <a:cubicBezTo>
                    <a:pt x="683" y="811"/>
                    <a:pt x="683" y="807"/>
                    <a:pt x="690" y="787"/>
                  </a:cubicBezTo>
                  <a:cubicBezTo>
                    <a:pt x="746" y="565"/>
                    <a:pt x="801" y="344"/>
                    <a:pt x="857" y="122"/>
                  </a:cubicBezTo>
                  <a:cubicBezTo>
                    <a:pt x="870" y="75"/>
                    <a:pt x="891" y="41"/>
                    <a:pt x="986" y="34"/>
                  </a:cubicBezTo>
                  <a:cubicBezTo>
                    <a:pt x="993" y="34"/>
                    <a:pt x="1006" y="34"/>
                    <a:pt x="100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77" name="Freeform: Shape 476"/>
            <p:cNvSpPr/>
            <p:nvPr/>
          </p:nvSpPr>
          <p:spPr>
            <a:xfrm>
              <a:off x="4368960" y="215748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63"/>
                  </a:moveTo>
                  <a:cubicBezTo>
                    <a:pt x="853" y="75"/>
                    <a:pt x="772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4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2" y="35"/>
                    <a:pt x="252" y="34"/>
                    <a:pt x="272" y="37"/>
                  </a:cubicBezTo>
                  <a:cubicBezTo>
                    <a:pt x="292" y="41"/>
                    <a:pt x="306" y="41"/>
                    <a:pt x="306" y="58"/>
                  </a:cubicBezTo>
                  <a:cubicBezTo>
                    <a:pt x="306" y="61"/>
                    <a:pt x="303" y="64"/>
                    <a:pt x="299" y="78"/>
                  </a:cubicBezTo>
                  <a:cubicBezTo>
                    <a:pt x="246" y="292"/>
                    <a:pt x="193" y="505"/>
                    <a:pt x="139" y="719"/>
                  </a:cubicBezTo>
                  <a:cubicBezTo>
                    <a:pt x="129" y="763"/>
                    <a:pt x="126" y="773"/>
                    <a:pt x="31" y="773"/>
                  </a:cubicBezTo>
                  <a:cubicBezTo>
                    <a:pt x="10" y="773"/>
                    <a:pt x="0" y="773"/>
                    <a:pt x="0" y="797"/>
                  </a:cubicBezTo>
                  <a:cubicBezTo>
                    <a:pt x="0" y="811"/>
                    <a:pt x="10" y="811"/>
                    <a:pt x="31" y="811"/>
                  </a:cubicBezTo>
                  <a:cubicBezTo>
                    <a:pt x="173" y="811"/>
                    <a:pt x="316" y="811"/>
                    <a:pt x="459" y="811"/>
                  </a:cubicBezTo>
                  <a:cubicBezTo>
                    <a:pt x="646" y="811"/>
                    <a:pt x="789" y="672"/>
                    <a:pt x="789" y="553"/>
                  </a:cubicBezTo>
                  <a:cubicBezTo>
                    <a:pt x="789" y="468"/>
                    <a:pt x="717" y="400"/>
                    <a:pt x="602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59"/>
                  </a:moveTo>
                  <a:cubicBezTo>
                    <a:pt x="744" y="261"/>
                    <a:pt x="639" y="377"/>
                    <a:pt x="496" y="377"/>
                  </a:cubicBezTo>
                  <a:cubicBezTo>
                    <a:pt x="437" y="377"/>
                    <a:pt x="378" y="377"/>
                    <a:pt x="320" y="377"/>
                  </a:cubicBezTo>
                  <a:cubicBezTo>
                    <a:pt x="344" y="278"/>
                    <a:pt x="369" y="180"/>
                    <a:pt x="394" y="81"/>
                  </a:cubicBezTo>
                  <a:cubicBezTo>
                    <a:pt x="405" y="41"/>
                    <a:pt x="408" y="34"/>
                    <a:pt x="459" y="34"/>
                  </a:cubicBezTo>
                  <a:cubicBezTo>
                    <a:pt x="510" y="34"/>
                    <a:pt x="561" y="34"/>
                    <a:pt x="612" y="34"/>
                  </a:cubicBezTo>
                  <a:cubicBezTo>
                    <a:pt x="717" y="34"/>
                    <a:pt x="744" y="105"/>
                    <a:pt x="744" y="159"/>
                  </a:cubicBezTo>
                  <a:moveTo>
                    <a:pt x="676" y="543"/>
                  </a:moveTo>
                  <a:cubicBezTo>
                    <a:pt x="676" y="658"/>
                    <a:pt x="571" y="773"/>
                    <a:pt x="428" y="773"/>
                  </a:cubicBezTo>
                  <a:cubicBezTo>
                    <a:pt x="374" y="773"/>
                    <a:pt x="320" y="773"/>
                    <a:pt x="265" y="773"/>
                  </a:cubicBezTo>
                  <a:cubicBezTo>
                    <a:pt x="248" y="773"/>
                    <a:pt x="248" y="773"/>
                    <a:pt x="241" y="773"/>
                  </a:cubicBezTo>
                  <a:cubicBezTo>
                    <a:pt x="228" y="773"/>
                    <a:pt x="224" y="770"/>
                    <a:pt x="224" y="760"/>
                  </a:cubicBezTo>
                  <a:cubicBezTo>
                    <a:pt x="224" y="756"/>
                    <a:pt x="224" y="756"/>
                    <a:pt x="231" y="733"/>
                  </a:cubicBezTo>
                  <a:cubicBezTo>
                    <a:pt x="258" y="623"/>
                    <a:pt x="286" y="513"/>
                    <a:pt x="313" y="404"/>
                  </a:cubicBezTo>
                  <a:cubicBezTo>
                    <a:pt x="389" y="404"/>
                    <a:pt x="465" y="404"/>
                    <a:pt x="540" y="404"/>
                  </a:cubicBezTo>
                  <a:cubicBezTo>
                    <a:pt x="653" y="404"/>
                    <a:pt x="676" y="488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78" name="Freeform: Shape 477"/>
            <p:cNvSpPr/>
            <p:nvPr/>
          </p:nvSpPr>
          <p:spPr>
            <a:xfrm>
              <a:off x="4872960" y="2127960"/>
              <a:ext cx="100440" cy="428760"/>
            </a:xfrm>
            <a:custGeom>
              <a:avLst/>
              <a:gdLst/>
              <a:ahLst/>
              <a:cxnLst/>
              <a:rect l="0" t="0" r="r" b="b"/>
              <a:pathLst>
                <a:path w="279" h="1191">
                  <a:moveTo>
                    <a:pt x="279" y="1177"/>
                  </a:moveTo>
                  <a:cubicBezTo>
                    <a:pt x="279" y="1174"/>
                    <a:pt x="279" y="1174"/>
                    <a:pt x="258" y="1153"/>
                  </a:cubicBezTo>
                  <a:cubicBezTo>
                    <a:pt x="109" y="1001"/>
                    <a:pt x="71" y="777"/>
                    <a:pt x="71" y="594"/>
                  </a:cubicBezTo>
                  <a:cubicBezTo>
                    <a:pt x="71" y="387"/>
                    <a:pt x="116" y="180"/>
                    <a:pt x="262" y="34"/>
                  </a:cubicBezTo>
                  <a:cubicBezTo>
                    <a:pt x="279" y="17"/>
                    <a:pt x="279" y="17"/>
                    <a:pt x="279" y="14"/>
                  </a:cubicBezTo>
                  <a:cubicBezTo>
                    <a:pt x="279" y="3"/>
                    <a:pt x="272" y="0"/>
                    <a:pt x="265" y="0"/>
                  </a:cubicBezTo>
                  <a:cubicBezTo>
                    <a:pt x="255" y="0"/>
                    <a:pt x="146" y="81"/>
                    <a:pt x="75" y="234"/>
                  </a:cubicBezTo>
                  <a:cubicBezTo>
                    <a:pt x="14" y="363"/>
                    <a:pt x="0" y="495"/>
                    <a:pt x="0" y="594"/>
                  </a:cubicBezTo>
                  <a:cubicBezTo>
                    <a:pt x="0" y="689"/>
                    <a:pt x="14" y="831"/>
                    <a:pt x="78" y="967"/>
                  </a:cubicBezTo>
                  <a:cubicBezTo>
                    <a:pt x="150" y="1113"/>
                    <a:pt x="255" y="1191"/>
                    <a:pt x="265" y="1191"/>
                  </a:cubicBezTo>
                  <a:cubicBezTo>
                    <a:pt x="272" y="1191"/>
                    <a:pt x="279" y="1187"/>
                    <a:pt x="279" y="11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79" name="Freeform: Shape 478"/>
            <p:cNvSpPr/>
            <p:nvPr/>
          </p:nvSpPr>
          <p:spPr>
            <a:xfrm>
              <a:off x="5019840" y="2164680"/>
              <a:ext cx="171360" cy="284400"/>
            </a:xfrm>
            <a:custGeom>
              <a:avLst/>
              <a:gdLst/>
              <a:ahLst/>
              <a:cxnLst/>
              <a:rect l="0" t="0" r="r" b="b"/>
              <a:pathLst>
                <a:path w="476" h="790">
                  <a:moveTo>
                    <a:pt x="476" y="583"/>
                  </a:moveTo>
                  <a:cubicBezTo>
                    <a:pt x="466" y="583"/>
                    <a:pt x="456" y="583"/>
                    <a:pt x="445" y="583"/>
                  </a:cubicBezTo>
                  <a:cubicBezTo>
                    <a:pt x="439" y="621"/>
                    <a:pt x="432" y="672"/>
                    <a:pt x="418" y="689"/>
                  </a:cubicBezTo>
                  <a:cubicBezTo>
                    <a:pt x="411" y="699"/>
                    <a:pt x="333" y="699"/>
                    <a:pt x="306" y="699"/>
                  </a:cubicBezTo>
                  <a:cubicBezTo>
                    <a:pt x="235" y="699"/>
                    <a:pt x="163" y="699"/>
                    <a:pt x="92" y="699"/>
                  </a:cubicBezTo>
                  <a:cubicBezTo>
                    <a:pt x="134" y="658"/>
                    <a:pt x="176" y="617"/>
                    <a:pt x="218" y="577"/>
                  </a:cubicBezTo>
                  <a:cubicBezTo>
                    <a:pt x="405" y="414"/>
                    <a:pt x="476" y="349"/>
                    <a:pt x="476" y="231"/>
                  </a:cubicBezTo>
                  <a:cubicBezTo>
                    <a:pt x="476" y="95"/>
                    <a:pt x="367" y="0"/>
                    <a:pt x="221" y="0"/>
                  </a:cubicBezTo>
                  <a:cubicBezTo>
                    <a:pt x="88" y="0"/>
                    <a:pt x="0" y="109"/>
                    <a:pt x="0" y="214"/>
                  </a:cubicBezTo>
                  <a:cubicBezTo>
                    <a:pt x="0" y="282"/>
                    <a:pt x="58" y="282"/>
                    <a:pt x="61" y="282"/>
                  </a:cubicBezTo>
                  <a:cubicBezTo>
                    <a:pt x="82" y="282"/>
                    <a:pt x="126" y="265"/>
                    <a:pt x="126" y="217"/>
                  </a:cubicBezTo>
                  <a:cubicBezTo>
                    <a:pt x="126" y="187"/>
                    <a:pt x="102" y="156"/>
                    <a:pt x="61" y="156"/>
                  </a:cubicBezTo>
                  <a:cubicBezTo>
                    <a:pt x="51" y="156"/>
                    <a:pt x="48" y="156"/>
                    <a:pt x="44" y="156"/>
                  </a:cubicBezTo>
                  <a:cubicBezTo>
                    <a:pt x="71" y="78"/>
                    <a:pt x="136" y="34"/>
                    <a:pt x="207" y="34"/>
                  </a:cubicBezTo>
                  <a:cubicBezTo>
                    <a:pt x="316" y="34"/>
                    <a:pt x="367" y="132"/>
                    <a:pt x="367" y="231"/>
                  </a:cubicBezTo>
                  <a:cubicBezTo>
                    <a:pt x="367" y="326"/>
                    <a:pt x="306" y="417"/>
                    <a:pt x="241" y="492"/>
                  </a:cubicBezTo>
                  <a:cubicBezTo>
                    <a:pt x="165" y="577"/>
                    <a:pt x="90" y="662"/>
                    <a:pt x="14" y="746"/>
                  </a:cubicBezTo>
                  <a:cubicBezTo>
                    <a:pt x="0" y="760"/>
                    <a:pt x="0" y="763"/>
                    <a:pt x="0" y="790"/>
                  </a:cubicBezTo>
                  <a:cubicBezTo>
                    <a:pt x="147" y="790"/>
                    <a:pt x="295" y="790"/>
                    <a:pt x="442" y="790"/>
                  </a:cubicBezTo>
                  <a:cubicBezTo>
                    <a:pt x="453" y="721"/>
                    <a:pt x="465" y="652"/>
                    <a:pt x="476" y="5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80" name="Freeform: Shape 479"/>
            <p:cNvSpPr/>
            <p:nvPr/>
          </p:nvSpPr>
          <p:spPr>
            <a:xfrm>
              <a:off x="5368680" y="2255040"/>
              <a:ext cx="195840" cy="282240"/>
            </a:xfrm>
            <a:custGeom>
              <a:avLst/>
              <a:gdLst/>
              <a:ahLst/>
              <a:cxnLst/>
              <a:rect l="0" t="0" r="r" b="b"/>
              <a:pathLst>
                <a:path w="544" h="784">
                  <a:moveTo>
                    <a:pt x="544" y="58"/>
                  </a:moveTo>
                  <a:cubicBezTo>
                    <a:pt x="544" y="37"/>
                    <a:pt x="530" y="0"/>
                    <a:pt x="483" y="0"/>
                  </a:cubicBezTo>
                  <a:cubicBezTo>
                    <a:pt x="459" y="0"/>
                    <a:pt x="408" y="7"/>
                    <a:pt x="357" y="58"/>
                  </a:cubicBezTo>
                  <a:cubicBezTo>
                    <a:pt x="306" y="17"/>
                    <a:pt x="258" y="14"/>
                    <a:pt x="231" y="14"/>
                  </a:cubicBezTo>
                  <a:cubicBezTo>
                    <a:pt x="119" y="14"/>
                    <a:pt x="37" y="95"/>
                    <a:pt x="37" y="187"/>
                  </a:cubicBezTo>
                  <a:cubicBezTo>
                    <a:pt x="37" y="241"/>
                    <a:pt x="65" y="285"/>
                    <a:pt x="92" y="309"/>
                  </a:cubicBezTo>
                  <a:cubicBezTo>
                    <a:pt x="78" y="329"/>
                    <a:pt x="58" y="366"/>
                    <a:pt x="58" y="410"/>
                  </a:cubicBezTo>
                  <a:cubicBezTo>
                    <a:pt x="58" y="444"/>
                    <a:pt x="71" y="492"/>
                    <a:pt x="109" y="516"/>
                  </a:cubicBezTo>
                  <a:cubicBezTo>
                    <a:pt x="37" y="536"/>
                    <a:pt x="0" y="587"/>
                    <a:pt x="0" y="634"/>
                  </a:cubicBezTo>
                  <a:cubicBezTo>
                    <a:pt x="0" y="719"/>
                    <a:pt x="116" y="784"/>
                    <a:pt x="262" y="784"/>
                  </a:cubicBezTo>
                  <a:cubicBezTo>
                    <a:pt x="405" y="784"/>
                    <a:pt x="527" y="723"/>
                    <a:pt x="527" y="631"/>
                  </a:cubicBezTo>
                  <a:cubicBezTo>
                    <a:pt x="527" y="590"/>
                    <a:pt x="510" y="529"/>
                    <a:pt x="452" y="495"/>
                  </a:cubicBezTo>
                  <a:cubicBezTo>
                    <a:pt x="388" y="461"/>
                    <a:pt x="320" y="461"/>
                    <a:pt x="245" y="461"/>
                  </a:cubicBezTo>
                  <a:cubicBezTo>
                    <a:pt x="214" y="461"/>
                    <a:pt x="163" y="461"/>
                    <a:pt x="156" y="461"/>
                  </a:cubicBezTo>
                  <a:cubicBezTo>
                    <a:pt x="116" y="458"/>
                    <a:pt x="92" y="421"/>
                    <a:pt x="92" y="380"/>
                  </a:cubicBezTo>
                  <a:cubicBezTo>
                    <a:pt x="92" y="377"/>
                    <a:pt x="92" y="349"/>
                    <a:pt x="112" y="326"/>
                  </a:cubicBezTo>
                  <a:cubicBezTo>
                    <a:pt x="160" y="360"/>
                    <a:pt x="207" y="363"/>
                    <a:pt x="231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5" y="102"/>
                    <a:pt x="374" y="75"/>
                  </a:cubicBezTo>
                  <a:cubicBezTo>
                    <a:pt x="418" y="34"/>
                    <a:pt x="462" y="27"/>
                    <a:pt x="483" y="27"/>
                  </a:cubicBezTo>
                  <a:cubicBezTo>
                    <a:pt x="487" y="27"/>
                    <a:pt x="490" y="27"/>
                    <a:pt x="496" y="27"/>
                  </a:cubicBezTo>
                  <a:cubicBezTo>
                    <a:pt x="483" y="34"/>
                    <a:pt x="476" y="47"/>
                    <a:pt x="476" y="61"/>
                  </a:cubicBezTo>
                  <a:cubicBezTo>
                    <a:pt x="476" y="81"/>
                    <a:pt x="490" y="95"/>
                    <a:pt x="510" y="95"/>
                  </a:cubicBezTo>
                  <a:cubicBezTo>
                    <a:pt x="523" y="95"/>
                    <a:pt x="544" y="88"/>
                    <a:pt x="544" y="58"/>
                  </a:cubicBezTo>
                  <a:moveTo>
                    <a:pt x="333" y="187"/>
                  </a:moveTo>
                  <a:cubicBezTo>
                    <a:pt x="333" y="221"/>
                    <a:pt x="333" y="258"/>
                    <a:pt x="316" y="288"/>
                  </a:cubicBezTo>
                  <a:cubicBezTo>
                    <a:pt x="306" y="302"/>
                    <a:pt x="279" y="336"/>
                    <a:pt x="231" y="336"/>
                  </a:cubicBezTo>
                  <a:cubicBezTo>
                    <a:pt x="126" y="336"/>
                    <a:pt x="126" y="217"/>
                    <a:pt x="126" y="190"/>
                  </a:cubicBezTo>
                  <a:cubicBezTo>
                    <a:pt x="126" y="156"/>
                    <a:pt x="129" y="119"/>
                    <a:pt x="146" y="88"/>
                  </a:cubicBezTo>
                  <a:cubicBezTo>
                    <a:pt x="156" y="75"/>
                    <a:pt x="184" y="41"/>
                    <a:pt x="231" y="41"/>
                  </a:cubicBezTo>
                  <a:cubicBezTo>
                    <a:pt x="333" y="41"/>
                    <a:pt x="333" y="159"/>
                    <a:pt x="333" y="187"/>
                  </a:cubicBezTo>
                  <a:moveTo>
                    <a:pt x="466" y="634"/>
                  </a:moveTo>
                  <a:cubicBezTo>
                    <a:pt x="466" y="699"/>
                    <a:pt x="381" y="756"/>
                    <a:pt x="265" y="756"/>
                  </a:cubicBezTo>
                  <a:cubicBezTo>
                    <a:pt x="143" y="756"/>
                    <a:pt x="61" y="695"/>
                    <a:pt x="61" y="634"/>
                  </a:cubicBezTo>
                  <a:cubicBezTo>
                    <a:pt x="61" y="580"/>
                    <a:pt x="105" y="536"/>
                    <a:pt x="160" y="533"/>
                  </a:cubicBezTo>
                  <a:cubicBezTo>
                    <a:pt x="182" y="533"/>
                    <a:pt x="205" y="533"/>
                    <a:pt x="228" y="533"/>
                  </a:cubicBezTo>
                  <a:cubicBezTo>
                    <a:pt x="333" y="533"/>
                    <a:pt x="466" y="533"/>
                    <a:pt x="466" y="6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81" name="Freeform: Shape 480"/>
            <p:cNvSpPr/>
            <p:nvPr/>
          </p:nvSpPr>
          <p:spPr>
            <a:xfrm>
              <a:off x="5582880" y="2149920"/>
              <a:ext cx="190800" cy="304200"/>
            </a:xfrm>
            <a:custGeom>
              <a:avLst/>
              <a:gdLst/>
              <a:ahLst/>
              <a:cxnLst/>
              <a:rect l="0" t="0" r="r" b="b"/>
              <a:pathLst>
                <a:path w="530" h="845">
                  <a:moveTo>
                    <a:pt x="530" y="577"/>
                  </a:moveTo>
                  <a:cubicBezTo>
                    <a:pt x="530" y="424"/>
                    <a:pt x="411" y="299"/>
                    <a:pt x="265" y="299"/>
                  </a:cubicBezTo>
                  <a:cubicBezTo>
                    <a:pt x="116" y="299"/>
                    <a:pt x="0" y="427"/>
                    <a:pt x="0" y="577"/>
                  </a:cubicBezTo>
                  <a:cubicBezTo>
                    <a:pt x="0" y="729"/>
                    <a:pt x="126" y="845"/>
                    <a:pt x="265" y="845"/>
                  </a:cubicBezTo>
                  <a:cubicBezTo>
                    <a:pt x="411" y="845"/>
                    <a:pt x="530" y="729"/>
                    <a:pt x="530" y="577"/>
                  </a:cubicBezTo>
                  <a:moveTo>
                    <a:pt x="432" y="567"/>
                  </a:moveTo>
                  <a:cubicBezTo>
                    <a:pt x="432" y="611"/>
                    <a:pt x="432" y="675"/>
                    <a:pt x="405" y="726"/>
                  </a:cubicBezTo>
                  <a:cubicBezTo>
                    <a:pt x="377" y="780"/>
                    <a:pt x="326" y="814"/>
                    <a:pt x="265" y="814"/>
                  </a:cubicBezTo>
                  <a:cubicBezTo>
                    <a:pt x="214" y="814"/>
                    <a:pt x="163" y="790"/>
                    <a:pt x="129" y="736"/>
                  </a:cubicBezTo>
                  <a:cubicBezTo>
                    <a:pt x="102" y="682"/>
                    <a:pt x="102" y="611"/>
                    <a:pt x="102" y="567"/>
                  </a:cubicBezTo>
                  <a:cubicBezTo>
                    <a:pt x="102" y="522"/>
                    <a:pt x="102" y="458"/>
                    <a:pt x="129" y="404"/>
                  </a:cubicBezTo>
                  <a:cubicBezTo>
                    <a:pt x="160" y="349"/>
                    <a:pt x="218" y="326"/>
                    <a:pt x="265" y="326"/>
                  </a:cubicBezTo>
                  <a:cubicBezTo>
                    <a:pt x="316" y="326"/>
                    <a:pt x="371" y="351"/>
                    <a:pt x="401" y="404"/>
                  </a:cubicBezTo>
                  <a:cubicBezTo>
                    <a:pt x="432" y="456"/>
                    <a:pt x="432" y="522"/>
                    <a:pt x="432" y="567"/>
                  </a:cubicBezTo>
                  <a:moveTo>
                    <a:pt x="415" y="44"/>
                  </a:moveTo>
                  <a:cubicBezTo>
                    <a:pt x="415" y="24"/>
                    <a:pt x="394" y="0"/>
                    <a:pt x="371" y="0"/>
                  </a:cubicBezTo>
                  <a:cubicBezTo>
                    <a:pt x="354" y="0"/>
                    <a:pt x="340" y="14"/>
                    <a:pt x="337" y="20"/>
                  </a:cubicBezTo>
                  <a:cubicBezTo>
                    <a:pt x="289" y="81"/>
                    <a:pt x="241" y="142"/>
                    <a:pt x="194" y="204"/>
                  </a:cubicBezTo>
                  <a:cubicBezTo>
                    <a:pt x="201" y="210"/>
                    <a:pt x="207" y="217"/>
                    <a:pt x="214" y="224"/>
                  </a:cubicBezTo>
                  <a:cubicBezTo>
                    <a:pt x="274" y="176"/>
                    <a:pt x="334" y="129"/>
                    <a:pt x="394" y="81"/>
                  </a:cubicBezTo>
                  <a:cubicBezTo>
                    <a:pt x="405" y="71"/>
                    <a:pt x="415" y="58"/>
                    <a:pt x="415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82" name="Freeform: Shape 481"/>
            <p:cNvSpPr/>
            <p:nvPr/>
          </p:nvSpPr>
          <p:spPr>
            <a:xfrm>
              <a:off x="5812920" y="2257560"/>
              <a:ext cx="164160" cy="196560"/>
            </a:xfrm>
            <a:custGeom>
              <a:avLst/>
              <a:gdLst/>
              <a:ahLst/>
              <a:cxnLst/>
              <a:rect l="0" t="0" r="r" b="b"/>
              <a:pathLst>
                <a:path w="456" h="546">
                  <a:moveTo>
                    <a:pt x="456" y="390"/>
                  </a:moveTo>
                  <a:cubicBezTo>
                    <a:pt x="456" y="380"/>
                    <a:pt x="442" y="380"/>
                    <a:pt x="439" y="380"/>
                  </a:cubicBezTo>
                  <a:cubicBezTo>
                    <a:pt x="428" y="380"/>
                    <a:pt x="425" y="383"/>
                    <a:pt x="425" y="390"/>
                  </a:cubicBezTo>
                  <a:cubicBezTo>
                    <a:pt x="391" y="502"/>
                    <a:pt x="313" y="516"/>
                    <a:pt x="269" y="516"/>
                  </a:cubicBezTo>
                  <a:cubicBezTo>
                    <a:pt x="204" y="516"/>
                    <a:pt x="99" y="465"/>
                    <a:pt x="99" y="275"/>
                  </a:cubicBezTo>
                  <a:cubicBezTo>
                    <a:pt x="99" y="81"/>
                    <a:pt x="197" y="31"/>
                    <a:pt x="262" y="31"/>
                  </a:cubicBezTo>
                  <a:cubicBezTo>
                    <a:pt x="272" y="31"/>
                    <a:pt x="347" y="31"/>
                    <a:pt x="388" y="75"/>
                  </a:cubicBezTo>
                  <a:cubicBezTo>
                    <a:pt x="340" y="78"/>
                    <a:pt x="333" y="112"/>
                    <a:pt x="333" y="129"/>
                  </a:cubicBezTo>
                  <a:cubicBezTo>
                    <a:pt x="333" y="159"/>
                    <a:pt x="354" y="183"/>
                    <a:pt x="388" y="183"/>
                  </a:cubicBezTo>
                  <a:cubicBezTo>
                    <a:pt x="418" y="183"/>
                    <a:pt x="442" y="163"/>
                    <a:pt x="442" y="129"/>
                  </a:cubicBezTo>
                  <a:cubicBezTo>
                    <a:pt x="442" y="47"/>
                    <a:pt x="350" y="0"/>
                    <a:pt x="258" y="0"/>
                  </a:cubicBezTo>
                  <a:cubicBezTo>
                    <a:pt x="109" y="0"/>
                    <a:pt x="0" y="129"/>
                    <a:pt x="0" y="275"/>
                  </a:cubicBezTo>
                  <a:cubicBezTo>
                    <a:pt x="0" y="427"/>
                    <a:pt x="119" y="546"/>
                    <a:pt x="258" y="546"/>
                  </a:cubicBezTo>
                  <a:cubicBezTo>
                    <a:pt x="418" y="546"/>
                    <a:pt x="456" y="404"/>
                    <a:pt x="456" y="3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83" name="Freeform: Shape 482"/>
            <p:cNvSpPr/>
            <p:nvPr/>
          </p:nvSpPr>
          <p:spPr>
            <a:xfrm>
              <a:off x="6147000" y="2257560"/>
              <a:ext cx="140760" cy="196560"/>
            </a:xfrm>
            <a:custGeom>
              <a:avLst/>
              <a:gdLst/>
              <a:ahLst/>
              <a:cxnLst/>
              <a:rect l="0" t="0" r="r" b="b"/>
              <a:pathLst>
                <a:path w="391" h="546">
                  <a:moveTo>
                    <a:pt x="391" y="380"/>
                  </a:moveTo>
                  <a:cubicBezTo>
                    <a:pt x="391" y="319"/>
                    <a:pt x="354" y="282"/>
                    <a:pt x="340" y="268"/>
                  </a:cubicBezTo>
                  <a:cubicBezTo>
                    <a:pt x="299" y="231"/>
                    <a:pt x="255" y="221"/>
                    <a:pt x="204" y="210"/>
                  </a:cubicBezTo>
                  <a:cubicBezTo>
                    <a:pt x="136" y="197"/>
                    <a:pt x="58" y="183"/>
                    <a:pt x="58" y="112"/>
                  </a:cubicBezTo>
                  <a:cubicBezTo>
                    <a:pt x="58" y="71"/>
                    <a:pt x="88" y="24"/>
                    <a:pt x="190" y="24"/>
                  </a:cubicBezTo>
                  <a:cubicBezTo>
                    <a:pt x="323" y="24"/>
                    <a:pt x="326" y="129"/>
                    <a:pt x="330" y="166"/>
                  </a:cubicBezTo>
                  <a:cubicBezTo>
                    <a:pt x="330" y="176"/>
                    <a:pt x="339" y="173"/>
                    <a:pt x="343" y="176"/>
                  </a:cubicBezTo>
                  <a:cubicBezTo>
                    <a:pt x="360" y="176"/>
                    <a:pt x="360" y="173"/>
                    <a:pt x="360" y="149"/>
                  </a:cubicBezTo>
                  <a:cubicBezTo>
                    <a:pt x="360" y="109"/>
                    <a:pt x="360" y="68"/>
                    <a:pt x="360" y="27"/>
                  </a:cubicBezTo>
                  <a:cubicBezTo>
                    <a:pt x="360" y="7"/>
                    <a:pt x="360" y="0"/>
                    <a:pt x="347" y="0"/>
                  </a:cubicBezTo>
                  <a:cubicBezTo>
                    <a:pt x="340" y="0"/>
                    <a:pt x="340" y="0"/>
                    <a:pt x="323" y="14"/>
                  </a:cubicBezTo>
                  <a:cubicBezTo>
                    <a:pt x="320" y="20"/>
                    <a:pt x="306" y="31"/>
                    <a:pt x="303" y="34"/>
                  </a:cubicBezTo>
                  <a:cubicBezTo>
                    <a:pt x="258" y="0"/>
                    <a:pt x="207" y="0"/>
                    <a:pt x="190" y="0"/>
                  </a:cubicBezTo>
                  <a:cubicBezTo>
                    <a:pt x="44" y="0"/>
                    <a:pt x="0" y="81"/>
                    <a:pt x="0" y="146"/>
                  </a:cubicBezTo>
                  <a:cubicBezTo>
                    <a:pt x="0" y="187"/>
                    <a:pt x="17" y="221"/>
                    <a:pt x="51" y="248"/>
                  </a:cubicBezTo>
                  <a:cubicBezTo>
                    <a:pt x="88" y="278"/>
                    <a:pt x="122" y="285"/>
                    <a:pt x="207" y="302"/>
                  </a:cubicBezTo>
                  <a:cubicBezTo>
                    <a:pt x="235" y="309"/>
                    <a:pt x="333" y="326"/>
                    <a:pt x="333" y="410"/>
                  </a:cubicBezTo>
                  <a:cubicBezTo>
                    <a:pt x="333" y="472"/>
                    <a:pt x="289" y="519"/>
                    <a:pt x="197" y="519"/>
                  </a:cubicBezTo>
                  <a:cubicBezTo>
                    <a:pt x="99" y="519"/>
                    <a:pt x="54" y="451"/>
                    <a:pt x="31" y="349"/>
                  </a:cubicBezTo>
                  <a:cubicBezTo>
                    <a:pt x="27" y="336"/>
                    <a:pt x="27" y="332"/>
                    <a:pt x="14" y="332"/>
                  </a:cubicBezTo>
                  <a:cubicBezTo>
                    <a:pt x="0" y="332"/>
                    <a:pt x="0" y="339"/>
                    <a:pt x="0" y="360"/>
                  </a:cubicBezTo>
                  <a:cubicBezTo>
                    <a:pt x="0" y="413"/>
                    <a:pt x="0" y="466"/>
                    <a:pt x="0" y="519"/>
                  </a:cubicBezTo>
                  <a:cubicBezTo>
                    <a:pt x="0" y="539"/>
                    <a:pt x="0" y="546"/>
                    <a:pt x="14" y="546"/>
                  </a:cubicBezTo>
                  <a:cubicBezTo>
                    <a:pt x="17" y="546"/>
                    <a:pt x="20" y="546"/>
                    <a:pt x="41" y="522"/>
                  </a:cubicBezTo>
                  <a:cubicBezTo>
                    <a:pt x="44" y="519"/>
                    <a:pt x="44" y="519"/>
                    <a:pt x="65" y="495"/>
                  </a:cubicBezTo>
                  <a:cubicBezTo>
                    <a:pt x="119" y="546"/>
                    <a:pt x="173" y="546"/>
                    <a:pt x="197" y="546"/>
                  </a:cubicBezTo>
                  <a:cubicBezTo>
                    <a:pt x="333" y="546"/>
                    <a:pt x="391" y="465"/>
                    <a:pt x="391" y="3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84" name="Freeform: Shape 483"/>
            <p:cNvSpPr/>
            <p:nvPr/>
          </p:nvSpPr>
          <p:spPr>
            <a:xfrm>
              <a:off x="6313320" y="2257560"/>
              <a:ext cx="190800" cy="196560"/>
            </a:xfrm>
            <a:custGeom>
              <a:avLst/>
              <a:gdLst/>
              <a:ahLst/>
              <a:cxnLst/>
              <a:rect l="0" t="0" r="r" b="b"/>
              <a:pathLst>
                <a:path w="530" h="546">
                  <a:moveTo>
                    <a:pt x="530" y="278"/>
                  </a:moveTo>
                  <a:cubicBezTo>
                    <a:pt x="530" y="126"/>
                    <a:pt x="411" y="0"/>
                    <a:pt x="265" y="0"/>
                  </a:cubicBezTo>
                  <a:cubicBezTo>
                    <a:pt x="116" y="0"/>
                    <a:pt x="0" y="129"/>
                    <a:pt x="0" y="278"/>
                  </a:cubicBezTo>
                  <a:cubicBezTo>
                    <a:pt x="0" y="431"/>
                    <a:pt x="126" y="546"/>
                    <a:pt x="265" y="546"/>
                  </a:cubicBezTo>
                  <a:cubicBezTo>
                    <a:pt x="411" y="546"/>
                    <a:pt x="530" y="431"/>
                    <a:pt x="530" y="278"/>
                  </a:cubicBezTo>
                  <a:moveTo>
                    <a:pt x="432" y="268"/>
                  </a:moveTo>
                  <a:cubicBezTo>
                    <a:pt x="432" y="312"/>
                    <a:pt x="432" y="377"/>
                    <a:pt x="405" y="427"/>
                  </a:cubicBezTo>
                  <a:cubicBezTo>
                    <a:pt x="377" y="482"/>
                    <a:pt x="326" y="516"/>
                    <a:pt x="265" y="516"/>
                  </a:cubicBezTo>
                  <a:cubicBezTo>
                    <a:pt x="214" y="516"/>
                    <a:pt x="163" y="492"/>
                    <a:pt x="129" y="438"/>
                  </a:cubicBezTo>
                  <a:cubicBezTo>
                    <a:pt x="102" y="383"/>
                    <a:pt x="102" y="312"/>
                    <a:pt x="102" y="268"/>
                  </a:cubicBezTo>
                  <a:cubicBezTo>
                    <a:pt x="102" y="224"/>
                    <a:pt x="102" y="159"/>
                    <a:pt x="129" y="105"/>
                  </a:cubicBezTo>
                  <a:cubicBezTo>
                    <a:pt x="160" y="51"/>
                    <a:pt x="218" y="27"/>
                    <a:pt x="265" y="27"/>
                  </a:cubicBezTo>
                  <a:cubicBezTo>
                    <a:pt x="320" y="27"/>
                    <a:pt x="371" y="53"/>
                    <a:pt x="401" y="105"/>
                  </a:cubicBezTo>
                  <a:cubicBezTo>
                    <a:pt x="432" y="158"/>
                    <a:pt x="432" y="224"/>
                    <a:pt x="432" y="2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85" name="Freeform: Shape 484"/>
            <p:cNvSpPr/>
            <p:nvPr/>
          </p:nvSpPr>
          <p:spPr>
            <a:xfrm>
              <a:off x="6674400" y="2152440"/>
              <a:ext cx="95400" cy="296640"/>
            </a:xfrm>
            <a:custGeom>
              <a:avLst/>
              <a:gdLst/>
              <a:ahLst/>
              <a:cxnLst/>
              <a:rect l="0" t="0" r="r" b="b"/>
              <a:pathLst>
                <a:path w="265" h="824">
                  <a:moveTo>
                    <a:pt x="265" y="824"/>
                  </a:moveTo>
                  <a:cubicBezTo>
                    <a:pt x="265" y="812"/>
                    <a:pt x="265" y="799"/>
                    <a:pt x="265" y="787"/>
                  </a:cubicBezTo>
                  <a:cubicBezTo>
                    <a:pt x="184" y="787"/>
                    <a:pt x="170" y="787"/>
                    <a:pt x="170" y="733"/>
                  </a:cubicBezTo>
                  <a:cubicBezTo>
                    <a:pt x="170" y="488"/>
                    <a:pt x="170" y="244"/>
                    <a:pt x="170" y="0"/>
                  </a:cubicBezTo>
                  <a:cubicBezTo>
                    <a:pt x="113" y="5"/>
                    <a:pt x="57" y="9"/>
                    <a:pt x="0" y="14"/>
                  </a:cubicBezTo>
                  <a:cubicBezTo>
                    <a:pt x="0" y="25"/>
                    <a:pt x="0" y="36"/>
                    <a:pt x="0" y="47"/>
                  </a:cubicBezTo>
                  <a:cubicBezTo>
                    <a:pt x="82" y="47"/>
                    <a:pt x="92" y="58"/>
                    <a:pt x="92" y="115"/>
                  </a:cubicBezTo>
                  <a:cubicBezTo>
                    <a:pt x="92" y="321"/>
                    <a:pt x="92" y="527"/>
                    <a:pt x="92" y="733"/>
                  </a:cubicBezTo>
                  <a:cubicBezTo>
                    <a:pt x="92" y="787"/>
                    <a:pt x="78" y="787"/>
                    <a:pt x="0" y="787"/>
                  </a:cubicBezTo>
                  <a:cubicBezTo>
                    <a:pt x="0" y="799"/>
                    <a:pt x="0" y="812"/>
                    <a:pt x="0" y="824"/>
                  </a:cubicBezTo>
                  <a:cubicBezTo>
                    <a:pt x="44" y="823"/>
                    <a:pt x="88" y="822"/>
                    <a:pt x="133" y="821"/>
                  </a:cubicBezTo>
                  <a:cubicBezTo>
                    <a:pt x="177" y="822"/>
                    <a:pt x="221" y="823"/>
                    <a:pt x="265" y="8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86" name="Freeform: Shape 485"/>
            <p:cNvSpPr/>
            <p:nvPr/>
          </p:nvSpPr>
          <p:spPr>
            <a:xfrm>
              <a:off x="6791760" y="2257560"/>
              <a:ext cx="166320" cy="196560"/>
            </a:xfrm>
            <a:custGeom>
              <a:avLst/>
              <a:gdLst/>
              <a:ahLst/>
              <a:cxnLst/>
              <a:rect l="0" t="0" r="r" b="b"/>
              <a:pathLst>
                <a:path w="462" h="546">
                  <a:moveTo>
                    <a:pt x="462" y="390"/>
                  </a:moveTo>
                  <a:cubicBezTo>
                    <a:pt x="462" y="380"/>
                    <a:pt x="452" y="377"/>
                    <a:pt x="445" y="377"/>
                  </a:cubicBezTo>
                  <a:cubicBezTo>
                    <a:pt x="435" y="377"/>
                    <a:pt x="432" y="383"/>
                    <a:pt x="432" y="394"/>
                  </a:cubicBezTo>
                  <a:cubicBezTo>
                    <a:pt x="388" y="516"/>
                    <a:pt x="282" y="516"/>
                    <a:pt x="269" y="516"/>
                  </a:cubicBezTo>
                  <a:cubicBezTo>
                    <a:pt x="211" y="516"/>
                    <a:pt x="163" y="482"/>
                    <a:pt x="136" y="438"/>
                  </a:cubicBezTo>
                  <a:cubicBezTo>
                    <a:pt x="99" y="380"/>
                    <a:pt x="99" y="302"/>
                    <a:pt x="99" y="258"/>
                  </a:cubicBezTo>
                  <a:cubicBezTo>
                    <a:pt x="210" y="258"/>
                    <a:pt x="321" y="258"/>
                    <a:pt x="432" y="258"/>
                  </a:cubicBezTo>
                  <a:cubicBezTo>
                    <a:pt x="459" y="258"/>
                    <a:pt x="462" y="258"/>
                    <a:pt x="462" y="234"/>
                  </a:cubicBezTo>
                  <a:cubicBezTo>
                    <a:pt x="462" y="115"/>
                    <a:pt x="398" y="0"/>
                    <a:pt x="248" y="0"/>
                  </a:cubicBezTo>
                  <a:cubicBezTo>
                    <a:pt x="109" y="0"/>
                    <a:pt x="0" y="122"/>
                    <a:pt x="0" y="271"/>
                  </a:cubicBezTo>
                  <a:cubicBezTo>
                    <a:pt x="0" y="431"/>
                    <a:pt x="126" y="546"/>
                    <a:pt x="262" y="546"/>
                  </a:cubicBezTo>
                  <a:cubicBezTo>
                    <a:pt x="408" y="546"/>
                    <a:pt x="462" y="414"/>
                    <a:pt x="462" y="390"/>
                  </a:cubicBezTo>
                  <a:moveTo>
                    <a:pt x="384" y="234"/>
                  </a:moveTo>
                  <a:cubicBezTo>
                    <a:pt x="289" y="234"/>
                    <a:pt x="194" y="234"/>
                    <a:pt x="99" y="234"/>
                  </a:cubicBezTo>
                  <a:cubicBezTo>
                    <a:pt x="105" y="58"/>
                    <a:pt x="207" y="27"/>
                    <a:pt x="248" y="27"/>
                  </a:cubicBezTo>
                  <a:cubicBezTo>
                    <a:pt x="371" y="27"/>
                    <a:pt x="384" y="187"/>
                    <a:pt x="384" y="2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87" name="Freeform: Shape 486"/>
            <p:cNvSpPr/>
            <p:nvPr/>
          </p:nvSpPr>
          <p:spPr>
            <a:xfrm>
              <a:off x="7122240" y="2185560"/>
              <a:ext cx="134640" cy="268560"/>
            </a:xfrm>
            <a:custGeom>
              <a:avLst/>
              <a:gdLst/>
              <a:ahLst/>
              <a:cxnLst/>
              <a:rect l="0" t="0" r="r" b="b"/>
              <a:pathLst>
                <a:path w="374" h="746">
                  <a:moveTo>
                    <a:pt x="374" y="587"/>
                  </a:moveTo>
                  <a:cubicBezTo>
                    <a:pt x="374" y="564"/>
                    <a:pt x="374" y="542"/>
                    <a:pt x="374" y="519"/>
                  </a:cubicBezTo>
                  <a:cubicBezTo>
                    <a:pt x="364" y="519"/>
                    <a:pt x="354" y="519"/>
                    <a:pt x="343" y="519"/>
                  </a:cubicBezTo>
                  <a:cubicBezTo>
                    <a:pt x="343" y="541"/>
                    <a:pt x="343" y="562"/>
                    <a:pt x="343" y="583"/>
                  </a:cubicBezTo>
                  <a:cubicBezTo>
                    <a:pt x="343" y="672"/>
                    <a:pt x="306" y="716"/>
                    <a:pt x="262" y="716"/>
                  </a:cubicBezTo>
                  <a:cubicBezTo>
                    <a:pt x="184" y="716"/>
                    <a:pt x="184" y="607"/>
                    <a:pt x="184" y="587"/>
                  </a:cubicBezTo>
                  <a:cubicBezTo>
                    <a:pt x="184" y="477"/>
                    <a:pt x="184" y="368"/>
                    <a:pt x="184" y="258"/>
                  </a:cubicBezTo>
                  <a:cubicBezTo>
                    <a:pt x="240" y="258"/>
                    <a:pt x="297" y="258"/>
                    <a:pt x="354" y="258"/>
                  </a:cubicBezTo>
                  <a:cubicBezTo>
                    <a:pt x="354" y="245"/>
                    <a:pt x="354" y="233"/>
                    <a:pt x="354" y="221"/>
                  </a:cubicBezTo>
                  <a:cubicBezTo>
                    <a:pt x="297" y="221"/>
                    <a:pt x="240" y="221"/>
                    <a:pt x="184" y="221"/>
                  </a:cubicBezTo>
                  <a:cubicBezTo>
                    <a:pt x="184" y="147"/>
                    <a:pt x="184" y="74"/>
                    <a:pt x="184" y="0"/>
                  </a:cubicBezTo>
                  <a:cubicBezTo>
                    <a:pt x="173" y="0"/>
                    <a:pt x="163" y="0"/>
                    <a:pt x="153" y="0"/>
                  </a:cubicBezTo>
                  <a:cubicBezTo>
                    <a:pt x="153" y="98"/>
                    <a:pt x="116" y="227"/>
                    <a:pt x="0" y="231"/>
                  </a:cubicBezTo>
                  <a:cubicBezTo>
                    <a:pt x="0" y="240"/>
                    <a:pt x="0" y="249"/>
                    <a:pt x="0" y="258"/>
                  </a:cubicBezTo>
                  <a:cubicBezTo>
                    <a:pt x="34" y="258"/>
                    <a:pt x="68" y="258"/>
                    <a:pt x="102" y="258"/>
                  </a:cubicBezTo>
                  <a:cubicBezTo>
                    <a:pt x="102" y="368"/>
                    <a:pt x="102" y="477"/>
                    <a:pt x="102" y="587"/>
                  </a:cubicBezTo>
                  <a:cubicBezTo>
                    <a:pt x="102" y="733"/>
                    <a:pt x="211" y="746"/>
                    <a:pt x="255" y="746"/>
                  </a:cubicBezTo>
                  <a:cubicBezTo>
                    <a:pt x="340" y="746"/>
                    <a:pt x="374" y="662"/>
                    <a:pt x="374" y="5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88" name="Freeform: Shape 487"/>
            <p:cNvSpPr/>
            <p:nvPr/>
          </p:nvSpPr>
          <p:spPr>
            <a:xfrm>
              <a:off x="7293600" y="2260080"/>
              <a:ext cx="144360" cy="189360"/>
            </a:xfrm>
            <a:custGeom>
              <a:avLst/>
              <a:gdLst/>
              <a:ahLst/>
              <a:cxnLst/>
              <a:rect l="0" t="0" r="r" b="b"/>
              <a:pathLst>
                <a:path w="401" h="526">
                  <a:moveTo>
                    <a:pt x="401" y="75"/>
                  </a:moveTo>
                  <a:cubicBezTo>
                    <a:pt x="401" y="34"/>
                    <a:pt x="364" y="0"/>
                    <a:pt x="313" y="0"/>
                  </a:cubicBezTo>
                  <a:cubicBezTo>
                    <a:pt x="224" y="0"/>
                    <a:pt x="180" y="81"/>
                    <a:pt x="163" y="132"/>
                  </a:cubicBezTo>
                  <a:cubicBezTo>
                    <a:pt x="163" y="88"/>
                    <a:pt x="163" y="44"/>
                    <a:pt x="163" y="0"/>
                  </a:cubicBezTo>
                  <a:cubicBezTo>
                    <a:pt x="109" y="5"/>
                    <a:pt x="54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2" y="51"/>
                    <a:pt x="92" y="58"/>
                    <a:pt x="92" y="119"/>
                  </a:cubicBezTo>
                  <a:cubicBezTo>
                    <a:pt x="92" y="224"/>
                    <a:pt x="92" y="329"/>
                    <a:pt x="92" y="434"/>
                  </a:cubicBezTo>
                  <a:cubicBezTo>
                    <a:pt x="92" y="488"/>
                    <a:pt x="78" y="488"/>
                    <a:pt x="0" y="488"/>
                  </a:cubicBezTo>
                  <a:cubicBezTo>
                    <a:pt x="0" y="501"/>
                    <a:pt x="0" y="513"/>
                    <a:pt x="0" y="526"/>
                  </a:cubicBezTo>
                  <a:cubicBezTo>
                    <a:pt x="45" y="525"/>
                    <a:pt x="91" y="524"/>
                    <a:pt x="136" y="522"/>
                  </a:cubicBezTo>
                  <a:cubicBezTo>
                    <a:pt x="184" y="522"/>
                    <a:pt x="238" y="522"/>
                    <a:pt x="286" y="526"/>
                  </a:cubicBezTo>
                  <a:cubicBezTo>
                    <a:pt x="286" y="513"/>
                    <a:pt x="286" y="501"/>
                    <a:pt x="286" y="488"/>
                  </a:cubicBezTo>
                  <a:cubicBezTo>
                    <a:pt x="278" y="488"/>
                    <a:pt x="270" y="488"/>
                    <a:pt x="262" y="488"/>
                  </a:cubicBezTo>
                  <a:cubicBezTo>
                    <a:pt x="173" y="488"/>
                    <a:pt x="170" y="475"/>
                    <a:pt x="170" y="434"/>
                  </a:cubicBezTo>
                  <a:cubicBezTo>
                    <a:pt x="170" y="373"/>
                    <a:pt x="170" y="312"/>
                    <a:pt x="170" y="251"/>
                  </a:cubicBezTo>
                  <a:cubicBezTo>
                    <a:pt x="170" y="132"/>
                    <a:pt x="221" y="27"/>
                    <a:pt x="313" y="27"/>
                  </a:cubicBezTo>
                  <a:cubicBezTo>
                    <a:pt x="320" y="27"/>
                    <a:pt x="320" y="27"/>
                    <a:pt x="323" y="27"/>
                  </a:cubicBezTo>
                  <a:cubicBezTo>
                    <a:pt x="320" y="31"/>
                    <a:pt x="296" y="44"/>
                    <a:pt x="296" y="75"/>
                  </a:cubicBezTo>
                  <a:cubicBezTo>
                    <a:pt x="296" y="109"/>
                    <a:pt x="323" y="126"/>
                    <a:pt x="347" y="126"/>
                  </a:cubicBezTo>
                  <a:cubicBezTo>
                    <a:pt x="371" y="126"/>
                    <a:pt x="401" y="112"/>
                    <a:pt x="401" y="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89" name="Freeform: Shape 488"/>
            <p:cNvSpPr/>
            <p:nvPr/>
          </p:nvSpPr>
          <p:spPr>
            <a:xfrm>
              <a:off x="7461360" y="2257560"/>
              <a:ext cx="190800" cy="196560"/>
            </a:xfrm>
            <a:custGeom>
              <a:avLst/>
              <a:gdLst/>
              <a:ahLst/>
              <a:cxnLst/>
              <a:rect l="0" t="0" r="r" b="b"/>
              <a:pathLst>
                <a:path w="530" h="546">
                  <a:moveTo>
                    <a:pt x="530" y="278"/>
                  </a:moveTo>
                  <a:cubicBezTo>
                    <a:pt x="530" y="126"/>
                    <a:pt x="411" y="0"/>
                    <a:pt x="265" y="0"/>
                  </a:cubicBezTo>
                  <a:cubicBezTo>
                    <a:pt x="116" y="0"/>
                    <a:pt x="0" y="129"/>
                    <a:pt x="0" y="278"/>
                  </a:cubicBezTo>
                  <a:cubicBezTo>
                    <a:pt x="0" y="431"/>
                    <a:pt x="126" y="546"/>
                    <a:pt x="265" y="546"/>
                  </a:cubicBezTo>
                  <a:cubicBezTo>
                    <a:pt x="408" y="546"/>
                    <a:pt x="530" y="431"/>
                    <a:pt x="530" y="278"/>
                  </a:cubicBezTo>
                  <a:moveTo>
                    <a:pt x="432" y="268"/>
                  </a:moveTo>
                  <a:cubicBezTo>
                    <a:pt x="432" y="312"/>
                    <a:pt x="432" y="377"/>
                    <a:pt x="405" y="427"/>
                  </a:cubicBezTo>
                  <a:cubicBezTo>
                    <a:pt x="377" y="482"/>
                    <a:pt x="326" y="516"/>
                    <a:pt x="265" y="516"/>
                  </a:cubicBezTo>
                  <a:cubicBezTo>
                    <a:pt x="214" y="516"/>
                    <a:pt x="163" y="492"/>
                    <a:pt x="129" y="438"/>
                  </a:cubicBezTo>
                  <a:cubicBezTo>
                    <a:pt x="99" y="383"/>
                    <a:pt x="99" y="312"/>
                    <a:pt x="99" y="268"/>
                  </a:cubicBezTo>
                  <a:cubicBezTo>
                    <a:pt x="99" y="224"/>
                    <a:pt x="99" y="159"/>
                    <a:pt x="129" y="105"/>
                  </a:cubicBezTo>
                  <a:cubicBezTo>
                    <a:pt x="160" y="51"/>
                    <a:pt x="218" y="27"/>
                    <a:pt x="265" y="27"/>
                  </a:cubicBezTo>
                  <a:cubicBezTo>
                    <a:pt x="316" y="27"/>
                    <a:pt x="371" y="53"/>
                    <a:pt x="401" y="105"/>
                  </a:cubicBezTo>
                  <a:cubicBezTo>
                    <a:pt x="432" y="158"/>
                    <a:pt x="432" y="224"/>
                    <a:pt x="432" y="2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90" name="Freeform: Shape 489"/>
            <p:cNvSpPr/>
            <p:nvPr/>
          </p:nvSpPr>
          <p:spPr>
            <a:xfrm>
              <a:off x="7678080" y="2260080"/>
              <a:ext cx="216720" cy="189360"/>
            </a:xfrm>
            <a:custGeom>
              <a:avLst/>
              <a:gdLst/>
              <a:ahLst/>
              <a:cxnLst/>
              <a:rect l="0" t="0" r="r" b="b"/>
              <a:pathLst>
                <a:path w="602" h="526">
                  <a:moveTo>
                    <a:pt x="602" y="526"/>
                  </a:moveTo>
                  <a:cubicBezTo>
                    <a:pt x="602" y="513"/>
                    <a:pt x="602" y="501"/>
                    <a:pt x="602" y="488"/>
                  </a:cubicBezTo>
                  <a:cubicBezTo>
                    <a:pt x="540" y="488"/>
                    <a:pt x="510" y="488"/>
                    <a:pt x="510" y="455"/>
                  </a:cubicBezTo>
                  <a:cubicBezTo>
                    <a:pt x="510" y="379"/>
                    <a:pt x="510" y="303"/>
                    <a:pt x="510" y="227"/>
                  </a:cubicBezTo>
                  <a:cubicBezTo>
                    <a:pt x="510" y="126"/>
                    <a:pt x="510" y="88"/>
                    <a:pt x="473" y="44"/>
                  </a:cubicBezTo>
                  <a:cubicBezTo>
                    <a:pt x="456" y="24"/>
                    <a:pt x="415" y="0"/>
                    <a:pt x="347" y="0"/>
                  </a:cubicBezTo>
                  <a:cubicBezTo>
                    <a:pt x="258" y="0"/>
                    <a:pt x="204" y="51"/>
                    <a:pt x="170" y="126"/>
                  </a:cubicBezTo>
                  <a:cubicBezTo>
                    <a:pt x="170" y="84"/>
                    <a:pt x="170" y="42"/>
                    <a:pt x="170" y="0"/>
                  </a:cubicBezTo>
                  <a:cubicBezTo>
                    <a:pt x="113" y="5"/>
                    <a:pt x="57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5" y="51"/>
                    <a:pt x="95" y="58"/>
                    <a:pt x="95" y="119"/>
                  </a:cubicBezTo>
                  <a:cubicBezTo>
                    <a:pt x="95" y="224"/>
                    <a:pt x="95" y="329"/>
                    <a:pt x="95" y="434"/>
                  </a:cubicBezTo>
                  <a:cubicBezTo>
                    <a:pt x="95" y="488"/>
                    <a:pt x="82" y="488"/>
                    <a:pt x="0" y="488"/>
                  </a:cubicBezTo>
                  <a:cubicBezTo>
                    <a:pt x="0" y="501"/>
                    <a:pt x="0" y="513"/>
                    <a:pt x="0" y="526"/>
                  </a:cubicBezTo>
                  <a:cubicBezTo>
                    <a:pt x="45" y="525"/>
                    <a:pt x="91" y="524"/>
                    <a:pt x="136" y="522"/>
                  </a:cubicBezTo>
                  <a:cubicBezTo>
                    <a:pt x="180" y="524"/>
                    <a:pt x="224" y="525"/>
                    <a:pt x="269" y="526"/>
                  </a:cubicBezTo>
                  <a:cubicBezTo>
                    <a:pt x="269" y="513"/>
                    <a:pt x="269" y="501"/>
                    <a:pt x="269" y="488"/>
                  </a:cubicBezTo>
                  <a:cubicBezTo>
                    <a:pt x="190" y="488"/>
                    <a:pt x="177" y="488"/>
                    <a:pt x="177" y="434"/>
                  </a:cubicBezTo>
                  <a:cubicBezTo>
                    <a:pt x="177" y="362"/>
                    <a:pt x="177" y="289"/>
                    <a:pt x="177" y="217"/>
                  </a:cubicBezTo>
                  <a:cubicBezTo>
                    <a:pt x="177" y="92"/>
                    <a:pt x="262" y="27"/>
                    <a:pt x="337" y="27"/>
                  </a:cubicBezTo>
                  <a:cubicBezTo>
                    <a:pt x="415" y="27"/>
                    <a:pt x="425" y="92"/>
                    <a:pt x="425" y="159"/>
                  </a:cubicBezTo>
                  <a:cubicBezTo>
                    <a:pt x="425" y="251"/>
                    <a:pt x="425" y="343"/>
                    <a:pt x="425" y="434"/>
                  </a:cubicBezTo>
                  <a:cubicBezTo>
                    <a:pt x="425" y="488"/>
                    <a:pt x="415" y="488"/>
                    <a:pt x="333" y="488"/>
                  </a:cubicBezTo>
                  <a:cubicBezTo>
                    <a:pt x="333" y="501"/>
                    <a:pt x="333" y="513"/>
                    <a:pt x="333" y="526"/>
                  </a:cubicBezTo>
                  <a:cubicBezTo>
                    <a:pt x="378" y="525"/>
                    <a:pt x="424" y="524"/>
                    <a:pt x="469" y="522"/>
                  </a:cubicBezTo>
                  <a:cubicBezTo>
                    <a:pt x="513" y="524"/>
                    <a:pt x="557" y="525"/>
                    <a:pt x="602" y="5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91" name="Freeform: Shape 490"/>
            <p:cNvSpPr/>
            <p:nvPr/>
          </p:nvSpPr>
          <p:spPr>
            <a:xfrm>
              <a:off x="7915320" y="2255040"/>
              <a:ext cx="196920" cy="282240"/>
            </a:xfrm>
            <a:custGeom>
              <a:avLst/>
              <a:gdLst/>
              <a:ahLst/>
              <a:cxnLst/>
              <a:rect l="0" t="0" r="r" b="b"/>
              <a:pathLst>
                <a:path w="547" h="784">
                  <a:moveTo>
                    <a:pt x="547" y="58"/>
                  </a:moveTo>
                  <a:cubicBezTo>
                    <a:pt x="547" y="37"/>
                    <a:pt x="534" y="0"/>
                    <a:pt x="486" y="0"/>
                  </a:cubicBezTo>
                  <a:cubicBezTo>
                    <a:pt x="462" y="0"/>
                    <a:pt x="411" y="7"/>
                    <a:pt x="360" y="58"/>
                  </a:cubicBezTo>
                  <a:cubicBezTo>
                    <a:pt x="309" y="17"/>
                    <a:pt x="258" y="14"/>
                    <a:pt x="235" y="14"/>
                  </a:cubicBezTo>
                  <a:cubicBezTo>
                    <a:pt x="122" y="14"/>
                    <a:pt x="41" y="95"/>
                    <a:pt x="41" y="187"/>
                  </a:cubicBezTo>
                  <a:cubicBezTo>
                    <a:pt x="41" y="241"/>
                    <a:pt x="65" y="285"/>
                    <a:pt x="95" y="309"/>
                  </a:cubicBezTo>
                  <a:cubicBezTo>
                    <a:pt x="82" y="329"/>
                    <a:pt x="58" y="366"/>
                    <a:pt x="58" y="410"/>
                  </a:cubicBezTo>
                  <a:cubicBezTo>
                    <a:pt x="58" y="444"/>
                    <a:pt x="75" y="492"/>
                    <a:pt x="112" y="516"/>
                  </a:cubicBezTo>
                  <a:cubicBezTo>
                    <a:pt x="41" y="536"/>
                    <a:pt x="0" y="587"/>
                    <a:pt x="0" y="634"/>
                  </a:cubicBezTo>
                  <a:cubicBezTo>
                    <a:pt x="0" y="719"/>
                    <a:pt x="119" y="784"/>
                    <a:pt x="265" y="784"/>
                  </a:cubicBezTo>
                  <a:cubicBezTo>
                    <a:pt x="405" y="784"/>
                    <a:pt x="530" y="723"/>
                    <a:pt x="530" y="631"/>
                  </a:cubicBezTo>
                  <a:cubicBezTo>
                    <a:pt x="530" y="590"/>
                    <a:pt x="513" y="529"/>
                    <a:pt x="452" y="495"/>
                  </a:cubicBezTo>
                  <a:cubicBezTo>
                    <a:pt x="391" y="461"/>
                    <a:pt x="320" y="461"/>
                    <a:pt x="248" y="461"/>
                  </a:cubicBezTo>
                  <a:cubicBezTo>
                    <a:pt x="218" y="461"/>
                    <a:pt x="167" y="461"/>
                    <a:pt x="156" y="461"/>
                  </a:cubicBezTo>
                  <a:cubicBezTo>
                    <a:pt x="119" y="458"/>
                    <a:pt x="95" y="421"/>
                    <a:pt x="95" y="380"/>
                  </a:cubicBezTo>
                  <a:cubicBezTo>
                    <a:pt x="95" y="377"/>
                    <a:pt x="95" y="349"/>
                    <a:pt x="116" y="326"/>
                  </a:cubicBezTo>
                  <a:cubicBezTo>
                    <a:pt x="160" y="360"/>
                    <a:pt x="211" y="363"/>
                    <a:pt x="235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8" y="102"/>
                    <a:pt x="377" y="75"/>
                  </a:cubicBezTo>
                  <a:cubicBezTo>
                    <a:pt x="422" y="34"/>
                    <a:pt x="462" y="27"/>
                    <a:pt x="486" y="27"/>
                  </a:cubicBezTo>
                  <a:cubicBezTo>
                    <a:pt x="490" y="27"/>
                    <a:pt x="493" y="27"/>
                    <a:pt x="496" y="27"/>
                  </a:cubicBezTo>
                  <a:cubicBezTo>
                    <a:pt x="483" y="34"/>
                    <a:pt x="479" y="47"/>
                    <a:pt x="479" y="61"/>
                  </a:cubicBezTo>
                  <a:cubicBezTo>
                    <a:pt x="479" y="81"/>
                    <a:pt x="493" y="95"/>
                    <a:pt x="513" y="95"/>
                  </a:cubicBezTo>
                  <a:cubicBezTo>
                    <a:pt x="523" y="95"/>
                    <a:pt x="547" y="88"/>
                    <a:pt x="547" y="58"/>
                  </a:cubicBezTo>
                  <a:moveTo>
                    <a:pt x="337" y="187"/>
                  </a:moveTo>
                  <a:cubicBezTo>
                    <a:pt x="337" y="221"/>
                    <a:pt x="337" y="258"/>
                    <a:pt x="316" y="288"/>
                  </a:cubicBezTo>
                  <a:cubicBezTo>
                    <a:pt x="309" y="302"/>
                    <a:pt x="282" y="336"/>
                    <a:pt x="235" y="336"/>
                  </a:cubicBezTo>
                  <a:cubicBezTo>
                    <a:pt x="129" y="336"/>
                    <a:pt x="129" y="217"/>
                    <a:pt x="129" y="190"/>
                  </a:cubicBezTo>
                  <a:cubicBezTo>
                    <a:pt x="129" y="156"/>
                    <a:pt x="129" y="119"/>
                    <a:pt x="150" y="88"/>
                  </a:cubicBezTo>
                  <a:cubicBezTo>
                    <a:pt x="156" y="75"/>
                    <a:pt x="184" y="41"/>
                    <a:pt x="235" y="41"/>
                  </a:cubicBezTo>
                  <a:cubicBezTo>
                    <a:pt x="337" y="41"/>
                    <a:pt x="337" y="159"/>
                    <a:pt x="337" y="187"/>
                  </a:cubicBezTo>
                  <a:moveTo>
                    <a:pt x="469" y="634"/>
                  </a:moveTo>
                  <a:cubicBezTo>
                    <a:pt x="469" y="699"/>
                    <a:pt x="384" y="756"/>
                    <a:pt x="265" y="756"/>
                  </a:cubicBezTo>
                  <a:cubicBezTo>
                    <a:pt x="146" y="756"/>
                    <a:pt x="65" y="695"/>
                    <a:pt x="65" y="634"/>
                  </a:cubicBezTo>
                  <a:cubicBezTo>
                    <a:pt x="65" y="580"/>
                    <a:pt x="109" y="536"/>
                    <a:pt x="160" y="533"/>
                  </a:cubicBezTo>
                  <a:cubicBezTo>
                    <a:pt x="184" y="533"/>
                    <a:pt x="207" y="533"/>
                    <a:pt x="231" y="533"/>
                  </a:cubicBezTo>
                  <a:cubicBezTo>
                    <a:pt x="333" y="533"/>
                    <a:pt x="469" y="533"/>
                    <a:pt x="469" y="6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92" name="Freeform: Shape 491"/>
            <p:cNvSpPr/>
            <p:nvPr/>
          </p:nvSpPr>
          <p:spPr>
            <a:xfrm>
              <a:off x="8142840" y="2127960"/>
              <a:ext cx="100440" cy="428760"/>
            </a:xfrm>
            <a:custGeom>
              <a:avLst/>
              <a:gdLst/>
              <a:ahLst/>
              <a:cxnLst/>
              <a:rect l="0" t="0" r="r" b="b"/>
              <a:pathLst>
                <a:path w="279" h="1191">
                  <a:moveTo>
                    <a:pt x="279" y="594"/>
                  </a:moveTo>
                  <a:cubicBezTo>
                    <a:pt x="279" y="502"/>
                    <a:pt x="265" y="360"/>
                    <a:pt x="201" y="224"/>
                  </a:cubicBezTo>
                  <a:cubicBezTo>
                    <a:pt x="126" y="78"/>
                    <a:pt x="2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17"/>
                    <a:pt x="0" y="17"/>
                    <a:pt x="24" y="41"/>
                  </a:cubicBezTo>
                  <a:cubicBezTo>
                    <a:pt x="139" y="156"/>
                    <a:pt x="207" y="346"/>
                    <a:pt x="207" y="594"/>
                  </a:cubicBezTo>
                  <a:cubicBezTo>
                    <a:pt x="207" y="797"/>
                    <a:pt x="163" y="1008"/>
                    <a:pt x="17" y="1157"/>
                  </a:cubicBezTo>
                  <a:cubicBezTo>
                    <a:pt x="0" y="1174"/>
                    <a:pt x="0" y="1174"/>
                    <a:pt x="0" y="1177"/>
                  </a:cubicBezTo>
                  <a:cubicBezTo>
                    <a:pt x="0" y="1184"/>
                    <a:pt x="7" y="1191"/>
                    <a:pt x="14" y="1191"/>
                  </a:cubicBezTo>
                  <a:cubicBezTo>
                    <a:pt x="24" y="1191"/>
                    <a:pt x="133" y="1109"/>
                    <a:pt x="204" y="957"/>
                  </a:cubicBezTo>
                  <a:cubicBezTo>
                    <a:pt x="265" y="828"/>
                    <a:pt x="279" y="695"/>
                    <a:pt x="279" y="5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493" name="Group 492"/>
          <p:cNvGrpSpPr/>
          <p:nvPr/>
        </p:nvGrpSpPr>
        <p:grpSpPr>
          <a:xfrm>
            <a:off x="72360" y="2459520"/>
            <a:ext cx="5875920" cy="701640"/>
            <a:chOff x="72360" y="2459520"/>
            <a:chExt cx="5875920" cy="701640"/>
          </a:xfrm>
        </p:grpSpPr>
        <p:sp>
          <p:nvSpPr>
            <p:cNvPr id="494" name="TextBox 493"/>
            <p:cNvSpPr txBox="1"/>
            <p:nvPr/>
          </p:nvSpPr>
          <p:spPr>
            <a:xfrm>
              <a:off x="72360" y="2459520"/>
              <a:ext cx="1528200" cy="701640"/>
            </a:xfrm>
            <a:prstGeom prst="rect">
              <a:avLst/>
            </a:prstGeom>
            <a:noFill/>
            <a:ln w="18000">
              <a:noFill/>
            </a:ln>
          </p:spPr>
          <p:txBody>
            <a:bodyPr lIns="36000" tIns="36000" rIns="36000" bIns="36000" anchor="ctr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sv-SE" sz="3600" b="0" strike="noStrike" spc="-1">
                  <a:solidFill>
                    <a:srgbClr val="000000"/>
                  </a:solidFill>
                  <a:latin typeface="Times New Roman"/>
                </a:rPr>
                <a:t>Suy ra:</a:t>
              </a:r>
              <a:endParaRPr lang="de-AT" sz="3600" b="0" strike="noStrike" spc="-1">
                <a:solidFill>
                  <a:srgbClr val="000000"/>
                </a:solidFill>
                <a:latin typeface="Source Sans Pro"/>
              </a:endParaRPr>
            </a:p>
          </p:txBody>
        </p:sp>
        <p:grpSp>
          <p:nvGrpSpPr>
            <p:cNvPr id="495" name="Group 494"/>
            <p:cNvGrpSpPr/>
            <p:nvPr/>
          </p:nvGrpSpPr>
          <p:grpSpPr>
            <a:xfrm>
              <a:off x="1652040" y="2681640"/>
              <a:ext cx="4296240" cy="427320"/>
              <a:chOff x="1652040" y="2681640"/>
              <a:chExt cx="4296240" cy="427320"/>
            </a:xfrm>
          </p:grpSpPr>
          <p:sp>
            <p:nvSpPr>
              <p:cNvPr id="496" name="Freeform: Shape 495"/>
              <p:cNvSpPr/>
              <p:nvPr/>
            </p:nvSpPr>
            <p:spPr>
              <a:xfrm>
                <a:off x="1652040" y="2694960"/>
                <a:ext cx="316800" cy="307800"/>
              </a:xfrm>
              <a:custGeom>
                <a:avLst/>
                <a:gdLst/>
                <a:ahLst/>
                <a:cxnLst/>
                <a:rect l="0" t="0" r="r" b="b"/>
                <a:pathLst>
                  <a:path w="880" h="855">
                    <a:moveTo>
                      <a:pt x="880" y="845"/>
                    </a:moveTo>
                    <a:cubicBezTo>
                      <a:pt x="878" y="840"/>
                      <a:pt x="880" y="841"/>
                      <a:pt x="874" y="831"/>
                    </a:cubicBezTo>
                    <a:cubicBezTo>
                      <a:pt x="740" y="562"/>
                      <a:pt x="606" y="293"/>
                      <a:pt x="472" y="24"/>
                    </a:cubicBezTo>
                    <a:cubicBezTo>
                      <a:pt x="462" y="7"/>
                      <a:pt x="459" y="0"/>
                      <a:pt x="438" y="0"/>
                    </a:cubicBezTo>
                    <a:cubicBezTo>
                      <a:pt x="418" y="0"/>
                      <a:pt x="418" y="7"/>
                      <a:pt x="408" y="24"/>
                    </a:cubicBezTo>
                    <a:cubicBezTo>
                      <a:pt x="273" y="293"/>
                      <a:pt x="138" y="562"/>
                      <a:pt x="3" y="831"/>
                    </a:cubicBezTo>
                    <a:cubicBezTo>
                      <a:pt x="0" y="841"/>
                      <a:pt x="1" y="840"/>
                      <a:pt x="0" y="845"/>
                    </a:cubicBezTo>
                    <a:cubicBezTo>
                      <a:pt x="0" y="855"/>
                      <a:pt x="7" y="855"/>
                      <a:pt x="24" y="855"/>
                    </a:cubicBezTo>
                    <a:cubicBezTo>
                      <a:pt x="300" y="855"/>
                      <a:pt x="577" y="855"/>
                      <a:pt x="853" y="855"/>
                    </a:cubicBezTo>
                    <a:cubicBezTo>
                      <a:pt x="874" y="855"/>
                      <a:pt x="880" y="855"/>
                      <a:pt x="880" y="845"/>
                    </a:cubicBezTo>
                    <a:moveTo>
                      <a:pt x="724" y="763"/>
                    </a:moveTo>
                    <a:cubicBezTo>
                      <a:pt x="509" y="763"/>
                      <a:pt x="293" y="763"/>
                      <a:pt x="78" y="763"/>
                    </a:cubicBezTo>
                    <a:cubicBezTo>
                      <a:pt x="186" y="550"/>
                      <a:pt x="293" y="336"/>
                      <a:pt x="401" y="122"/>
                    </a:cubicBezTo>
                    <a:cubicBezTo>
                      <a:pt x="509" y="336"/>
                      <a:pt x="616" y="550"/>
                      <a:pt x="724" y="7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497" name="Freeform: Shape 496"/>
              <p:cNvSpPr/>
              <p:nvPr/>
            </p:nvSpPr>
            <p:spPr>
              <a:xfrm>
                <a:off x="2008080" y="2709720"/>
                <a:ext cx="306000" cy="293040"/>
              </a:xfrm>
              <a:custGeom>
                <a:avLst/>
                <a:gdLst/>
                <a:ahLst/>
                <a:cxnLst/>
                <a:rect l="0" t="0" r="r" b="b"/>
                <a:pathLst>
                  <a:path w="850" h="814">
                    <a:moveTo>
                      <a:pt x="850" y="163"/>
                    </a:moveTo>
                    <a:cubicBezTo>
                      <a:pt x="850" y="75"/>
                      <a:pt x="772" y="0"/>
                      <a:pt x="629" y="0"/>
                    </a:cubicBezTo>
                    <a:cubicBezTo>
                      <a:pt x="495" y="0"/>
                      <a:pt x="361" y="0"/>
                      <a:pt x="228" y="0"/>
                    </a:cubicBezTo>
                    <a:cubicBezTo>
                      <a:pt x="204" y="0"/>
                      <a:pt x="194" y="0"/>
                      <a:pt x="194" y="24"/>
                    </a:cubicBezTo>
                    <a:cubicBezTo>
                      <a:pt x="194" y="37"/>
                      <a:pt x="204" y="37"/>
                      <a:pt x="228" y="37"/>
                    </a:cubicBezTo>
                    <a:cubicBezTo>
                      <a:pt x="242" y="38"/>
                      <a:pt x="252" y="37"/>
                      <a:pt x="272" y="41"/>
                    </a:cubicBezTo>
                    <a:cubicBezTo>
                      <a:pt x="292" y="41"/>
                      <a:pt x="306" y="44"/>
                      <a:pt x="306" y="58"/>
                    </a:cubicBezTo>
                    <a:cubicBezTo>
                      <a:pt x="306" y="64"/>
                      <a:pt x="303" y="68"/>
                      <a:pt x="299" y="81"/>
                    </a:cubicBezTo>
                    <a:cubicBezTo>
                      <a:pt x="246" y="294"/>
                      <a:pt x="193" y="507"/>
                      <a:pt x="139" y="719"/>
                    </a:cubicBezTo>
                    <a:cubicBezTo>
                      <a:pt x="129" y="767"/>
                      <a:pt x="126" y="777"/>
                      <a:pt x="31" y="777"/>
                    </a:cubicBezTo>
                    <a:cubicBezTo>
                      <a:pt x="10" y="777"/>
                      <a:pt x="0" y="777"/>
                      <a:pt x="0" y="801"/>
                    </a:cubicBezTo>
                    <a:cubicBezTo>
                      <a:pt x="0" y="814"/>
                      <a:pt x="10" y="814"/>
                      <a:pt x="31" y="814"/>
                    </a:cubicBezTo>
                    <a:cubicBezTo>
                      <a:pt x="173" y="814"/>
                      <a:pt x="316" y="814"/>
                      <a:pt x="459" y="814"/>
                    </a:cubicBezTo>
                    <a:cubicBezTo>
                      <a:pt x="646" y="814"/>
                      <a:pt x="789" y="672"/>
                      <a:pt x="789" y="556"/>
                    </a:cubicBezTo>
                    <a:cubicBezTo>
                      <a:pt x="789" y="472"/>
                      <a:pt x="717" y="400"/>
                      <a:pt x="602" y="387"/>
                    </a:cubicBezTo>
                    <a:cubicBezTo>
                      <a:pt x="727" y="366"/>
                      <a:pt x="850" y="278"/>
                      <a:pt x="850" y="163"/>
                    </a:cubicBezTo>
                    <a:moveTo>
                      <a:pt x="744" y="159"/>
                    </a:moveTo>
                    <a:cubicBezTo>
                      <a:pt x="744" y="265"/>
                      <a:pt x="639" y="377"/>
                      <a:pt x="493" y="377"/>
                    </a:cubicBezTo>
                    <a:cubicBezTo>
                      <a:pt x="435" y="377"/>
                      <a:pt x="377" y="377"/>
                      <a:pt x="320" y="377"/>
                    </a:cubicBezTo>
                    <a:cubicBezTo>
                      <a:pt x="344" y="278"/>
                      <a:pt x="369" y="180"/>
                      <a:pt x="394" y="81"/>
                    </a:cubicBezTo>
                    <a:cubicBezTo>
                      <a:pt x="404" y="41"/>
                      <a:pt x="408" y="37"/>
                      <a:pt x="459" y="37"/>
                    </a:cubicBezTo>
                    <a:cubicBezTo>
                      <a:pt x="510" y="37"/>
                      <a:pt x="561" y="37"/>
                      <a:pt x="612" y="37"/>
                    </a:cubicBezTo>
                    <a:cubicBezTo>
                      <a:pt x="717" y="37"/>
                      <a:pt x="744" y="109"/>
                      <a:pt x="744" y="159"/>
                    </a:cubicBezTo>
                    <a:moveTo>
                      <a:pt x="676" y="543"/>
                    </a:moveTo>
                    <a:cubicBezTo>
                      <a:pt x="676" y="661"/>
                      <a:pt x="571" y="777"/>
                      <a:pt x="428" y="777"/>
                    </a:cubicBezTo>
                    <a:cubicBezTo>
                      <a:pt x="374" y="777"/>
                      <a:pt x="320" y="777"/>
                      <a:pt x="265" y="777"/>
                    </a:cubicBezTo>
                    <a:cubicBezTo>
                      <a:pt x="248" y="777"/>
                      <a:pt x="248" y="777"/>
                      <a:pt x="241" y="777"/>
                    </a:cubicBezTo>
                    <a:cubicBezTo>
                      <a:pt x="228" y="773"/>
                      <a:pt x="224" y="773"/>
                      <a:pt x="224" y="763"/>
                    </a:cubicBezTo>
                    <a:cubicBezTo>
                      <a:pt x="224" y="760"/>
                      <a:pt x="224" y="756"/>
                      <a:pt x="231" y="736"/>
                    </a:cubicBezTo>
                    <a:cubicBezTo>
                      <a:pt x="258" y="625"/>
                      <a:pt x="286" y="514"/>
                      <a:pt x="313" y="404"/>
                    </a:cubicBezTo>
                    <a:cubicBezTo>
                      <a:pt x="387" y="404"/>
                      <a:pt x="462" y="404"/>
                      <a:pt x="537" y="404"/>
                    </a:cubicBezTo>
                    <a:cubicBezTo>
                      <a:pt x="653" y="404"/>
                      <a:pt x="676" y="492"/>
                      <a:pt x="676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498" name="Freeform: Shape 497"/>
              <p:cNvSpPr/>
              <p:nvPr/>
            </p:nvSpPr>
            <p:spPr>
              <a:xfrm>
                <a:off x="2343240" y="2709720"/>
                <a:ext cx="362160" cy="293040"/>
              </a:xfrm>
              <a:custGeom>
                <a:avLst/>
                <a:gdLst/>
                <a:ahLst/>
                <a:cxnLst/>
                <a:rect l="0" t="0" r="r" b="b"/>
                <a:pathLst>
                  <a:path w="1006" h="814">
                    <a:moveTo>
                      <a:pt x="1006" y="14"/>
                    </a:moveTo>
                    <a:cubicBezTo>
                      <a:pt x="1000" y="9"/>
                      <a:pt x="1006" y="0"/>
                      <a:pt x="989" y="0"/>
                    </a:cubicBezTo>
                    <a:cubicBezTo>
                      <a:pt x="952" y="0"/>
                      <a:pt x="908" y="3"/>
                      <a:pt x="870" y="3"/>
                    </a:cubicBezTo>
                    <a:cubicBezTo>
                      <a:pt x="829" y="3"/>
                      <a:pt x="789" y="0"/>
                      <a:pt x="748" y="0"/>
                    </a:cubicBezTo>
                    <a:cubicBezTo>
                      <a:pt x="741" y="0"/>
                      <a:pt x="727" y="0"/>
                      <a:pt x="727" y="24"/>
                    </a:cubicBezTo>
                    <a:cubicBezTo>
                      <a:pt x="727" y="37"/>
                      <a:pt x="738" y="37"/>
                      <a:pt x="748" y="37"/>
                    </a:cubicBezTo>
                    <a:cubicBezTo>
                      <a:pt x="816" y="37"/>
                      <a:pt x="829" y="64"/>
                      <a:pt x="829" y="88"/>
                    </a:cubicBezTo>
                    <a:cubicBezTo>
                      <a:pt x="829" y="92"/>
                      <a:pt x="826" y="112"/>
                      <a:pt x="826" y="115"/>
                    </a:cubicBezTo>
                    <a:cubicBezTo>
                      <a:pt x="781" y="292"/>
                      <a:pt x="735" y="468"/>
                      <a:pt x="690" y="645"/>
                    </a:cubicBezTo>
                    <a:cubicBezTo>
                      <a:pt x="603" y="438"/>
                      <a:pt x="516" y="231"/>
                      <a:pt x="428" y="24"/>
                    </a:cubicBezTo>
                    <a:cubicBezTo>
                      <a:pt x="418" y="0"/>
                      <a:pt x="418" y="0"/>
                      <a:pt x="391" y="0"/>
                    </a:cubicBezTo>
                    <a:cubicBezTo>
                      <a:pt x="337" y="0"/>
                      <a:pt x="282" y="0"/>
                      <a:pt x="228" y="0"/>
                    </a:cubicBezTo>
                    <a:cubicBezTo>
                      <a:pt x="204" y="0"/>
                      <a:pt x="194" y="0"/>
                      <a:pt x="194" y="24"/>
                    </a:cubicBezTo>
                    <a:cubicBezTo>
                      <a:pt x="194" y="37"/>
                      <a:pt x="204" y="37"/>
                      <a:pt x="228" y="37"/>
                    </a:cubicBezTo>
                    <a:cubicBezTo>
                      <a:pt x="235" y="37"/>
                      <a:pt x="309" y="37"/>
                      <a:pt x="309" y="47"/>
                    </a:cubicBezTo>
                    <a:cubicBezTo>
                      <a:pt x="256" y="261"/>
                      <a:pt x="203" y="475"/>
                      <a:pt x="150" y="689"/>
                    </a:cubicBezTo>
                    <a:cubicBezTo>
                      <a:pt x="136" y="736"/>
                      <a:pt x="116" y="773"/>
                      <a:pt x="20" y="777"/>
                    </a:cubicBezTo>
                    <a:cubicBezTo>
                      <a:pt x="14" y="777"/>
                      <a:pt x="0" y="777"/>
                      <a:pt x="0" y="801"/>
                    </a:cubicBezTo>
                    <a:cubicBezTo>
                      <a:pt x="0" y="807"/>
                      <a:pt x="7" y="814"/>
                      <a:pt x="17" y="814"/>
                    </a:cubicBezTo>
                    <a:cubicBezTo>
                      <a:pt x="54" y="814"/>
                      <a:pt x="95" y="811"/>
                      <a:pt x="136" y="811"/>
                    </a:cubicBezTo>
                    <a:cubicBezTo>
                      <a:pt x="177" y="811"/>
                      <a:pt x="218" y="814"/>
                      <a:pt x="258" y="814"/>
                    </a:cubicBezTo>
                    <a:cubicBezTo>
                      <a:pt x="265" y="814"/>
                      <a:pt x="279" y="814"/>
                      <a:pt x="279" y="790"/>
                    </a:cubicBezTo>
                    <a:cubicBezTo>
                      <a:pt x="279" y="777"/>
                      <a:pt x="269" y="777"/>
                      <a:pt x="255" y="777"/>
                    </a:cubicBezTo>
                    <a:cubicBezTo>
                      <a:pt x="187" y="773"/>
                      <a:pt x="177" y="746"/>
                      <a:pt x="177" y="723"/>
                    </a:cubicBezTo>
                    <a:cubicBezTo>
                      <a:pt x="177" y="716"/>
                      <a:pt x="177" y="709"/>
                      <a:pt x="180" y="695"/>
                    </a:cubicBezTo>
                    <a:cubicBezTo>
                      <a:pt x="233" y="486"/>
                      <a:pt x="287" y="277"/>
                      <a:pt x="340" y="68"/>
                    </a:cubicBezTo>
                    <a:cubicBezTo>
                      <a:pt x="343" y="75"/>
                      <a:pt x="343" y="78"/>
                      <a:pt x="350" y="88"/>
                    </a:cubicBezTo>
                    <a:cubicBezTo>
                      <a:pt x="449" y="322"/>
                      <a:pt x="547" y="556"/>
                      <a:pt x="646" y="790"/>
                    </a:cubicBezTo>
                    <a:cubicBezTo>
                      <a:pt x="656" y="811"/>
                      <a:pt x="659" y="814"/>
                      <a:pt x="670" y="814"/>
                    </a:cubicBezTo>
                    <a:cubicBezTo>
                      <a:pt x="683" y="814"/>
                      <a:pt x="683" y="811"/>
                      <a:pt x="690" y="787"/>
                    </a:cubicBezTo>
                    <a:cubicBezTo>
                      <a:pt x="746" y="566"/>
                      <a:pt x="801" y="346"/>
                      <a:pt x="857" y="126"/>
                    </a:cubicBezTo>
                    <a:cubicBezTo>
                      <a:pt x="867" y="78"/>
                      <a:pt x="891" y="41"/>
                      <a:pt x="986" y="37"/>
                    </a:cubicBezTo>
                    <a:cubicBezTo>
                      <a:pt x="993" y="37"/>
                      <a:pt x="1006" y="37"/>
                      <a:pt x="1006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499" name="Freeform: Shape 498"/>
              <p:cNvSpPr/>
              <p:nvPr/>
            </p:nvSpPr>
            <p:spPr>
              <a:xfrm>
                <a:off x="2734920" y="2709720"/>
                <a:ext cx="430560" cy="293040"/>
              </a:xfrm>
              <a:custGeom>
                <a:avLst/>
                <a:gdLst/>
                <a:ahLst/>
                <a:cxnLst/>
                <a:rect l="0" t="0" r="r" b="b"/>
                <a:pathLst>
                  <a:path w="1196" h="814">
                    <a:moveTo>
                      <a:pt x="1196" y="14"/>
                    </a:moveTo>
                    <a:cubicBezTo>
                      <a:pt x="1196" y="0"/>
                      <a:pt x="1186" y="0"/>
                      <a:pt x="1166" y="0"/>
                    </a:cubicBezTo>
                    <a:cubicBezTo>
                      <a:pt x="1114" y="0"/>
                      <a:pt x="1062" y="0"/>
                      <a:pt x="1010" y="0"/>
                    </a:cubicBezTo>
                    <a:cubicBezTo>
                      <a:pt x="976" y="0"/>
                      <a:pt x="976" y="0"/>
                      <a:pt x="962" y="24"/>
                    </a:cubicBezTo>
                    <a:cubicBezTo>
                      <a:pt x="817" y="250"/>
                      <a:pt x="672" y="476"/>
                      <a:pt x="527" y="702"/>
                    </a:cubicBezTo>
                    <a:cubicBezTo>
                      <a:pt x="495" y="477"/>
                      <a:pt x="463" y="252"/>
                      <a:pt x="432" y="27"/>
                    </a:cubicBezTo>
                    <a:cubicBezTo>
                      <a:pt x="428" y="0"/>
                      <a:pt x="428" y="0"/>
                      <a:pt x="394" y="0"/>
                    </a:cubicBezTo>
                    <a:cubicBezTo>
                      <a:pt x="340" y="0"/>
                      <a:pt x="286" y="0"/>
                      <a:pt x="231" y="0"/>
                    </a:cubicBezTo>
                    <a:cubicBezTo>
                      <a:pt x="211" y="0"/>
                      <a:pt x="197" y="0"/>
                      <a:pt x="197" y="24"/>
                    </a:cubicBezTo>
                    <a:cubicBezTo>
                      <a:pt x="197" y="37"/>
                      <a:pt x="207" y="37"/>
                      <a:pt x="231" y="37"/>
                    </a:cubicBezTo>
                    <a:cubicBezTo>
                      <a:pt x="245" y="37"/>
                      <a:pt x="269" y="37"/>
                      <a:pt x="282" y="41"/>
                    </a:cubicBezTo>
                    <a:cubicBezTo>
                      <a:pt x="303" y="41"/>
                      <a:pt x="309" y="44"/>
                      <a:pt x="309" y="58"/>
                    </a:cubicBezTo>
                    <a:cubicBezTo>
                      <a:pt x="309" y="64"/>
                      <a:pt x="306" y="68"/>
                      <a:pt x="303" y="81"/>
                    </a:cubicBezTo>
                    <a:cubicBezTo>
                      <a:pt x="253" y="284"/>
                      <a:pt x="203" y="486"/>
                      <a:pt x="153" y="689"/>
                    </a:cubicBezTo>
                    <a:cubicBezTo>
                      <a:pt x="139" y="736"/>
                      <a:pt x="119" y="773"/>
                      <a:pt x="24" y="777"/>
                    </a:cubicBezTo>
                    <a:cubicBezTo>
                      <a:pt x="17" y="777"/>
                      <a:pt x="0" y="777"/>
                      <a:pt x="0" y="801"/>
                    </a:cubicBezTo>
                    <a:cubicBezTo>
                      <a:pt x="0" y="811"/>
                      <a:pt x="10" y="814"/>
                      <a:pt x="17" y="814"/>
                    </a:cubicBezTo>
                    <a:cubicBezTo>
                      <a:pt x="58" y="814"/>
                      <a:pt x="99" y="811"/>
                      <a:pt x="136" y="811"/>
                    </a:cubicBezTo>
                    <a:cubicBezTo>
                      <a:pt x="177" y="811"/>
                      <a:pt x="221" y="814"/>
                      <a:pt x="262" y="814"/>
                    </a:cubicBezTo>
                    <a:cubicBezTo>
                      <a:pt x="265" y="814"/>
                      <a:pt x="282" y="814"/>
                      <a:pt x="282" y="790"/>
                    </a:cubicBezTo>
                    <a:cubicBezTo>
                      <a:pt x="282" y="777"/>
                      <a:pt x="269" y="777"/>
                      <a:pt x="262" y="777"/>
                    </a:cubicBezTo>
                    <a:cubicBezTo>
                      <a:pt x="194" y="777"/>
                      <a:pt x="180" y="750"/>
                      <a:pt x="180" y="723"/>
                    </a:cubicBezTo>
                    <a:cubicBezTo>
                      <a:pt x="180" y="716"/>
                      <a:pt x="180" y="709"/>
                      <a:pt x="184" y="695"/>
                    </a:cubicBezTo>
                    <a:cubicBezTo>
                      <a:pt x="238" y="479"/>
                      <a:pt x="292" y="263"/>
                      <a:pt x="347" y="47"/>
                    </a:cubicBezTo>
                    <a:cubicBezTo>
                      <a:pt x="382" y="294"/>
                      <a:pt x="417" y="540"/>
                      <a:pt x="452" y="787"/>
                    </a:cubicBezTo>
                    <a:cubicBezTo>
                      <a:pt x="452" y="801"/>
                      <a:pt x="455" y="814"/>
                      <a:pt x="469" y="814"/>
                    </a:cubicBezTo>
                    <a:cubicBezTo>
                      <a:pt x="483" y="814"/>
                      <a:pt x="489" y="801"/>
                      <a:pt x="496" y="790"/>
                    </a:cubicBezTo>
                    <a:cubicBezTo>
                      <a:pt x="656" y="539"/>
                      <a:pt x="816" y="288"/>
                      <a:pt x="976" y="37"/>
                    </a:cubicBezTo>
                    <a:cubicBezTo>
                      <a:pt x="977" y="37"/>
                      <a:pt x="978" y="37"/>
                      <a:pt x="979" y="37"/>
                    </a:cubicBezTo>
                    <a:cubicBezTo>
                      <a:pt x="922" y="265"/>
                      <a:pt x="866" y="492"/>
                      <a:pt x="809" y="719"/>
                    </a:cubicBezTo>
                    <a:cubicBezTo>
                      <a:pt x="795" y="767"/>
                      <a:pt x="792" y="777"/>
                      <a:pt x="700" y="777"/>
                    </a:cubicBezTo>
                    <a:cubicBezTo>
                      <a:pt x="680" y="777"/>
                      <a:pt x="666" y="777"/>
                      <a:pt x="666" y="801"/>
                    </a:cubicBezTo>
                    <a:cubicBezTo>
                      <a:pt x="666" y="814"/>
                      <a:pt x="680" y="814"/>
                      <a:pt x="683" y="814"/>
                    </a:cubicBezTo>
                    <a:cubicBezTo>
                      <a:pt x="733" y="813"/>
                      <a:pt x="783" y="812"/>
                      <a:pt x="833" y="811"/>
                    </a:cubicBezTo>
                    <a:cubicBezTo>
                      <a:pt x="880" y="811"/>
                      <a:pt x="931" y="814"/>
                      <a:pt x="982" y="814"/>
                    </a:cubicBezTo>
                    <a:cubicBezTo>
                      <a:pt x="989" y="814"/>
                      <a:pt x="1003" y="814"/>
                      <a:pt x="1003" y="790"/>
                    </a:cubicBezTo>
                    <a:cubicBezTo>
                      <a:pt x="1003" y="777"/>
                      <a:pt x="993" y="777"/>
                      <a:pt x="969" y="777"/>
                    </a:cubicBezTo>
                    <a:cubicBezTo>
                      <a:pt x="925" y="777"/>
                      <a:pt x="894" y="777"/>
                      <a:pt x="894" y="756"/>
                    </a:cubicBezTo>
                    <a:cubicBezTo>
                      <a:pt x="894" y="750"/>
                      <a:pt x="894" y="746"/>
                      <a:pt x="897" y="726"/>
                    </a:cubicBezTo>
                    <a:cubicBezTo>
                      <a:pt x="951" y="514"/>
                      <a:pt x="1004" y="303"/>
                      <a:pt x="1057" y="92"/>
                    </a:cubicBezTo>
                    <a:cubicBezTo>
                      <a:pt x="1067" y="47"/>
                      <a:pt x="1071" y="37"/>
                      <a:pt x="1159" y="37"/>
                    </a:cubicBezTo>
                    <a:cubicBezTo>
                      <a:pt x="1186" y="37"/>
                      <a:pt x="1196" y="37"/>
                      <a:pt x="1196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00" name="Freeform: Shape 499"/>
              <p:cNvSpPr/>
              <p:nvPr/>
            </p:nvSpPr>
            <p:spPr>
              <a:xfrm>
                <a:off x="3322440" y="2845080"/>
                <a:ext cx="284040" cy="100080"/>
              </a:xfrm>
              <a:custGeom>
                <a:avLst/>
                <a:gdLst/>
                <a:ahLst/>
                <a:cxnLst/>
                <a:rect l="0" t="0" r="r" b="b"/>
                <a:pathLst>
                  <a:path w="789" h="278">
                    <a:moveTo>
                      <a:pt x="789" y="265"/>
                    </a:moveTo>
                    <a:cubicBezTo>
                      <a:pt x="782" y="126"/>
                      <a:pt x="748" y="44"/>
                      <a:pt x="646" y="10"/>
                    </a:cubicBezTo>
                    <a:cubicBezTo>
                      <a:pt x="629" y="7"/>
                      <a:pt x="608" y="3"/>
                      <a:pt x="591" y="3"/>
                    </a:cubicBezTo>
                    <a:cubicBezTo>
                      <a:pt x="513" y="3"/>
                      <a:pt x="438" y="58"/>
                      <a:pt x="374" y="115"/>
                    </a:cubicBezTo>
                    <a:cubicBezTo>
                      <a:pt x="320" y="163"/>
                      <a:pt x="262" y="214"/>
                      <a:pt x="197" y="214"/>
                    </a:cubicBezTo>
                    <a:cubicBezTo>
                      <a:pt x="187" y="214"/>
                      <a:pt x="173" y="210"/>
                      <a:pt x="160" y="207"/>
                    </a:cubicBezTo>
                    <a:cubicBezTo>
                      <a:pt x="78" y="180"/>
                      <a:pt x="31" y="126"/>
                      <a:pt x="27" y="14"/>
                    </a:cubicBezTo>
                    <a:cubicBezTo>
                      <a:pt x="27" y="7"/>
                      <a:pt x="20" y="0"/>
                      <a:pt x="14" y="0"/>
                    </a:cubicBezTo>
                    <a:cubicBezTo>
                      <a:pt x="3" y="0"/>
                      <a:pt x="0" y="7"/>
                      <a:pt x="0" y="14"/>
                    </a:cubicBezTo>
                    <a:cubicBezTo>
                      <a:pt x="3" y="153"/>
                      <a:pt x="41" y="234"/>
                      <a:pt x="143" y="268"/>
                    </a:cubicBezTo>
                    <a:cubicBezTo>
                      <a:pt x="160" y="271"/>
                      <a:pt x="177" y="275"/>
                      <a:pt x="194" y="275"/>
                    </a:cubicBezTo>
                    <a:cubicBezTo>
                      <a:pt x="272" y="275"/>
                      <a:pt x="350" y="220"/>
                      <a:pt x="415" y="163"/>
                    </a:cubicBezTo>
                    <a:cubicBezTo>
                      <a:pt x="466" y="115"/>
                      <a:pt x="527" y="64"/>
                      <a:pt x="588" y="64"/>
                    </a:cubicBezTo>
                    <a:cubicBezTo>
                      <a:pt x="602" y="64"/>
                      <a:pt x="615" y="68"/>
                      <a:pt x="625" y="71"/>
                    </a:cubicBezTo>
                    <a:cubicBezTo>
                      <a:pt x="710" y="98"/>
                      <a:pt x="755" y="153"/>
                      <a:pt x="758" y="265"/>
                    </a:cubicBezTo>
                    <a:cubicBezTo>
                      <a:pt x="758" y="271"/>
                      <a:pt x="765" y="278"/>
                      <a:pt x="775" y="278"/>
                    </a:cubicBezTo>
                    <a:cubicBezTo>
                      <a:pt x="782" y="278"/>
                      <a:pt x="789" y="271"/>
                      <a:pt x="789" y="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01" name="Freeform: Shape 500"/>
              <p:cNvSpPr/>
              <p:nvPr/>
            </p:nvSpPr>
            <p:spPr>
              <a:xfrm>
                <a:off x="3770280" y="2694960"/>
                <a:ext cx="316800" cy="307800"/>
              </a:xfrm>
              <a:custGeom>
                <a:avLst/>
                <a:gdLst/>
                <a:ahLst/>
                <a:cxnLst/>
                <a:rect l="0" t="0" r="r" b="b"/>
                <a:pathLst>
                  <a:path w="880" h="855">
                    <a:moveTo>
                      <a:pt x="880" y="845"/>
                    </a:moveTo>
                    <a:cubicBezTo>
                      <a:pt x="878" y="840"/>
                      <a:pt x="880" y="841"/>
                      <a:pt x="874" y="831"/>
                    </a:cubicBezTo>
                    <a:cubicBezTo>
                      <a:pt x="739" y="562"/>
                      <a:pt x="604" y="293"/>
                      <a:pt x="469" y="24"/>
                    </a:cubicBezTo>
                    <a:cubicBezTo>
                      <a:pt x="462" y="7"/>
                      <a:pt x="459" y="0"/>
                      <a:pt x="438" y="0"/>
                    </a:cubicBezTo>
                    <a:cubicBezTo>
                      <a:pt x="418" y="0"/>
                      <a:pt x="418" y="7"/>
                      <a:pt x="408" y="24"/>
                    </a:cubicBezTo>
                    <a:cubicBezTo>
                      <a:pt x="273" y="293"/>
                      <a:pt x="138" y="562"/>
                      <a:pt x="3" y="831"/>
                    </a:cubicBezTo>
                    <a:cubicBezTo>
                      <a:pt x="0" y="841"/>
                      <a:pt x="1" y="840"/>
                      <a:pt x="0" y="845"/>
                    </a:cubicBezTo>
                    <a:cubicBezTo>
                      <a:pt x="0" y="855"/>
                      <a:pt x="7" y="855"/>
                      <a:pt x="24" y="855"/>
                    </a:cubicBezTo>
                    <a:cubicBezTo>
                      <a:pt x="300" y="855"/>
                      <a:pt x="577" y="855"/>
                      <a:pt x="853" y="855"/>
                    </a:cubicBezTo>
                    <a:cubicBezTo>
                      <a:pt x="874" y="855"/>
                      <a:pt x="880" y="855"/>
                      <a:pt x="880" y="845"/>
                    </a:cubicBezTo>
                    <a:moveTo>
                      <a:pt x="721" y="763"/>
                    </a:moveTo>
                    <a:cubicBezTo>
                      <a:pt x="506" y="763"/>
                      <a:pt x="292" y="763"/>
                      <a:pt x="78" y="763"/>
                    </a:cubicBezTo>
                    <a:cubicBezTo>
                      <a:pt x="186" y="550"/>
                      <a:pt x="293" y="336"/>
                      <a:pt x="401" y="122"/>
                    </a:cubicBezTo>
                    <a:cubicBezTo>
                      <a:pt x="508" y="336"/>
                      <a:pt x="614" y="550"/>
                      <a:pt x="721" y="7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02" name="Freeform: Shape 501"/>
              <p:cNvSpPr/>
              <p:nvPr/>
            </p:nvSpPr>
            <p:spPr>
              <a:xfrm>
                <a:off x="4122720" y="2694960"/>
                <a:ext cx="294840" cy="307800"/>
              </a:xfrm>
              <a:custGeom>
                <a:avLst/>
                <a:gdLst/>
                <a:ahLst/>
                <a:cxnLst/>
                <a:rect l="0" t="0" r="r" b="b"/>
                <a:pathLst>
                  <a:path w="819" h="855">
                    <a:moveTo>
                      <a:pt x="819" y="831"/>
                    </a:moveTo>
                    <a:cubicBezTo>
                      <a:pt x="819" y="818"/>
                      <a:pt x="809" y="818"/>
                      <a:pt x="792" y="818"/>
                    </a:cubicBezTo>
                    <a:cubicBezTo>
                      <a:pt x="717" y="818"/>
                      <a:pt x="717" y="807"/>
                      <a:pt x="714" y="773"/>
                    </a:cubicBezTo>
                    <a:cubicBezTo>
                      <a:pt x="690" y="526"/>
                      <a:pt x="666" y="278"/>
                      <a:pt x="642" y="31"/>
                    </a:cubicBezTo>
                    <a:cubicBezTo>
                      <a:pt x="639" y="7"/>
                      <a:pt x="639" y="0"/>
                      <a:pt x="619" y="0"/>
                    </a:cubicBezTo>
                    <a:cubicBezTo>
                      <a:pt x="598" y="0"/>
                      <a:pt x="595" y="10"/>
                      <a:pt x="588" y="20"/>
                    </a:cubicBezTo>
                    <a:cubicBezTo>
                      <a:pt x="450" y="252"/>
                      <a:pt x="312" y="484"/>
                      <a:pt x="173" y="716"/>
                    </a:cubicBezTo>
                    <a:cubicBezTo>
                      <a:pt x="126" y="797"/>
                      <a:pt x="78" y="814"/>
                      <a:pt x="24" y="818"/>
                    </a:cubicBezTo>
                    <a:cubicBezTo>
                      <a:pt x="10" y="818"/>
                      <a:pt x="0" y="818"/>
                      <a:pt x="0" y="841"/>
                    </a:cubicBezTo>
                    <a:cubicBezTo>
                      <a:pt x="0" y="848"/>
                      <a:pt x="7" y="855"/>
                      <a:pt x="17" y="855"/>
                    </a:cubicBezTo>
                    <a:cubicBezTo>
                      <a:pt x="48" y="855"/>
                      <a:pt x="85" y="851"/>
                      <a:pt x="119" y="851"/>
                    </a:cubicBezTo>
                    <a:cubicBezTo>
                      <a:pt x="156" y="851"/>
                      <a:pt x="201" y="855"/>
                      <a:pt x="238" y="855"/>
                    </a:cubicBezTo>
                    <a:cubicBezTo>
                      <a:pt x="245" y="855"/>
                      <a:pt x="262" y="855"/>
                      <a:pt x="262" y="831"/>
                    </a:cubicBezTo>
                    <a:cubicBezTo>
                      <a:pt x="262" y="818"/>
                      <a:pt x="248" y="818"/>
                      <a:pt x="241" y="818"/>
                    </a:cubicBezTo>
                    <a:cubicBezTo>
                      <a:pt x="214" y="814"/>
                      <a:pt x="184" y="804"/>
                      <a:pt x="184" y="777"/>
                    </a:cubicBezTo>
                    <a:cubicBezTo>
                      <a:pt x="184" y="760"/>
                      <a:pt x="194" y="750"/>
                      <a:pt x="201" y="733"/>
                    </a:cubicBezTo>
                    <a:cubicBezTo>
                      <a:pt x="211" y="716"/>
                      <a:pt x="211" y="716"/>
                      <a:pt x="292" y="580"/>
                    </a:cubicBezTo>
                    <a:cubicBezTo>
                      <a:pt x="392" y="580"/>
                      <a:pt x="492" y="580"/>
                      <a:pt x="591" y="580"/>
                    </a:cubicBezTo>
                    <a:cubicBezTo>
                      <a:pt x="595" y="604"/>
                      <a:pt x="612" y="767"/>
                      <a:pt x="612" y="777"/>
                    </a:cubicBezTo>
                    <a:cubicBezTo>
                      <a:pt x="612" y="814"/>
                      <a:pt x="551" y="818"/>
                      <a:pt x="527" y="818"/>
                    </a:cubicBezTo>
                    <a:cubicBezTo>
                      <a:pt x="510" y="818"/>
                      <a:pt x="496" y="818"/>
                      <a:pt x="496" y="841"/>
                    </a:cubicBezTo>
                    <a:cubicBezTo>
                      <a:pt x="496" y="855"/>
                      <a:pt x="508" y="850"/>
                      <a:pt x="513" y="855"/>
                    </a:cubicBezTo>
                    <a:cubicBezTo>
                      <a:pt x="564" y="855"/>
                      <a:pt x="615" y="851"/>
                      <a:pt x="663" y="851"/>
                    </a:cubicBezTo>
                    <a:cubicBezTo>
                      <a:pt x="693" y="851"/>
                      <a:pt x="768" y="855"/>
                      <a:pt x="799" y="855"/>
                    </a:cubicBezTo>
                    <a:cubicBezTo>
                      <a:pt x="806" y="855"/>
                      <a:pt x="819" y="855"/>
                      <a:pt x="819" y="831"/>
                    </a:cubicBezTo>
                    <a:moveTo>
                      <a:pt x="588" y="543"/>
                    </a:moveTo>
                    <a:cubicBezTo>
                      <a:pt x="497" y="543"/>
                      <a:pt x="407" y="543"/>
                      <a:pt x="316" y="543"/>
                    </a:cubicBezTo>
                    <a:cubicBezTo>
                      <a:pt x="394" y="412"/>
                      <a:pt x="472" y="280"/>
                      <a:pt x="551" y="149"/>
                    </a:cubicBezTo>
                    <a:cubicBezTo>
                      <a:pt x="563" y="280"/>
                      <a:pt x="576" y="412"/>
                      <a:pt x="588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03" name="Freeform: Shape 502"/>
              <p:cNvSpPr/>
              <p:nvPr/>
            </p:nvSpPr>
            <p:spPr>
              <a:xfrm>
                <a:off x="4448160" y="2709720"/>
                <a:ext cx="307080" cy="293040"/>
              </a:xfrm>
              <a:custGeom>
                <a:avLst/>
                <a:gdLst/>
                <a:ahLst/>
                <a:cxnLst/>
                <a:rect l="0" t="0" r="r" b="b"/>
                <a:pathLst>
                  <a:path w="853" h="814">
                    <a:moveTo>
                      <a:pt x="853" y="163"/>
                    </a:moveTo>
                    <a:cubicBezTo>
                      <a:pt x="853" y="75"/>
                      <a:pt x="775" y="0"/>
                      <a:pt x="629" y="0"/>
                    </a:cubicBezTo>
                    <a:cubicBezTo>
                      <a:pt x="495" y="0"/>
                      <a:pt x="361" y="0"/>
                      <a:pt x="228" y="0"/>
                    </a:cubicBezTo>
                    <a:cubicBezTo>
                      <a:pt x="207" y="0"/>
                      <a:pt x="194" y="0"/>
                      <a:pt x="194" y="24"/>
                    </a:cubicBezTo>
                    <a:cubicBezTo>
                      <a:pt x="194" y="37"/>
                      <a:pt x="204" y="37"/>
                      <a:pt x="228" y="37"/>
                    </a:cubicBezTo>
                    <a:cubicBezTo>
                      <a:pt x="242" y="38"/>
                      <a:pt x="252" y="37"/>
                      <a:pt x="272" y="41"/>
                    </a:cubicBezTo>
                    <a:cubicBezTo>
                      <a:pt x="296" y="41"/>
                      <a:pt x="306" y="44"/>
                      <a:pt x="306" y="58"/>
                    </a:cubicBezTo>
                    <a:cubicBezTo>
                      <a:pt x="306" y="64"/>
                      <a:pt x="306" y="68"/>
                      <a:pt x="303" y="81"/>
                    </a:cubicBezTo>
                    <a:cubicBezTo>
                      <a:pt x="248" y="294"/>
                      <a:pt x="194" y="507"/>
                      <a:pt x="139" y="719"/>
                    </a:cubicBezTo>
                    <a:cubicBezTo>
                      <a:pt x="129" y="767"/>
                      <a:pt x="126" y="777"/>
                      <a:pt x="31" y="777"/>
                    </a:cubicBezTo>
                    <a:cubicBezTo>
                      <a:pt x="14" y="777"/>
                      <a:pt x="0" y="777"/>
                      <a:pt x="0" y="801"/>
                    </a:cubicBezTo>
                    <a:cubicBezTo>
                      <a:pt x="0" y="814"/>
                      <a:pt x="10" y="814"/>
                      <a:pt x="31" y="814"/>
                    </a:cubicBezTo>
                    <a:cubicBezTo>
                      <a:pt x="173" y="814"/>
                      <a:pt x="316" y="814"/>
                      <a:pt x="459" y="814"/>
                    </a:cubicBezTo>
                    <a:cubicBezTo>
                      <a:pt x="646" y="814"/>
                      <a:pt x="789" y="672"/>
                      <a:pt x="789" y="556"/>
                    </a:cubicBezTo>
                    <a:cubicBezTo>
                      <a:pt x="789" y="472"/>
                      <a:pt x="717" y="400"/>
                      <a:pt x="602" y="387"/>
                    </a:cubicBezTo>
                    <a:cubicBezTo>
                      <a:pt x="727" y="366"/>
                      <a:pt x="853" y="278"/>
                      <a:pt x="853" y="163"/>
                    </a:cubicBezTo>
                    <a:moveTo>
                      <a:pt x="744" y="159"/>
                    </a:moveTo>
                    <a:cubicBezTo>
                      <a:pt x="744" y="265"/>
                      <a:pt x="642" y="377"/>
                      <a:pt x="496" y="377"/>
                    </a:cubicBezTo>
                    <a:cubicBezTo>
                      <a:pt x="437" y="377"/>
                      <a:pt x="378" y="377"/>
                      <a:pt x="320" y="377"/>
                    </a:cubicBezTo>
                    <a:cubicBezTo>
                      <a:pt x="344" y="278"/>
                      <a:pt x="369" y="180"/>
                      <a:pt x="394" y="81"/>
                    </a:cubicBezTo>
                    <a:cubicBezTo>
                      <a:pt x="404" y="41"/>
                      <a:pt x="408" y="37"/>
                      <a:pt x="459" y="37"/>
                    </a:cubicBezTo>
                    <a:cubicBezTo>
                      <a:pt x="511" y="37"/>
                      <a:pt x="563" y="37"/>
                      <a:pt x="615" y="37"/>
                    </a:cubicBezTo>
                    <a:cubicBezTo>
                      <a:pt x="717" y="37"/>
                      <a:pt x="744" y="109"/>
                      <a:pt x="744" y="159"/>
                    </a:cubicBezTo>
                    <a:moveTo>
                      <a:pt x="676" y="543"/>
                    </a:moveTo>
                    <a:cubicBezTo>
                      <a:pt x="676" y="661"/>
                      <a:pt x="571" y="777"/>
                      <a:pt x="428" y="777"/>
                    </a:cubicBezTo>
                    <a:cubicBezTo>
                      <a:pt x="375" y="777"/>
                      <a:pt x="322" y="777"/>
                      <a:pt x="269" y="777"/>
                    </a:cubicBezTo>
                    <a:cubicBezTo>
                      <a:pt x="252" y="777"/>
                      <a:pt x="248" y="777"/>
                      <a:pt x="241" y="777"/>
                    </a:cubicBezTo>
                    <a:cubicBezTo>
                      <a:pt x="228" y="773"/>
                      <a:pt x="224" y="773"/>
                      <a:pt x="224" y="763"/>
                    </a:cubicBezTo>
                    <a:cubicBezTo>
                      <a:pt x="224" y="760"/>
                      <a:pt x="224" y="756"/>
                      <a:pt x="231" y="736"/>
                    </a:cubicBezTo>
                    <a:cubicBezTo>
                      <a:pt x="258" y="625"/>
                      <a:pt x="286" y="514"/>
                      <a:pt x="313" y="404"/>
                    </a:cubicBezTo>
                    <a:cubicBezTo>
                      <a:pt x="389" y="404"/>
                      <a:pt x="465" y="404"/>
                      <a:pt x="540" y="404"/>
                    </a:cubicBezTo>
                    <a:cubicBezTo>
                      <a:pt x="656" y="404"/>
                      <a:pt x="676" y="492"/>
                      <a:pt x="676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04" name="Freeform: Shape 503"/>
              <p:cNvSpPr/>
              <p:nvPr/>
            </p:nvSpPr>
            <p:spPr>
              <a:xfrm>
                <a:off x="4788360" y="2700000"/>
                <a:ext cx="306000" cy="311400"/>
              </a:xfrm>
              <a:custGeom>
                <a:avLst/>
                <a:gdLst/>
                <a:ahLst/>
                <a:cxnLst/>
                <a:rect l="0" t="0" r="r" b="b"/>
                <a:pathLst>
                  <a:path w="850" h="865">
                    <a:moveTo>
                      <a:pt x="850" y="14"/>
                    </a:moveTo>
                    <a:cubicBezTo>
                      <a:pt x="850" y="10"/>
                      <a:pt x="846" y="0"/>
                      <a:pt x="836" y="0"/>
                    </a:cubicBezTo>
                    <a:cubicBezTo>
                      <a:pt x="833" y="0"/>
                      <a:pt x="829" y="3"/>
                      <a:pt x="819" y="17"/>
                    </a:cubicBezTo>
                    <a:cubicBezTo>
                      <a:pt x="791" y="47"/>
                      <a:pt x="763" y="78"/>
                      <a:pt x="734" y="109"/>
                    </a:cubicBezTo>
                    <a:cubicBezTo>
                      <a:pt x="724" y="92"/>
                      <a:pt x="670" y="0"/>
                      <a:pt x="537" y="0"/>
                    </a:cubicBezTo>
                    <a:cubicBezTo>
                      <a:pt x="269" y="0"/>
                      <a:pt x="0" y="265"/>
                      <a:pt x="0" y="539"/>
                    </a:cubicBezTo>
                    <a:cubicBezTo>
                      <a:pt x="0" y="736"/>
                      <a:pt x="143" y="865"/>
                      <a:pt x="323" y="865"/>
                    </a:cubicBezTo>
                    <a:cubicBezTo>
                      <a:pt x="428" y="865"/>
                      <a:pt x="520" y="818"/>
                      <a:pt x="581" y="763"/>
                    </a:cubicBezTo>
                    <a:cubicBezTo>
                      <a:pt x="693" y="668"/>
                      <a:pt x="714" y="560"/>
                      <a:pt x="714" y="556"/>
                    </a:cubicBezTo>
                    <a:cubicBezTo>
                      <a:pt x="714" y="543"/>
                      <a:pt x="705" y="547"/>
                      <a:pt x="700" y="543"/>
                    </a:cubicBezTo>
                    <a:cubicBezTo>
                      <a:pt x="693" y="543"/>
                      <a:pt x="687" y="546"/>
                      <a:pt x="683" y="556"/>
                    </a:cubicBezTo>
                    <a:cubicBezTo>
                      <a:pt x="673" y="590"/>
                      <a:pt x="646" y="675"/>
                      <a:pt x="564" y="743"/>
                    </a:cubicBezTo>
                    <a:cubicBezTo>
                      <a:pt x="479" y="811"/>
                      <a:pt x="404" y="831"/>
                      <a:pt x="343" y="831"/>
                    </a:cubicBezTo>
                    <a:cubicBezTo>
                      <a:pt x="235" y="831"/>
                      <a:pt x="109" y="767"/>
                      <a:pt x="109" y="583"/>
                    </a:cubicBezTo>
                    <a:cubicBezTo>
                      <a:pt x="109" y="516"/>
                      <a:pt x="136" y="322"/>
                      <a:pt x="255" y="183"/>
                    </a:cubicBezTo>
                    <a:cubicBezTo>
                      <a:pt x="326" y="98"/>
                      <a:pt x="438" y="37"/>
                      <a:pt x="544" y="37"/>
                    </a:cubicBezTo>
                    <a:cubicBezTo>
                      <a:pt x="666" y="37"/>
                      <a:pt x="738" y="129"/>
                      <a:pt x="738" y="268"/>
                    </a:cubicBezTo>
                    <a:cubicBezTo>
                      <a:pt x="738" y="315"/>
                      <a:pt x="734" y="317"/>
                      <a:pt x="734" y="329"/>
                    </a:cubicBezTo>
                    <a:cubicBezTo>
                      <a:pt x="734" y="341"/>
                      <a:pt x="748" y="339"/>
                      <a:pt x="751" y="339"/>
                    </a:cubicBezTo>
                    <a:cubicBezTo>
                      <a:pt x="768" y="339"/>
                      <a:pt x="768" y="339"/>
                      <a:pt x="775" y="315"/>
                    </a:cubicBezTo>
                    <a:cubicBezTo>
                      <a:pt x="800" y="215"/>
                      <a:pt x="825" y="114"/>
                      <a:pt x="850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05" name="Freeform: Shape 504"/>
              <p:cNvSpPr/>
              <p:nvPr/>
            </p:nvSpPr>
            <p:spPr>
              <a:xfrm>
                <a:off x="5149080" y="2681640"/>
                <a:ext cx="99000" cy="427320"/>
              </a:xfrm>
              <a:custGeom>
                <a:avLst/>
                <a:gdLst/>
                <a:ahLst/>
                <a:cxnLst/>
                <a:rect l="0" t="0" r="r" b="b"/>
                <a:pathLst>
                  <a:path w="275" h="1187">
                    <a:moveTo>
                      <a:pt x="275" y="1174"/>
                    </a:moveTo>
                    <a:cubicBezTo>
                      <a:pt x="275" y="1170"/>
                      <a:pt x="272" y="1167"/>
                      <a:pt x="272" y="1163"/>
                    </a:cubicBezTo>
                    <a:cubicBezTo>
                      <a:pt x="146" y="1072"/>
                      <a:pt x="65" y="834"/>
                      <a:pt x="65" y="645"/>
                    </a:cubicBezTo>
                    <a:cubicBezTo>
                      <a:pt x="65" y="611"/>
                      <a:pt x="65" y="577"/>
                      <a:pt x="65" y="543"/>
                    </a:cubicBezTo>
                    <a:cubicBezTo>
                      <a:pt x="65" y="353"/>
                      <a:pt x="146" y="115"/>
                      <a:pt x="272" y="24"/>
                    </a:cubicBezTo>
                    <a:cubicBezTo>
                      <a:pt x="272" y="20"/>
                      <a:pt x="275" y="17"/>
                      <a:pt x="275" y="14"/>
                    </a:cubicBezTo>
                    <a:cubicBezTo>
                      <a:pt x="275" y="7"/>
                      <a:pt x="269" y="0"/>
                      <a:pt x="265" y="0"/>
                    </a:cubicBezTo>
                    <a:cubicBezTo>
                      <a:pt x="262" y="0"/>
                      <a:pt x="261" y="2"/>
                      <a:pt x="258" y="3"/>
                    </a:cubicBezTo>
                    <a:cubicBezTo>
                      <a:pt x="126" y="102"/>
                      <a:pt x="0" y="339"/>
                      <a:pt x="0" y="543"/>
                    </a:cubicBezTo>
                    <a:cubicBezTo>
                      <a:pt x="0" y="577"/>
                      <a:pt x="0" y="611"/>
                      <a:pt x="0" y="645"/>
                    </a:cubicBezTo>
                    <a:cubicBezTo>
                      <a:pt x="0" y="848"/>
                      <a:pt x="126" y="1085"/>
                      <a:pt x="258" y="1184"/>
                    </a:cubicBezTo>
                    <a:cubicBezTo>
                      <a:pt x="261" y="1185"/>
                      <a:pt x="262" y="1187"/>
                      <a:pt x="265" y="1187"/>
                    </a:cubicBezTo>
                    <a:cubicBezTo>
                      <a:pt x="269" y="1187"/>
                      <a:pt x="275" y="1180"/>
                      <a:pt x="275" y="11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06" name="Freeform: Shape 505"/>
              <p:cNvSpPr/>
              <p:nvPr/>
            </p:nvSpPr>
            <p:spPr>
              <a:xfrm>
                <a:off x="5279040" y="2813400"/>
                <a:ext cx="198360" cy="277200"/>
              </a:xfrm>
              <a:custGeom>
                <a:avLst/>
                <a:gdLst/>
                <a:ahLst/>
                <a:cxnLst/>
                <a:rect l="0" t="0" r="r" b="b"/>
                <a:pathLst>
                  <a:path w="551" h="770">
                    <a:moveTo>
                      <a:pt x="551" y="54"/>
                    </a:moveTo>
                    <a:cubicBezTo>
                      <a:pt x="551" y="34"/>
                      <a:pt x="537" y="24"/>
                      <a:pt x="517" y="24"/>
                    </a:cubicBezTo>
                    <a:cubicBezTo>
                      <a:pt x="503" y="24"/>
                      <a:pt x="472" y="31"/>
                      <a:pt x="466" y="75"/>
                    </a:cubicBezTo>
                    <a:cubicBezTo>
                      <a:pt x="445" y="31"/>
                      <a:pt x="404" y="0"/>
                      <a:pt x="354" y="0"/>
                    </a:cubicBezTo>
                    <a:cubicBezTo>
                      <a:pt x="218" y="0"/>
                      <a:pt x="71" y="166"/>
                      <a:pt x="71" y="336"/>
                    </a:cubicBezTo>
                    <a:cubicBezTo>
                      <a:pt x="71" y="455"/>
                      <a:pt x="143" y="526"/>
                      <a:pt x="231" y="526"/>
                    </a:cubicBezTo>
                    <a:cubicBezTo>
                      <a:pt x="299" y="526"/>
                      <a:pt x="357" y="468"/>
                      <a:pt x="367" y="455"/>
                    </a:cubicBezTo>
                    <a:cubicBezTo>
                      <a:pt x="368" y="456"/>
                      <a:pt x="369" y="457"/>
                      <a:pt x="370" y="458"/>
                    </a:cubicBezTo>
                    <a:cubicBezTo>
                      <a:pt x="357" y="510"/>
                      <a:pt x="343" y="562"/>
                      <a:pt x="330" y="614"/>
                    </a:cubicBezTo>
                    <a:cubicBezTo>
                      <a:pt x="326" y="624"/>
                      <a:pt x="286" y="743"/>
                      <a:pt x="156" y="743"/>
                    </a:cubicBezTo>
                    <a:cubicBezTo>
                      <a:pt x="136" y="743"/>
                      <a:pt x="95" y="743"/>
                      <a:pt x="61" y="729"/>
                    </a:cubicBezTo>
                    <a:cubicBezTo>
                      <a:pt x="99" y="719"/>
                      <a:pt x="112" y="689"/>
                      <a:pt x="112" y="668"/>
                    </a:cubicBezTo>
                    <a:cubicBezTo>
                      <a:pt x="112" y="651"/>
                      <a:pt x="99" y="628"/>
                      <a:pt x="65" y="628"/>
                    </a:cubicBezTo>
                    <a:cubicBezTo>
                      <a:pt x="41" y="628"/>
                      <a:pt x="0" y="648"/>
                      <a:pt x="0" y="695"/>
                    </a:cubicBezTo>
                    <a:cubicBezTo>
                      <a:pt x="0" y="746"/>
                      <a:pt x="44" y="770"/>
                      <a:pt x="160" y="770"/>
                    </a:cubicBezTo>
                    <a:cubicBezTo>
                      <a:pt x="309" y="770"/>
                      <a:pt x="394" y="675"/>
                      <a:pt x="415" y="604"/>
                    </a:cubicBezTo>
                    <a:cubicBezTo>
                      <a:pt x="459" y="427"/>
                      <a:pt x="503" y="251"/>
                      <a:pt x="547" y="75"/>
                    </a:cubicBezTo>
                    <a:cubicBezTo>
                      <a:pt x="547" y="68"/>
                      <a:pt x="551" y="64"/>
                      <a:pt x="551" y="54"/>
                    </a:cubicBezTo>
                    <a:moveTo>
                      <a:pt x="452" y="129"/>
                    </a:moveTo>
                    <a:cubicBezTo>
                      <a:pt x="452" y="132"/>
                      <a:pt x="449" y="139"/>
                      <a:pt x="449" y="146"/>
                    </a:cubicBezTo>
                    <a:cubicBezTo>
                      <a:pt x="429" y="222"/>
                      <a:pt x="410" y="297"/>
                      <a:pt x="391" y="373"/>
                    </a:cubicBezTo>
                    <a:cubicBezTo>
                      <a:pt x="384" y="404"/>
                      <a:pt x="357" y="434"/>
                      <a:pt x="330" y="455"/>
                    </a:cubicBezTo>
                    <a:cubicBezTo>
                      <a:pt x="306" y="478"/>
                      <a:pt x="269" y="499"/>
                      <a:pt x="235" y="499"/>
                    </a:cubicBezTo>
                    <a:cubicBezTo>
                      <a:pt x="173" y="499"/>
                      <a:pt x="156" y="438"/>
                      <a:pt x="156" y="390"/>
                    </a:cubicBezTo>
                    <a:cubicBezTo>
                      <a:pt x="156" y="332"/>
                      <a:pt x="190" y="190"/>
                      <a:pt x="221" y="132"/>
                    </a:cubicBezTo>
                    <a:cubicBezTo>
                      <a:pt x="255" y="71"/>
                      <a:pt x="306" y="24"/>
                      <a:pt x="357" y="24"/>
                    </a:cubicBezTo>
                    <a:cubicBezTo>
                      <a:pt x="435" y="24"/>
                      <a:pt x="452" y="122"/>
                      <a:pt x="452" y="1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07" name="Freeform: Shape 506"/>
              <p:cNvSpPr/>
              <p:nvPr/>
            </p:nvSpPr>
            <p:spPr>
              <a:xfrm>
                <a:off x="5526000" y="2957760"/>
                <a:ext cx="45360" cy="45360"/>
              </a:xfrm>
              <a:custGeom>
                <a:avLst/>
                <a:gdLst/>
                <a:ahLst/>
                <a:cxnLst/>
                <a:rect l="0" t="0" r="r" b="b"/>
                <a:pathLst>
                  <a:path w="126" h="126">
                    <a:moveTo>
                      <a:pt x="126" y="61"/>
                    </a:moveTo>
                    <a:cubicBezTo>
                      <a:pt x="126" y="27"/>
                      <a:pt x="97" y="0"/>
                      <a:pt x="61" y="0"/>
                    </a:cubicBezTo>
                    <a:cubicBezTo>
                      <a:pt x="25" y="0"/>
                      <a:pt x="0" y="27"/>
                      <a:pt x="0" y="61"/>
                    </a:cubicBezTo>
                    <a:cubicBezTo>
                      <a:pt x="0" y="95"/>
                      <a:pt x="25" y="126"/>
                      <a:pt x="61" y="126"/>
                    </a:cubicBezTo>
                    <a:cubicBezTo>
                      <a:pt x="97" y="126"/>
                      <a:pt x="126" y="95"/>
                      <a:pt x="126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9360" rIns="36000" bIns="936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08" name="Freeform: Shape 507"/>
              <p:cNvSpPr/>
              <p:nvPr/>
            </p:nvSpPr>
            <p:spPr>
              <a:xfrm>
                <a:off x="5614200" y="2813400"/>
                <a:ext cx="198360" cy="277200"/>
              </a:xfrm>
              <a:custGeom>
                <a:avLst/>
                <a:gdLst/>
                <a:ahLst/>
                <a:cxnLst/>
                <a:rect l="0" t="0" r="r" b="b"/>
                <a:pathLst>
                  <a:path w="551" h="770">
                    <a:moveTo>
                      <a:pt x="551" y="54"/>
                    </a:moveTo>
                    <a:cubicBezTo>
                      <a:pt x="551" y="34"/>
                      <a:pt x="537" y="24"/>
                      <a:pt x="517" y="24"/>
                    </a:cubicBezTo>
                    <a:cubicBezTo>
                      <a:pt x="503" y="24"/>
                      <a:pt x="472" y="31"/>
                      <a:pt x="466" y="75"/>
                    </a:cubicBezTo>
                    <a:cubicBezTo>
                      <a:pt x="445" y="31"/>
                      <a:pt x="404" y="0"/>
                      <a:pt x="354" y="0"/>
                    </a:cubicBezTo>
                    <a:cubicBezTo>
                      <a:pt x="218" y="0"/>
                      <a:pt x="71" y="166"/>
                      <a:pt x="71" y="336"/>
                    </a:cubicBezTo>
                    <a:cubicBezTo>
                      <a:pt x="71" y="455"/>
                      <a:pt x="143" y="526"/>
                      <a:pt x="231" y="526"/>
                    </a:cubicBezTo>
                    <a:cubicBezTo>
                      <a:pt x="299" y="526"/>
                      <a:pt x="357" y="468"/>
                      <a:pt x="367" y="455"/>
                    </a:cubicBezTo>
                    <a:cubicBezTo>
                      <a:pt x="368" y="456"/>
                      <a:pt x="369" y="457"/>
                      <a:pt x="370" y="458"/>
                    </a:cubicBezTo>
                    <a:cubicBezTo>
                      <a:pt x="357" y="510"/>
                      <a:pt x="343" y="562"/>
                      <a:pt x="330" y="614"/>
                    </a:cubicBezTo>
                    <a:cubicBezTo>
                      <a:pt x="326" y="624"/>
                      <a:pt x="286" y="743"/>
                      <a:pt x="160" y="743"/>
                    </a:cubicBezTo>
                    <a:cubicBezTo>
                      <a:pt x="136" y="743"/>
                      <a:pt x="95" y="743"/>
                      <a:pt x="61" y="729"/>
                    </a:cubicBezTo>
                    <a:cubicBezTo>
                      <a:pt x="99" y="719"/>
                      <a:pt x="112" y="689"/>
                      <a:pt x="112" y="668"/>
                    </a:cubicBezTo>
                    <a:cubicBezTo>
                      <a:pt x="112" y="651"/>
                      <a:pt x="99" y="628"/>
                      <a:pt x="65" y="628"/>
                    </a:cubicBezTo>
                    <a:cubicBezTo>
                      <a:pt x="41" y="628"/>
                      <a:pt x="0" y="648"/>
                      <a:pt x="0" y="695"/>
                    </a:cubicBezTo>
                    <a:cubicBezTo>
                      <a:pt x="0" y="746"/>
                      <a:pt x="44" y="770"/>
                      <a:pt x="160" y="770"/>
                    </a:cubicBezTo>
                    <a:cubicBezTo>
                      <a:pt x="309" y="770"/>
                      <a:pt x="394" y="675"/>
                      <a:pt x="415" y="604"/>
                    </a:cubicBezTo>
                    <a:cubicBezTo>
                      <a:pt x="459" y="427"/>
                      <a:pt x="503" y="251"/>
                      <a:pt x="547" y="75"/>
                    </a:cubicBezTo>
                    <a:cubicBezTo>
                      <a:pt x="547" y="68"/>
                      <a:pt x="551" y="64"/>
                      <a:pt x="551" y="54"/>
                    </a:cubicBezTo>
                    <a:moveTo>
                      <a:pt x="452" y="129"/>
                    </a:moveTo>
                    <a:cubicBezTo>
                      <a:pt x="452" y="132"/>
                      <a:pt x="449" y="139"/>
                      <a:pt x="449" y="146"/>
                    </a:cubicBezTo>
                    <a:cubicBezTo>
                      <a:pt x="429" y="222"/>
                      <a:pt x="410" y="297"/>
                      <a:pt x="391" y="373"/>
                    </a:cubicBezTo>
                    <a:cubicBezTo>
                      <a:pt x="384" y="404"/>
                      <a:pt x="357" y="434"/>
                      <a:pt x="330" y="455"/>
                    </a:cubicBezTo>
                    <a:cubicBezTo>
                      <a:pt x="306" y="478"/>
                      <a:pt x="269" y="499"/>
                      <a:pt x="235" y="499"/>
                    </a:cubicBezTo>
                    <a:cubicBezTo>
                      <a:pt x="173" y="499"/>
                      <a:pt x="156" y="438"/>
                      <a:pt x="156" y="390"/>
                    </a:cubicBezTo>
                    <a:cubicBezTo>
                      <a:pt x="156" y="332"/>
                      <a:pt x="190" y="190"/>
                      <a:pt x="221" y="132"/>
                    </a:cubicBezTo>
                    <a:cubicBezTo>
                      <a:pt x="255" y="71"/>
                      <a:pt x="306" y="24"/>
                      <a:pt x="357" y="24"/>
                    </a:cubicBezTo>
                    <a:cubicBezTo>
                      <a:pt x="435" y="24"/>
                      <a:pt x="452" y="122"/>
                      <a:pt x="452" y="1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09" name="Freeform: Shape 508"/>
              <p:cNvSpPr/>
              <p:nvPr/>
            </p:nvSpPr>
            <p:spPr>
              <a:xfrm>
                <a:off x="5849280" y="2681640"/>
                <a:ext cx="99000" cy="427320"/>
              </a:xfrm>
              <a:custGeom>
                <a:avLst/>
                <a:gdLst/>
                <a:ahLst/>
                <a:cxnLst/>
                <a:rect l="0" t="0" r="r" b="b"/>
                <a:pathLst>
                  <a:path w="275" h="1187">
                    <a:moveTo>
                      <a:pt x="275" y="645"/>
                    </a:moveTo>
                    <a:cubicBezTo>
                      <a:pt x="275" y="611"/>
                      <a:pt x="275" y="577"/>
                      <a:pt x="275" y="543"/>
                    </a:cubicBezTo>
                    <a:cubicBezTo>
                      <a:pt x="275" y="339"/>
                      <a:pt x="150" y="102"/>
                      <a:pt x="17" y="3"/>
                    </a:cubicBezTo>
                    <a:cubicBezTo>
                      <a:pt x="15" y="2"/>
                      <a:pt x="14" y="0"/>
                      <a:pt x="10" y="0"/>
                    </a:cubicBezTo>
                    <a:cubicBezTo>
                      <a:pt x="3" y="0"/>
                      <a:pt x="0" y="7"/>
                      <a:pt x="0" y="14"/>
                    </a:cubicBezTo>
                    <a:cubicBezTo>
                      <a:pt x="0" y="17"/>
                      <a:pt x="0" y="20"/>
                      <a:pt x="3" y="24"/>
                    </a:cubicBezTo>
                    <a:cubicBezTo>
                      <a:pt x="129" y="115"/>
                      <a:pt x="211" y="353"/>
                      <a:pt x="211" y="543"/>
                    </a:cubicBezTo>
                    <a:cubicBezTo>
                      <a:pt x="211" y="577"/>
                      <a:pt x="211" y="611"/>
                      <a:pt x="211" y="645"/>
                    </a:cubicBezTo>
                    <a:cubicBezTo>
                      <a:pt x="211" y="834"/>
                      <a:pt x="129" y="1072"/>
                      <a:pt x="3" y="1163"/>
                    </a:cubicBezTo>
                    <a:cubicBezTo>
                      <a:pt x="0" y="1167"/>
                      <a:pt x="0" y="1170"/>
                      <a:pt x="0" y="1174"/>
                    </a:cubicBezTo>
                    <a:cubicBezTo>
                      <a:pt x="0" y="1180"/>
                      <a:pt x="3" y="1187"/>
                      <a:pt x="10" y="1187"/>
                    </a:cubicBezTo>
                    <a:cubicBezTo>
                      <a:pt x="14" y="1187"/>
                      <a:pt x="15" y="1185"/>
                      <a:pt x="17" y="1184"/>
                    </a:cubicBezTo>
                    <a:cubicBezTo>
                      <a:pt x="150" y="1085"/>
                      <a:pt x="275" y="848"/>
                      <a:pt x="275" y="6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</p:grpSp>
      </p:grpSp>
      <p:grpSp>
        <p:nvGrpSpPr>
          <p:cNvPr id="510" name="Group 509"/>
          <p:cNvGrpSpPr/>
          <p:nvPr/>
        </p:nvGrpSpPr>
        <p:grpSpPr>
          <a:xfrm>
            <a:off x="212400" y="3224880"/>
            <a:ext cx="4833720" cy="427320"/>
            <a:chOff x="212400" y="3224880"/>
            <a:chExt cx="4833720" cy="427320"/>
          </a:xfrm>
        </p:grpSpPr>
        <p:sp>
          <p:nvSpPr>
            <p:cNvPr id="511" name="Freeform: Shape 510"/>
            <p:cNvSpPr/>
            <p:nvPr/>
          </p:nvSpPr>
          <p:spPr>
            <a:xfrm>
              <a:off x="212400" y="3247920"/>
              <a:ext cx="158040" cy="302760"/>
            </a:xfrm>
            <a:custGeom>
              <a:avLst/>
              <a:gdLst/>
              <a:ahLst/>
              <a:cxnLst/>
              <a:rect l="0" t="0" r="r" b="b"/>
              <a:pathLst>
                <a:path w="439" h="841">
                  <a:moveTo>
                    <a:pt x="439" y="492"/>
                  </a:moveTo>
                  <a:cubicBezTo>
                    <a:pt x="439" y="383"/>
                    <a:pt x="374" y="302"/>
                    <a:pt x="279" y="302"/>
                  </a:cubicBezTo>
                  <a:cubicBezTo>
                    <a:pt x="224" y="302"/>
                    <a:pt x="177" y="336"/>
                    <a:pt x="139" y="373"/>
                  </a:cubicBezTo>
                  <a:cubicBezTo>
                    <a:pt x="169" y="253"/>
                    <a:pt x="198" y="133"/>
                    <a:pt x="228" y="14"/>
                  </a:cubicBezTo>
                  <a:cubicBezTo>
                    <a:pt x="223" y="9"/>
                    <a:pt x="228" y="0"/>
                    <a:pt x="214" y="0"/>
                  </a:cubicBezTo>
                  <a:cubicBezTo>
                    <a:pt x="187" y="0"/>
                    <a:pt x="99" y="10"/>
                    <a:pt x="68" y="14"/>
                  </a:cubicBezTo>
                  <a:cubicBezTo>
                    <a:pt x="58" y="14"/>
                    <a:pt x="44" y="14"/>
                    <a:pt x="44" y="37"/>
                  </a:cubicBezTo>
                  <a:cubicBezTo>
                    <a:pt x="44" y="51"/>
                    <a:pt x="54" y="51"/>
                    <a:pt x="75" y="51"/>
                  </a:cubicBezTo>
                  <a:cubicBezTo>
                    <a:pt x="129" y="51"/>
                    <a:pt x="133" y="58"/>
                    <a:pt x="133" y="71"/>
                  </a:cubicBezTo>
                  <a:cubicBezTo>
                    <a:pt x="133" y="78"/>
                    <a:pt x="122" y="119"/>
                    <a:pt x="116" y="146"/>
                  </a:cubicBezTo>
                  <a:cubicBezTo>
                    <a:pt x="83" y="275"/>
                    <a:pt x="50" y="404"/>
                    <a:pt x="17" y="533"/>
                  </a:cubicBezTo>
                  <a:cubicBezTo>
                    <a:pt x="3" y="594"/>
                    <a:pt x="0" y="611"/>
                    <a:pt x="0" y="655"/>
                  </a:cubicBezTo>
                  <a:cubicBezTo>
                    <a:pt x="0" y="767"/>
                    <a:pt x="61" y="841"/>
                    <a:pt x="150" y="841"/>
                  </a:cubicBezTo>
                  <a:cubicBezTo>
                    <a:pt x="292" y="841"/>
                    <a:pt x="439" y="661"/>
                    <a:pt x="439" y="492"/>
                  </a:cubicBezTo>
                  <a:moveTo>
                    <a:pt x="354" y="438"/>
                  </a:moveTo>
                  <a:cubicBezTo>
                    <a:pt x="354" y="509"/>
                    <a:pt x="313" y="645"/>
                    <a:pt x="292" y="692"/>
                  </a:cubicBezTo>
                  <a:cubicBezTo>
                    <a:pt x="252" y="770"/>
                    <a:pt x="197" y="814"/>
                    <a:pt x="150" y="814"/>
                  </a:cubicBezTo>
                  <a:cubicBezTo>
                    <a:pt x="109" y="814"/>
                    <a:pt x="71" y="780"/>
                    <a:pt x="71" y="692"/>
                  </a:cubicBezTo>
                  <a:cubicBezTo>
                    <a:pt x="71" y="672"/>
                    <a:pt x="71" y="648"/>
                    <a:pt x="88" y="573"/>
                  </a:cubicBezTo>
                  <a:cubicBezTo>
                    <a:pt x="97" y="537"/>
                    <a:pt x="107" y="501"/>
                    <a:pt x="116" y="465"/>
                  </a:cubicBezTo>
                  <a:cubicBezTo>
                    <a:pt x="122" y="438"/>
                    <a:pt x="122" y="434"/>
                    <a:pt x="133" y="421"/>
                  </a:cubicBezTo>
                  <a:cubicBezTo>
                    <a:pt x="194" y="346"/>
                    <a:pt x="245" y="326"/>
                    <a:pt x="279" y="326"/>
                  </a:cubicBezTo>
                  <a:cubicBezTo>
                    <a:pt x="320" y="326"/>
                    <a:pt x="354" y="363"/>
                    <a:pt x="354" y="4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12" name="Freeform: Shape 511"/>
            <p:cNvSpPr/>
            <p:nvPr/>
          </p:nvSpPr>
          <p:spPr>
            <a:xfrm>
              <a:off x="406800" y="3224880"/>
              <a:ext cx="99000" cy="427320"/>
            </a:xfrm>
            <a:custGeom>
              <a:avLst/>
              <a:gdLst/>
              <a:ahLst/>
              <a:cxnLst/>
              <a:rect l="0" t="0" r="r" b="b"/>
              <a:pathLst>
                <a:path w="275" h="1187">
                  <a:moveTo>
                    <a:pt x="275" y="645"/>
                  </a:moveTo>
                  <a:cubicBezTo>
                    <a:pt x="275" y="611"/>
                    <a:pt x="275" y="577"/>
                    <a:pt x="275" y="543"/>
                  </a:cubicBezTo>
                  <a:cubicBezTo>
                    <a:pt x="275" y="339"/>
                    <a:pt x="150" y="102"/>
                    <a:pt x="20" y="3"/>
                  </a:cubicBezTo>
                  <a:cubicBezTo>
                    <a:pt x="17" y="3"/>
                    <a:pt x="14" y="0"/>
                    <a:pt x="10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17"/>
                    <a:pt x="3" y="20"/>
                    <a:pt x="3" y="24"/>
                  </a:cubicBezTo>
                  <a:cubicBezTo>
                    <a:pt x="129" y="115"/>
                    <a:pt x="211" y="353"/>
                    <a:pt x="211" y="543"/>
                  </a:cubicBezTo>
                  <a:cubicBezTo>
                    <a:pt x="211" y="577"/>
                    <a:pt x="211" y="611"/>
                    <a:pt x="211" y="645"/>
                  </a:cubicBezTo>
                  <a:cubicBezTo>
                    <a:pt x="211" y="834"/>
                    <a:pt x="129" y="1072"/>
                    <a:pt x="3" y="1163"/>
                  </a:cubicBezTo>
                  <a:cubicBezTo>
                    <a:pt x="3" y="1167"/>
                    <a:pt x="0" y="1170"/>
                    <a:pt x="0" y="1174"/>
                  </a:cubicBezTo>
                  <a:cubicBezTo>
                    <a:pt x="0" y="1180"/>
                    <a:pt x="7" y="1187"/>
                    <a:pt x="10" y="1187"/>
                  </a:cubicBezTo>
                  <a:cubicBezTo>
                    <a:pt x="14" y="1187"/>
                    <a:pt x="17" y="1184"/>
                    <a:pt x="20" y="1184"/>
                  </a:cubicBezTo>
                  <a:cubicBezTo>
                    <a:pt x="150" y="1085"/>
                    <a:pt x="275" y="848"/>
                    <a:pt x="275" y="6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13" name="Freeform: Shape 512"/>
            <p:cNvSpPr/>
            <p:nvPr/>
          </p:nvSpPr>
          <p:spPr>
            <a:xfrm>
              <a:off x="569880" y="3238200"/>
              <a:ext cx="316800" cy="307800"/>
            </a:xfrm>
            <a:custGeom>
              <a:avLst/>
              <a:gdLst/>
              <a:ahLst/>
              <a:cxnLst/>
              <a:rect l="0" t="0" r="r" b="b"/>
              <a:pathLst>
                <a:path w="880" h="855">
                  <a:moveTo>
                    <a:pt x="880" y="845"/>
                  </a:moveTo>
                  <a:cubicBezTo>
                    <a:pt x="879" y="840"/>
                    <a:pt x="880" y="841"/>
                    <a:pt x="877" y="831"/>
                  </a:cubicBezTo>
                  <a:cubicBezTo>
                    <a:pt x="742" y="562"/>
                    <a:pt x="607" y="293"/>
                    <a:pt x="472" y="24"/>
                  </a:cubicBezTo>
                  <a:cubicBezTo>
                    <a:pt x="462" y="7"/>
                    <a:pt x="462" y="0"/>
                    <a:pt x="442" y="0"/>
                  </a:cubicBezTo>
                  <a:cubicBezTo>
                    <a:pt x="422" y="0"/>
                    <a:pt x="418" y="7"/>
                    <a:pt x="411" y="24"/>
                  </a:cubicBezTo>
                  <a:cubicBezTo>
                    <a:pt x="276" y="293"/>
                    <a:pt x="142" y="562"/>
                    <a:pt x="7" y="831"/>
                  </a:cubicBezTo>
                  <a:cubicBezTo>
                    <a:pt x="0" y="841"/>
                    <a:pt x="2" y="840"/>
                    <a:pt x="0" y="845"/>
                  </a:cubicBezTo>
                  <a:cubicBezTo>
                    <a:pt x="0" y="855"/>
                    <a:pt x="7" y="855"/>
                    <a:pt x="27" y="855"/>
                  </a:cubicBezTo>
                  <a:cubicBezTo>
                    <a:pt x="304" y="855"/>
                    <a:pt x="580" y="855"/>
                    <a:pt x="857" y="855"/>
                  </a:cubicBezTo>
                  <a:cubicBezTo>
                    <a:pt x="874" y="855"/>
                    <a:pt x="880" y="855"/>
                    <a:pt x="880" y="845"/>
                  </a:cubicBezTo>
                  <a:moveTo>
                    <a:pt x="724" y="763"/>
                  </a:moveTo>
                  <a:cubicBezTo>
                    <a:pt x="510" y="763"/>
                    <a:pt x="296" y="763"/>
                    <a:pt x="82" y="763"/>
                  </a:cubicBezTo>
                  <a:cubicBezTo>
                    <a:pt x="189" y="550"/>
                    <a:pt x="297" y="336"/>
                    <a:pt x="405" y="122"/>
                  </a:cubicBezTo>
                  <a:cubicBezTo>
                    <a:pt x="511" y="336"/>
                    <a:pt x="618" y="550"/>
                    <a:pt x="724" y="7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14" name="Freeform: Shape 513"/>
            <p:cNvSpPr/>
            <p:nvPr/>
          </p:nvSpPr>
          <p:spPr>
            <a:xfrm>
              <a:off x="925920" y="3252960"/>
              <a:ext cx="307080" cy="293040"/>
            </a:xfrm>
            <a:custGeom>
              <a:avLst/>
              <a:gdLst/>
              <a:ahLst/>
              <a:cxnLst/>
              <a:rect l="0" t="0" r="r" b="b"/>
              <a:pathLst>
                <a:path w="853" h="814">
                  <a:moveTo>
                    <a:pt x="853" y="163"/>
                  </a:moveTo>
                  <a:cubicBezTo>
                    <a:pt x="853" y="75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7" y="37"/>
                    <a:pt x="228" y="37"/>
                  </a:cubicBezTo>
                  <a:cubicBezTo>
                    <a:pt x="244" y="38"/>
                    <a:pt x="255" y="37"/>
                    <a:pt x="275" y="41"/>
                  </a:cubicBezTo>
                  <a:cubicBezTo>
                    <a:pt x="296" y="41"/>
                    <a:pt x="306" y="44"/>
                    <a:pt x="306" y="58"/>
                  </a:cubicBezTo>
                  <a:cubicBezTo>
                    <a:pt x="306" y="64"/>
                    <a:pt x="306" y="68"/>
                    <a:pt x="303" y="81"/>
                  </a:cubicBezTo>
                  <a:cubicBezTo>
                    <a:pt x="249" y="294"/>
                    <a:pt x="196" y="507"/>
                    <a:pt x="143" y="719"/>
                  </a:cubicBezTo>
                  <a:cubicBezTo>
                    <a:pt x="129" y="767"/>
                    <a:pt x="126" y="777"/>
                    <a:pt x="34" y="777"/>
                  </a:cubicBezTo>
                  <a:cubicBezTo>
                    <a:pt x="14" y="777"/>
                    <a:pt x="0" y="777"/>
                    <a:pt x="0" y="801"/>
                  </a:cubicBezTo>
                  <a:cubicBezTo>
                    <a:pt x="0" y="814"/>
                    <a:pt x="10" y="814"/>
                    <a:pt x="34" y="814"/>
                  </a:cubicBezTo>
                  <a:cubicBezTo>
                    <a:pt x="176" y="814"/>
                    <a:pt x="317" y="814"/>
                    <a:pt x="459" y="814"/>
                  </a:cubicBezTo>
                  <a:cubicBezTo>
                    <a:pt x="649" y="814"/>
                    <a:pt x="789" y="672"/>
                    <a:pt x="789" y="556"/>
                  </a:cubicBezTo>
                  <a:cubicBezTo>
                    <a:pt x="789" y="472"/>
                    <a:pt x="721" y="400"/>
                    <a:pt x="605" y="387"/>
                  </a:cubicBezTo>
                  <a:cubicBezTo>
                    <a:pt x="727" y="366"/>
                    <a:pt x="853" y="278"/>
                    <a:pt x="853" y="163"/>
                  </a:cubicBezTo>
                  <a:moveTo>
                    <a:pt x="744" y="159"/>
                  </a:moveTo>
                  <a:cubicBezTo>
                    <a:pt x="744" y="265"/>
                    <a:pt x="642" y="377"/>
                    <a:pt x="496" y="377"/>
                  </a:cubicBezTo>
                  <a:cubicBezTo>
                    <a:pt x="439" y="377"/>
                    <a:pt x="381" y="377"/>
                    <a:pt x="323" y="377"/>
                  </a:cubicBezTo>
                  <a:cubicBezTo>
                    <a:pt x="347" y="278"/>
                    <a:pt x="371" y="180"/>
                    <a:pt x="394" y="81"/>
                  </a:cubicBezTo>
                  <a:cubicBezTo>
                    <a:pt x="408" y="41"/>
                    <a:pt x="408" y="37"/>
                    <a:pt x="459" y="37"/>
                  </a:cubicBezTo>
                  <a:cubicBezTo>
                    <a:pt x="511" y="37"/>
                    <a:pt x="563" y="37"/>
                    <a:pt x="615" y="37"/>
                  </a:cubicBezTo>
                  <a:cubicBezTo>
                    <a:pt x="721" y="37"/>
                    <a:pt x="744" y="109"/>
                    <a:pt x="744" y="159"/>
                  </a:cubicBezTo>
                  <a:moveTo>
                    <a:pt x="676" y="543"/>
                  </a:moveTo>
                  <a:cubicBezTo>
                    <a:pt x="676" y="661"/>
                    <a:pt x="571" y="777"/>
                    <a:pt x="432" y="777"/>
                  </a:cubicBezTo>
                  <a:cubicBezTo>
                    <a:pt x="377" y="777"/>
                    <a:pt x="323" y="777"/>
                    <a:pt x="269" y="777"/>
                  </a:cubicBezTo>
                  <a:cubicBezTo>
                    <a:pt x="252" y="777"/>
                    <a:pt x="248" y="777"/>
                    <a:pt x="241" y="777"/>
                  </a:cubicBezTo>
                  <a:cubicBezTo>
                    <a:pt x="231" y="773"/>
                    <a:pt x="224" y="773"/>
                    <a:pt x="224" y="763"/>
                  </a:cubicBezTo>
                  <a:cubicBezTo>
                    <a:pt x="224" y="760"/>
                    <a:pt x="224" y="756"/>
                    <a:pt x="231" y="736"/>
                  </a:cubicBezTo>
                  <a:cubicBezTo>
                    <a:pt x="258" y="625"/>
                    <a:pt x="286" y="514"/>
                    <a:pt x="313" y="404"/>
                  </a:cubicBezTo>
                  <a:cubicBezTo>
                    <a:pt x="389" y="404"/>
                    <a:pt x="465" y="404"/>
                    <a:pt x="540" y="404"/>
                  </a:cubicBezTo>
                  <a:cubicBezTo>
                    <a:pt x="656" y="404"/>
                    <a:pt x="676" y="492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15" name="Freeform: Shape 514"/>
            <p:cNvSpPr/>
            <p:nvPr/>
          </p:nvSpPr>
          <p:spPr>
            <a:xfrm>
              <a:off x="1262520" y="3252960"/>
              <a:ext cx="361080" cy="293040"/>
            </a:xfrm>
            <a:custGeom>
              <a:avLst/>
              <a:gdLst/>
              <a:ahLst/>
              <a:cxnLst/>
              <a:rect l="0" t="0" r="r" b="b"/>
              <a:pathLst>
                <a:path w="1003" h="814">
                  <a:moveTo>
                    <a:pt x="1003" y="14"/>
                  </a:moveTo>
                  <a:cubicBezTo>
                    <a:pt x="998" y="9"/>
                    <a:pt x="1003" y="0"/>
                    <a:pt x="989" y="0"/>
                  </a:cubicBezTo>
                  <a:cubicBezTo>
                    <a:pt x="948" y="0"/>
                    <a:pt x="908" y="3"/>
                    <a:pt x="867" y="3"/>
                  </a:cubicBezTo>
                  <a:cubicBezTo>
                    <a:pt x="826" y="3"/>
                    <a:pt x="785" y="0"/>
                    <a:pt x="748" y="0"/>
                  </a:cubicBezTo>
                  <a:cubicBezTo>
                    <a:pt x="738" y="0"/>
                    <a:pt x="724" y="0"/>
                    <a:pt x="724" y="24"/>
                  </a:cubicBezTo>
                  <a:cubicBezTo>
                    <a:pt x="724" y="37"/>
                    <a:pt x="738" y="37"/>
                    <a:pt x="748" y="37"/>
                  </a:cubicBezTo>
                  <a:cubicBezTo>
                    <a:pt x="816" y="37"/>
                    <a:pt x="826" y="64"/>
                    <a:pt x="826" y="88"/>
                  </a:cubicBezTo>
                  <a:cubicBezTo>
                    <a:pt x="826" y="92"/>
                    <a:pt x="826" y="112"/>
                    <a:pt x="823" y="115"/>
                  </a:cubicBezTo>
                  <a:cubicBezTo>
                    <a:pt x="778" y="292"/>
                    <a:pt x="734" y="468"/>
                    <a:pt x="690" y="645"/>
                  </a:cubicBezTo>
                  <a:cubicBezTo>
                    <a:pt x="602" y="438"/>
                    <a:pt x="513" y="231"/>
                    <a:pt x="425" y="24"/>
                  </a:cubicBezTo>
                  <a:cubicBezTo>
                    <a:pt x="418" y="0"/>
                    <a:pt x="415" y="0"/>
                    <a:pt x="388" y="0"/>
                  </a:cubicBezTo>
                  <a:cubicBezTo>
                    <a:pt x="334" y="0"/>
                    <a:pt x="281" y="0"/>
                    <a:pt x="228" y="0"/>
                  </a:cubicBezTo>
                  <a:cubicBezTo>
                    <a:pt x="204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31" y="37"/>
                    <a:pt x="309" y="37"/>
                    <a:pt x="309" y="47"/>
                  </a:cubicBezTo>
                  <a:cubicBezTo>
                    <a:pt x="255" y="261"/>
                    <a:pt x="201" y="475"/>
                    <a:pt x="146" y="689"/>
                  </a:cubicBezTo>
                  <a:cubicBezTo>
                    <a:pt x="136" y="736"/>
                    <a:pt x="116" y="773"/>
                    <a:pt x="20" y="777"/>
                  </a:cubicBezTo>
                  <a:cubicBezTo>
                    <a:pt x="10" y="777"/>
                    <a:pt x="0" y="777"/>
                    <a:pt x="0" y="801"/>
                  </a:cubicBezTo>
                  <a:cubicBezTo>
                    <a:pt x="0" y="807"/>
                    <a:pt x="3" y="814"/>
                    <a:pt x="14" y="814"/>
                  </a:cubicBezTo>
                  <a:cubicBezTo>
                    <a:pt x="51" y="814"/>
                    <a:pt x="95" y="811"/>
                    <a:pt x="133" y="811"/>
                  </a:cubicBezTo>
                  <a:cubicBezTo>
                    <a:pt x="173" y="811"/>
                    <a:pt x="218" y="814"/>
                    <a:pt x="255" y="814"/>
                  </a:cubicBezTo>
                  <a:cubicBezTo>
                    <a:pt x="262" y="814"/>
                    <a:pt x="279" y="814"/>
                    <a:pt x="279" y="790"/>
                  </a:cubicBezTo>
                  <a:cubicBezTo>
                    <a:pt x="279" y="777"/>
                    <a:pt x="269" y="777"/>
                    <a:pt x="255" y="777"/>
                  </a:cubicBezTo>
                  <a:cubicBezTo>
                    <a:pt x="184" y="773"/>
                    <a:pt x="177" y="746"/>
                    <a:pt x="177" y="723"/>
                  </a:cubicBezTo>
                  <a:cubicBezTo>
                    <a:pt x="177" y="716"/>
                    <a:pt x="177" y="709"/>
                    <a:pt x="180" y="695"/>
                  </a:cubicBezTo>
                  <a:cubicBezTo>
                    <a:pt x="232" y="486"/>
                    <a:pt x="284" y="277"/>
                    <a:pt x="337" y="68"/>
                  </a:cubicBezTo>
                  <a:cubicBezTo>
                    <a:pt x="343" y="75"/>
                    <a:pt x="343" y="78"/>
                    <a:pt x="347" y="88"/>
                  </a:cubicBezTo>
                  <a:cubicBezTo>
                    <a:pt x="446" y="322"/>
                    <a:pt x="546" y="556"/>
                    <a:pt x="646" y="790"/>
                  </a:cubicBezTo>
                  <a:cubicBezTo>
                    <a:pt x="653" y="811"/>
                    <a:pt x="659" y="814"/>
                    <a:pt x="670" y="814"/>
                  </a:cubicBezTo>
                  <a:cubicBezTo>
                    <a:pt x="683" y="814"/>
                    <a:pt x="683" y="811"/>
                    <a:pt x="687" y="787"/>
                  </a:cubicBezTo>
                  <a:cubicBezTo>
                    <a:pt x="742" y="566"/>
                    <a:pt x="798" y="346"/>
                    <a:pt x="853" y="126"/>
                  </a:cubicBezTo>
                  <a:cubicBezTo>
                    <a:pt x="867" y="78"/>
                    <a:pt x="887" y="41"/>
                    <a:pt x="982" y="37"/>
                  </a:cubicBezTo>
                  <a:cubicBezTo>
                    <a:pt x="989" y="37"/>
                    <a:pt x="1003" y="37"/>
                    <a:pt x="1003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16" name="Freeform: Shape 515"/>
            <p:cNvSpPr/>
            <p:nvPr/>
          </p:nvSpPr>
          <p:spPr>
            <a:xfrm>
              <a:off x="1653840" y="3252960"/>
              <a:ext cx="430920" cy="293040"/>
            </a:xfrm>
            <a:custGeom>
              <a:avLst/>
              <a:gdLst/>
              <a:ahLst/>
              <a:cxnLst/>
              <a:rect l="0" t="0" r="r" b="b"/>
              <a:pathLst>
                <a:path w="1197" h="814">
                  <a:moveTo>
                    <a:pt x="1197" y="14"/>
                  </a:moveTo>
                  <a:cubicBezTo>
                    <a:pt x="1197" y="0"/>
                    <a:pt x="1186" y="0"/>
                    <a:pt x="1166" y="0"/>
                  </a:cubicBezTo>
                  <a:cubicBezTo>
                    <a:pt x="1113" y="0"/>
                    <a:pt x="1059" y="0"/>
                    <a:pt x="1006" y="0"/>
                  </a:cubicBezTo>
                  <a:cubicBezTo>
                    <a:pt x="976" y="0"/>
                    <a:pt x="976" y="0"/>
                    <a:pt x="962" y="24"/>
                  </a:cubicBezTo>
                  <a:cubicBezTo>
                    <a:pt x="816" y="250"/>
                    <a:pt x="670" y="476"/>
                    <a:pt x="523" y="702"/>
                  </a:cubicBezTo>
                  <a:cubicBezTo>
                    <a:pt x="493" y="477"/>
                    <a:pt x="462" y="252"/>
                    <a:pt x="432" y="27"/>
                  </a:cubicBezTo>
                  <a:cubicBezTo>
                    <a:pt x="428" y="0"/>
                    <a:pt x="425" y="0"/>
                    <a:pt x="394" y="0"/>
                  </a:cubicBezTo>
                  <a:cubicBezTo>
                    <a:pt x="340" y="0"/>
                    <a:pt x="286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5" y="37"/>
                    <a:pt x="265" y="37"/>
                    <a:pt x="282" y="41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4"/>
                    <a:pt x="306" y="68"/>
                    <a:pt x="303" y="81"/>
                  </a:cubicBezTo>
                  <a:cubicBezTo>
                    <a:pt x="252" y="284"/>
                    <a:pt x="201" y="486"/>
                    <a:pt x="150" y="689"/>
                  </a:cubicBezTo>
                  <a:cubicBezTo>
                    <a:pt x="139" y="736"/>
                    <a:pt x="119" y="773"/>
                    <a:pt x="20" y="777"/>
                  </a:cubicBezTo>
                  <a:cubicBezTo>
                    <a:pt x="17" y="777"/>
                    <a:pt x="0" y="777"/>
                    <a:pt x="0" y="801"/>
                  </a:cubicBezTo>
                  <a:cubicBezTo>
                    <a:pt x="0" y="811"/>
                    <a:pt x="7" y="814"/>
                    <a:pt x="17" y="814"/>
                  </a:cubicBezTo>
                  <a:cubicBezTo>
                    <a:pt x="54" y="814"/>
                    <a:pt x="95" y="811"/>
                    <a:pt x="136" y="811"/>
                  </a:cubicBezTo>
                  <a:cubicBezTo>
                    <a:pt x="177" y="811"/>
                    <a:pt x="221" y="814"/>
                    <a:pt x="258" y="814"/>
                  </a:cubicBezTo>
                  <a:cubicBezTo>
                    <a:pt x="265" y="814"/>
                    <a:pt x="282" y="814"/>
                    <a:pt x="282" y="790"/>
                  </a:cubicBezTo>
                  <a:cubicBezTo>
                    <a:pt x="282" y="777"/>
                    <a:pt x="269" y="777"/>
                    <a:pt x="258" y="777"/>
                  </a:cubicBezTo>
                  <a:cubicBezTo>
                    <a:pt x="190" y="777"/>
                    <a:pt x="177" y="750"/>
                    <a:pt x="177" y="723"/>
                  </a:cubicBezTo>
                  <a:cubicBezTo>
                    <a:pt x="177" y="716"/>
                    <a:pt x="180" y="709"/>
                    <a:pt x="184" y="695"/>
                  </a:cubicBezTo>
                  <a:cubicBezTo>
                    <a:pt x="238" y="479"/>
                    <a:pt x="292" y="263"/>
                    <a:pt x="347" y="47"/>
                  </a:cubicBezTo>
                  <a:cubicBezTo>
                    <a:pt x="381" y="294"/>
                    <a:pt x="415" y="540"/>
                    <a:pt x="449" y="787"/>
                  </a:cubicBezTo>
                  <a:cubicBezTo>
                    <a:pt x="452" y="801"/>
                    <a:pt x="452" y="814"/>
                    <a:pt x="466" y="814"/>
                  </a:cubicBezTo>
                  <a:cubicBezTo>
                    <a:pt x="479" y="814"/>
                    <a:pt x="486" y="801"/>
                    <a:pt x="493" y="790"/>
                  </a:cubicBezTo>
                  <a:cubicBezTo>
                    <a:pt x="654" y="539"/>
                    <a:pt x="815" y="288"/>
                    <a:pt x="976" y="37"/>
                  </a:cubicBezTo>
                  <a:cubicBezTo>
                    <a:pt x="919" y="265"/>
                    <a:pt x="862" y="492"/>
                    <a:pt x="806" y="719"/>
                  </a:cubicBezTo>
                  <a:cubicBezTo>
                    <a:pt x="795" y="767"/>
                    <a:pt x="792" y="777"/>
                    <a:pt x="697" y="777"/>
                  </a:cubicBezTo>
                  <a:cubicBezTo>
                    <a:pt x="676" y="777"/>
                    <a:pt x="663" y="777"/>
                    <a:pt x="663" y="801"/>
                  </a:cubicBezTo>
                  <a:cubicBezTo>
                    <a:pt x="663" y="814"/>
                    <a:pt x="680" y="814"/>
                    <a:pt x="683" y="814"/>
                  </a:cubicBezTo>
                  <a:cubicBezTo>
                    <a:pt x="732" y="813"/>
                    <a:pt x="781" y="812"/>
                    <a:pt x="829" y="811"/>
                  </a:cubicBezTo>
                  <a:cubicBezTo>
                    <a:pt x="880" y="811"/>
                    <a:pt x="931" y="814"/>
                    <a:pt x="979" y="814"/>
                  </a:cubicBezTo>
                  <a:cubicBezTo>
                    <a:pt x="986" y="814"/>
                    <a:pt x="1003" y="814"/>
                    <a:pt x="1003" y="790"/>
                  </a:cubicBezTo>
                  <a:cubicBezTo>
                    <a:pt x="1003" y="777"/>
                    <a:pt x="993" y="777"/>
                    <a:pt x="969" y="777"/>
                  </a:cubicBezTo>
                  <a:cubicBezTo>
                    <a:pt x="925" y="777"/>
                    <a:pt x="891" y="777"/>
                    <a:pt x="891" y="756"/>
                  </a:cubicBezTo>
                  <a:cubicBezTo>
                    <a:pt x="891" y="750"/>
                    <a:pt x="891" y="746"/>
                    <a:pt x="897" y="726"/>
                  </a:cubicBezTo>
                  <a:cubicBezTo>
                    <a:pt x="951" y="514"/>
                    <a:pt x="1004" y="303"/>
                    <a:pt x="1057" y="92"/>
                  </a:cubicBezTo>
                  <a:cubicBezTo>
                    <a:pt x="1067" y="47"/>
                    <a:pt x="1071" y="37"/>
                    <a:pt x="1159" y="37"/>
                  </a:cubicBezTo>
                  <a:cubicBezTo>
                    <a:pt x="1186" y="37"/>
                    <a:pt x="1197" y="37"/>
                    <a:pt x="1197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17" name="Freeform: Shape 516"/>
            <p:cNvSpPr/>
            <p:nvPr/>
          </p:nvSpPr>
          <p:spPr>
            <a:xfrm>
              <a:off x="2240280" y="3388320"/>
              <a:ext cx="285120" cy="100080"/>
            </a:xfrm>
            <a:custGeom>
              <a:avLst/>
              <a:gdLst/>
              <a:ahLst/>
              <a:cxnLst/>
              <a:rect l="0" t="0" r="r" b="b"/>
              <a:pathLst>
                <a:path w="792" h="278">
                  <a:moveTo>
                    <a:pt x="792" y="265"/>
                  </a:moveTo>
                  <a:cubicBezTo>
                    <a:pt x="785" y="126"/>
                    <a:pt x="751" y="44"/>
                    <a:pt x="649" y="10"/>
                  </a:cubicBezTo>
                  <a:cubicBezTo>
                    <a:pt x="629" y="7"/>
                    <a:pt x="612" y="3"/>
                    <a:pt x="595" y="3"/>
                  </a:cubicBezTo>
                  <a:cubicBezTo>
                    <a:pt x="517" y="3"/>
                    <a:pt x="439" y="58"/>
                    <a:pt x="374" y="115"/>
                  </a:cubicBezTo>
                  <a:cubicBezTo>
                    <a:pt x="323" y="163"/>
                    <a:pt x="265" y="214"/>
                    <a:pt x="201" y="214"/>
                  </a:cubicBezTo>
                  <a:cubicBezTo>
                    <a:pt x="187" y="214"/>
                    <a:pt x="177" y="210"/>
                    <a:pt x="163" y="207"/>
                  </a:cubicBezTo>
                  <a:cubicBezTo>
                    <a:pt x="78" y="180"/>
                    <a:pt x="34" y="126"/>
                    <a:pt x="31" y="14"/>
                  </a:cubicBezTo>
                  <a:cubicBezTo>
                    <a:pt x="31" y="7"/>
                    <a:pt x="2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7" y="153"/>
                    <a:pt x="41" y="234"/>
                    <a:pt x="143" y="268"/>
                  </a:cubicBezTo>
                  <a:cubicBezTo>
                    <a:pt x="160" y="271"/>
                    <a:pt x="180" y="275"/>
                    <a:pt x="197" y="275"/>
                  </a:cubicBezTo>
                  <a:cubicBezTo>
                    <a:pt x="275" y="275"/>
                    <a:pt x="354" y="220"/>
                    <a:pt x="418" y="163"/>
                  </a:cubicBezTo>
                  <a:cubicBezTo>
                    <a:pt x="469" y="115"/>
                    <a:pt x="527" y="64"/>
                    <a:pt x="591" y="64"/>
                  </a:cubicBezTo>
                  <a:cubicBezTo>
                    <a:pt x="605" y="64"/>
                    <a:pt x="615" y="68"/>
                    <a:pt x="629" y="71"/>
                  </a:cubicBezTo>
                  <a:cubicBezTo>
                    <a:pt x="710" y="98"/>
                    <a:pt x="758" y="153"/>
                    <a:pt x="761" y="265"/>
                  </a:cubicBezTo>
                  <a:cubicBezTo>
                    <a:pt x="761" y="271"/>
                    <a:pt x="768" y="278"/>
                    <a:pt x="775" y="278"/>
                  </a:cubicBezTo>
                  <a:cubicBezTo>
                    <a:pt x="785" y="278"/>
                    <a:pt x="792" y="271"/>
                    <a:pt x="792" y="2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18" name="Freeform: Shape 517"/>
            <p:cNvSpPr/>
            <p:nvPr/>
          </p:nvSpPr>
          <p:spPr>
            <a:xfrm>
              <a:off x="2688120" y="3238200"/>
              <a:ext cx="318240" cy="307800"/>
            </a:xfrm>
            <a:custGeom>
              <a:avLst/>
              <a:gdLst/>
              <a:ahLst/>
              <a:cxnLst/>
              <a:rect l="0" t="0" r="r" b="b"/>
              <a:pathLst>
                <a:path w="884" h="855">
                  <a:moveTo>
                    <a:pt x="884" y="845"/>
                  </a:moveTo>
                  <a:cubicBezTo>
                    <a:pt x="882" y="840"/>
                    <a:pt x="884" y="841"/>
                    <a:pt x="877" y="831"/>
                  </a:cubicBezTo>
                  <a:cubicBezTo>
                    <a:pt x="742" y="562"/>
                    <a:pt x="607" y="293"/>
                    <a:pt x="472" y="24"/>
                  </a:cubicBezTo>
                  <a:cubicBezTo>
                    <a:pt x="466" y="7"/>
                    <a:pt x="462" y="0"/>
                    <a:pt x="442" y="0"/>
                  </a:cubicBezTo>
                  <a:cubicBezTo>
                    <a:pt x="422" y="0"/>
                    <a:pt x="418" y="7"/>
                    <a:pt x="411" y="24"/>
                  </a:cubicBezTo>
                  <a:cubicBezTo>
                    <a:pt x="276" y="293"/>
                    <a:pt x="142" y="562"/>
                    <a:pt x="7" y="831"/>
                  </a:cubicBezTo>
                  <a:cubicBezTo>
                    <a:pt x="0" y="841"/>
                    <a:pt x="2" y="840"/>
                    <a:pt x="0" y="845"/>
                  </a:cubicBezTo>
                  <a:cubicBezTo>
                    <a:pt x="0" y="855"/>
                    <a:pt x="7" y="855"/>
                    <a:pt x="27" y="855"/>
                  </a:cubicBezTo>
                  <a:cubicBezTo>
                    <a:pt x="304" y="855"/>
                    <a:pt x="580" y="855"/>
                    <a:pt x="857" y="855"/>
                  </a:cubicBezTo>
                  <a:cubicBezTo>
                    <a:pt x="877" y="855"/>
                    <a:pt x="884" y="855"/>
                    <a:pt x="884" y="845"/>
                  </a:cubicBezTo>
                  <a:moveTo>
                    <a:pt x="724" y="763"/>
                  </a:moveTo>
                  <a:cubicBezTo>
                    <a:pt x="510" y="763"/>
                    <a:pt x="296" y="763"/>
                    <a:pt x="82" y="763"/>
                  </a:cubicBezTo>
                  <a:cubicBezTo>
                    <a:pt x="189" y="550"/>
                    <a:pt x="297" y="336"/>
                    <a:pt x="405" y="122"/>
                  </a:cubicBezTo>
                  <a:cubicBezTo>
                    <a:pt x="511" y="336"/>
                    <a:pt x="618" y="550"/>
                    <a:pt x="724" y="7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19" name="Freeform: Shape 518"/>
            <p:cNvSpPr/>
            <p:nvPr/>
          </p:nvSpPr>
          <p:spPr>
            <a:xfrm>
              <a:off x="3041640" y="3238200"/>
              <a:ext cx="294840" cy="307800"/>
            </a:xfrm>
            <a:custGeom>
              <a:avLst/>
              <a:gdLst/>
              <a:ahLst/>
              <a:cxnLst/>
              <a:rect l="0" t="0" r="r" b="b"/>
              <a:pathLst>
                <a:path w="819" h="855">
                  <a:moveTo>
                    <a:pt x="819" y="831"/>
                  </a:moveTo>
                  <a:cubicBezTo>
                    <a:pt x="819" y="818"/>
                    <a:pt x="806" y="818"/>
                    <a:pt x="792" y="818"/>
                  </a:cubicBezTo>
                  <a:cubicBezTo>
                    <a:pt x="717" y="818"/>
                    <a:pt x="717" y="807"/>
                    <a:pt x="714" y="773"/>
                  </a:cubicBezTo>
                  <a:cubicBezTo>
                    <a:pt x="690" y="526"/>
                    <a:pt x="666" y="278"/>
                    <a:pt x="642" y="31"/>
                  </a:cubicBezTo>
                  <a:cubicBezTo>
                    <a:pt x="639" y="7"/>
                    <a:pt x="639" y="0"/>
                    <a:pt x="619" y="0"/>
                  </a:cubicBezTo>
                  <a:cubicBezTo>
                    <a:pt x="598" y="0"/>
                    <a:pt x="595" y="10"/>
                    <a:pt x="588" y="20"/>
                  </a:cubicBezTo>
                  <a:cubicBezTo>
                    <a:pt x="449" y="252"/>
                    <a:pt x="309" y="484"/>
                    <a:pt x="170" y="716"/>
                  </a:cubicBezTo>
                  <a:cubicBezTo>
                    <a:pt x="122" y="797"/>
                    <a:pt x="78" y="814"/>
                    <a:pt x="24" y="818"/>
                  </a:cubicBezTo>
                  <a:cubicBezTo>
                    <a:pt x="10" y="818"/>
                    <a:pt x="0" y="818"/>
                    <a:pt x="0" y="841"/>
                  </a:cubicBezTo>
                  <a:cubicBezTo>
                    <a:pt x="0" y="848"/>
                    <a:pt x="7" y="855"/>
                    <a:pt x="14" y="855"/>
                  </a:cubicBezTo>
                  <a:cubicBezTo>
                    <a:pt x="48" y="855"/>
                    <a:pt x="85" y="851"/>
                    <a:pt x="119" y="851"/>
                  </a:cubicBezTo>
                  <a:cubicBezTo>
                    <a:pt x="156" y="851"/>
                    <a:pt x="201" y="855"/>
                    <a:pt x="238" y="855"/>
                  </a:cubicBezTo>
                  <a:cubicBezTo>
                    <a:pt x="245" y="855"/>
                    <a:pt x="258" y="855"/>
                    <a:pt x="258" y="831"/>
                  </a:cubicBezTo>
                  <a:cubicBezTo>
                    <a:pt x="258" y="818"/>
                    <a:pt x="248" y="818"/>
                    <a:pt x="241" y="818"/>
                  </a:cubicBezTo>
                  <a:cubicBezTo>
                    <a:pt x="214" y="814"/>
                    <a:pt x="184" y="804"/>
                    <a:pt x="184" y="777"/>
                  </a:cubicBezTo>
                  <a:cubicBezTo>
                    <a:pt x="184" y="760"/>
                    <a:pt x="190" y="750"/>
                    <a:pt x="201" y="733"/>
                  </a:cubicBezTo>
                  <a:cubicBezTo>
                    <a:pt x="211" y="716"/>
                    <a:pt x="211" y="716"/>
                    <a:pt x="292" y="580"/>
                  </a:cubicBezTo>
                  <a:cubicBezTo>
                    <a:pt x="392" y="580"/>
                    <a:pt x="492" y="580"/>
                    <a:pt x="591" y="580"/>
                  </a:cubicBezTo>
                  <a:cubicBezTo>
                    <a:pt x="595" y="604"/>
                    <a:pt x="612" y="767"/>
                    <a:pt x="612" y="777"/>
                  </a:cubicBezTo>
                  <a:cubicBezTo>
                    <a:pt x="612" y="814"/>
                    <a:pt x="551" y="818"/>
                    <a:pt x="523" y="818"/>
                  </a:cubicBezTo>
                  <a:cubicBezTo>
                    <a:pt x="510" y="818"/>
                    <a:pt x="496" y="818"/>
                    <a:pt x="496" y="841"/>
                  </a:cubicBezTo>
                  <a:cubicBezTo>
                    <a:pt x="496" y="855"/>
                    <a:pt x="508" y="850"/>
                    <a:pt x="513" y="855"/>
                  </a:cubicBezTo>
                  <a:cubicBezTo>
                    <a:pt x="561" y="855"/>
                    <a:pt x="612" y="851"/>
                    <a:pt x="663" y="851"/>
                  </a:cubicBezTo>
                  <a:cubicBezTo>
                    <a:pt x="693" y="851"/>
                    <a:pt x="768" y="855"/>
                    <a:pt x="799" y="855"/>
                  </a:cubicBezTo>
                  <a:cubicBezTo>
                    <a:pt x="806" y="855"/>
                    <a:pt x="819" y="855"/>
                    <a:pt x="819" y="831"/>
                  </a:cubicBezTo>
                  <a:moveTo>
                    <a:pt x="588" y="543"/>
                  </a:moveTo>
                  <a:cubicBezTo>
                    <a:pt x="497" y="543"/>
                    <a:pt x="407" y="543"/>
                    <a:pt x="316" y="543"/>
                  </a:cubicBezTo>
                  <a:cubicBezTo>
                    <a:pt x="394" y="412"/>
                    <a:pt x="472" y="280"/>
                    <a:pt x="551" y="149"/>
                  </a:cubicBezTo>
                  <a:cubicBezTo>
                    <a:pt x="563" y="280"/>
                    <a:pt x="576" y="412"/>
                    <a:pt x="588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20" name="Freeform: Shape 519"/>
            <p:cNvSpPr/>
            <p:nvPr/>
          </p:nvSpPr>
          <p:spPr>
            <a:xfrm>
              <a:off x="3367080" y="3252960"/>
              <a:ext cx="307080" cy="293040"/>
            </a:xfrm>
            <a:custGeom>
              <a:avLst/>
              <a:gdLst/>
              <a:ahLst/>
              <a:cxnLst/>
              <a:rect l="0" t="0" r="r" b="b"/>
              <a:pathLst>
                <a:path w="853" h="814">
                  <a:moveTo>
                    <a:pt x="853" y="163"/>
                  </a:moveTo>
                  <a:cubicBezTo>
                    <a:pt x="853" y="75"/>
                    <a:pt x="775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2" y="38"/>
                    <a:pt x="252" y="37"/>
                    <a:pt x="272" y="41"/>
                  </a:cubicBezTo>
                  <a:cubicBezTo>
                    <a:pt x="296" y="41"/>
                    <a:pt x="306" y="44"/>
                    <a:pt x="306" y="58"/>
                  </a:cubicBezTo>
                  <a:cubicBezTo>
                    <a:pt x="306" y="64"/>
                    <a:pt x="303" y="68"/>
                    <a:pt x="299" y="81"/>
                  </a:cubicBezTo>
                  <a:cubicBezTo>
                    <a:pt x="246" y="294"/>
                    <a:pt x="193" y="507"/>
                    <a:pt x="139" y="719"/>
                  </a:cubicBezTo>
                  <a:cubicBezTo>
                    <a:pt x="129" y="767"/>
                    <a:pt x="126" y="777"/>
                    <a:pt x="31" y="777"/>
                  </a:cubicBezTo>
                  <a:cubicBezTo>
                    <a:pt x="10" y="777"/>
                    <a:pt x="0" y="777"/>
                    <a:pt x="0" y="801"/>
                  </a:cubicBezTo>
                  <a:cubicBezTo>
                    <a:pt x="0" y="814"/>
                    <a:pt x="10" y="814"/>
                    <a:pt x="31" y="814"/>
                  </a:cubicBezTo>
                  <a:cubicBezTo>
                    <a:pt x="173" y="814"/>
                    <a:pt x="316" y="814"/>
                    <a:pt x="459" y="814"/>
                  </a:cubicBezTo>
                  <a:cubicBezTo>
                    <a:pt x="646" y="814"/>
                    <a:pt x="789" y="672"/>
                    <a:pt x="789" y="556"/>
                  </a:cubicBezTo>
                  <a:cubicBezTo>
                    <a:pt x="789" y="472"/>
                    <a:pt x="717" y="400"/>
                    <a:pt x="602" y="387"/>
                  </a:cubicBezTo>
                  <a:cubicBezTo>
                    <a:pt x="727" y="366"/>
                    <a:pt x="853" y="278"/>
                    <a:pt x="853" y="163"/>
                  </a:cubicBezTo>
                  <a:moveTo>
                    <a:pt x="744" y="159"/>
                  </a:moveTo>
                  <a:cubicBezTo>
                    <a:pt x="744" y="265"/>
                    <a:pt x="642" y="377"/>
                    <a:pt x="496" y="377"/>
                  </a:cubicBezTo>
                  <a:cubicBezTo>
                    <a:pt x="437" y="377"/>
                    <a:pt x="378" y="377"/>
                    <a:pt x="320" y="377"/>
                  </a:cubicBezTo>
                  <a:cubicBezTo>
                    <a:pt x="344" y="278"/>
                    <a:pt x="369" y="180"/>
                    <a:pt x="394" y="81"/>
                  </a:cubicBezTo>
                  <a:cubicBezTo>
                    <a:pt x="405" y="41"/>
                    <a:pt x="408" y="37"/>
                    <a:pt x="459" y="37"/>
                  </a:cubicBezTo>
                  <a:cubicBezTo>
                    <a:pt x="511" y="37"/>
                    <a:pt x="563" y="37"/>
                    <a:pt x="615" y="37"/>
                  </a:cubicBezTo>
                  <a:cubicBezTo>
                    <a:pt x="717" y="37"/>
                    <a:pt x="744" y="109"/>
                    <a:pt x="744" y="159"/>
                  </a:cubicBezTo>
                  <a:moveTo>
                    <a:pt x="676" y="543"/>
                  </a:moveTo>
                  <a:cubicBezTo>
                    <a:pt x="676" y="661"/>
                    <a:pt x="571" y="777"/>
                    <a:pt x="428" y="777"/>
                  </a:cubicBezTo>
                  <a:cubicBezTo>
                    <a:pt x="375" y="777"/>
                    <a:pt x="322" y="777"/>
                    <a:pt x="269" y="777"/>
                  </a:cubicBezTo>
                  <a:cubicBezTo>
                    <a:pt x="252" y="777"/>
                    <a:pt x="248" y="777"/>
                    <a:pt x="241" y="777"/>
                  </a:cubicBezTo>
                  <a:cubicBezTo>
                    <a:pt x="228" y="773"/>
                    <a:pt x="224" y="773"/>
                    <a:pt x="224" y="763"/>
                  </a:cubicBezTo>
                  <a:cubicBezTo>
                    <a:pt x="224" y="760"/>
                    <a:pt x="224" y="756"/>
                    <a:pt x="231" y="736"/>
                  </a:cubicBezTo>
                  <a:cubicBezTo>
                    <a:pt x="258" y="625"/>
                    <a:pt x="286" y="514"/>
                    <a:pt x="313" y="404"/>
                  </a:cubicBezTo>
                  <a:cubicBezTo>
                    <a:pt x="389" y="404"/>
                    <a:pt x="465" y="404"/>
                    <a:pt x="540" y="404"/>
                  </a:cubicBezTo>
                  <a:cubicBezTo>
                    <a:pt x="653" y="404"/>
                    <a:pt x="676" y="492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21" name="Freeform: Shape 520"/>
            <p:cNvSpPr/>
            <p:nvPr/>
          </p:nvSpPr>
          <p:spPr>
            <a:xfrm>
              <a:off x="3707280" y="3243240"/>
              <a:ext cx="306000" cy="311400"/>
            </a:xfrm>
            <a:custGeom>
              <a:avLst/>
              <a:gdLst/>
              <a:ahLst/>
              <a:cxnLst/>
              <a:rect l="0" t="0" r="r" b="b"/>
              <a:pathLst>
                <a:path w="850" h="865">
                  <a:moveTo>
                    <a:pt x="850" y="14"/>
                  </a:moveTo>
                  <a:cubicBezTo>
                    <a:pt x="850" y="10"/>
                    <a:pt x="846" y="0"/>
                    <a:pt x="836" y="0"/>
                  </a:cubicBezTo>
                  <a:cubicBezTo>
                    <a:pt x="833" y="0"/>
                    <a:pt x="829" y="3"/>
                    <a:pt x="819" y="17"/>
                  </a:cubicBezTo>
                  <a:cubicBezTo>
                    <a:pt x="791" y="47"/>
                    <a:pt x="763" y="78"/>
                    <a:pt x="734" y="109"/>
                  </a:cubicBezTo>
                  <a:cubicBezTo>
                    <a:pt x="724" y="92"/>
                    <a:pt x="670" y="0"/>
                    <a:pt x="537" y="0"/>
                  </a:cubicBezTo>
                  <a:cubicBezTo>
                    <a:pt x="269" y="0"/>
                    <a:pt x="0" y="265"/>
                    <a:pt x="0" y="539"/>
                  </a:cubicBezTo>
                  <a:cubicBezTo>
                    <a:pt x="0" y="736"/>
                    <a:pt x="143" y="865"/>
                    <a:pt x="323" y="865"/>
                  </a:cubicBezTo>
                  <a:cubicBezTo>
                    <a:pt x="428" y="865"/>
                    <a:pt x="520" y="818"/>
                    <a:pt x="581" y="763"/>
                  </a:cubicBezTo>
                  <a:cubicBezTo>
                    <a:pt x="693" y="668"/>
                    <a:pt x="714" y="560"/>
                    <a:pt x="714" y="556"/>
                  </a:cubicBezTo>
                  <a:cubicBezTo>
                    <a:pt x="714" y="543"/>
                    <a:pt x="705" y="547"/>
                    <a:pt x="700" y="543"/>
                  </a:cubicBezTo>
                  <a:cubicBezTo>
                    <a:pt x="693" y="543"/>
                    <a:pt x="687" y="546"/>
                    <a:pt x="683" y="556"/>
                  </a:cubicBezTo>
                  <a:cubicBezTo>
                    <a:pt x="673" y="590"/>
                    <a:pt x="646" y="675"/>
                    <a:pt x="564" y="743"/>
                  </a:cubicBezTo>
                  <a:cubicBezTo>
                    <a:pt x="479" y="811"/>
                    <a:pt x="405" y="831"/>
                    <a:pt x="343" y="831"/>
                  </a:cubicBezTo>
                  <a:cubicBezTo>
                    <a:pt x="235" y="831"/>
                    <a:pt x="109" y="767"/>
                    <a:pt x="109" y="583"/>
                  </a:cubicBezTo>
                  <a:cubicBezTo>
                    <a:pt x="109" y="516"/>
                    <a:pt x="136" y="322"/>
                    <a:pt x="255" y="183"/>
                  </a:cubicBezTo>
                  <a:cubicBezTo>
                    <a:pt x="326" y="98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8"/>
                  </a:cubicBezTo>
                  <a:cubicBezTo>
                    <a:pt x="738" y="315"/>
                    <a:pt x="734" y="317"/>
                    <a:pt x="734" y="329"/>
                  </a:cubicBezTo>
                  <a:cubicBezTo>
                    <a:pt x="734" y="341"/>
                    <a:pt x="748" y="339"/>
                    <a:pt x="751" y="339"/>
                  </a:cubicBezTo>
                  <a:cubicBezTo>
                    <a:pt x="768" y="339"/>
                    <a:pt x="768" y="339"/>
                    <a:pt x="775" y="315"/>
                  </a:cubicBezTo>
                  <a:cubicBezTo>
                    <a:pt x="800" y="215"/>
                    <a:pt x="825" y="114"/>
                    <a:pt x="85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22" name="Freeform: Shape 521"/>
            <p:cNvSpPr/>
            <p:nvPr/>
          </p:nvSpPr>
          <p:spPr>
            <a:xfrm>
              <a:off x="4068360" y="3224880"/>
              <a:ext cx="99000" cy="427320"/>
            </a:xfrm>
            <a:custGeom>
              <a:avLst/>
              <a:gdLst/>
              <a:ahLst/>
              <a:cxnLst/>
              <a:rect l="0" t="0" r="r" b="b"/>
              <a:pathLst>
                <a:path w="275" h="1187">
                  <a:moveTo>
                    <a:pt x="275" y="1174"/>
                  </a:moveTo>
                  <a:cubicBezTo>
                    <a:pt x="275" y="1170"/>
                    <a:pt x="272" y="1167"/>
                    <a:pt x="272" y="1163"/>
                  </a:cubicBezTo>
                  <a:cubicBezTo>
                    <a:pt x="146" y="1072"/>
                    <a:pt x="65" y="834"/>
                    <a:pt x="65" y="645"/>
                  </a:cubicBezTo>
                  <a:cubicBezTo>
                    <a:pt x="65" y="611"/>
                    <a:pt x="65" y="577"/>
                    <a:pt x="65" y="543"/>
                  </a:cubicBezTo>
                  <a:cubicBezTo>
                    <a:pt x="65" y="353"/>
                    <a:pt x="146" y="115"/>
                    <a:pt x="272" y="24"/>
                  </a:cubicBezTo>
                  <a:cubicBezTo>
                    <a:pt x="272" y="20"/>
                    <a:pt x="275" y="17"/>
                    <a:pt x="275" y="14"/>
                  </a:cubicBezTo>
                  <a:cubicBezTo>
                    <a:pt x="275" y="7"/>
                    <a:pt x="269" y="0"/>
                    <a:pt x="265" y="0"/>
                  </a:cubicBezTo>
                  <a:cubicBezTo>
                    <a:pt x="262" y="0"/>
                    <a:pt x="261" y="2"/>
                    <a:pt x="258" y="3"/>
                  </a:cubicBezTo>
                  <a:cubicBezTo>
                    <a:pt x="126" y="102"/>
                    <a:pt x="0" y="339"/>
                    <a:pt x="0" y="543"/>
                  </a:cubicBezTo>
                  <a:cubicBezTo>
                    <a:pt x="0" y="577"/>
                    <a:pt x="0" y="611"/>
                    <a:pt x="0" y="645"/>
                  </a:cubicBezTo>
                  <a:cubicBezTo>
                    <a:pt x="0" y="848"/>
                    <a:pt x="126" y="1085"/>
                    <a:pt x="258" y="1184"/>
                  </a:cubicBezTo>
                  <a:cubicBezTo>
                    <a:pt x="261" y="1185"/>
                    <a:pt x="262" y="1187"/>
                    <a:pt x="265" y="1187"/>
                  </a:cubicBezTo>
                  <a:cubicBezTo>
                    <a:pt x="269" y="1187"/>
                    <a:pt x="275" y="1180"/>
                    <a:pt x="275" y="11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23" name="Freeform: Shape 522"/>
            <p:cNvSpPr/>
            <p:nvPr/>
          </p:nvSpPr>
          <p:spPr>
            <a:xfrm>
              <a:off x="4210200" y="3356640"/>
              <a:ext cx="166320" cy="194040"/>
            </a:xfrm>
            <a:custGeom>
              <a:avLst/>
              <a:gdLst/>
              <a:ahLst/>
              <a:cxnLst/>
              <a:rect l="0" t="0" r="r" b="b"/>
              <a:pathLst>
                <a:path w="462" h="539">
                  <a:moveTo>
                    <a:pt x="462" y="397"/>
                  </a:moveTo>
                  <a:cubicBezTo>
                    <a:pt x="462" y="390"/>
                    <a:pt x="455" y="383"/>
                    <a:pt x="449" y="383"/>
                  </a:cubicBezTo>
                  <a:cubicBezTo>
                    <a:pt x="442" y="383"/>
                    <a:pt x="442" y="383"/>
                    <a:pt x="435" y="393"/>
                  </a:cubicBezTo>
                  <a:cubicBezTo>
                    <a:pt x="340" y="512"/>
                    <a:pt x="207" y="512"/>
                    <a:pt x="194" y="512"/>
                  </a:cubicBezTo>
                  <a:cubicBezTo>
                    <a:pt x="119" y="512"/>
                    <a:pt x="88" y="455"/>
                    <a:pt x="88" y="383"/>
                  </a:cubicBezTo>
                  <a:cubicBezTo>
                    <a:pt x="88" y="332"/>
                    <a:pt x="112" y="217"/>
                    <a:pt x="153" y="142"/>
                  </a:cubicBezTo>
                  <a:cubicBezTo>
                    <a:pt x="190" y="75"/>
                    <a:pt x="255" y="24"/>
                    <a:pt x="320" y="24"/>
                  </a:cubicBezTo>
                  <a:cubicBezTo>
                    <a:pt x="360" y="24"/>
                    <a:pt x="405" y="41"/>
                    <a:pt x="422" y="71"/>
                  </a:cubicBezTo>
                  <a:cubicBezTo>
                    <a:pt x="405" y="71"/>
                    <a:pt x="388" y="71"/>
                    <a:pt x="371" y="88"/>
                  </a:cubicBezTo>
                  <a:cubicBezTo>
                    <a:pt x="350" y="109"/>
                    <a:pt x="350" y="129"/>
                    <a:pt x="350" y="136"/>
                  </a:cubicBezTo>
                  <a:cubicBezTo>
                    <a:pt x="350" y="163"/>
                    <a:pt x="371" y="176"/>
                    <a:pt x="394" y="176"/>
                  </a:cubicBezTo>
                  <a:cubicBezTo>
                    <a:pt x="428" y="176"/>
                    <a:pt x="459" y="149"/>
                    <a:pt x="459" y="102"/>
                  </a:cubicBezTo>
                  <a:cubicBezTo>
                    <a:pt x="459" y="44"/>
                    <a:pt x="405" y="0"/>
                    <a:pt x="320" y="0"/>
                  </a:cubicBezTo>
                  <a:cubicBezTo>
                    <a:pt x="156" y="0"/>
                    <a:pt x="0" y="170"/>
                    <a:pt x="0" y="336"/>
                  </a:cubicBezTo>
                  <a:cubicBezTo>
                    <a:pt x="0" y="444"/>
                    <a:pt x="68" y="539"/>
                    <a:pt x="194" y="539"/>
                  </a:cubicBezTo>
                  <a:cubicBezTo>
                    <a:pt x="364" y="539"/>
                    <a:pt x="462" y="410"/>
                    <a:pt x="462" y="3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24" name="Freeform: Shape 523"/>
            <p:cNvSpPr/>
            <p:nvPr/>
          </p:nvSpPr>
          <p:spPr>
            <a:xfrm>
              <a:off x="4401360" y="3356640"/>
              <a:ext cx="352440" cy="194040"/>
            </a:xfrm>
            <a:custGeom>
              <a:avLst/>
              <a:gdLst/>
              <a:ahLst/>
              <a:cxnLst/>
              <a:rect l="0" t="0" r="r" b="b"/>
              <a:pathLst>
                <a:path w="979" h="539">
                  <a:moveTo>
                    <a:pt x="979" y="356"/>
                  </a:moveTo>
                  <a:cubicBezTo>
                    <a:pt x="979" y="343"/>
                    <a:pt x="969" y="343"/>
                    <a:pt x="965" y="343"/>
                  </a:cubicBezTo>
                  <a:cubicBezTo>
                    <a:pt x="952" y="343"/>
                    <a:pt x="952" y="346"/>
                    <a:pt x="948" y="363"/>
                  </a:cubicBezTo>
                  <a:cubicBezTo>
                    <a:pt x="928" y="427"/>
                    <a:pt x="891" y="512"/>
                    <a:pt x="826" y="512"/>
                  </a:cubicBezTo>
                  <a:cubicBezTo>
                    <a:pt x="806" y="512"/>
                    <a:pt x="795" y="499"/>
                    <a:pt x="795" y="472"/>
                  </a:cubicBezTo>
                  <a:cubicBezTo>
                    <a:pt x="795" y="444"/>
                    <a:pt x="809" y="414"/>
                    <a:pt x="819" y="387"/>
                  </a:cubicBezTo>
                  <a:cubicBezTo>
                    <a:pt x="840" y="326"/>
                    <a:pt x="891" y="193"/>
                    <a:pt x="891" y="126"/>
                  </a:cubicBezTo>
                  <a:cubicBezTo>
                    <a:pt x="891" y="47"/>
                    <a:pt x="845" y="0"/>
                    <a:pt x="755" y="0"/>
                  </a:cubicBezTo>
                  <a:cubicBezTo>
                    <a:pt x="665" y="0"/>
                    <a:pt x="602" y="51"/>
                    <a:pt x="557" y="115"/>
                  </a:cubicBezTo>
                  <a:cubicBezTo>
                    <a:pt x="557" y="98"/>
                    <a:pt x="554" y="58"/>
                    <a:pt x="520" y="31"/>
                  </a:cubicBezTo>
                  <a:cubicBezTo>
                    <a:pt x="489" y="3"/>
                    <a:pt x="452" y="0"/>
                    <a:pt x="422" y="0"/>
                  </a:cubicBezTo>
                  <a:cubicBezTo>
                    <a:pt x="316" y="0"/>
                    <a:pt x="258" y="75"/>
                    <a:pt x="238" y="102"/>
                  </a:cubicBezTo>
                  <a:cubicBezTo>
                    <a:pt x="231" y="34"/>
                    <a:pt x="180" y="0"/>
                    <a:pt x="126" y="0"/>
                  </a:cubicBezTo>
                  <a:cubicBezTo>
                    <a:pt x="71" y="0"/>
                    <a:pt x="48" y="44"/>
                    <a:pt x="37" y="68"/>
                  </a:cubicBezTo>
                  <a:cubicBezTo>
                    <a:pt x="17" y="109"/>
                    <a:pt x="0" y="180"/>
                    <a:pt x="0" y="183"/>
                  </a:cubicBezTo>
                  <a:cubicBezTo>
                    <a:pt x="0" y="193"/>
                    <a:pt x="11" y="190"/>
                    <a:pt x="17" y="193"/>
                  </a:cubicBezTo>
                  <a:cubicBezTo>
                    <a:pt x="27" y="193"/>
                    <a:pt x="27" y="193"/>
                    <a:pt x="37" y="166"/>
                  </a:cubicBezTo>
                  <a:cubicBezTo>
                    <a:pt x="58" y="81"/>
                    <a:pt x="82" y="24"/>
                    <a:pt x="122" y="24"/>
                  </a:cubicBezTo>
                  <a:cubicBezTo>
                    <a:pt x="143" y="24"/>
                    <a:pt x="160" y="34"/>
                    <a:pt x="160" y="78"/>
                  </a:cubicBezTo>
                  <a:cubicBezTo>
                    <a:pt x="160" y="105"/>
                    <a:pt x="156" y="119"/>
                    <a:pt x="139" y="180"/>
                  </a:cubicBezTo>
                  <a:cubicBezTo>
                    <a:pt x="117" y="271"/>
                    <a:pt x="94" y="363"/>
                    <a:pt x="71" y="455"/>
                  </a:cubicBezTo>
                  <a:cubicBezTo>
                    <a:pt x="68" y="472"/>
                    <a:pt x="61" y="499"/>
                    <a:pt x="61" y="505"/>
                  </a:cubicBezTo>
                  <a:cubicBezTo>
                    <a:pt x="61" y="526"/>
                    <a:pt x="78" y="539"/>
                    <a:pt x="95" y="539"/>
                  </a:cubicBezTo>
                  <a:cubicBezTo>
                    <a:pt x="109" y="539"/>
                    <a:pt x="133" y="529"/>
                    <a:pt x="139" y="505"/>
                  </a:cubicBezTo>
                  <a:cubicBezTo>
                    <a:pt x="139" y="502"/>
                    <a:pt x="156" y="448"/>
                    <a:pt x="163" y="417"/>
                  </a:cubicBezTo>
                  <a:cubicBezTo>
                    <a:pt x="172" y="381"/>
                    <a:pt x="181" y="345"/>
                    <a:pt x="190" y="309"/>
                  </a:cubicBezTo>
                  <a:cubicBezTo>
                    <a:pt x="197" y="282"/>
                    <a:pt x="204" y="258"/>
                    <a:pt x="211" y="231"/>
                  </a:cubicBezTo>
                  <a:cubicBezTo>
                    <a:pt x="215" y="210"/>
                    <a:pt x="220" y="190"/>
                    <a:pt x="224" y="170"/>
                  </a:cubicBezTo>
                  <a:cubicBezTo>
                    <a:pt x="241" y="132"/>
                    <a:pt x="306" y="24"/>
                    <a:pt x="418" y="24"/>
                  </a:cubicBezTo>
                  <a:cubicBezTo>
                    <a:pt x="472" y="24"/>
                    <a:pt x="483" y="68"/>
                    <a:pt x="483" y="109"/>
                  </a:cubicBezTo>
                  <a:cubicBezTo>
                    <a:pt x="483" y="139"/>
                    <a:pt x="476" y="173"/>
                    <a:pt x="466" y="207"/>
                  </a:cubicBezTo>
                  <a:cubicBezTo>
                    <a:pt x="454" y="253"/>
                    <a:pt x="443" y="300"/>
                    <a:pt x="432" y="346"/>
                  </a:cubicBezTo>
                  <a:cubicBezTo>
                    <a:pt x="422" y="390"/>
                    <a:pt x="418" y="397"/>
                    <a:pt x="408" y="434"/>
                  </a:cubicBezTo>
                  <a:cubicBezTo>
                    <a:pt x="405" y="458"/>
                    <a:pt x="394" y="499"/>
                    <a:pt x="394" y="505"/>
                  </a:cubicBezTo>
                  <a:cubicBezTo>
                    <a:pt x="394" y="526"/>
                    <a:pt x="411" y="539"/>
                    <a:pt x="428" y="539"/>
                  </a:cubicBezTo>
                  <a:cubicBezTo>
                    <a:pt x="466" y="539"/>
                    <a:pt x="472" y="509"/>
                    <a:pt x="483" y="472"/>
                  </a:cubicBezTo>
                  <a:cubicBezTo>
                    <a:pt x="506" y="375"/>
                    <a:pt x="530" y="279"/>
                    <a:pt x="554" y="183"/>
                  </a:cubicBezTo>
                  <a:cubicBezTo>
                    <a:pt x="557" y="166"/>
                    <a:pt x="619" y="24"/>
                    <a:pt x="751" y="24"/>
                  </a:cubicBezTo>
                  <a:cubicBezTo>
                    <a:pt x="802" y="24"/>
                    <a:pt x="816" y="64"/>
                    <a:pt x="816" y="109"/>
                  </a:cubicBezTo>
                  <a:cubicBezTo>
                    <a:pt x="816" y="176"/>
                    <a:pt x="765" y="312"/>
                    <a:pt x="741" y="377"/>
                  </a:cubicBezTo>
                  <a:cubicBezTo>
                    <a:pt x="731" y="404"/>
                    <a:pt x="724" y="417"/>
                    <a:pt x="724" y="441"/>
                  </a:cubicBezTo>
                  <a:cubicBezTo>
                    <a:pt x="724" y="495"/>
                    <a:pt x="768" y="539"/>
                    <a:pt x="823" y="539"/>
                  </a:cubicBezTo>
                  <a:cubicBezTo>
                    <a:pt x="935" y="539"/>
                    <a:pt x="979" y="363"/>
                    <a:pt x="979" y="35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25" name="Freeform: Shape 524"/>
            <p:cNvSpPr/>
            <p:nvPr/>
          </p:nvSpPr>
          <p:spPr>
            <a:xfrm>
              <a:off x="4776840" y="3277440"/>
              <a:ext cx="132120" cy="273600"/>
            </a:xfrm>
            <a:custGeom>
              <a:avLst/>
              <a:gdLst/>
              <a:ahLst/>
              <a:cxnLst/>
              <a:rect l="0" t="0" r="r" b="b"/>
              <a:pathLst>
                <a:path w="367" h="760">
                  <a:moveTo>
                    <a:pt x="367" y="244"/>
                  </a:moveTo>
                  <a:cubicBezTo>
                    <a:pt x="367" y="231"/>
                    <a:pt x="354" y="231"/>
                    <a:pt x="333" y="231"/>
                  </a:cubicBezTo>
                  <a:cubicBezTo>
                    <a:pt x="298" y="231"/>
                    <a:pt x="263" y="231"/>
                    <a:pt x="228" y="231"/>
                  </a:cubicBezTo>
                  <a:cubicBezTo>
                    <a:pt x="272" y="64"/>
                    <a:pt x="275" y="41"/>
                    <a:pt x="275" y="34"/>
                  </a:cubicBezTo>
                  <a:cubicBezTo>
                    <a:pt x="275" y="14"/>
                    <a:pt x="262" y="0"/>
                    <a:pt x="241" y="0"/>
                  </a:cubicBezTo>
                  <a:cubicBezTo>
                    <a:pt x="238" y="0"/>
                    <a:pt x="204" y="0"/>
                    <a:pt x="194" y="44"/>
                  </a:cubicBezTo>
                  <a:cubicBezTo>
                    <a:pt x="178" y="106"/>
                    <a:pt x="162" y="168"/>
                    <a:pt x="146" y="231"/>
                  </a:cubicBezTo>
                  <a:cubicBezTo>
                    <a:pt x="109" y="231"/>
                    <a:pt x="71" y="231"/>
                    <a:pt x="34" y="231"/>
                  </a:cubicBezTo>
                  <a:cubicBezTo>
                    <a:pt x="10" y="231"/>
                    <a:pt x="0" y="231"/>
                    <a:pt x="0" y="254"/>
                  </a:cubicBezTo>
                  <a:cubicBezTo>
                    <a:pt x="0" y="268"/>
                    <a:pt x="10" y="268"/>
                    <a:pt x="34" y="268"/>
                  </a:cubicBezTo>
                  <a:cubicBezTo>
                    <a:pt x="69" y="268"/>
                    <a:pt x="104" y="268"/>
                    <a:pt x="139" y="268"/>
                  </a:cubicBezTo>
                  <a:cubicBezTo>
                    <a:pt x="51" y="607"/>
                    <a:pt x="48" y="628"/>
                    <a:pt x="48" y="648"/>
                  </a:cubicBezTo>
                  <a:cubicBezTo>
                    <a:pt x="48" y="712"/>
                    <a:pt x="92" y="760"/>
                    <a:pt x="156" y="760"/>
                  </a:cubicBezTo>
                  <a:cubicBezTo>
                    <a:pt x="279" y="760"/>
                    <a:pt x="347" y="583"/>
                    <a:pt x="347" y="577"/>
                  </a:cubicBezTo>
                  <a:cubicBezTo>
                    <a:pt x="347" y="563"/>
                    <a:pt x="337" y="563"/>
                    <a:pt x="333" y="563"/>
                  </a:cubicBezTo>
                  <a:cubicBezTo>
                    <a:pt x="323" y="563"/>
                    <a:pt x="320" y="566"/>
                    <a:pt x="316" y="580"/>
                  </a:cubicBezTo>
                  <a:cubicBezTo>
                    <a:pt x="262" y="702"/>
                    <a:pt x="201" y="733"/>
                    <a:pt x="160" y="733"/>
                  </a:cubicBezTo>
                  <a:cubicBezTo>
                    <a:pt x="136" y="733"/>
                    <a:pt x="122" y="716"/>
                    <a:pt x="122" y="678"/>
                  </a:cubicBezTo>
                  <a:cubicBezTo>
                    <a:pt x="122" y="648"/>
                    <a:pt x="126" y="641"/>
                    <a:pt x="129" y="621"/>
                  </a:cubicBezTo>
                  <a:cubicBezTo>
                    <a:pt x="159" y="503"/>
                    <a:pt x="188" y="386"/>
                    <a:pt x="218" y="268"/>
                  </a:cubicBezTo>
                  <a:cubicBezTo>
                    <a:pt x="255" y="268"/>
                    <a:pt x="292" y="268"/>
                    <a:pt x="330" y="268"/>
                  </a:cubicBezTo>
                  <a:cubicBezTo>
                    <a:pt x="354" y="268"/>
                    <a:pt x="367" y="268"/>
                    <a:pt x="367" y="2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26" name="Freeform: Shape 525"/>
            <p:cNvSpPr/>
            <p:nvPr/>
          </p:nvSpPr>
          <p:spPr>
            <a:xfrm>
              <a:off x="4947120" y="3224880"/>
              <a:ext cx="99000" cy="427320"/>
            </a:xfrm>
            <a:custGeom>
              <a:avLst/>
              <a:gdLst/>
              <a:ahLst/>
              <a:cxnLst/>
              <a:rect l="0" t="0" r="r" b="b"/>
              <a:pathLst>
                <a:path w="275" h="1187">
                  <a:moveTo>
                    <a:pt x="275" y="645"/>
                  </a:moveTo>
                  <a:cubicBezTo>
                    <a:pt x="275" y="611"/>
                    <a:pt x="275" y="577"/>
                    <a:pt x="275" y="543"/>
                  </a:cubicBezTo>
                  <a:cubicBezTo>
                    <a:pt x="275" y="339"/>
                    <a:pt x="150" y="102"/>
                    <a:pt x="17" y="3"/>
                  </a:cubicBezTo>
                  <a:cubicBezTo>
                    <a:pt x="15" y="2"/>
                    <a:pt x="14" y="0"/>
                    <a:pt x="10" y="0"/>
                  </a:cubicBezTo>
                  <a:cubicBezTo>
                    <a:pt x="3" y="0"/>
                    <a:pt x="0" y="7"/>
                    <a:pt x="0" y="14"/>
                  </a:cubicBezTo>
                  <a:cubicBezTo>
                    <a:pt x="0" y="17"/>
                    <a:pt x="0" y="20"/>
                    <a:pt x="3" y="24"/>
                  </a:cubicBezTo>
                  <a:cubicBezTo>
                    <a:pt x="129" y="115"/>
                    <a:pt x="211" y="353"/>
                    <a:pt x="211" y="543"/>
                  </a:cubicBezTo>
                  <a:cubicBezTo>
                    <a:pt x="211" y="577"/>
                    <a:pt x="211" y="611"/>
                    <a:pt x="211" y="645"/>
                  </a:cubicBezTo>
                  <a:cubicBezTo>
                    <a:pt x="211" y="834"/>
                    <a:pt x="129" y="1072"/>
                    <a:pt x="3" y="1163"/>
                  </a:cubicBezTo>
                  <a:cubicBezTo>
                    <a:pt x="0" y="1167"/>
                    <a:pt x="0" y="1170"/>
                    <a:pt x="0" y="1174"/>
                  </a:cubicBezTo>
                  <a:cubicBezTo>
                    <a:pt x="0" y="1180"/>
                    <a:pt x="3" y="1187"/>
                    <a:pt x="10" y="1187"/>
                  </a:cubicBezTo>
                  <a:cubicBezTo>
                    <a:pt x="14" y="1187"/>
                    <a:pt x="15" y="1185"/>
                    <a:pt x="17" y="1184"/>
                  </a:cubicBezTo>
                  <a:cubicBezTo>
                    <a:pt x="150" y="1085"/>
                    <a:pt x="275" y="848"/>
                    <a:pt x="275" y="6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527" name="Group 526"/>
          <p:cNvGrpSpPr/>
          <p:nvPr/>
        </p:nvGrpSpPr>
        <p:grpSpPr>
          <a:xfrm>
            <a:off x="72720" y="3611880"/>
            <a:ext cx="4082400" cy="701640"/>
            <a:chOff x="72720" y="3611880"/>
            <a:chExt cx="4082400" cy="701640"/>
          </a:xfrm>
        </p:grpSpPr>
        <p:sp>
          <p:nvSpPr>
            <p:cNvPr id="528" name="TextBox 527"/>
            <p:cNvSpPr txBox="1"/>
            <p:nvPr/>
          </p:nvSpPr>
          <p:spPr>
            <a:xfrm>
              <a:off x="72720" y="3611880"/>
              <a:ext cx="1528200" cy="701640"/>
            </a:xfrm>
            <a:prstGeom prst="rect">
              <a:avLst/>
            </a:prstGeom>
            <a:noFill/>
            <a:ln w="18000">
              <a:noFill/>
            </a:ln>
          </p:spPr>
          <p:txBody>
            <a:bodyPr lIns="36000" tIns="36000" rIns="36000" bIns="36000" anchor="ctr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sv-SE" sz="3600" b="0" strike="noStrike" spc="-1">
                  <a:solidFill>
                    <a:srgbClr val="000000"/>
                  </a:solidFill>
                  <a:latin typeface="Times New Roman"/>
                </a:rPr>
                <a:t>Suy ra:</a:t>
              </a:r>
              <a:endParaRPr lang="de-AT" sz="3600" b="0" strike="noStrike" spc="-1">
                <a:solidFill>
                  <a:srgbClr val="000000"/>
                </a:solidFill>
                <a:latin typeface="Source Sans Pro"/>
              </a:endParaRPr>
            </a:p>
          </p:txBody>
        </p:sp>
        <p:grpSp>
          <p:nvGrpSpPr>
            <p:cNvPr id="529" name="Group 528"/>
            <p:cNvGrpSpPr/>
            <p:nvPr/>
          </p:nvGrpSpPr>
          <p:grpSpPr>
            <a:xfrm>
              <a:off x="1644840" y="3719520"/>
              <a:ext cx="2510280" cy="439560"/>
              <a:chOff x="1644840" y="3719520"/>
              <a:chExt cx="2510280" cy="439560"/>
            </a:xfrm>
          </p:grpSpPr>
          <p:sp>
            <p:nvSpPr>
              <p:cNvPr id="530" name="Freeform: Shape 529"/>
              <p:cNvSpPr/>
              <p:nvPr/>
            </p:nvSpPr>
            <p:spPr>
              <a:xfrm>
                <a:off x="1714680" y="3719520"/>
                <a:ext cx="329400" cy="74520"/>
              </a:xfrm>
              <a:custGeom>
                <a:avLst/>
                <a:gdLst/>
                <a:ahLst/>
                <a:cxnLst/>
                <a:rect l="0" t="0" r="r" b="b"/>
                <a:pathLst>
                  <a:path w="915" h="207">
                    <a:moveTo>
                      <a:pt x="915" y="180"/>
                    </a:moveTo>
                    <a:cubicBezTo>
                      <a:pt x="765" y="112"/>
                      <a:pt x="612" y="54"/>
                      <a:pt x="459" y="0"/>
                    </a:cubicBezTo>
                    <a:cubicBezTo>
                      <a:pt x="303" y="54"/>
                      <a:pt x="150" y="112"/>
                      <a:pt x="0" y="180"/>
                    </a:cubicBezTo>
                    <a:cubicBezTo>
                      <a:pt x="3" y="189"/>
                      <a:pt x="7" y="198"/>
                      <a:pt x="10" y="207"/>
                    </a:cubicBezTo>
                    <a:cubicBezTo>
                      <a:pt x="160" y="167"/>
                      <a:pt x="309" y="122"/>
                      <a:pt x="459" y="71"/>
                    </a:cubicBezTo>
                    <a:cubicBezTo>
                      <a:pt x="605" y="122"/>
                      <a:pt x="755" y="167"/>
                      <a:pt x="908" y="207"/>
                    </a:cubicBezTo>
                    <a:cubicBezTo>
                      <a:pt x="910" y="198"/>
                      <a:pt x="912" y="189"/>
                      <a:pt x="915" y="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31" name="Freeform: Shape 530"/>
              <p:cNvSpPr/>
              <p:nvPr/>
            </p:nvSpPr>
            <p:spPr>
              <a:xfrm>
                <a:off x="1644840" y="3846960"/>
                <a:ext cx="304920" cy="312120"/>
              </a:xfrm>
              <a:custGeom>
                <a:avLst/>
                <a:gdLst/>
                <a:ahLst/>
                <a:cxnLst/>
                <a:rect l="0" t="0" r="r" b="b"/>
                <a:pathLst>
                  <a:path w="847" h="867">
                    <a:moveTo>
                      <a:pt x="847" y="10"/>
                    </a:moveTo>
                    <a:cubicBezTo>
                      <a:pt x="847" y="7"/>
                      <a:pt x="847" y="0"/>
                      <a:pt x="833" y="0"/>
                    </a:cubicBezTo>
                    <a:cubicBezTo>
                      <a:pt x="830" y="0"/>
                      <a:pt x="830" y="0"/>
                      <a:pt x="816" y="14"/>
                    </a:cubicBezTo>
                    <a:cubicBezTo>
                      <a:pt x="788" y="44"/>
                      <a:pt x="759" y="75"/>
                      <a:pt x="731" y="105"/>
                    </a:cubicBezTo>
                    <a:cubicBezTo>
                      <a:pt x="721" y="88"/>
                      <a:pt x="666" y="0"/>
                      <a:pt x="534" y="0"/>
                    </a:cubicBezTo>
                    <a:cubicBezTo>
                      <a:pt x="269" y="0"/>
                      <a:pt x="0" y="262"/>
                      <a:pt x="0" y="541"/>
                    </a:cubicBezTo>
                    <a:cubicBezTo>
                      <a:pt x="0" y="738"/>
                      <a:pt x="139" y="867"/>
                      <a:pt x="323" y="867"/>
                    </a:cubicBezTo>
                    <a:cubicBezTo>
                      <a:pt x="428" y="867"/>
                      <a:pt x="517" y="820"/>
                      <a:pt x="581" y="765"/>
                    </a:cubicBezTo>
                    <a:cubicBezTo>
                      <a:pt x="694" y="667"/>
                      <a:pt x="714" y="558"/>
                      <a:pt x="714" y="554"/>
                    </a:cubicBezTo>
                    <a:cubicBezTo>
                      <a:pt x="714" y="541"/>
                      <a:pt x="703" y="545"/>
                      <a:pt x="697" y="541"/>
                    </a:cubicBezTo>
                    <a:cubicBezTo>
                      <a:pt x="690" y="541"/>
                      <a:pt x="683" y="544"/>
                      <a:pt x="683" y="554"/>
                    </a:cubicBezTo>
                    <a:cubicBezTo>
                      <a:pt x="673" y="588"/>
                      <a:pt x="643" y="673"/>
                      <a:pt x="561" y="741"/>
                    </a:cubicBezTo>
                    <a:cubicBezTo>
                      <a:pt x="479" y="809"/>
                      <a:pt x="405" y="830"/>
                      <a:pt x="343" y="830"/>
                    </a:cubicBezTo>
                    <a:cubicBezTo>
                      <a:pt x="235" y="830"/>
                      <a:pt x="109" y="769"/>
                      <a:pt x="109" y="582"/>
                    </a:cubicBezTo>
                    <a:cubicBezTo>
                      <a:pt x="109" y="514"/>
                      <a:pt x="133" y="320"/>
                      <a:pt x="252" y="180"/>
                    </a:cubicBezTo>
                    <a:cubicBezTo>
                      <a:pt x="326" y="95"/>
                      <a:pt x="439" y="37"/>
                      <a:pt x="544" y="37"/>
                    </a:cubicBezTo>
                    <a:cubicBezTo>
                      <a:pt x="666" y="37"/>
                      <a:pt x="738" y="129"/>
                      <a:pt x="738" y="265"/>
                    </a:cubicBezTo>
                    <a:cubicBezTo>
                      <a:pt x="738" y="316"/>
                      <a:pt x="731" y="315"/>
                      <a:pt x="731" y="327"/>
                    </a:cubicBezTo>
                    <a:cubicBezTo>
                      <a:pt x="731" y="338"/>
                      <a:pt x="745" y="340"/>
                      <a:pt x="751" y="340"/>
                    </a:cubicBezTo>
                    <a:cubicBezTo>
                      <a:pt x="765" y="340"/>
                      <a:pt x="765" y="337"/>
                      <a:pt x="772" y="316"/>
                    </a:cubicBezTo>
                    <a:cubicBezTo>
                      <a:pt x="797" y="214"/>
                      <a:pt x="822" y="112"/>
                      <a:pt x="847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32" name="Freeform: Shape 531"/>
              <p:cNvSpPr/>
              <p:nvPr/>
            </p:nvSpPr>
            <p:spPr>
              <a:xfrm>
                <a:off x="2104920" y="3991320"/>
                <a:ext cx="286560" cy="100440"/>
              </a:xfrm>
              <a:custGeom>
                <a:avLst/>
                <a:gdLst/>
                <a:ahLst/>
                <a:cxnLst/>
                <a:rect l="0" t="0" r="r" b="b"/>
                <a:pathLst>
                  <a:path w="796" h="279">
                    <a:moveTo>
                      <a:pt x="796" y="24"/>
                    </a:moveTo>
                    <a:cubicBezTo>
                      <a:pt x="796" y="14"/>
                      <a:pt x="785" y="0"/>
                      <a:pt x="772" y="0"/>
                    </a:cubicBezTo>
                    <a:cubicBezTo>
                      <a:pt x="522" y="0"/>
                      <a:pt x="273" y="0"/>
                      <a:pt x="24" y="0"/>
                    </a:cubicBezTo>
                    <a:cubicBezTo>
                      <a:pt x="10" y="0"/>
                      <a:pt x="0" y="12"/>
                      <a:pt x="0" y="24"/>
                    </a:cubicBezTo>
                    <a:cubicBezTo>
                      <a:pt x="0" y="36"/>
                      <a:pt x="10" y="48"/>
                      <a:pt x="24" y="48"/>
                    </a:cubicBezTo>
                    <a:cubicBezTo>
                      <a:pt x="273" y="48"/>
                      <a:pt x="522" y="48"/>
                      <a:pt x="772" y="48"/>
                    </a:cubicBezTo>
                    <a:cubicBezTo>
                      <a:pt x="785" y="48"/>
                      <a:pt x="796" y="37"/>
                      <a:pt x="796" y="24"/>
                    </a:cubicBezTo>
                    <a:moveTo>
                      <a:pt x="796" y="255"/>
                    </a:moveTo>
                    <a:cubicBezTo>
                      <a:pt x="796" y="245"/>
                      <a:pt x="785" y="231"/>
                      <a:pt x="772" y="231"/>
                    </a:cubicBezTo>
                    <a:cubicBezTo>
                      <a:pt x="522" y="231"/>
                      <a:pt x="273" y="231"/>
                      <a:pt x="24" y="231"/>
                    </a:cubicBezTo>
                    <a:cubicBezTo>
                      <a:pt x="10" y="231"/>
                      <a:pt x="0" y="243"/>
                      <a:pt x="0" y="255"/>
                    </a:cubicBezTo>
                    <a:cubicBezTo>
                      <a:pt x="0" y="267"/>
                      <a:pt x="10" y="279"/>
                      <a:pt x="24" y="279"/>
                    </a:cubicBezTo>
                    <a:cubicBezTo>
                      <a:pt x="273" y="279"/>
                      <a:pt x="522" y="279"/>
                      <a:pt x="772" y="279"/>
                    </a:cubicBezTo>
                    <a:cubicBezTo>
                      <a:pt x="785" y="279"/>
                      <a:pt x="796" y="269"/>
                      <a:pt x="796" y="2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33" name="Freeform: Shape 532"/>
              <p:cNvSpPr/>
              <p:nvPr/>
            </p:nvSpPr>
            <p:spPr>
              <a:xfrm>
                <a:off x="2606760" y="3729240"/>
                <a:ext cx="395280" cy="74520"/>
              </a:xfrm>
              <a:custGeom>
                <a:avLst/>
                <a:gdLst/>
                <a:ahLst/>
                <a:cxnLst/>
                <a:rect l="0" t="0" r="r" b="b"/>
                <a:pathLst>
                  <a:path w="1098" h="207">
                    <a:moveTo>
                      <a:pt x="1098" y="177"/>
                    </a:moveTo>
                    <a:cubicBezTo>
                      <a:pt x="918" y="112"/>
                      <a:pt x="734" y="51"/>
                      <a:pt x="547" y="0"/>
                    </a:cubicBezTo>
                    <a:cubicBezTo>
                      <a:pt x="364" y="51"/>
                      <a:pt x="180" y="112"/>
                      <a:pt x="0" y="177"/>
                    </a:cubicBezTo>
                    <a:cubicBezTo>
                      <a:pt x="2" y="187"/>
                      <a:pt x="5" y="197"/>
                      <a:pt x="7" y="207"/>
                    </a:cubicBezTo>
                    <a:cubicBezTo>
                      <a:pt x="190" y="167"/>
                      <a:pt x="371" y="122"/>
                      <a:pt x="547" y="71"/>
                    </a:cubicBezTo>
                    <a:cubicBezTo>
                      <a:pt x="728" y="122"/>
                      <a:pt x="908" y="167"/>
                      <a:pt x="1088" y="207"/>
                    </a:cubicBezTo>
                    <a:cubicBezTo>
                      <a:pt x="1091" y="197"/>
                      <a:pt x="1095" y="187"/>
                      <a:pt x="1098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34" name="Freeform: Shape 533"/>
              <p:cNvSpPr/>
              <p:nvPr/>
            </p:nvSpPr>
            <p:spPr>
              <a:xfrm>
                <a:off x="2553120" y="3856680"/>
                <a:ext cx="430920" cy="292680"/>
              </a:xfrm>
              <a:custGeom>
                <a:avLst/>
                <a:gdLst/>
                <a:ahLst/>
                <a:cxnLst/>
                <a:rect l="0" t="0" r="r" b="b"/>
                <a:pathLst>
                  <a:path w="1197" h="813">
                    <a:moveTo>
                      <a:pt x="1197" y="14"/>
                    </a:moveTo>
                    <a:cubicBezTo>
                      <a:pt x="1197" y="0"/>
                      <a:pt x="1187" y="0"/>
                      <a:pt x="1166" y="0"/>
                    </a:cubicBezTo>
                    <a:cubicBezTo>
                      <a:pt x="1113" y="0"/>
                      <a:pt x="1060" y="0"/>
                      <a:pt x="1006" y="0"/>
                    </a:cubicBezTo>
                    <a:cubicBezTo>
                      <a:pt x="976" y="0"/>
                      <a:pt x="976" y="0"/>
                      <a:pt x="962" y="20"/>
                    </a:cubicBezTo>
                    <a:cubicBezTo>
                      <a:pt x="816" y="247"/>
                      <a:pt x="670" y="474"/>
                      <a:pt x="524" y="701"/>
                    </a:cubicBezTo>
                    <a:cubicBezTo>
                      <a:pt x="493" y="476"/>
                      <a:pt x="462" y="252"/>
                      <a:pt x="432" y="27"/>
                    </a:cubicBezTo>
                    <a:cubicBezTo>
                      <a:pt x="428" y="0"/>
                      <a:pt x="425" y="0"/>
                      <a:pt x="394" y="0"/>
                    </a:cubicBezTo>
                    <a:cubicBezTo>
                      <a:pt x="340" y="0"/>
                      <a:pt x="286" y="0"/>
                      <a:pt x="231" y="0"/>
                    </a:cubicBezTo>
                    <a:cubicBezTo>
                      <a:pt x="207" y="0"/>
                      <a:pt x="197" y="0"/>
                      <a:pt x="197" y="20"/>
                    </a:cubicBezTo>
                    <a:cubicBezTo>
                      <a:pt x="197" y="37"/>
                      <a:pt x="207" y="37"/>
                      <a:pt x="231" y="37"/>
                    </a:cubicBezTo>
                    <a:cubicBezTo>
                      <a:pt x="245" y="37"/>
                      <a:pt x="269" y="37"/>
                      <a:pt x="282" y="37"/>
                    </a:cubicBezTo>
                    <a:cubicBezTo>
                      <a:pt x="299" y="41"/>
                      <a:pt x="309" y="44"/>
                      <a:pt x="309" y="58"/>
                    </a:cubicBezTo>
                    <a:cubicBezTo>
                      <a:pt x="309" y="61"/>
                      <a:pt x="306" y="65"/>
                      <a:pt x="303" y="82"/>
                    </a:cubicBezTo>
                    <a:cubicBezTo>
                      <a:pt x="253" y="283"/>
                      <a:pt x="203" y="485"/>
                      <a:pt x="153" y="687"/>
                    </a:cubicBezTo>
                    <a:cubicBezTo>
                      <a:pt x="139" y="735"/>
                      <a:pt x="119" y="772"/>
                      <a:pt x="24" y="775"/>
                    </a:cubicBezTo>
                    <a:cubicBezTo>
                      <a:pt x="17" y="775"/>
                      <a:pt x="0" y="779"/>
                      <a:pt x="0" y="799"/>
                    </a:cubicBezTo>
                    <a:cubicBezTo>
                      <a:pt x="0" y="809"/>
                      <a:pt x="7" y="813"/>
                      <a:pt x="17" y="813"/>
                    </a:cubicBezTo>
                    <a:cubicBezTo>
                      <a:pt x="54" y="813"/>
                      <a:pt x="99" y="809"/>
                      <a:pt x="136" y="809"/>
                    </a:cubicBezTo>
                    <a:cubicBezTo>
                      <a:pt x="177" y="809"/>
                      <a:pt x="221" y="813"/>
                      <a:pt x="262" y="813"/>
                    </a:cubicBezTo>
                    <a:cubicBezTo>
                      <a:pt x="265" y="813"/>
                      <a:pt x="282" y="813"/>
                      <a:pt x="282" y="789"/>
                    </a:cubicBezTo>
                    <a:cubicBezTo>
                      <a:pt x="282" y="775"/>
                      <a:pt x="269" y="775"/>
                      <a:pt x="262" y="775"/>
                    </a:cubicBezTo>
                    <a:cubicBezTo>
                      <a:pt x="190" y="775"/>
                      <a:pt x="180" y="752"/>
                      <a:pt x="180" y="724"/>
                    </a:cubicBezTo>
                    <a:cubicBezTo>
                      <a:pt x="180" y="714"/>
                      <a:pt x="180" y="711"/>
                      <a:pt x="184" y="697"/>
                    </a:cubicBezTo>
                    <a:cubicBezTo>
                      <a:pt x="238" y="481"/>
                      <a:pt x="292" y="264"/>
                      <a:pt x="347" y="48"/>
                    </a:cubicBezTo>
                    <a:cubicBezTo>
                      <a:pt x="381" y="294"/>
                      <a:pt x="415" y="540"/>
                      <a:pt x="449" y="786"/>
                    </a:cubicBezTo>
                    <a:cubicBezTo>
                      <a:pt x="452" y="799"/>
                      <a:pt x="452" y="813"/>
                      <a:pt x="469" y="813"/>
                    </a:cubicBezTo>
                    <a:cubicBezTo>
                      <a:pt x="483" y="813"/>
                      <a:pt x="490" y="799"/>
                      <a:pt x="493" y="792"/>
                    </a:cubicBezTo>
                    <a:cubicBezTo>
                      <a:pt x="654" y="541"/>
                      <a:pt x="815" y="289"/>
                      <a:pt x="976" y="37"/>
                    </a:cubicBezTo>
                    <a:cubicBezTo>
                      <a:pt x="977" y="37"/>
                      <a:pt x="978" y="37"/>
                      <a:pt x="979" y="37"/>
                    </a:cubicBezTo>
                    <a:cubicBezTo>
                      <a:pt x="921" y="265"/>
                      <a:pt x="864" y="493"/>
                      <a:pt x="806" y="721"/>
                    </a:cubicBezTo>
                    <a:cubicBezTo>
                      <a:pt x="796" y="765"/>
                      <a:pt x="792" y="775"/>
                      <a:pt x="697" y="775"/>
                    </a:cubicBezTo>
                    <a:cubicBezTo>
                      <a:pt x="677" y="775"/>
                      <a:pt x="666" y="775"/>
                      <a:pt x="666" y="799"/>
                    </a:cubicBezTo>
                    <a:cubicBezTo>
                      <a:pt x="666" y="813"/>
                      <a:pt x="680" y="813"/>
                      <a:pt x="683" y="813"/>
                    </a:cubicBezTo>
                    <a:cubicBezTo>
                      <a:pt x="732" y="812"/>
                      <a:pt x="781" y="811"/>
                      <a:pt x="830" y="809"/>
                    </a:cubicBezTo>
                    <a:cubicBezTo>
                      <a:pt x="881" y="809"/>
                      <a:pt x="932" y="813"/>
                      <a:pt x="979" y="813"/>
                    </a:cubicBezTo>
                    <a:cubicBezTo>
                      <a:pt x="986" y="813"/>
                      <a:pt x="1003" y="813"/>
                      <a:pt x="1003" y="789"/>
                    </a:cubicBezTo>
                    <a:cubicBezTo>
                      <a:pt x="1003" y="775"/>
                      <a:pt x="993" y="775"/>
                      <a:pt x="969" y="775"/>
                    </a:cubicBezTo>
                    <a:cubicBezTo>
                      <a:pt x="925" y="775"/>
                      <a:pt x="891" y="775"/>
                      <a:pt x="891" y="755"/>
                    </a:cubicBezTo>
                    <a:cubicBezTo>
                      <a:pt x="891" y="752"/>
                      <a:pt x="891" y="748"/>
                      <a:pt x="898" y="728"/>
                    </a:cubicBezTo>
                    <a:cubicBezTo>
                      <a:pt x="951" y="516"/>
                      <a:pt x="1004" y="304"/>
                      <a:pt x="1057" y="92"/>
                    </a:cubicBezTo>
                    <a:cubicBezTo>
                      <a:pt x="1068" y="48"/>
                      <a:pt x="1071" y="37"/>
                      <a:pt x="1159" y="37"/>
                    </a:cubicBezTo>
                    <a:cubicBezTo>
                      <a:pt x="1187" y="37"/>
                      <a:pt x="1197" y="37"/>
                      <a:pt x="1197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35" name="Freeform: Shape 534"/>
              <p:cNvSpPr/>
              <p:nvPr/>
            </p:nvSpPr>
            <p:spPr>
              <a:xfrm>
                <a:off x="3139200" y="3991320"/>
                <a:ext cx="286560" cy="100440"/>
              </a:xfrm>
              <a:custGeom>
                <a:avLst/>
                <a:gdLst/>
                <a:ahLst/>
                <a:cxnLst/>
                <a:rect l="0" t="0" r="r" b="b"/>
                <a:pathLst>
                  <a:path w="796" h="279">
                    <a:moveTo>
                      <a:pt x="796" y="24"/>
                    </a:moveTo>
                    <a:cubicBezTo>
                      <a:pt x="796" y="14"/>
                      <a:pt x="785" y="0"/>
                      <a:pt x="772" y="0"/>
                    </a:cubicBezTo>
                    <a:cubicBezTo>
                      <a:pt x="522" y="0"/>
                      <a:pt x="273" y="0"/>
                      <a:pt x="24" y="0"/>
                    </a:cubicBezTo>
                    <a:cubicBezTo>
                      <a:pt x="14" y="0"/>
                      <a:pt x="0" y="12"/>
                      <a:pt x="0" y="24"/>
                    </a:cubicBezTo>
                    <a:cubicBezTo>
                      <a:pt x="0" y="36"/>
                      <a:pt x="14" y="48"/>
                      <a:pt x="24" y="48"/>
                    </a:cubicBezTo>
                    <a:cubicBezTo>
                      <a:pt x="273" y="48"/>
                      <a:pt x="522" y="48"/>
                      <a:pt x="772" y="48"/>
                    </a:cubicBezTo>
                    <a:cubicBezTo>
                      <a:pt x="785" y="48"/>
                      <a:pt x="796" y="37"/>
                      <a:pt x="796" y="24"/>
                    </a:cubicBezTo>
                    <a:moveTo>
                      <a:pt x="796" y="255"/>
                    </a:moveTo>
                    <a:cubicBezTo>
                      <a:pt x="796" y="245"/>
                      <a:pt x="785" y="231"/>
                      <a:pt x="772" y="231"/>
                    </a:cubicBezTo>
                    <a:cubicBezTo>
                      <a:pt x="522" y="231"/>
                      <a:pt x="273" y="231"/>
                      <a:pt x="24" y="231"/>
                    </a:cubicBezTo>
                    <a:cubicBezTo>
                      <a:pt x="14" y="231"/>
                      <a:pt x="0" y="243"/>
                      <a:pt x="0" y="255"/>
                    </a:cubicBezTo>
                    <a:cubicBezTo>
                      <a:pt x="0" y="267"/>
                      <a:pt x="14" y="279"/>
                      <a:pt x="24" y="279"/>
                    </a:cubicBezTo>
                    <a:cubicBezTo>
                      <a:pt x="273" y="279"/>
                      <a:pt x="522" y="279"/>
                      <a:pt x="772" y="279"/>
                    </a:cubicBezTo>
                    <a:cubicBezTo>
                      <a:pt x="785" y="279"/>
                      <a:pt x="796" y="269"/>
                      <a:pt x="796" y="2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36" name="Freeform: Shape 535"/>
              <p:cNvSpPr/>
              <p:nvPr/>
            </p:nvSpPr>
            <p:spPr>
              <a:xfrm>
                <a:off x="3580920" y="3859200"/>
                <a:ext cx="190800" cy="290160"/>
              </a:xfrm>
              <a:custGeom>
                <a:avLst/>
                <a:gdLst/>
                <a:ahLst/>
                <a:cxnLst/>
                <a:rect l="0" t="0" r="r" b="b"/>
                <a:pathLst>
                  <a:path w="530" h="806">
                    <a:moveTo>
                      <a:pt x="530" y="609"/>
                    </a:moveTo>
                    <a:cubicBezTo>
                      <a:pt x="530" y="596"/>
                      <a:pt x="530" y="584"/>
                      <a:pt x="530" y="571"/>
                    </a:cubicBezTo>
                    <a:cubicBezTo>
                      <a:pt x="491" y="571"/>
                      <a:pt x="451" y="571"/>
                      <a:pt x="411" y="571"/>
                    </a:cubicBezTo>
                    <a:cubicBezTo>
                      <a:pt x="411" y="391"/>
                      <a:pt x="411" y="211"/>
                      <a:pt x="411" y="31"/>
                    </a:cubicBezTo>
                    <a:cubicBezTo>
                      <a:pt x="411" y="7"/>
                      <a:pt x="411" y="0"/>
                      <a:pt x="391" y="0"/>
                    </a:cubicBezTo>
                    <a:cubicBezTo>
                      <a:pt x="381" y="0"/>
                      <a:pt x="377" y="0"/>
                      <a:pt x="367" y="14"/>
                    </a:cubicBezTo>
                    <a:cubicBezTo>
                      <a:pt x="245" y="200"/>
                      <a:pt x="122" y="385"/>
                      <a:pt x="0" y="571"/>
                    </a:cubicBezTo>
                    <a:cubicBezTo>
                      <a:pt x="0" y="584"/>
                      <a:pt x="0" y="596"/>
                      <a:pt x="0" y="609"/>
                    </a:cubicBezTo>
                    <a:cubicBezTo>
                      <a:pt x="107" y="609"/>
                      <a:pt x="213" y="609"/>
                      <a:pt x="320" y="609"/>
                    </a:cubicBezTo>
                    <a:cubicBezTo>
                      <a:pt x="320" y="644"/>
                      <a:pt x="320" y="679"/>
                      <a:pt x="320" y="714"/>
                    </a:cubicBezTo>
                    <a:cubicBezTo>
                      <a:pt x="320" y="755"/>
                      <a:pt x="316" y="769"/>
                      <a:pt x="228" y="769"/>
                    </a:cubicBezTo>
                    <a:cubicBezTo>
                      <a:pt x="220" y="769"/>
                      <a:pt x="212" y="769"/>
                      <a:pt x="204" y="769"/>
                    </a:cubicBezTo>
                    <a:cubicBezTo>
                      <a:pt x="204" y="781"/>
                      <a:pt x="204" y="794"/>
                      <a:pt x="204" y="806"/>
                    </a:cubicBezTo>
                    <a:cubicBezTo>
                      <a:pt x="252" y="803"/>
                      <a:pt x="313" y="803"/>
                      <a:pt x="364" y="803"/>
                    </a:cubicBezTo>
                    <a:cubicBezTo>
                      <a:pt x="415" y="803"/>
                      <a:pt x="479" y="803"/>
                      <a:pt x="527" y="806"/>
                    </a:cubicBezTo>
                    <a:cubicBezTo>
                      <a:pt x="527" y="794"/>
                      <a:pt x="527" y="781"/>
                      <a:pt x="527" y="769"/>
                    </a:cubicBezTo>
                    <a:cubicBezTo>
                      <a:pt x="519" y="769"/>
                      <a:pt x="511" y="769"/>
                      <a:pt x="503" y="769"/>
                    </a:cubicBezTo>
                    <a:cubicBezTo>
                      <a:pt x="415" y="769"/>
                      <a:pt x="411" y="755"/>
                      <a:pt x="411" y="714"/>
                    </a:cubicBezTo>
                    <a:cubicBezTo>
                      <a:pt x="411" y="679"/>
                      <a:pt x="411" y="644"/>
                      <a:pt x="411" y="609"/>
                    </a:cubicBezTo>
                    <a:cubicBezTo>
                      <a:pt x="451" y="609"/>
                      <a:pt x="491" y="609"/>
                      <a:pt x="530" y="609"/>
                    </a:cubicBezTo>
                    <a:moveTo>
                      <a:pt x="326" y="571"/>
                    </a:moveTo>
                    <a:cubicBezTo>
                      <a:pt x="229" y="571"/>
                      <a:pt x="131" y="571"/>
                      <a:pt x="34" y="571"/>
                    </a:cubicBezTo>
                    <a:cubicBezTo>
                      <a:pt x="131" y="424"/>
                      <a:pt x="229" y="277"/>
                      <a:pt x="326" y="129"/>
                    </a:cubicBezTo>
                    <a:cubicBezTo>
                      <a:pt x="326" y="277"/>
                      <a:pt x="326" y="424"/>
                      <a:pt x="326" y="5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37" name="Freeform: Shape 536"/>
              <p:cNvSpPr/>
              <p:nvPr/>
            </p:nvSpPr>
            <p:spPr>
              <a:xfrm>
                <a:off x="3802680" y="3863880"/>
                <a:ext cx="178560" cy="295200"/>
              </a:xfrm>
              <a:custGeom>
                <a:avLst/>
                <a:gdLst/>
                <a:ahLst/>
                <a:cxnLst/>
                <a:rect l="0" t="0" r="r" b="b"/>
                <a:pathLst>
                  <a:path w="496" h="820">
                    <a:moveTo>
                      <a:pt x="496" y="592"/>
                    </a:moveTo>
                    <a:cubicBezTo>
                      <a:pt x="496" y="551"/>
                      <a:pt x="483" y="497"/>
                      <a:pt x="439" y="446"/>
                    </a:cubicBezTo>
                    <a:cubicBezTo>
                      <a:pt x="415" y="422"/>
                      <a:pt x="394" y="408"/>
                      <a:pt x="320" y="361"/>
                    </a:cubicBezTo>
                    <a:cubicBezTo>
                      <a:pt x="405" y="316"/>
                      <a:pt x="462" y="255"/>
                      <a:pt x="462" y="177"/>
                    </a:cubicBezTo>
                    <a:cubicBezTo>
                      <a:pt x="462" y="68"/>
                      <a:pt x="357" y="0"/>
                      <a:pt x="248" y="0"/>
                    </a:cubicBezTo>
                    <a:cubicBezTo>
                      <a:pt x="129" y="0"/>
                      <a:pt x="31" y="88"/>
                      <a:pt x="31" y="197"/>
                    </a:cubicBezTo>
                    <a:cubicBezTo>
                      <a:pt x="31" y="218"/>
                      <a:pt x="34" y="272"/>
                      <a:pt x="85" y="330"/>
                    </a:cubicBezTo>
                    <a:cubicBezTo>
                      <a:pt x="99" y="344"/>
                      <a:pt x="143" y="374"/>
                      <a:pt x="173" y="395"/>
                    </a:cubicBezTo>
                    <a:cubicBezTo>
                      <a:pt x="102" y="429"/>
                      <a:pt x="0" y="493"/>
                      <a:pt x="0" y="612"/>
                    </a:cubicBezTo>
                    <a:cubicBezTo>
                      <a:pt x="0" y="738"/>
                      <a:pt x="122" y="820"/>
                      <a:pt x="248" y="820"/>
                    </a:cubicBezTo>
                    <a:cubicBezTo>
                      <a:pt x="381" y="820"/>
                      <a:pt x="496" y="721"/>
                      <a:pt x="496" y="592"/>
                    </a:cubicBezTo>
                    <a:moveTo>
                      <a:pt x="411" y="177"/>
                    </a:moveTo>
                    <a:cubicBezTo>
                      <a:pt x="411" y="245"/>
                      <a:pt x="364" y="303"/>
                      <a:pt x="292" y="344"/>
                    </a:cubicBezTo>
                    <a:cubicBezTo>
                      <a:pt x="244" y="312"/>
                      <a:pt x="195" y="280"/>
                      <a:pt x="146" y="248"/>
                    </a:cubicBezTo>
                    <a:cubicBezTo>
                      <a:pt x="88" y="211"/>
                      <a:pt x="85" y="170"/>
                      <a:pt x="85" y="150"/>
                    </a:cubicBezTo>
                    <a:cubicBezTo>
                      <a:pt x="85" y="78"/>
                      <a:pt x="163" y="27"/>
                      <a:pt x="248" y="27"/>
                    </a:cubicBezTo>
                    <a:cubicBezTo>
                      <a:pt x="333" y="27"/>
                      <a:pt x="411" y="92"/>
                      <a:pt x="411" y="177"/>
                    </a:cubicBezTo>
                    <a:moveTo>
                      <a:pt x="435" y="636"/>
                    </a:moveTo>
                    <a:cubicBezTo>
                      <a:pt x="435" y="724"/>
                      <a:pt x="347" y="786"/>
                      <a:pt x="248" y="786"/>
                    </a:cubicBezTo>
                    <a:cubicBezTo>
                      <a:pt x="146" y="786"/>
                      <a:pt x="61" y="711"/>
                      <a:pt x="61" y="612"/>
                    </a:cubicBezTo>
                    <a:cubicBezTo>
                      <a:pt x="61" y="544"/>
                      <a:pt x="99" y="466"/>
                      <a:pt x="201" y="412"/>
                    </a:cubicBezTo>
                    <a:cubicBezTo>
                      <a:pt x="249" y="442"/>
                      <a:pt x="298" y="473"/>
                      <a:pt x="347" y="503"/>
                    </a:cubicBezTo>
                    <a:cubicBezTo>
                      <a:pt x="381" y="527"/>
                      <a:pt x="435" y="561"/>
                      <a:pt x="435" y="6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38" name="Freeform: Shape 537"/>
              <p:cNvSpPr/>
              <p:nvPr/>
            </p:nvSpPr>
            <p:spPr>
              <a:xfrm>
                <a:off x="4015440" y="3794040"/>
                <a:ext cx="139680" cy="205560"/>
              </a:xfrm>
              <a:custGeom>
                <a:avLst/>
                <a:gdLst/>
                <a:ahLst/>
                <a:cxnLst/>
                <a:rect l="0" t="0" r="r" b="b"/>
                <a:pathLst>
                  <a:path w="388" h="571">
                    <a:moveTo>
                      <a:pt x="388" y="289"/>
                    </a:moveTo>
                    <a:cubicBezTo>
                      <a:pt x="388" y="197"/>
                      <a:pt x="377" y="129"/>
                      <a:pt x="337" y="71"/>
                    </a:cubicBezTo>
                    <a:cubicBezTo>
                      <a:pt x="313" y="34"/>
                      <a:pt x="258" y="0"/>
                      <a:pt x="194" y="0"/>
                    </a:cubicBezTo>
                    <a:cubicBezTo>
                      <a:pt x="0" y="0"/>
                      <a:pt x="0" y="230"/>
                      <a:pt x="0" y="289"/>
                    </a:cubicBezTo>
                    <a:cubicBezTo>
                      <a:pt x="0" y="349"/>
                      <a:pt x="0" y="571"/>
                      <a:pt x="194" y="571"/>
                    </a:cubicBezTo>
                    <a:cubicBezTo>
                      <a:pt x="388" y="571"/>
                      <a:pt x="388" y="347"/>
                      <a:pt x="388" y="289"/>
                    </a:cubicBezTo>
                    <a:moveTo>
                      <a:pt x="309" y="275"/>
                    </a:moveTo>
                    <a:cubicBezTo>
                      <a:pt x="309" y="340"/>
                      <a:pt x="309" y="401"/>
                      <a:pt x="299" y="452"/>
                    </a:cubicBezTo>
                    <a:cubicBezTo>
                      <a:pt x="282" y="527"/>
                      <a:pt x="228" y="548"/>
                      <a:pt x="194" y="548"/>
                    </a:cubicBezTo>
                    <a:cubicBezTo>
                      <a:pt x="153" y="548"/>
                      <a:pt x="102" y="524"/>
                      <a:pt x="85" y="456"/>
                    </a:cubicBezTo>
                    <a:cubicBezTo>
                      <a:pt x="75" y="408"/>
                      <a:pt x="75" y="340"/>
                      <a:pt x="75" y="275"/>
                    </a:cubicBezTo>
                    <a:cubicBezTo>
                      <a:pt x="75" y="214"/>
                      <a:pt x="75" y="153"/>
                      <a:pt x="88" y="105"/>
                    </a:cubicBezTo>
                    <a:cubicBezTo>
                      <a:pt x="105" y="41"/>
                      <a:pt x="160" y="24"/>
                      <a:pt x="194" y="24"/>
                    </a:cubicBezTo>
                    <a:cubicBezTo>
                      <a:pt x="238" y="24"/>
                      <a:pt x="282" y="51"/>
                      <a:pt x="296" y="99"/>
                    </a:cubicBezTo>
                    <a:cubicBezTo>
                      <a:pt x="309" y="143"/>
                      <a:pt x="309" y="204"/>
                      <a:pt x="309" y="2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</p:grpSp>
      </p:grpSp>
      <p:grpSp>
        <p:nvGrpSpPr>
          <p:cNvPr id="539" name="Group 538"/>
          <p:cNvGrpSpPr/>
          <p:nvPr/>
        </p:nvGrpSpPr>
        <p:grpSpPr>
          <a:xfrm>
            <a:off x="83520" y="4211280"/>
            <a:ext cx="3036600" cy="702000"/>
            <a:chOff x="83520" y="4211280"/>
            <a:chExt cx="3036600" cy="702000"/>
          </a:xfrm>
        </p:grpSpPr>
        <p:sp>
          <p:nvSpPr>
            <p:cNvPr id="540" name="Text Frame 'Suy ra:' 1"/>
            <p:cNvSpPr txBox="1"/>
            <p:nvPr/>
          </p:nvSpPr>
          <p:spPr>
            <a:xfrm>
              <a:off x="83520" y="4211280"/>
              <a:ext cx="1528560" cy="702000"/>
            </a:xfrm>
            <a:prstGeom prst="rect">
              <a:avLst/>
            </a:prstGeom>
            <a:noFill/>
            <a:ln w="17640">
              <a:noFill/>
            </a:ln>
          </p:spPr>
          <p:txBody>
            <a:bodyPr lIns="36360" tIns="36360" rIns="36360" bIns="36360" anchor="ctr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sv-SE" sz="3600" b="0" strike="noStrike" spc="-1">
                  <a:solidFill>
                    <a:srgbClr val="000000"/>
                  </a:solidFill>
                  <a:latin typeface="Times New Roman"/>
                </a:rPr>
                <a:t>Vậy:</a:t>
              </a:r>
              <a:endParaRPr lang="de-AT" sz="3600" b="0" strike="noStrike" spc="-1">
                <a:solidFill>
                  <a:srgbClr val="000000"/>
                </a:solidFill>
                <a:latin typeface="Source Sans Pro"/>
              </a:endParaRPr>
            </a:p>
          </p:txBody>
        </p:sp>
        <p:grpSp>
          <p:nvGrpSpPr>
            <p:cNvPr id="541" name="Group 540"/>
            <p:cNvGrpSpPr/>
            <p:nvPr/>
          </p:nvGrpSpPr>
          <p:grpSpPr>
            <a:xfrm>
              <a:off x="1645200" y="4332240"/>
              <a:ext cx="1474920" cy="438480"/>
              <a:chOff x="1645200" y="4332240"/>
              <a:chExt cx="1474920" cy="438480"/>
            </a:xfrm>
          </p:grpSpPr>
          <p:sp>
            <p:nvSpPr>
              <p:cNvPr id="542" name="Freeform: Shape 541"/>
              <p:cNvSpPr/>
              <p:nvPr/>
            </p:nvSpPr>
            <p:spPr>
              <a:xfrm>
                <a:off x="1715040" y="4332240"/>
                <a:ext cx="330120" cy="74520"/>
              </a:xfrm>
              <a:custGeom>
                <a:avLst/>
                <a:gdLst/>
                <a:ahLst/>
                <a:cxnLst/>
                <a:rect l="0" t="0" r="r" b="b"/>
                <a:pathLst>
                  <a:path w="917" h="207">
                    <a:moveTo>
                      <a:pt x="917" y="180"/>
                    </a:moveTo>
                    <a:cubicBezTo>
                      <a:pt x="764" y="112"/>
                      <a:pt x="612" y="54"/>
                      <a:pt x="459" y="0"/>
                    </a:cubicBezTo>
                    <a:cubicBezTo>
                      <a:pt x="302" y="54"/>
                      <a:pt x="149" y="112"/>
                      <a:pt x="0" y="180"/>
                    </a:cubicBezTo>
                    <a:cubicBezTo>
                      <a:pt x="3" y="189"/>
                      <a:pt x="7" y="198"/>
                      <a:pt x="10" y="207"/>
                    </a:cubicBezTo>
                    <a:cubicBezTo>
                      <a:pt x="160" y="166"/>
                      <a:pt x="309" y="122"/>
                      <a:pt x="459" y="71"/>
                    </a:cubicBezTo>
                    <a:cubicBezTo>
                      <a:pt x="605" y="122"/>
                      <a:pt x="754" y="166"/>
                      <a:pt x="907" y="207"/>
                    </a:cubicBezTo>
                    <a:cubicBezTo>
                      <a:pt x="910" y="198"/>
                      <a:pt x="914" y="189"/>
                      <a:pt x="917" y="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43" name="Freeform: Shape 542"/>
              <p:cNvSpPr/>
              <p:nvPr/>
            </p:nvSpPr>
            <p:spPr>
              <a:xfrm>
                <a:off x="1645200" y="4459320"/>
                <a:ext cx="304560" cy="311400"/>
              </a:xfrm>
              <a:custGeom>
                <a:avLst/>
                <a:gdLst/>
                <a:ahLst/>
                <a:cxnLst/>
                <a:rect l="0" t="0" r="r" b="b"/>
                <a:pathLst>
                  <a:path w="846" h="865">
                    <a:moveTo>
                      <a:pt x="846" y="10"/>
                    </a:moveTo>
                    <a:cubicBezTo>
                      <a:pt x="846" y="7"/>
                      <a:pt x="846" y="0"/>
                      <a:pt x="832" y="0"/>
                    </a:cubicBezTo>
                    <a:cubicBezTo>
                      <a:pt x="829" y="0"/>
                      <a:pt x="829" y="0"/>
                      <a:pt x="815" y="14"/>
                    </a:cubicBezTo>
                    <a:cubicBezTo>
                      <a:pt x="787" y="44"/>
                      <a:pt x="759" y="75"/>
                      <a:pt x="730" y="105"/>
                    </a:cubicBezTo>
                    <a:cubicBezTo>
                      <a:pt x="720" y="88"/>
                      <a:pt x="666" y="0"/>
                      <a:pt x="533" y="0"/>
                    </a:cubicBezTo>
                    <a:cubicBezTo>
                      <a:pt x="268" y="0"/>
                      <a:pt x="0" y="261"/>
                      <a:pt x="0" y="539"/>
                    </a:cubicBezTo>
                    <a:cubicBezTo>
                      <a:pt x="0" y="736"/>
                      <a:pt x="139" y="865"/>
                      <a:pt x="323" y="865"/>
                    </a:cubicBezTo>
                    <a:cubicBezTo>
                      <a:pt x="428" y="865"/>
                      <a:pt x="516" y="817"/>
                      <a:pt x="581" y="763"/>
                    </a:cubicBezTo>
                    <a:cubicBezTo>
                      <a:pt x="693" y="665"/>
                      <a:pt x="713" y="556"/>
                      <a:pt x="713" y="553"/>
                    </a:cubicBezTo>
                    <a:cubicBezTo>
                      <a:pt x="713" y="539"/>
                      <a:pt x="702" y="544"/>
                      <a:pt x="696" y="539"/>
                    </a:cubicBezTo>
                    <a:cubicBezTo>
                      <a:pt x="690" y="539"/>
                      <a:pt x="683" y="543"/>
                      <a:pt x="683" y="553"/>
                    </a:cubicBezTo>
                    <a:cubicBezTo>
                      <a:pt x="673" y="587"/>
                      <a:pt x="642" y="671"/>
                      <a:pt x="561" y="739"/>
                    </a:cubicBezTo>
                    <a:cubicBezTo>
                      <a:pt x="479" y="807"/>
                      <a:pt x="404" y="827"/>
                      <a:pt x="343" y="827"/>
                    </a:cubicBezTo>
                    <a:cubicBezTo>
                      <a:pt x="234" y="827"/>
                      <a:pt x="109" y="766"/>
                      <a:pt x="109" y="580"/>
                    </a:cubicBezTo>
                    <a:cubicBezTo>
                      <a:pt x="109" y="512"/>
                      <a:pt x="132" y="319"/>
                      <a:pt x="251" y="180"/>
                    </a:cubicBezTo>
                    <a:cubicBezTo>
                      <a:pt x="326" y="95"/>
                      <a:pt x="438" y="37"/>
                      <a:pt x="544" y="37"/>
                    </a:cubicBezTo>
                    <a:cubicBezTo>
                      <a:pt x="666" y="37"/>
                      <a:pt x="737" y="129"/>
                      <a:pt x="737" y="264"/>
                    </a:cubicBezTo>
                    <a:cubicBezTo>
                      <a:pt x="737" y="315"/>
                      <a:pt x="730" y="314"/>
                      <a:pt x="730" y="326"/>
                    </a:cubicBezTo>
                    <a:cubicBezTo>
                      <a:pt x="730" y="337"/>
                      <a:pt x="744" y="339"/>
                      <a:pt x="751" y="339"/>
                    </a:cubicBezTo>
                    <a:cubicBezTo>
                      <a:pt x="764" y="339"/>
                      <a:pt x="764" y="336"/>
                      <a:pt x="771" y="315"/>
                    </a:cubicBezTo>
                    <a:cubicBezTo>
                      <a:pt x="796" y="214"/>
                      <a:pt x="821" y="112"/>
                      <a:pt x="84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44" name="Freeform: Shape 543"/>
              <p:cNvSpPr/>
              <p:nvPr/>
            </p:nvSpPr>
            <p:spPr>
              <a:xfrm>
                <a:off x="2104920" y="4603320"/>
                <a:ext cx="286200" cy="100080"/>
              </a:xfrm>
              <a:custGeom>
                <a:avLst/>
                <a:gdLst/>
                <a:ahLst/>
                <a:cxnLst/>
                <a:rect l="0" t="0" r="r" b="b"/>
                <a:pathLst>
                  <a:path w="795" h="278">
                    <a:moveTo>
                      <a:pt x="795" y="24"/>
                    </a:moveTo>
                    <a:cubicBezTo>
                      <a:pt x="795" y="14"/>
                      <a:pt x="785" y="0"/>
                      <a:pt x="771" y="0"/>
                    </a:cubicBezTo>
                    <a:cubicBezTo>
                      <a:pt x="522" y="0"/>
                      <a:pt x="273" y="0"/>
                      <a:pt x="24" y="0"/>
                    </a:cubicBezTo>
                    <a:cubicBezTo>
                      <a:pt x="10" y="0"/>
                      <a:pt x="0" y="12"/>
                      <a:pt x="0" y="24"/>
                    </a:cubicBezTo>
                    <a:cubicBezTo>
                      <a:pt x="0" y="36"/>
                      <a:pt x="10" y="47"/>
                      <a:pt x="24" y="47"/>
                    </a:cubicBezTo>
                    <a:cubicBezTo>
                      <a:pt x="273" y="47"/>
                      <a:pt x="522" y="47"/>
                      <a:pt x="771" y="47"/>
                    </a:cubicBezTo>
                    <a:cubicBezTo>
                      <a:pt x="785" y="47"/>
                      <a:pt x="795" y="37"/>
                      <a:pt x="795" y="24"/>
                    </a:cubicBezTo>
                    <a:moveTo>
                      <a:pt x="795" y="254"/>
                    </a:moveTo>
                    <a:cubicBezTo>
                      <a:pt x="795" y="244"/>
                      <a:pt x="785" y="231"/>
                      <a:pt x="771" y="231"/>
                    </a:cubicBezTo>
                    <a:cubicBezTo>
                      <a:pt x="522" y="231"/>
                      <a:pt x="273" y="231"/>
                      <a:pt x="24" y="231"/>
                    </a:cubicBezTo>
                    <a:cubicBezTo>
                      <a:pt x="10" y="231"/>
                      <a:pt x="0" y="242"/>
                      <a:pt x="0" y="254"/>
                    </a:cubicBezTo>
                    <a:cubicBezTo>
                      <a:pt x="0" y="266"/>
                      <a:pt x="10" y="278"/>
                      <a:pt x="24" y="278"/>
                    </a:cubicBezTo>
                    <a:cubicBezTo>
                      <a:pt x="273" y="278"/>
                      <a:pt x="522" y="278"/>
                      <a:pt x="771" y="278"/>
                    </a:cubicBezTo>
                    <a:cubicBezTo>
                      <a:pt x="785" y="278"/>
                      <a:pt x="795" y="268"/>
                      <a:pt x="795" y="2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45" name="Freeform: Shape 544"/>
              <p:cNvSpPr/>
              <p:nvPr/>
            </p:nvSpPr>
            <p:spPr>
              <a:xfrm>
                <a:off x="2546640" y="4471200"/>
                <a:ext cx="190800" cy="289440"/>
              </a:xfrm>
              <a:custGeom>
                <a:avLst/>
                <a:gdLst/>
                <a:ahLst/>
                <a:cxnLst/>
                <a:rect l="0" t="0" r="r" b="b"/>
                <a:pathLst>
                  <a:path w="530" h="804">
                    <a:moveTo>
                      <a:pt x="530" y="607"/>
                    </a:moveTo>
                    <a:cubicBezTo>
                      <a:pt x="530" y="594"/>
                      <a:pt x="530" y="582"/>
                      <a:pt x="530" y="570"/>
                    </a:cubicBezTo>
                    <a:cubicBezTo>
                      <a:pt x="490" y="570"/>
                      <a:pt x="451" y="570"/>
                      <a:pt x="411" y="570"/>
                    </a:cubicBezTo>
                    <a:cubicBezTo>
                      <a:pt x="411" y="390"/>
                      <a:pt x="411" y="210"/>
                      <a:pt x="411" y="31"/>
                    </a:cubicBezTo>
                    <a:cubicBezTo>
                      <a:pt x="411" y="7"/>
                      <a:pt x="411" y="0"/>
                      <a:pt x="391" y="0"/>
                    </a:cubicBezTo>
                    <a:cubicBezTo>
                      <a:pt x="380" y="0"/>
                      <a:pt x="377" y="0"/>
                      <a:pt x="367" y="14"/>
                    </a:cubicBezTo>
                    <a:cubicBezTo>
                      <a:pt x="245" y="199"/>
                      <a:pt x="122" y="384"/>
                      <a:pt x="0" y="570"/>
                    </a:cubicBezTo>
                    <a:cubicBezTo>
                      <a:pt x="0" y="582"/>
                      <a:pt x="0" y="594"/>
                      <a:pt x="0" y="607"/>
                    </a:cubicBezTo>
                    <a:cubicBezTo>
                      <a:pt x="106" y="607"/>
                      <a:pt x="213" y="607"/>
                      <a:pt x="319" y="607"/>
                    </a:cubicBezTo>
                    <a:cubicBezTo>
                      <a:pt x="319" y="642"/>
                      <a:pt x="319" y="677"/>
                      <a:pt x="319" y="712"/>
                    </a:cubicBezTo>
                    <a:cubicBezTo>
                      <a:pt x="319" y="753"/>
                      <a:pt x="316" y="766"/>
                      <a:pt x="228" y="766"/>
                    </a:cubicBezTo>
                    <a:cubicBezTo>
                      <a:pt x="220" y="766"/>
                      <a:pt x="212" y="766"/>
                      <a:pt x="204" y="766"/>
                    </a:cubicBezTo>
                    <a:cubicBezTo>
                      <a:pt x="204" y="779"/>
                      <a:pt x="204" y="791"/>
                      <a:pt x="204" y="804"/>
                    </a:cubicBezTo>
                    <a:cubicBezTo>
                      <a:pt x="251" y="800"/>
                      <a:pt x="313" y="800"/>
                      <a:pt x="364" y="800"/>
                    </a:cubicBezTo>
                    <a:cubicBezTo>
                      <a:pt x="414" y="800"/>
                      <a:pt x="479" y="800"/>
                      <a:pt x="527" y="804"/>
                    </a:cubicBezTo>
                    <a:cubicBezTo>
                      <a:pt x="527" y="791"/>
                      <a:pt x="527" y="779"/>
                      <a:pt x="527" y="766"/>
                    </a:cubicBezTo>
                    <a:cubicBezTo>
                      <a:pt x="519" y="766"/>
                      <a:pt x="511" y="766"/>
                      <a:pt x="503" y="766"/>
                    </a:cubicBezTo>
                    <a:cubicBezTo>
                      <a:pt x="414" y="766"/>
                      <a:pt x="411" y="753"/>
                      <a:pt x="411" y="712"/>
                    </a:cubicBezTo>
                    <a:cubicBezTo>
                      <a:pt x="411" y="677"/>
                      <a:pt x="411" y="642"/>
                      <a:pt x="411" y="607"/>
                    </a:cubicBezTo>
                    <a:cubicBezTo>
                      <a:pt x="451" y="607"/>
                      <a:pt x="490" y="607"/>
                      <a:pt x="530" y="607"/>
                    </a:cubicBezTo>
                    <a:moveTo>
                      <a:pt x="326" y="570"/>
                    </a:moveTo>
                    <a:cubicBezTo>
                      <a:pt x="229" y="570"/>
                      <a:pt x="131" y="570"/>
                      <a:pt x="34" y="570"/>
                    </a:cubicBezTo>
                    <a:cubicBezTo>
                      <a:pt x="131" y="423"/>
                      <a:pt x="229" y="276"/>
                      <a:pt x="326" y="129"/>
                    </a:cubicBezTo>
                    <a:cubicBezTo>
                      <a:pt x="326" y="276"/>
                      <a:pt x="326" y="423"/>
                      <a:pt x="326" y="5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46" name="Freeform: Shape 545"/>
              <p:cNvSpPr/>
              <p:nvPr/>
            </p:nvSpPr>
            <p:spPr>
              <a:xfrm>
                <a:off x="2768040" y="4476240"/>
                <a:ext cx="178560" cy="294120"/>
              </a:xfrm>
              <a:custGeom>
                <a:avLst/>
                <a:gdLst/>
                <a:ahLst/>
                <a:cxnLst/>
                <a:rect l="0" t="0" r="r" b="b"/>
                <a:pathLst>
                  <a:path w="496" h="817">
                    <a:moveTo>
                      <a:pt x="496" y="590"/>
                    </a:moveTo>
                    <a:cubicBezTo>
                      <a:pt x="496" y="549"/>
                      <a:pt x="482" y="495"/>
                      <a:pt x="438" y="444"/>
                    </a:cubicBezTo>
                    <a:cubicBezTo>
                      <a:pt x="414" y="420"/>
                      <a:pt x="394" y="407"/>
                      <a:pt x="319" y="359"/>
                    </a:cubicBezTo>
                    <a:cubicBezTo>
                      <a:pt x="404" y="315"/>
                      <a:pt x="462" y="254"/>
                      <a:pt x="462" y="176"/>
                    </a:cubicBezTo>
                    <a:cubicBezTo>
                      <a:pt x="462" y="68"/>
                      <a:pt x="357" y="0"/>
                      <a:pt x="248" y="0"/>
                    </a:cubicBezTo>
                    <a:cubicBezTo>
                      <a:pt x="129" y="0"/>
                      <a:pt x="31" y="88"/>
                      <a:pt x="31" y="197"/>
                    </a:cubicBezTo>
                    <a:cubicBezTo>
                      <a:pt x="31" y="217"/>
                      <a:pt x="34" y="271"/>
                      <a:pt x="85" y="329"/>
                    </a:cubicBezTo>
                    <a:cubicBezTo>
                      <a:pt x="99" y="342"/>
                      <a:pt x="143" y="373"/>
                      <a:pt x="173" y="393"/>
                    </a:cubicBezTo>
                    <a:cubicBezTo>
                      <a:pt x="102" y="427"/>
                      <a:pt x="0" y="492"/>
                      <a:pt x="0" y="610"/>
                    </a:cubicBezTo>
                    <a:cubicBezTo>
                      <a:pt x="0" y="736"/>
                      <a:pt x="122" y="817"/>
                      <a:pt x="248" y="817"/>
                    </a:cubicBezTo>
                    <a:cubicBezTo>
                      <a:pt x="380" y="817"/>
                      <a:pt x="496" y="719"/>
                      <a:pt x="496" y="590"/>
                    </a:cubicBezTo>
                    <a:moveTo>
                      <a:pt x="411" y="176"/>
                    </a:moveTo>
                    <a:cubicBezTo>
                      <a:pt x="411" y="244"/>
                      <a:pt x="364" y="302"/>
                      <a:pt x="292" y="342"/>
                    </a:cubicBezTo>
                    <a:cubicBezTo>
                      <a:pt x="242" y="311"/>
                      <a:pt x="193" y="279"/>
                      <a:pt x="143" y="248"/>
                    </a:cubicBezTo>
                    <a:cubicBezTo>
                      <a:pt x="88" y="210"/>
                      <a:pt x="85" y="170"/>
                      <a:pt x="85" y="149"/>
                    </a:cubicBezTo>
                    <a:cubicBezTo>
                      <a:pt x="85" y="78"/>
                      <a:pt x="163" y="27"/>
                      <a:pt x="248" y="27"/>
                    </a:cubicBezTo>
                    <a:cubicBezTo>
                      <a:pt x="333" y="27"/>
                      <a:pt x="411" y="92"/>
                      <a:pt x="411" y="176"/>
                    </a:cubicBezTo>
                    <a:moveTo>
                      <a:pt x="435" y="634"/>
                    </a:moveTo>
                    <a:cubicBezTo>
                      <a:pt x="435" y="722"/>
                      <a:pt x="347" y="783"/>
                      <a:pt x="248" y="783"/>
                    </a:cubicBezTo>
                    <a:cubicBezTo>
                      <a:pt x="146" y="783"/>
                      <a:pt x="61" y="709"/>
                      <a:pt x="61" y="610"/>
                    </a:cubicBezTo>
                    <a:cubicBezTo>
                      <a:pt x="61" y="543"/>
                      <a:pt x="99" y="465"/>
                      <a:pt x="200" y="410"/>
                    </a:cubicBezTo>
                    <a:cubicBezTo>
                      <a:pt x="249" y="441"/>
                      <a:pt x="298" y="471"/>
                      <a:pt x="347" y="502"/>
                    </a:cubicBezTo>
                    <a:cubicBezTo>
                      <a:pt x="380" y="526"/>
                      <a:pt x="435" y="559"/>
                      <a:pt x="435" y="6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547" name="Freeform: Shape 546"/>
              <p:cNvSpPr/>
              <p:nvPr/>
            </p:nvSpPr>
            <p:spPr>
              <a:xfrm>
                <a:off x="2980800" y="4406760"/>
                <a:ext cx="139320" cy="205200"/>
              </a:xfrm>
              <a:custGeom>
                <a:avLst/>
                <a:gdLst/>
                <a:ahLst/>
                <a:cxnLst/>
                <a:rect l="0" t="0" r="r" b="b"/>
                <a:pathLst>
                  <a:path w="387" h="570">
                    <a:moveTo>
                      <a:pt x="387" y="288"/>
                    </a:moveTo>
                    <a:cubicBezTo>
                      <a:pt x="387" y="197"/>
                      <a:pt x="377" y="129"/>
                      <a:pt x="336" y="71"/>
                    </a:cubicBezTo>
                    <a:cubicBezTo>
                      <a:pt x="313" y="34"/>
                      <a:pt x="258" y="0"/>
                      <a:pt x="194" y="0"/>
                    </a:cubicBezTo>
                    <a:cubicBezTo>
                      <a:pt x="0" y="0"/>
                      <a:pt x="0" y="229"/>
                      <a:pt x="0" y="288"/>
                    </a:cubicBezTo>
                    <a:cubicBezTo>
                      <a:pt x="0" y="348"/>
                      <a:pt x="0" y="570"/>
                      <a:pt x="194" y="570"/>
                    </a:cubicBezTo>
                    <a:cubicBezTo>
                      <a:pt x="387" y="570"/>
                      <a:pt x="387" y="346"/>
                      <a:pt x="387" y="288"/>
                    </a:cubicBezTo>
                    <a:moveTo>
                      <a:pt x="309" y="275"/>
                    </a:moveTo>
                    <a:cubicBezTo>
                      <a:pt x="309" y="339"/>
                      <a:pt x="309" y="400"/>
                      <a:pt x="299" y="451"/>
                    </a:cubicBezTo>
                    <a:cubicBezTo>
                      <a:pt x="282" y="526"/>
                      <a:pt x="228" y="546"/>
                      <a:pt x="194" y="546"/>
                    </a:cubicBezTo>
                    <a:cubicBezTo>
                      <a:pt x="153" y="546"/>
                      <a:pt x="102" y="522"/>
                      <a:pt x="85" y="454"/>
                    </a:cubicBezTo>
                    <a:cubicBezTo>
                      <a:pt x="75" y="407"/>
                      <a:pt x="75" y="339"/>
                      <a:pt x="75" y="275"/>
                    </a:cubicBezTo>
                    <a:cubicBezTo>
                      <a:pt x="75" y="214"/>
                      <a:pt x="75" y="153"/>
                      <a:pt x="88" y="105"/>
                    </a:cubicBezTo>
                    <a:cubicBezTo>
                      <a:pt x="105" y="41"/>
                      <a:pt x="160" y="24"/>
                      <a:pt x="194" y="24"/>
                    </a:cubicBezTo>
                    <a:cubicBezTo>
                      <a:pt x="238" y="24"/>
                      <a:pt x="282" y="51"/>
                      <a:pt x="296" y="98"/>
                    </a:cubicBezTo>
                    <a:cubicBezTo>
                      <a:pt x="309" y="142"/>
                      <a:pt x="309" y="203"/>
                      <a:pt x="309" y="2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ubTitle"/>
          </p:nvPr>
        </p:nvSpPr>
        <p:spPr>
          <a:xfrm>
            <a:off x="529560" y="22860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3000" b="1" strike="noStrike" spc="-1">
                <a:solidFill>
                  <a:srgbClr val="009E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9/SGK/tr72</a:t>
            </a:r>
            <a:endParaRPr lang="de-AT" sz="3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TextBox 548"/>
          <p:cNvSpPr txBox="1"/>
          <p:nvPr/>
        </p:nvSpPr>
        <p:spPr>
          <a:xfrm>
            <a:off x="72000" y="799200"/>
            <a:ext cx="10008000" cy="59688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a) Xét 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∆OHP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và 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∆PHE  ta có: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50" name="TextBox 549"/>
          <p:cNvSpPr txBox="1"/>
          <p:nvPr/>
        </p:nvSpPr>
        <p:spPr>
          <a:xfrm>
            <a:off x="72360" y="2459520"/>
            <a:ext cx="1528200" cy="7016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600" b="0" strike="noStrike" spc="-1">
                <a:solidFill>
                  <a:srgbClr val="000000"/>
                </a:solidFill>
                <a:latin typeface="Times New Roman"/>
              </a:rPr>
              <a:t>Suy ra: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551" name="Group 550"/>
          <p:cNvGrpSpPr/>
          <p:nvPr/>
        </p:nvGrpSpPr>
        <p:grpSpPr>
          <a:xfrm>
            <a:off x="1948680" y="1400040"/>
            <a:ext cx="3498120" cy="537480"/>
            <a:chOff x="1948680" y="1400040"/>
            <a:chExt cx="3498120" cy="537480"/>
          </a:xfrm>
        </p:grpSpPr>
        <p:sp>
          <p:nvSpPr>
            <p:cNvPr id="552" name="Freeform: Shape 551"/>
            <p:cNvSpPr/>
            <p:nvPr/>
          </p:nvSpPr>
          <p:spPr>
            <a:xfrm>
              <a:off x="2052720" y="140004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6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2" y="191"/>
                    <a:pt x="5" y="202"/>
                    <a:pt x="7" y="214"/>
                  </a:cubicBezTo>
                  <a:cubicBezTo>
                    <a:pt x="382" y="169"/>
                    <a:pt x="757" y="123"/>
                    <a:pt x="1132" y="78"/>
                  </a:cubicBezTo>
                  <a:cubicBezTo>
                    <a:pt x="1508" y="123"/>
                    <a:pt x="1884" y="169"/>
                    <a:pt x="2260" y="214"/>
                  </a:cubicBezTo>
                  <a:cubicBezTo>
                    <a:pt x="2261" y="202"/>
                    <a:pt x="2262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53" name="Freeform: Shape 552"/>
            <p:cNvSpPr/>
            <p:nvPr/>
          </p:nvSpPr>
          <p:spPr>
            <a:xfrm>
              <a:off x="1948680" y="1537920"/>
              <a:ext cx="362160" cy="291960"/>
            </a:xfrm>
            <a:custGeom>
              <a:avLst/>
              <a:gdLst/>
              <a:ahLst/>
              <a:cxnLst/>
              <a:rect l="0" t="0" r="r" b="b"/>
              <a:pathLst>
                <a:path w="1006" h="811">
                  <a:moveTo>
                    <a:pt x="1006" y="14"/>
                  </a:moveTo>
                  <a:cubicBezTo>
                    <a:pt x="1006" y="0"/>
                    <a:pt x="992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5" y="2"/>
                    <a:pt x="734" y="1"/>
                    <a:pt x="683" y="0"/>
                  </a:cubicBezTo>
                  <a:cubicBezTo>
                    <a:pt x="673" y="0"/>
                    <a:pt x="659" y="0"/>
                    <a:pt x="659" y="24"/>
                  </a:cubicBezTo>
                  <a:cubicBezTo>
                    <a:pt x="659" y="37"/>
                    <a:pt x="670" y="37"/>
                    <a:pt x="693" y="37"/>
                  </a:cubicBezTo>
                  <a:cubicBezTo>
                    <a:pt x="708" y="37"/>
                    <a:pt x="717" y="37"/>
                    <a:pt x="738" y="37"/>
                  </a:cubicBezTo>
                  <a:cubicBezTo>
                    <a:pt x="758" y="41"/>
                    <a:pt x="772" y="41"/>
                    <a:pt x="772" y="58"/>
                  </a:cubicBezTo>
                  <a:cubicBezTo>
                    <a:pt x="772" y="61"/>
                    <a:pt x="768" y="64"/>
                    <a:pt x="765" y="81"/>
                  </a:cubicBezTo>
                  <a:cubicBezTo>
                    <a:pt x="741" y="178"/>
                    <a:pt x="717" y="274"/>
                    <a:pt x="693" y="370"/>
                  </a:cubicBezTo>
                  <a:cubicBezTo>
                    <a:pt x="572" y="370"/>
                    <a:pt x="451" y="370"/>
                    <a:pt x="330" y="370"/>
                  </a:cubicBezTo>
                  <a:cubicBezTo>
                    <a:pt x="353" y="277"/>
                    <a:pt x="377" y="184"/>
                    <a:pt x="401" y="92"/>
                  </a:cubicBezTo>
                  <a:cubicBezTo>
                    <a:pt x="411" y="48"/>
                    <a:pt x="415" y="37"/>
                    <a:pt x="500" y="37"/>
                  </a:cubicBezTo>
                  <a:cubicBezTo>
                    <a:pt x="530" y="37"/>
                    <a:pt x="540" y="37"/>
                    <a:pt x="540" y="14"/>
                  </a:cubicBezTo>
                  <a:cubicBezTo>
                    <a:pt x="540" y="0"/>
                    <a:pt x="527" y="0"/>
                    <a:pt x="523" y="0"/>
                  </a:cubicBezTo>
                  <a:cubicBezTo>
                    <a:pt x="472" y="1"/>
                    <a:pt x="421" y="2"/>
                    <a:pt x="370" y="3"/>
                  </a:cubicBezTo>
                  <a:cubicBezTo>
                    <a:pt x="319" y="2"/>
                    <a:pt x="269" y="1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2" y="37"/>
                    <a:pt x="252" y="37"/>
                    <a:pt x="272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299" y="81"/>
                  </a:cubicBezTo>
                  <a:cubicBezTo>
                    <a:pt x="246" y="294"/>
                    <a:pt x="193" y="507"/>
                    <a:pt x="139" y="719"/>
                  </a:cubicBezTo>
                  <a:cubicBezTo>
                    <a:pt x="129" y="764"/>
                    <a:pt x="126" y="774"/>
                    <a:pt x="31" y="774"/>
                  </a:cubicBezTo>
                  <a:cubicBezTo>
                    <a:pt x="10" y="774"/>
                    <a:pt x="0" y="774"/>
                    <a:pt x="0" y="798"/>
                  </a:cubicBezTo>
                  <a:cubicBezTo>
                    <a:pt x="0" y="811"/>
                    <a:pt x="11" y="807"/>
                    <a:pt x="17" y="811"/>
                  </a:cubicBezTo>
                  <a:cubicBezTo>
                    <a:pt x="67" y="810"/>
                    <a:pt x="117" y="809"/>
                    <a:pt x="167" y="808"/>
                  </a:cubicBezTo>
                  <a:cubicBezTo>
                    <a:pt x="193" y="808"/>
                    <a:pt x="219" y="808"/>
                    <a:pt x="245" y="808"/>
                  </a:cubicBezTo>
                  <a:cubicBezTo>
                    <a:pt x="272" y="808"/>
                    <a:pt x="296" y="811"/>
                    <a:pt x="323" y="811"/>
                  </a:cubicBezTo>
                  <a:cubicBezTo>
                    <a:pt x="333" y="811"/>
                    <a:pt x="347" y="811"/>
                    <a:pt x="347" y="787"/>
                  </a:cubicBezTo>
                  <a:cubicBezTo>
                    <a:pt x="347" y="774"/>
                    <a:pt x="336" y="774"/>
                    <a:pt x="313" y="774"/>
                  </a:cubicBezTo>
                  <a:cubicBezTo>
                    <a:pt x="269" y="774"/>
                    <a:pt x="235" y="774"/>
                    <a:pt x="235" y="753"/>
                  </a:cubicBezTo>
                  <a:cubicBezTo>
                    <a:pt x="235" y="747"/>
                    <a:pt x="238" y="740"/>
                    <a:pt x="238" y="733"/>
                  </a:cubicBezTo>
                  <a:cubicBezTo>
                    <a:pt x="265" y="624"/>
                    <a:pt x="292" y="516"/>
                    <a:pt x="319" y="407"/>
                  </a:cubicBezTo>
                  <a:cubicBezTo>
                    <a:pt x="441" y="407"/>
                    <a:pt x="562" y="407"/>
                    <a:pt x="683" y="407"/>
                  </a:cubicBezTo>
                  <a:cubicBezTo>
                    <a:pt x="656" y="517"/>
                    <a:pt x="629" y="627"/>
                    <a:pt x="602" y="736"/>
                  </a:cubicBezTo>
                  <a:cubicBezTo>
                    <a:pt x="588" y="774"/>
                    <a:pt x="568" y="774"/>
                    <a:pt x="493" y="774"/>
                  </a:cubicBezTo>
                  <a:cubicBezTo>
                    <a:pt x="476" y="774"/>
                    <a:pt x="466" y="774"/>
                    <a:pt x="466" y="798"/>
                  </a:cubicBezTo>
                  <a:cubicBezTo>
                    <a:pt x="466" y="811"/>
                    <a:pt x="477" y="807"/>
                    <a:pt x="483" y="811"/>
                  </a:cubicBezTo>
                  <a:cubicBezTo>
                    <a:pt x="532" y="810"/>
                    <a:pt x="582" y="809"/>
                    <a:pt x="632" y="808"/>
                  </a:cubicBezTo>
                  <a:cubicBezTo>
                    <a:pt x="658" y="808"/>
                    <a:pt x="684" y="808"/>
                    <a:pt x="710" y="808"/>
                  </a:cubicBezTo>
                  <a:cubicBezTo>
                    <a:pt x="734" y="808"/>
                    <a:pt x="761" y="811"/>
                    <a:pt x="785" y="811"/>
                  </a:cubicBezTo>
                  <a:cubicBezTo>
                    <a:pt x="795" y="811"/>
                    <a:pt x="809" y="811"/>
                    <a:pt x="809" y="787"/>
                  </a:cubicBezTo>
                  <a:cubicBezTo>
                    <a:pt x="809" y="774"/>
                    <a:pt x="799" y="774"/>
                    <a:pt x="778" y="774"/>
                  </a:cubicBezTo>
                  <a:cubicBezTo>
                    <a:pt x="734" y="774"/>
                    <a:pt x="700" y="774"/>
                    <a:pt x="700" y="753"/>
                  </a:cubicBezTo>
                  <a:cubicBezTo>
                    <a:pt x="700" y="747"/>
                    <a:pt x="704" y="740"/>
                    <a:pt x="704" y="733"/>
                  </a:cubicBezTo>
                  <a:cubicBezTo>
                    <a:pt x="757" y="519"/>
                    <a:pt x="810" y="305"/>
                    <a:pt x="863" y="92"/>
                  </a:cubicBezTo>
                  <a:cubicBezTo>
                    <a:pt x="873" y="48"/>
                    <a:pt x="877" y="37"/>
                    <a:pt x="965" y="37"/>
                  </a:cubicBezTo>
                  <a:cubicBezTo>
                    <a:pt x="996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54" name="Freeform: Shape 553"/>
            <p:cNvSpPr/>
            <p:nvPr/>
          </p:nvSpPr>
          <p:spPr>
            <a:xfrm>
              <a:off x="2343960" y="1528200"/>
              <a:ext cx="297360" cy="311400"/>
            </a:xfrm>
            <a:custGeom>
              <a:avLst/>
              <a:gdLst/>
              <a:ahLst/>
              <a:cxnLst/>
              <a:rect l="0" t="0" r="r" b="b"/>
              <a:pathLst>
                <a:path w="826" h="865">
                  <a:moveTo>
                    <a:pt x="826" y="319"/>
                  </a:moveTo>
                  <a:cubicBezTo>
                    <a:pt x="826" y="129"/>
                    <a:pt x="697" y="0"/>
                    <a:pt x="520" y="0"/>
                  </a:cubicBezTo>
                  <a:cubicBezTo>
                    <a:pt x="262" y="0"/>
                    <a:pt x="0" y="271"/>
                    <a:pt x="0" y="546"/>
                  </a:cubicBezTo>
                  <a:cubicBezTo>
                    <a:pt x="0" y="743"/>
                    <a:pt x="133" y="865"/>
                    <a:pt x="306" y="865"/>
                  </a:cubicBezTo>
                  <a:cubicBezTo>
                    <a:pt x="557" y="865"/>
                    <a:pt x="826" y="604"/>
                    <a:pt x="826" y="319"/>
                  </a:cubicBezTo>
                  <a:moveTo>
                    <a:pt x="717" y="275"/>
                  </a:moveTo>
                  <a:cubicBezTo>
                    <a:pt x="717" y="360"/>
                    <a:pt x="687" y="546"/>
                    <a:pt x="568" y="692"/>
                  </a:cubicBezTo>
                  <a:cubicBezTo>
                    <a:pt x="510" y="764"/>
                    <a:pt x="411" y="835"/>
                    <a:pt x="313" y="835"/>
                  </a:cubicBezTo>
                  <a:cubicBezTo>
                    <a:pt x="194" y="835"/>
                    <a:pt x="112" y="736"/>
                    <a:pt x="112" y="580"/>
                  </a:cubicBezTo>
                  <a:cubicBezTo>
                    <a:pt x="112" y="529"/>
                    <a:pt x="126" y="353"/>
                    <a:pt x="218" y="214"/>
                  </a:cubicBezTo>
                  <a:cubicBezTo>
                    <a:pt x="302" y="92"/>
                    <a:pt x="418" y="31"/>
                    <a:pt x="513" y="31"/>
                  </a:cubicBezTo>
                  <a:cubicBezTo>
                    <a:pt x="612" y="31"/>
                    <a:pt x="717" y="95"/>
                    <a:pt x="717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55" name="Freeform: Shape 554"/>
            <p:cNvSpPr/>
            <p:nvPr/>
          </p:nvSpPr>
          <p:spPr>
            <a:xfrm>
              <a:off x="2670480" y="1537920"/>
              <a:ext cx="306000" cy="291960"/>
            </a:xfrm>
            <a:custGeom>
              <a:avLst/>
              <a:gdLst/>
              <a:ahLst/>
              <a:cxnLst/>
              <a:rect l="0" t="0" r="r" b="b"/>
              <a:pathLst>
                <a:path w="850" h="811">
                  <a:moveTo>
                    <a:pt x="850" y="180"/>
                  </a:moveTo>
                  <a:cubicBezTo>
                    <a:pt x="850" y="88"/>
                    <a:pt x="772" y="0"/>
                    <a:pt x="615" y="0"/>
                  </a:cubicBezTo>
                  <a:cubicBezTo>
                    <a:pt x="486" y="0"/>
                    <a:pt x="357" y="0"/>
                    <a:pt x="228" y="0"/>
                  </a:cubicBezTo>
                  <a:cubicBezTo>
                    <a:pt x="207" y="0"/>
                    <a:pt x="194" y="0"/>
                    <a:pt x="194" y="20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5" y="37"/>
                    <a:pt x="265" y="37"/>
                    <a:pt x="279" y="37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1"/>
                    <a:pt x="302" y="64"/>
                    <a:pt x="299" y="81"/>
                  </a:cubicBezTo>
                  <a:cubicBezTo>
                    <a:pt x="246" y="294"/>
                    <a:pt x="193" y="507"/>
                    <a:pt x="139" y="719"/>
                  </a:cubicBezTo>
                  <a:cubicBezTo>
                    <a:pt x="129" y="764"/>
                    <a:pt x="126" y="774"/>
                    <a:pt x="31" y="774"/>
                  </a:cubicBezTo>
                  <a:cubicBezTo>
                    <a:pt x="10" y="774"/>
                    <a:pt x="0" y="774"/>
                    <a:pt x="0" y="798"/>
                  </a:cubicBezTo>
                  <a:cubicBezTo>
                    <a:pt x="0" y="811"/>
                    <a:pt x="14" y="811"/>
                    <a:pt x="17" y="811"/>
                  </a:cubicBezTo>
                  <a:cubicBezTo>
                    <a:pt x="67" y="810"/>
                    <a:pt x="117" y="809"/>
                    <a:pt x="167" y="808"/>
                  </a:cubicBezTo>
                  <a:cubicBezTo>
                    <a:pt x="193" y="808"/>
                    <a:pt x="219" y="808"/>
                    <a:pt x="245" y="808"/>
                  </a:cubicBezTo>
                  <a:cubicBezTo>
                    <a:pt x="272" y="808"/>
                    <a:pt x="296" y="811"/>
                    <a:pt x="323" y="811"/>
                  </a:cubicBezTo>
                  <a:cubicBezTo>
                    <a:pt x="330" y="811"/>
                    <a:pt x="347" y="811"/>
                    <a:pt x="347" y="787"/>
                  </a:cubicBezTo>
                  <a:cubicBezTo>
                    <a:pt x="347" y="774"/>
                    <a:pt x="336" y="774"/>
                    <a:pt x="313" y="774"/>
                  </a:cubicBezTo>
                  <a:cubicBezTo>
                    <a:pt x="269" y="774"/>
                    <a:pt x="235" y="774"/>
                    <a:pt x="235" y="753"/>
                  </a:cubicBezTo>
                  <a:cubicBezTo>
                    <a:pt x="235" y="747"/>
                    <a:pt x="238" y="740"/>
                    <a:pt x="238" y="733"/>
                  </a:cubicBezTo>
                  <a:cubicBezTo>
                    <a:pt x="263" y="633"/>
                    <a:pt x="288" y="534"/>
                    <a:pt x="313" y="434"/>
                  </a:cubicBezTo>
                  <a:cubicBezTo>
                    <a:pt x="381" y="434"/>
                    <a:pt x="449" y="434"/>
                    <a:pt x="517" y="434"/>
                  </a:cubicBezTo>
                  <a:cubicBezTo>
                    <a:pt x="687" y="434"/>
                    <a:pt x="850" y="312"/>
                    <a:pt x="850" y="180"/>
                  </a:cubicBezTo>
                  <a:moveTo>
                    <a:pt x="741" y="149"/>
                  </a:moveTo>
                  <a:cubicBezTo>
                    <a:pt x="741" y="197"/>
                    <a:pt x="717" y="299"/>
                    <a:pt x="670" y="343"/>
                  </a:cubicBezTo>
                  <a:cubicBezTo>
                    <a:pt x="608" y="394"/>
                    <a:pt x="537" y="404"/>
                    <a:pt x="486" y="404"/>
                  </a:cubicBezTo>
                  <a:cubicBezTo>
                    <a:pt x="429" y="404"/>
                    <a:pt x="373" y="404"/>
                    <a:pt x="316" y="404"/>
                  </a:cubicBezTo>
                  <a:cubicBezTo>
                    <a:pt x="343" y="296"/>
                    <a:pt x="370" y="189"/>
                    <a:pt x="398" y="81"/>
                  </a:cubicBezTo>
                  <a:cubicBezTo>
                    <a:pt x="408" y="41"/>
                    <a:pt x="411" y="37"/>
                    <a:pt x="462" y="37"/>
                  </a:cubicBezTo>
                  <a:cubicBezTo>
                    <a:pt x="501" y="37"/>
                    <a:pt x="539" y="37"/>
                    <a:pt x="578" y="37"/>
                  </a:cubicBezTo>
                  <a:cubicBezTo>
                    <a:pt x="676" y="37"/>
                    <a:pt x="741" y="68"/>
                    <a:pt x="741" y="1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56" name="Freeform: Shape 555"/>
            <p:cNvSpPr/>
            <p:nvPr/>
          </p:nvSpPr>
          <p:spPr>
            <a:xfrm>
              <a:off x="3132000" y="167364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5" y="0"/>
                    <a:pt x="772" y="0"/>
                  </a:cubicBezTo>
                  <a:cubicBezTo>
                    <a:pt x="523" y="0"/>
                    <a:pt x="275" y="0"/>
                    <a:pt x="27" y="0"/>
                  </a:cubicBezTo>
                  <a:cubicBezTo>
                    <a:pt x="14" y="0"/>
                    <a:pt x="0" y="12"/>
                    <a:pt x="0" y="24"/>
                  </a:cubicBezTo>
                  <a:cubicBezTo>
                    <a:pt x="0" y="36"/>
                    <a:pt x="14" y="48"/>
                    <a:pt x="27" y="48"/>
                  </a:cubicBezTo>
                  <a:cubicBezTo>
                    <a:pt x="275" y="48"/>
                    <a:pt x="523" y="48"/>
                    <a:pt x="772" y="48"/>
                  </a:cubicBezTo>
                  <a:cubicBezTo>
                    <a:pt x="785" y="48"/>
                    <a:pt x="795" y="34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5" y="231"/>
                    <a:pt x="772" y="231"/>
                  </a:cubicBezTo>
                  <a:cubicBezTo>
                    <a:pt x="523" y="231"/>
                    <a:pt x="275" y="231"/>
                    <a:pt x="27" y="231"/>
                  </a:cubicBezTo>
                  <a:cubicBezTo>
                    <a:pt x="14" y="231"/>
                    <a:pt x="0" y="243"/>
                    <a:pt x="0" y="255"/>
                  </a:cubicBezTo>
                  <a:cubicBezTo>
                    <a:pt x="0" y="266"/>
                    <a:pt x="14" y="278"/>
                    <a:pt x="27" y="278"/>
                  </a:cubicBezTo>
                  <a:cubicBezTo>
                    <a:pt x="275" y="278"/>
                    <a:pt x="523" y="278"/>
                    <a:pt x="772" y="278"/>
                  </a:cubicBezTo>
                  <a:cubicBezTo>
                    <a:pt x="785" y="278"/>
                    <a:pt x="795" y="265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57" name="Freeform: Shape 556"/>
            <p:cNvSpPr/>
            <p:nvPr/>
          </p:nvSpPr>
          <p:spPr>
            <a:xfrm>
              <a:off x="3688560" y="140976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76"/>
                  </a:moveTo>
                  <a:cubicBezTo>
                    <a:pt x="1886" y="118"/>
                    <a:pt x="1509" y="59"/>
                    <a:pt x="1132" y="0"/>
                  </a:cubicBezTo>
                  <a:cubicBezTo>
                    <a:pt x="755" y="59"/>
                    <a:pt x="377" y="118"/>
                    <a:pt x="0" y="176"/>
                  </a:cubicBezTo>
                  <a:cubicBezTo>
                    <a:pt x="1" y="189"/>
                    <a:pt x="2" y="201"/>
                    <a:pt x="3" y="214"/>
                  </a:cubicBezTo>
                  <a:cubicBezTo>
                    <a:pt x="380" y="169"/>
                    <a:pt x="756" y="123"/>
                    <a:pt x="1132" y="78"/>
                  </a:cubicBezTo>
                  <a:cubicBezTo>
                    <a:pt x="1508" y="123"/>
                    <a:pt x="1884" y="169"/>
                    <a:pt x="2260" y="214"/>
                  </a:cubicBezTo>
                  <a:cubicBezTo>
                    <a:pt x="2261" y="201"/>
                    <a:pt x="2262" y="189"/>
                    <a:pt x="2264" y="1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58" name="Freeform: Shape 557"/>
            <p:cNvSpPr/>
            <p:nvPr/>
          </p:nvSpPr>
          <p:spPr>
            <a:xfrm>
              <a:off x="3578400" y="1537920"/>
              <a:ext cx="362160" cy="291960"/>
            </a:xfrm>
            <a:custGeom>
              <a:avLst/>
              <a:gdLst/>
              <a:ahLst/>
              <a:cxnLst/>
              <a:rect l="0" t="0" r="r" b="b"/>
              <a:pathLst>
                <a:path w="1006" h="811">
                  <a:moveTo>
                    <a:pt x="1006" y="14"/>
                  </a:moveTo>
                  <a:cubicBezTo>
                    <a:pt x="1006" y="0"/>
                    <a:pt x="992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5" y="2"/>
                    <a:pt x="734" y="1"/>
                    <a:pt x="683" y="0"/>
                  </a:cubicBezTo>
                  <a:cubicBezTo>
                    <a:pt x="673" y="0"/>
                    <a:pt x="659" y="0"/>
                    <a:pt x="659" y="24"/>
                  </a:cubicBezTo>
                  <a:cubicBezTo>
                    <a:pt x="659" y="37"/>
                    <a:pt x="673" y="37"/>
                    <a:pt x="693" y="37"/>
                  </a:cubicBezTo>
                  <a:cubicBezTo>
                    <a:pt x="709" y="37"/>
                    <a:pt x="721" y="37"/>
                    <a:pt x="741" y="37"/>
                  </a:cubicBezTo>
                  <a:cubicBezTo>
                    <a:pt x="761" y="41"/>
                    <a:pt x="772" y="41"/>
                    <a:pt x="772" y="58"/>
                  </a:cubicBezTo>
                  <a:cubicBezTo>
                    <a:pt x="772" y="61"/>
                    <a:pt x="772" y="64"/>
                    <a:pt x="768" y="81"/>
                  </a:cubicBezTo>
                  <a:cubicBezTo>
                    <a:pt x="744" y="178"/>
                    <a:pt x="721" y="274"/>
                    <a:pt x="697" y="370"/>
                  </a:cubicBezTo>
                  <a:cubicBezTo>
                    <a:pt x="574" y="370"/>
                    <a:pt x="452" y="370"/>
                    <a:pt x="330" y="370"/>
                  </a:cubicBezTo>
                  <a:cubicBezTo>
                    <a:pt x="353" y="277"/>
                    <a:pt x="377" y="184"/>
                    <a:pt x="401" y="92"/>
                  </a:cubicBezTo>
                  <a:cubicBezTo>
                    <a:pt x="411" y="48"/>
                    <a:pt x="415" y="37"/>
                    <a:pt x="503" y="37"/>
                  </a:cubicBezTo>
                  <a:cubicBezTo>
                    <a:pt x="534" y="37"/>
                    <a:pt x="544" y="37"/>
                    <a:pt x="544" y="14"/>
                  </a:cubicBezTo>
                  <a:cubicBezTo>
                    <a:pt x="544" y="0"/>
                    <a:pt x="530" y="0"/>
                    <a:pt x="527" y="0"/>
                  </a:cubicBezTo>
                  <a:cubicBezTo>
                    <a:pt x="476" y="1"/>
                    <a:pt x="425" y="2"/>
                    <a:pt x="374" y="3"/>
                  </a:cubicBezTo>
                  <a:cubicBezTo>
                    <a:pt x="322" y="2"/>
                    <a:pt x="270" y="1"/>
                    <a:pt x="218" y="0"/>
                  </a:cubicBezTo>
                  <a:cubicBezTo>
                    <a:pt x="211" y="0"/>
                    <a:pt x="197" y="0"/>
                    <a:pt x="197" y="24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6" y="37"/>
                    <a:pt x="255" y="37"/>
                    <a:pt x="275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302" y="81"/>
                  </a:cubicBezTo>
                  <a:cubicBezTo>
                    <a:pt x="249" y="294"/>
                    <a:pt x="196" y="507"/>
                    <a:pt x="143" y="719"/>
                  </a:cubicBezTo>
                  <a:cubicBezTo>
                    <a:pt x="129" y="764"/>
                    <a:pt x="129" y="774"/>
                    <a:pt x="34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1"/>
                    <a:pt x="11" y="807"/>
                    <a:pt x="17" y="811"/>
                  </a:cubicBezTo>
                  <a:cubicBezTo>
                    <a:pt x="68" y="810"/>
                    <a:pt x="119" y="809"/>
                    <a:pt x="170" y="808"/>
                  </a:cubicBezTo>
                  <a:cubicBezTo>
                    <a:pt x="196" y="808"/>
                    <a:pt x="222" y="808"/>
                    <a:pt x="248" y="808"/>
                  </a:cubicBezTo>
                  <a:cubicBezTo>
                    <a:pt x="272" y="808"/>
                    <a:pt x="299" y="811"/>
                    <a:pt x="323" y="811"/>
                  </a:cubicBezTo>
                  <a:cubicBezTo>
                    <a:pt x="333" y="811"/>
                    <a:pt x="347" y="811"/>
                    <a:pt x="347" y="787"/>
                  </a:cubicBezTo>
                  <a:cubicBezTo>
                    <a:pt x="347" y="774"/>
                    <a:pt x="336" y="774"/>
                    <a:pt x="316" y="774"/>
                  </a:cubicBezTo>
                  <a:cubicBezTo>
                    <a:pt x="272" y="774"/>
                    <a:pt x="238" y="774"/>
                    <a:pt x="238" y="753"/>
                  </a:cubicBezTo>
                  <a:cubicBezTo>
                    <a:pt x="238" y="747"/>
                    <a:pt x="238" y="740"/>
                    <a:pt x="241" y="733"/>
                  </a:cubicBezTo>
                  <a:cubicBezTo>
                    <a:pt x="269" y="624"/>
                    <a:pt x="296" y="516"/>
                    <a:pt x="323" y="407"/>
                  </a:cubicBezTo>
                  <a:cubicBezTo>
                    <a:pt x="444" y="407"/>
                    <a:pt x="565" y="407"/>
                    <a:pt x="687" y="407"/>
                  </a:cubicBezTo>
                  <a:cubicBezTo>
                    <a:pt x="659" y="517"/>
                    <a:pt x="632" y="627"/>
                    <a:pt x="605" y="736"/>
                  </a:cubicBezTo>
                  <a:cubicBezTo>
                    <a:pt x="591" y="774"/>
                    <a:pt x="568" y="774"/>
                    <a:pt x="496" y="774"/>
                  </a:cubicBezTo>
                  <a:cubicBezTo>
                    <a:pt x="476" y="774"/>
                    <a:pt x="466" y="774"/>
                    <a:pt x="466" y="798"/>
                  </a:cubicBezTo>
                  <a:cubicBezTo>
                    <a:pt x="466" y="811"/>
                    <a:pt x="477" y="807"/>
                    <a:pt x="483" y="811"/>
                  </a:cubicBezTo>
                  <a:cubicBezTo>
                    <a:pt x="534" y="810"/>
                    <a:pt x="585" y="809"/>
                    <a:pt x="636" y="808"/>
                  </a:cubicBezTo>
                  <a:cubicBezTo>
                    <a:pt x="660" y="808"/>
                    <a:pt x="685" y="808"/>
                    <a:pt x="710" y="808"/>
                  </a:cubicBezTo>
                  <a:cubicBezTo>
                    <a:pt x="738" y="808"/>
                    <a:pt x="765" y="811"/>
                    <a:pt x="789" y="811"/>
                  </a:cubicBezTo>
                  <a:cubicBezTo>
                    <a:pt x="799" y="811"/>
                    <a:pt x="812" y="811"/>
                    <a:pt x="812" y="787"/>
                  </a:cubicBezTo>
                  <a:cubicBezTo>
                    <a:pt x="812" y="774"/>
                    <a:pt x="802" y="774"/>
                    <a:pt x="778" y="774"/>
                  </a:cubicBezTo>
                  <a:cubicBezTo>
                    <a:pt x="734" y="774"/>
                    <a:pt x="700" y="774"/>
                    <a:pt x="700" y="753"/>
                  </a:cubicBezTo>
                  <a:cubicBezTo>
                    <a:pt x="700" y="747"/>
                    <a:pt x="704" y="740"/>
                    <a:pt x="704" y="733"/>
                  </a:cubicBezTo>
                  <a:cubicBezTo>
                    <a:pt x="758" y="519"/>
                    <a:pt x="812" y="305"/>
                    <a:pt x="867" y="92"/>
                  </a:cubicBezTo>
                  <a:cubicBezTo>
                    <a:pt x="877" y="48"/>
                    <a:pt x="880" y="37"/>
                    <a:pt x="965" y="37"/>
                  </a:cubicBezTo>
                  <a:cubicBezTo>
                    <a:pt x="999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59" name="Freeform: Shape 558"/>
            <p:cNvSpPr/>
            <p:nvPr/>
          </p:nvSpPr>
          <p:spPr>
            <a:xfrm>
              <a:off x="3970080" y="153792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80"/>
                  </a:moveTo>
                  <a:cubicBezTo>
                    <a:pt x="853" y="88"/>
                    <a:pt x="775" y="0"/>
                    <a:pt x="619" y="0"/>
                  </a:cubicBezTo>
                  <a:cubicBezTo>
                    <a:pt x="489" y="0"/>
                    <a:pt x="360" y="0"/>
                    <a:pt x="231" y="0"/>
                  </a:cubicBezTo>
                  <a:cubicBezTo>
                    <a:pt x="207" y="0"/>
                    <a:pt x="194" y="0"/>
                    <a:pt x="194" y="20"/>
                  </a:cubicBezTo>
                  <a:cubicBezTo>
                    <a:pt x="194" y="37"/>
                    <a:pt x="207" y="37"/>
                    <a:pt x="231" y="37"/>
                  </a:cubicBezTo>
                  <a:cubicBezTo>
                    <a:pt x="245" y="37"/>
                    <a:pt x="269" y="37"/>
                    <a:pt x="282" y="37"/>
                  </a:cubicBezTo>
                  <a:cubicBezTo>
                    <a:pt x="299" y="41"/>
                    <a:pt x="309" y="44"/>
                    <a:pt x="309" y="58"/>
                  </a:cubicBezTo>
                  <a:cubicBezTo>
                    <a:pt x="309" y="61"/>
                    <a:pt x="306" y="64"/>
                    <a:pt x="302" y="81"/>
                  </a:cubicBezTo>
                  <a:cubicBezTo>
                    <a:pt x="249" y="294"/>
                    <a:pt x="196" y="507"/>
                    <a:pt x="143" y="719"/>
                  </a:cubicBezTo>
                  <a:cubicBezTo>
                    <a:pt x="133" y="764"/>
                    <a:pt x="129" y="774"/>
                    <a:pt x="34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1"/>
                    <a:pt x="14" y="811"/>
                    <a:pt x="17" y="811"/>
                  </a:cubicBezTo>
                  <a:cubicBezTo>
                    <a:pt x="68" y="810"/>
                    <a:pt x="119" y="809"/>
                    <a:pt x="170" y="808"/>
                  </a:cubicBezTo>
                  <a:cubicBezTo>
                    <a:pt x="196" y="808"/>
                    <a:pt x="222" y="808"/>
                    <a:pt x="248" y="808"/>
                  </a:cubicBezTo>
                  <a:cubicBezTo>
                    <a:pt x="272" y="808"/>
                    <a:pt x="299" y="811"/>
                    <a:pt x="323" y="811"/>
                  </a:cubicBezTo>
                  <a:cubicBezTo>
                    <a:pt x="333" y="811"/>
                    <a:pt x="347" y="811"/>
                    <a:pt x="347" y="787"/>
                  </a:cubicBezTo>
                  <a:cubicBezTo>
                    <a:pt x="347" y="774"/>
                    <a:pt x="336" y="774"/>
                    <a:pt x="316" y="774"/>
                  </a:cubicBezTo>
                  <a:cubicBezTo>
                    <a:pt x="272" y="774"/>
                    <a:pt x="238" y="774"/>
                    <a:pt x="238" y="753"/>
                  </a:cubicBezTo>
                  <a:cubicBezTo>
                    <a:pt x="238" y="747"/>
                    <a:pt x="238" y="740"/>
                    <a:pt x="241" y="733"/>
                  </a:cubicBezTo>
                  <a:cubicBezTo>
                    <a:pt x="266" y="633"/>
                    <a:pt x="291" y="534"/>
                    <a:pt x="316" y="434"/>
                  </a:cubicBezTo>
                  <a:cubicBezTo>
                    <a:pt x="383" y="434"/>
                    <a:pt x="450" y="434"/>
                    <a:pt x="517" y="434"/>
                  </a:cubicBezTo>
                  <a:cubicBezTo>
                    <a:pt x="687" y="434"/>
                    <a:pt x="853" y="312"/>
                    <a:pt x="853" y="180"/>
                  </a:cubicBezTo>
                  <a:moveTo>
                    <a:pt x="741" y="149"/>
                  </a:moveTo>
                  <a:cubicBezTo>
                    <a:pt x="741" y="197"/>
                    <a:pt x="717" y="299"/>
                    <a:pt x="673" y="343"/>
                  </a:cubicBezTo>
                  <a:cubicBezTo>
                    <a:pt x="612" y="394"/>
                    <a:pt x="540" y="404"/>
                    <a:pt x="489" y="404"/>
                  </a:cubicBezTo>
                  <a:cubicBezTo>
                    <a:pt x="433" y="404"/>
                    <a:pt x="376" y="404"/>
                    <a:pt x="319" y="404"/>
                  </a:cubicBezTo>
                  <a:cubicBezTo>
                    <a:pt x="347" y="296"/>
                    <a:pt x="374" y="189"/>
                    <a:pt x="401" y="81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4" y="37"/>
                    <a:pt x="543" y="37"/>
                    <a:pt x="581" y="37"/>
                  </a:cubicBezTo>
                  <a:cubicBezTo>
                    <a:pt x="680" y="37"/>
                    <a:pt x="741" y="68"/>
                    <a:pt x="741" y="1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60" name="Freeform: Shape 559"/>
            <p:cNvSpPr/>
            <p:nvPr/>
          </p:nvSpPr>
          <p:spPr>
            <a:xfrm>
              <a:off x="4305240" y="1539360"/>
              <a:ext cx="312480" cy="290880"/>
            </a:xfrm>
            <a:custGeom>
              <a:avLst/>
              <a:gdLst/>
              <a:ahLst/>
              <a:cxnLst/>
              <a:rect l="0" t="0" r="r" b="b"/>
              <a:pathLst>
                <a:path w="868" h="808">
                  <a:moveTo>
                    <a:pt x="867" y="31"/>
                  </a:moveTo>
                  <a:cubicBezTo>
                    <a:pt x="870" y="0"/>
                    <a:pt x="863" y="0"/>
                    <a:pt x="836" y="0"/>
                  </a:cubicBezTo>
                  <a:cubicBezTo>
                    <a:pt x="634" y="0"/>
                    <a:pt x="433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28" y="37"/>
                  </a:cubicBezTo>
                  <a:cubicBezTo>
                    <a:pt x="272" y="37"/>
                    <a:pt x="306" y="37"/>
                    <a:pt x="306" y="58"/>
                  </a:cubicBezTo>
                  <a:cubicBezTo>
                    <a:pt x="306" y="61"/>
                    <a:pt x="306" y="64"/>
                    <a:pt x="299" y="85"/>
                  </a:cubicBezTo>
                  <a:cubicBezTo>
                    <a:pt x="247" y="295"/>
                    <a:pt x="195" y="506"/>
                    <a:pt x="143" y="716"/>
                  </a:cubicBezTo>
                  <a:cubicBezTo>
                    <a:pt x="133" y="760"/>
                    <a:pt x="129" y="770"/>
                    <a:pt x="34" y="770"/>
                  </a:cubicBezTo>
                  <a:cubicBezTo>
                    <a:pt x="14" y="770"/>
                    <a:pt x="0" y="770"/>
                    <a:pt x="0" y="794"/>
                  </a:cubicBezTo>
                  <a:cubicBezTo>
                    <a:pt x="0" y="808"/>
                    <a:pt x="10" y="808"/>
                    <a:pt x="34" y="808"/>
                  </a:cubicBezTo>
                  <a:cubicBezTo>
                    <a:pt x="240" y="808"/>
                    <a:pt x="446" y="808"/>
                    <a:pt x="653" y="808"/>
                  </a:cubicBezTo>
                  <a:cubicBezTo>
                    <a:pt x="683" y="808"/>
                    <a:pt x="683" y="808"/>
                    <a:pt x="690" y="787"/>
                  </a:cubicBezTo>
                  <a:cubicBezTo>
                    <a:pt x="727" y="701"/>
                    <a:pt x="765" y="615"/>
                    <a:pt x="802" y="529"/>
                  </a:cubicBezTo>
                  <a:cubicBezTo>
                    <a:pt x="802" y="526"/>
                    <a:pt x="804" y="520"/>
                    <a:pt x="806" y="516"/>
                  </a:cubicBezTo>
                  <a:cubicBezTo>
                    <a:pt x="801" y="511"/>
                    <a:pt x="806" y="502"/>
                    <a:pt x="792" y="502"/>
                  </a:cubicBezTo>
                  <a:cubicBezTo>
                    <a:pt x="782" y="502"/>
                    <a:pt x="778" y="509"/>
                    <a:pt x="778" y="516"/>
                  </a:cubicBezTo>
                  <a:cubicBezTo>
                    <a:pt x="700" y="692"/>
                    <a:pt x="656" y="770"/>
                    <a:pt x="452" y="770"/>
                  </a:cubicBezTo>
                  <a:cubicBezTo>
                    <a:pt x="393" y="770"/>
                    <a:pt x="334" y="770"/>
                    <a:pt x="275" y="770"/>
                  </a:cubicBezTo>
                  <a:cubicBezTo>
                    <a:pt x="262" y="770"/>
                    <a:pt x="258" y="770"/>
                    <a:pt x="252" y="770"/>
                  </a:cubicBezTo>
                  <a:cubicBezTo>
                    <a:pt x="238" y="770"/>
                    <a:pt x="235" y="767"/>
                    <a:pt x="235" y="757"/>
                  </a:cubicBezTo>
                  <a:cubicBezTo>
                    <a:pt x="235" y="753"/>
                    <a:pt x="235" y="753"/>
                    <a:pt x="241" y="730"/>
                  </a:cubicBezTo>
                  <a:cubicBezTo>
                    <a:pt x="269" y="622"/>
                    <a:pt x="296" y="515"/>
                    <a:pt x="323" y="407"/>
                  </a:cubicBezTo>
                  <a:cubicBezTo>
                    <a:pt x="363" y="407"/>
                    <a:pt x="402" y="407"/>
                    <a:pt x="442" y="407"/>
                  </a:cubicBezTo>
                  <a:cubicBezTo>
                    <a:pt x="540" y="407"/>
                    <a:pt x="540" y="431"/>
                    <a:pt x="540" y="462"/>
                  </a:cubicBezTo>
                  <a:cubicBezTo>
                    <a:pt x="540" y="468"/>
                    <a:pt x="540" y="482"/>
                    <a:pt x="534" y="519"/>
                  </a:cubicBezTo>
                  <a:cubicBezTo>
                    <a:pt x="530" y="526"/>
                    <a:pt x="530" y="529"/>
                    <a:pt x="530" y="533"/>
                  </a:cubicBezTo>
                  <a:cubicBezTo>
                    <a:pt x="530" y="540"/>
                    <a:pt x="534" y="546"/>
                    <a:pt x="544" y="546"/>
                  </a:cubicBezTo>
                  <a:cubicBezTo>
                    <a:pt x="554" y="546"/>
                    <a:pt x="557" y="540"/>
                    <a:pt x="564" y="523"/>
                  </a:cubicBezTo>
                  <a:cubicBezTo>
                    <a:pt x="587" y="430"/>
                    <a:pt x="610" y="337"/>
                    <a:pt x="632" y="244"/>
                  </a:cubicBezTo>
                  <a:cubicBezTo>
                    <a:pt x="632" y="238"/>
                    <a:pt x="625" y="231"/>
                    <a:pt x="619" y="231"/>
                  </a:cubicBezTo>
                  <a:cubicBezTo>
                    <a:pt x="605" y="231"/>
                    <a:pt x="605" y="238"/>
                    <a:pt x="602" y="251"/>
                  </a:cubicBezTo>
                  <a:cubicBezTo>
                    <a:pt x="574" y="343"/>
                    <a:pt x="554" y="370"/>
                    <a:pt x="445" y="370"/>
                  </a:cubicBezTo>
                  <a:cubicBezTo>
                    <a:pt x="408" y="370"/>
                    <a:pt x="370" y="370"/>
                    <a:pt x="333" y="370"/>
                  </a:cubicBezTo>
                  <a:cubicBezTo>
                    <a:pt x="357" y="274"/>
                    <a:pt x="381" y="178"/>
                    <a:pt x="404" y="81"/>
                  </a:cubicBezTo>
                  <a:cubicBezTo>
                    <a:pt x="415" y="41"/>
                    <a:pt x="415" y="37"/>
                    <a:pt x="469" y="37"/>
                  </a:cubicBezTo>
                  <a:cubicBezTo>
                    <a:pt x="525" y="37"/>
                    <a:pt x="580" y="37"/>
                    <a:pt x="636" y="37"/>
                  </a:cubicBezTo>
                  <a:cubicBezTo>
                    <a:pt x="782" y="37"/>
                    <a:pt x="819" y="71"/>
                    <a:pt x="819" y="170"/>
                  </a:cubicBezTo>
                  <a:cubicBezTo>
                    <a:pt x="819" y="197"/>
                    <a:pt x="819" y="200"/>
                    <a:pt x="812" y="231"/>
                  </a:cubicBezTo>
                  <a:cubicBezTo>
                    <a:pt x="812" y="238"/>
                    <a:pt x="812" y="246"/>
                    <a:pt x="812" y="251"/>
                  </a:cubicBezTo>
                  <a:cubicBezTo>
                    <a:pt x="812" y="256"/>
                    <a:pt x="816" y="268"/>
                    <a:pt x="826" y="268"/>
                  </a:cubicBezTo>
                  <a:cubicBezTo>
                    <a:pt x="839" y="268"/>
                    <a:pt x="839" y="261"/>
                    <a:pt x="843" y="238"/>
                  </a:cubicBezTo>
                  <a:cubicBezTo>
                    <a:pt x="851" y="169"/>
                    <a:pt x="859" y="100"/>
                    <a:pt x="86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61" name="Freeform: Shape 560"/>
            <p:cNvSpPr/>
            <p:nvPr/>
          </p:nvSpPr>
          <p:spPr>
            <a:xfrm>
              <a:off x="4815360" y="1508760"/>
              <a:ext cx="99000" cy="428760"/>
            </a:xfrm>
            <a:custGeom>
              <a:avLst/>
              <a:gdLst/>
              <a:ahLst/>
              <a:cxnLst/>
              <a:rect l="0" t="0" r="r" b="b"/>
              <a:pathLst>
                <a:path w="275" h="1191">
                  <a:moveTo>
                    <a:pt x="275" y="1178"/>
                  </a:moveTo>
                  <a:cubicBezTo>
                    <a:pt x="275" y="1174"/>
                    <a:pt x="275" y="1174"/>
                    <a:pt x="258" y="1154"/>
                  </a:cubicBezTo>
                  <a:cubicBezTo>
                    <a:pt x="109" y="1001"/>
                    <a:pt x="68" y="777"/>
                    <a:pt x="68" y="597"/>
                  </a:cubicBezTo>
                  <a:cubicBezTo>
                    <a:pt x="68" y="390"/>
                    <a:pt x="116" y="183"/>
                    <a:pt x="262" y="34"/>
                  </a:cubicBezTo>
                  <a:cubicBezTo>
                    <a:pt x="275" y="17"/>
                    <a:pt x="275" y="17"/>
                    <a:pt x="275" y="14"/>
                  </a:cubicBezTo>
                  <a:cubicBezTo>
                    <a:pt x="275" y="3"/>
                    <a:pt x="272" y="0"/>
                    <a:pt x="265" y="0"/>
                  </a:cubicBezTo>
                  <a:cubicBezTo>
                    <a:pt x="252" y="0"/>
                    <a:pt x="146" y="81"/>
                    <a:pt x="75" y="234"/>
                  </a:cubicBezTo>
                  <a:cubicBezTo>
                    <a:pt x="14" y="363"/>
                    <a:pt x="0" y="495"/>
                    <a:pt x="0" y="597"/>
                  </a:cubicBezTo>
                  <a:cubicBezTo>
                    <a:pt x="0" y="689"/>
                    <a:pt x="14" y="831"/>
                    <a:pt x="78" y="967"/>
                  </a:cubicBezTo>
                  <a:cubicBezTo>
                    <a:pt x="150" y="1113"/>
                    <a:pt x="252" y="1191"/>
                    <a:pt x="265" y="1191"/>
                  </a:cubicBezTo>
                  <a:cubicBezTo>
                    <a:pt x="272" y="1191"/>
                    <a:pt x="275" y="1188"/>
                    <a:pt x="275" y="11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62" name="Freeform: Shape 561"/>
            <p:cNvSpPr/>
            <p:nvPr/>
          </p:nvSpPr>
          <p:spPr>
            <a:xfrm>
              <a:off x="4952520" y="1635840"/>
              <a:ext cx="195840" cy="282240"/>
            </a:xfrm>
            <a:custGeom>
              <a:avLst/>
              <a:gdLst/>
              <a:ahLst/>
              <a:cxnLst/>
              <a:rect l="0" t="0" r="r" b="b"/>
              <a:pathLst>
                <a:path w="544" h="784">
                  <a:moveTo>
                    <a:pt x="544" y="61"/>
                  </a:moveTo>
                  <a:cubicBezTo>
                    <a:pt x="544" y="41"/>
                    <a:pt x="530" y="0"/>
                    <a:pt x="483" y="0"/>
                  </a:cubicBezTo>
                  <a:cubicBezTo>
                    <a:pt x="459" y="0"/>
                    <a:pt x="408" y="7"/>
                    <a:pt x="357" y="58"/>
                  </a:cubicBezTo>
                  <a:cubicBezTo>
                    <a:pt x="306" y="17"/>
                    <a:pt x="258" y="14"/>
                    <a:pt x="231" y="14"/>
                  </a:cubicBezTo>
                  <a:cubicBezTo>
                    <a:pt x="119" y="14"/>
                    <a:pt x="37" y="95"/>
                    <a:pt x="37" y="187"/>
                  </a:cubicBezTo>
                  <a:cubicBezTo>
                    <a:pt x="37" y="241"/>
                    <a:pt x="65" y="285"/>
                    <a:pt x="92" y="312"/>
                  </a:cubicBezTo>
                  <a:cubicBezTo>
                    <a:pt x="78" y="329"/>
                    <a:pt x="58" y="367"/>
                    <a:pt x="58" y="411"/>
                  </a:cubicBezTo>
                  <a:cubicBezTo>
                    <a:pt x="58" y="445"/>
                    <a:pt x="71" y="492"/>
                    <a:pt x="109" y="516"/>
                  </a:cubicBezTo>
                  <a:cubicBezTo>
                    <a:pt x="37" y="536"/>
                    <a:pt x="0" y="587"/>
                    <a:pt x="0" y="635"/>
                  </a:cubicBezTo>
                  <a:cubicBezTo>
                    <a:pt x="0" y="719"/>
                    <a:pt x="116" y="784"/>
                    <a:pt x="262" y="784"/>
                  </a:cubicBezTo>
                  <a:cubicBezTo>
                    <a:pt x="404" y="784"/>
                    <a:pt x="527" y="726"/>
                    <a:pt x="527" y="631"/>
                  </a:cubicBezTo>
                  <a:cubicBezTo>
                    <a:pt x="527" y="590"/>
                    <a:pt x="510" y="529"/>
                    <a:pt x="452" y="495"/>
                  </a:cubicBezTo>
                  <a:cubicBezTo>
                    <a:pt x="387" y="462"/>
                    <a:pt x="319" y="462"/>
                    <a:pt x="245" y="462"/>
                  </a:cubicBezTo>
                  <a:cubicBezTo>
                    <a:pt x="214" y="462"/>
                    <a:pt x="163" y="462"/>
                    <a:pt x="156" y="462"/>
                  </a:cubicBezTo>
                  <a:cubicBezTo>
                    <a:pt x="116" y="458"/>
                    <a:pt x="92" y="421"/>
                    <a:pt x="92" y="383"/>
                  </a:cubicBezTo>
                  <a:cubicBezTo>
                    <a:pt x="92" y="377"/>
                    <a:pt x="92" y="350"/>
                    <a:pt x="112" y="326"/>
                  </a:cubicBezTo>
                  <a:cubicBezTo>
                    <a:pt x="160" y="360"/>
                    <a:pt x="207" y="363"/>
                    <a:pt x="231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4" y="102"/>
                    <a:pt x="374" y="75"/>
                  </a:cubicBezTo>
                  <a:cubicBezTo>
                    <a:pt x="418" y="34"/>
                    <a:pt x="462" y="27"/>
                    <a:pt x="483" y="27"/>
                  </a:cubicBezTo>
                  <a:cubicBezTo>
                    <a:pt x="487" y="27"/>
                    <a:pt x="489" y="27"/>
                    <a:pt x="496" y="27"/>
                  </a:cubicBezTo>
                  <a:cubicBezTo>
                    <a:pt x="483" y="34"/>
                    <a:pt x="476" y="48"/>
                    <a:pt x="476" y="61"/>
                  </a:cubicBezTo>
                  <a:cubicBezTo>
                    <a:pt x="476" y="81"/>
                    <a:pt x="489" y="95"/>
                    <a:pt x="510" y="95"/>
                  </a:cubicBezTo>
                  <a:cubicBezTo>
                    <a:pt x="523" y="95"/>
                    <a:pt x="544" y="88"/>
                    <a:pt x="544" y="61"/>
                  </a:cubicBezTo>
                  <a:moveTo>
                    <a:pt x="333" y="187"/>
                  </a:moveTo>
                  <a:cubicBezTo>
                    <a:pt x="333" y="221"/>
                    <a:pt x="333" y="258"/>
                    <a:pt x="316" y="288"/>
                  </a:cubicBezTo>
                  <a:cubicBezTo>
                    <a:pt x="306" y="302"/>
                    <a:pt x="279" y="336"/>
                    <a:pt x="231" y="336"/>
                  </a:cubicBezTo>
                  <a:cubicBezTo>
                    <a:pt x="126" y="336"/>
                    <a:pt x="126" y="217"/>
                    <a:pt x="126" y="190"/>
                  </a:cubicBezTo>
                  <a:cubicBezTo>
                    <a:pt x="126" y="156"/>
                    <a:pt x="129" y="119"/>
                    <a:pt x="146" y="88"/>
                  </a:cubicBezTo>
                  <a:cubicBezTo>
                    <a:pt x="156" y="75"/>
                    <a:pt x="184" y="41"/>
                    <a:pt x="231" y="41"/>
                  </a:cubicBezTo>
                  <a:cubicBezTo>
                    <a:pt x="333" y="41"/>
                    <a:pt x="333" y="160"/>
                    <a:pt x="333" y="187"/>
                  </a:cubicBezTo>
                  <a:moveTo>
                    <a:pt x="466" y="635"/>
                  </a:moveTo>
                  <a:cubicBezTo>
                    <a:pt x="466" y="699"/>
                    <a:pt x="381" y="757"/>
                    <a:pt x="265" y="757"/>
                  </a:cubicBezTo>
                  <a:cubicBezTo>
                    <a:pt x="143" y="757"/>
                    <a:pt x="61" y="696"/>
                    <a:pt x="61" y="635"/>
                  </a:cubicBezTo>
                  <a:cubicBezTo>
                    <a:pt x="61" y="580"/>
                    <a:pt x="105" y="536"/>
                    <a:pt x="160" y="533"/>
                  </a:cubicBezTo>
                  <a:cubicBezTo>
                    <a:pt x="184" y="533"/>
                    <a:pt x="207" y="533"/>
                    <a:pt x="231" y="533"/>
                  </a:cubicBezTo>
                  <a:cubicBezTo>
                    <a:pt x="333" y="533"/>
                    <a:pt x="466" y="533"/>
                    <a:pt x="466" y="6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63" name="Freeform: Shape 562"/>
            <p:cNvSpPr/>
            <p:nvPr/>
          </p:nvSpPr>
          <p:spPr>
            <a:xfrm>
              <a:off x="5163120" y="1567440"/>
              <a:ext cx="134640" cy="267480"/>
            </a:xfrm>
            <a:custGeom>
              <a:avLst/>
              <a:gdLst/>
              <a:ahLst/>
              <a:cxnLst/>
              <a:rect l="0" t="0" r="r" b="b"/>
              <a:pathLst>
                <a:path w="374" h="743">
                  <a:moveTo>
                    <a:pt x="374" y="584"/>
                  </a:moveTo>
                  <a:cubicBezTo>
                    <a:pt x="374" y="561"/>
                    <a:pt x="374" y="538"/>
                    <a:pt x="374" y="516"/>
                  </a:cubicBezTo>
                  <a:cubicBezTo>
                    <a:pt x="364" y="516"/>
                    <a:pt x="353" y="516"/>
                    <a:pt x="343" y="516"/>
                  </a:cubicBezTo>
                  <a:cubicBezTo>
                    <a:pt x="343" y="537"/>
                    <a:pt x="343" y="559"/>
                    <a:pt x="343" y="580"/>
                  </a:cubicBezTo>
                  <a:cubicBezTo>
                    <a:pt x="343" y="669"/>
                    <a:pt x="309" y="713"/>
                    <a:pt x="265" y="713"/>
                  </a:cubicBezTo>
                  <a:cubicBezTo>
                    <a:pt x="184" y="713"/>
                    <a:pt x="184" y="604"/>
                    <a:pt x="184" y="584"/>
                  </a:cubicBezTo>
                  <a:cubicBezTo>
                    <a:pt x="184" y="474"/>
                    <a:pt x="184" y="364"/>
                    <a:pt x="184" y="255"/>
                  </a:cubicBezTo>
                  <a:cubicBezTo>
                    <a:pt x="241" y="255"/>
                    <a:pt x="299" y="255"/>
                    <a:pt x="357" y="255"/>
                  </a:cubicBezTo>
                  <a:cubicBezTo>
                    <a:pt x="357" y="242"/>
                    <a:pt x="357" y="230"/>
                    <a:pt x="357" y="217"/>
                  </a:cubicBezTo>
                  <a:cubicBezTo>
                    <a:pt x="299" y="217"/>
                    <a:pt x="241" y="217"/>
                    <a:pt x="184" y="217"/>
                  </a:cubicBezTo>
                  <a:cubicBezTo>
                    <a:pt x="184" y="145"/>
                    <a:pt x="184" y="72"/>
                    <a:pt x="184" y="0"/>
                  </a:cubicBezTo>
                  <a:cubicBezTo>
                    <a:pt x="174" y="0"/>
                    <a:pt x="165" y="0"/>
                    <a:pt x="156" y="0"/>
                  </a:cubicBezTo>
                  <a:cubicBezTo>
                    <a:pt x="153" y="95"/>
                    <a:pt x="119" y="224"/>
                    <a:pt x="0" y="227"/>
                  </a:cubicBezTo>
                  <a:cubicBezTo>
                    <a:pt x="0" y="236"/>
                    <a:pt x="0" y="245"/>
                    <a:pt x="0" y="255"/>
                  </a:cubicBezTo>
                  <a:cubicBezTo>
                    <a:pt x="34" y="255"/>
                    <a:pt x="68" y="255"/>
                    <a:pt x="102" y="255"/>
                  </a:cubicBezTo>
                  <a:cubicBezTo>
                    <a:pt x="102" y="364"/>
                    <a:pt x="102" y="474"/>
                    <a:pt x="102" y="584"/>
                  </a:cubicBezTo>
                  <a:cubicBezTo>
                    <a:pt x="102" y="730"/>
                    <a:pt x="214" y="743"/>
                    <a:pt x="255" y="743"/>
                  </a:cubicBezTo>
                  <a:cubicBezTo>
                    <a:pt x="340" y="743"/>
                    <a:pt x="374" y="658"/>
                    <a:pt x="374" y="5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64" name="Freeform: Shape 563"/>
            <p:cNvSpPr/>
            <p:nvPr/>
          </p:nvSpPr>
          <p:spPr>
            <a:xfrm>
              <a:off x="5346360" y="1508760"/>
              <a:ext cx="100440" cy="428760"/>
            </a:xfrm>
            <a:custGeom>
              <a:avLst/>
              <a:gdLst/>
              <a:ahLst/>
              <a:cxnLst/>
              <a:rect l="0" t="0" r="r" b="b"/>
              <a:pathLst>
                <a:path w="279" h="1191">
                  <a:moveTo>
                    <a:pt x="279" y="597"/>
                  </a:moveTo>
                  <a:cubicBezTo>
                    <a:pt x="279" y="502"/>
                    <a:pt x="265" y="360"/>
                    <a:pt x="201" y="224"/>
                  </a:cubicBezTo>
                  <a:cubicBezTo>
                    <a:pt x="129" y="78"/>
                    <a:pt x="2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17"/>
                    <a:pt x="0" y="17"/>
                    <a:pt x="24" y="41"/>
                  </a:cubicBezTo>
                  <a:cubicBezTo>
                    <a:pt x="139" y="160"/>
                    <a:pt x="207" y="346"/>
                    <a:pt x="207" y="597"/>
                  </a:cubicBezTo>
                  <a:cubicBezTo>
                    <a:pt x="207" y="798"/>
                    <a:pt x="163" y="1008"/>
                    <a:pt x="17" y="1157"/>
                  </a:cubicBezTo>
                  <a:cubicBezTo>
                    <a:pt x="0" y="1174"/>
                    <a:pt x="0" y="1174"/>
                    <a:pt x="0" y="1178"/>
                  </a:cubicBezTo>
                  <a:cubicBezTo>
                    <a:pt x="0" y="1184"/>
                    <a:pt x="7" y="1191"/>
                    <a:pt x="14" y="1191"/>
                  </a:cubicBezTo>
                  <a:cubicBezTo>
                    <a:pt x="24" y="1191"/>
                    <a:pt x="133" y="1110"/>
                    <a:pt x="204" y="957"/>
                  </a:cubicBezTo>
                  <a:cubicBezTo>
                    <a:pt x="265" y="828"/>
                    <a:pt x="279" y="696"/>
                    <a:pt x="279" y="5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565" name="Group 564"/>
          <p:cNvGrpSpPr/>
          <p:nvPr/>
        </p:nvGrpSpPr>
        <p:grpSpPr>
          <a:xfrm>
            <a:off x="1948680" y="2014920"/>
            <a:ext cx="3498120" cy="537480"/>
            <a:chOff x="1948680" y="2014920"/>
            <a:chExt cx="3498120" cy="537480"/>
          </a:xfrm>
        </p:grpSpPr>
        <p:sp>
          <p:nvSpPr>
            <p:cNvPr id="566" name="Freeform: Shape 565"/>
            <p:cNvSpPr/>
            <p:nvPr/>
          </p:nvSpPr>
          <p:spPr>
            <a:xfrm>
              <a:off x="2052720" y="201492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6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2" y="191"/>
                    <a:pt x="5" y="202"/>
                    <a:pt x="7" y="214"/>
                  </a:cubicBezTo>
                  <a:cubicBezTo>
                    <a:pt x="382" y="169"/>
                    <a:pt x="757" y="123"/>
                    <a:pt x="1132" y="78"/>
                  </a:cubicBezTo>
                  <a:cubicBezTo>
                    <a:pt x="1508" y="123"/>
                    <a:pt x="1884" y="169"/>
                    <a:pt x="2260" y="214"/>
                  </a:cubicBezTo>
                  <a:cubicBezTo>
                    <a:pt x="2261" y="202"/>
                    <a:pt x="2262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67" name="Freeform: Shape 566"/>
            <p:cNvSpPr/>
            <p:nvPr/>
          </p:nvSpPr>
          <p:spPr>
            <a:xfrm>
              <a:off x="1948680" y="2152800"/>
              <a:ext cx="362160" cy="291960"/>
            </a:xfrm>
            <a:custGeom>
              <a:avLst/>
              <a:gdLst/>
              <a:ahLst/>
              <a:cxnLst/>
              <a:rect l="0" t="0" r="r" b="b"/>
              <a:pathLst>
                <a:path w="1006" h="811">
                  <a:moveTo>
                    <a:pt x="1006" y="14"/>
                  </a:moveTo>
                  <a:cubicBezTo>
                    <a:pt x="1006" y="0"/>
                    <a:pt x="992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5" y="2"/>
                    <a:pt x="734" y="1"/>
                    <a:pt x="683" y="0"/>
                  </a:cubicBezTo>
                  <a:cubicBezTo>
                    <a:pt x="673" y="0"/>
                    <a:pt x="659" y="0"/>
                    <a:pt x="659" y="24"/>
                  </a:cubicBezTo>
                  <a:cubicBezTo>
                    <a:pt x="659" y="37"/>
                    <a:pt x="670" y="37"/>
                    <a:pt x="693" y="37"/>
                  </a:cubicBezTo>
                  <a:cubicBezTo>
                    <a:pt x="708" y="37"/>
                    <a:pt x="717" y="37"/>
                    <a:pt x="738" y="37"/>
                  </a:cubicBezTo>
                  <a:cubicBezTo>
                    <a:pt x="758" y="41"/>
                    <a:pt x="772" y="41"/>
                    <a:pt x="772" y="58"/>
                  </a:cubicBezTo>
                  <a:cubicBezTo>
                    <a:pt x="772" y="61"/>
                    <a:pt x="768" y="64"/>
                    <a:pt x="765" y="81"/>
                  </a:cubicBezTo>
                  <a:cubicBezTo>
                    <a:pt x="741" y="178"/>
                    <a:pt x="717" y="274"/>
                    <a:pt x="693" y="370"/>
                  </a:cubicBezTo>
                  <a:cubicBezTo>
                    <a:pt x="572" y="370"/>
                    <a:pt x="451" y="370"/>
                    <a:pt x="330" y="370"/>
                  </a:cubicBezTo>
                  <a:cubicBezTo>
                    <a:pt x="353" y="277"/>
                    <a:pt x="377" y="184"/>
                    <a:pt x="401" y="92"/>
                  </a:cubicBezTo>
                  <a:cubicBezTo>
                    <a:pt x="411" y="48"/>
                    <a:pt x="415" y="37"/>
                    <a:pt x="500" y="37"/>
                  </a:cubicBezTo>
                  <a:cubicBezTo>
                    <a:pt x="530" y="37"/>
                    <a:pt x="540" y="37"/>
                    <a:pt x="540" y="14"/>
                  </a:cubicBezTo>
                  <a:cubicBezTo>
                    <a:pt x="540" y="0"/>
                    <a:pt x="527" y="0"/>
                    <a:pt x="523" y="0"/>
                  </a:cubicBezTo>
                  <a:cubicBezTo>
                    <a:pt x="472" y="1"/>
                    <a:pt x="421" y="2"/>
                    <a:pt x="370" y="3"/>
                  </a:cubicBezTo>
                  <a:cubicBezTo>
                    <a:pt x="319" y="2"/>
                    <a:pt x="269" y="1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2" y="37"/>
                    <a:pt x="252" y="37"/>
                    <a:pt x="272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299" y="81"/>
                  </a:cubicBezTo>
                  <a:cubicBezTo>
                    <a:pt x="246" y="294"/>
                    <a:pt x="193" y="507"/>
                    <a:pt x="139" y="719"/>
                  </a:cubicBezTo>
                  <a:cubicBezTo>
                    <a:pt x="129" y="764"/>
                    <a:pt x="126" y="774"/>
                    <a:pt x="31" y="774"/>
                  </a:cubicBezTo>
                  <a:cubicBezTo>
                    <a:pt x="10" y="774"/>
                    <a:pt x="0" y="774"/>
                    <a:pt x="0" y="798"/>
                  </a:cubicBezTo>
                  <a:cubicBezTo>
                    <a:pt x="0" y="811"/>
                    <a:pt x="11" y="807"/>
                    <a:pt x="17" y="811"/>
                  </a:cubicBezTo>
                  <a:cubicBezTo>
                    <a:pt x="67" y="810"/>
                    <a:pt x="117" y="809"/>
                    <a:pt x="167" y="808"/>
                  </a:cubicBezTo>
                  <a:cubicBezTo>
                    <a:pt x="193" y="808"/>
                    <a:pt x="219" y="808"/>
                    <a:pt x="245" y="808"/>
                  </a:cubicBezTo>
                  <a:cubicBezTo>
                    <a:pt x="272" y="808"/>
                    <a:pt x="296" y="811"/>
                    <a:pt x="323" y="811"/>
                  </a:cubicBezTo>
                  <a:cubicBezTo>
                    <a:pt x="333" y="811"/>
                    <a:pt x="347" y="811"/>
                    <a:pt x="347" y="787"/>
                  </a:cubicBezTo>
                  <a:cubicBezTo>
                    <a:pt x="347" y="774"/>
                    <a:pt x="336" y="774"/>
                    <a:pt x="313" y="774"/>
                  </a:cubicBezTo>
                  <a:cubicBezTo>
                    <a:pt x="269" y="774"/>
                    <a:pt x="235" y="774"/>
                    <a:pt x="235" y="753"/>
                  </a:cubicBezTo>
                  <a:cubicBezTo>
                    <a:pt x="235" y="747"/>
                    <a:pt x="238" y="740"/>
                    <a:pt x="238" y="733"/>
                  </a:cubicBezTo>
                  <a:cubicBezTo>
                    <a:pt x="265" y="624"/>
                    <a:pt x="292" y="516"/>
                    <a:pt x="319" y="407"/>
                  </a:cubicBezTo>
                  <a:cubicBezTo>
                    <a:pt x="441" y="407"/>
                    <a:pt x="562" y="407"/>
                    <a:pt x="683" y="407"/>
                  </a:cubicBezTo>
                  <a:cubicBezTo>
                    <a:pt x="656" y="517"/>
                    <a:pt x="629" y="627"/>
                    <a:pt x="602" y="736"/>
                  </a:cubicBezTo>
                  <a:cubicBezTo>
                    <a:pt x="588" y="774"/>
                    <a:pt x="568" y="774"/>
                    <a:pt x="493" y="774"/>
                  </a:cubicBezTo>
                  <a:cubicBezTo>
                    <a:pt x="476" y="774"/>
                    <a:pt x="466" y="774"/>
                    <a:pt x="466" y="798"/>
                  </a:cubicBezTo>
                  <a:cubicBezTo>
                    <a:pt x="466" y="811"/>
                    <a:pt x="477" y="807"/>
                    <a:pt x="483" y="811"/>
                  </a:cubicBezTo>
                  <a:cubicBezTo>
                    <a:pt x="532" y="810"/>
                    <a:pt x="582" y="809"/>
                    <a:pt x="632" y="808"/>
                  </a:cubicBezTo>
                  <a:cubicBezTo>
                    <a:pt x="658" y="808"/>
                    <a:pt x="684" y="808"/>
                    <a:pt x="710" y="808"/>
                  </a:cubicBezTo>
                  <a:cubicBezTo>
                    <a:pt x="734" y="808"/>
                    <a:pt x="761" y="811"/>
                    <a:pt x="785" y="811"/>
                  </a:cubicBezTo>
                  <a:cubicBezTo>
                    <a:pt x="795" y="811"/>
                    <a:pt x="809" y="811"/>
                    <a:pt x="809" y="787"/>
                  </a:cubicBezTo>
                  <a:cubicBezTo>
                    <a:pt x="809" y="774"/>
                    <a:pt x="799" y="774"/>
                    <a:pt x="778" y="774"/>
                  </a:cubicBezTo>
                  <a:cubicBezTo>
                    <a:pt x="734" y="774"/>
                    <a:pt x="700" y="774"/>
                    <a:pt x="700" y="753"/>
                  </a:cubicBezTo>
                  <a:cubicBezTo>
                    <a:pt x="700" y="747"/>
                    <a:pt x="704" y="740"/>
                    <a:pt x="704" y="733"/>
                  </a:cubicBezTo>
                  <a:cubicBezTo>
                    <a:pt x="757" y="519"/>
                    <a:pt x="810" y="305"/>
                    <a:pt x="863" y="92"/>
                  </a:cubicBezTo>
                  <a:cubicBezTo>
                    <a:pt x="873" y="48"/>
                    <a:pt x="877" y="37"/>
                    <a:pt x="965" y="37"/>
                  </a:cubicBezTo>
                  <a:cubicBezTo>
                    <a:pt x="996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68" name="Freeform: Shape 567"/>
            <p:cNvSpPr/>
            <p:nvPr/>
          </p:nvSpPr>
          <p:spPr>
            <a:xfrm>
              <a:off x="2340360" y="215280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80"/>
                  </a:moveTo>
                  <a:cubicBezTo>
                    <a:pt x="853" y="88"/>
                    <a:pt x="772" y="0"/>
                    <a:pt x="615" y="0"/>
                  </a:cubicBezTo>
                  <a:cubicBezTo>
                    <a:pt x="486" y="0"/>
                    <a:pt x="357" y="0"/>
                    <a:pt x="228" y="0"/>
                  </a:cubicBezTo>
                  <a:cubicBezTo>
                    <a:pt x="207" y="0"/>
                    <a:pt x="194" y="0"/>
                    <a:pt x="194" y="20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5" y="37"/>
                    <a:pt x="265" y="37"/>
                    <a:pt x="279" y="37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1"/>
                    <a:pt x="306" y="64"/>
                    <a:pt x="302" y="81"/>
                  </a:cubicBezTo>
                  <a:cubicBezTo>
                    <a:pt x="248" y="294"/>
                    <a:pt x="194" y="507"/>
                    <a:pt x="139" y="719"/>
                  </a:cubicBezTo>
                  <a:cubicBezTo>
                    <a:pt x="129" y="764"/>
                    <a:pt x="126" y="774"/>
                    <a:pt x="34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1"/>
                    <a:pt x="14" y="811"/>
                    <a:pt x="17" y="811"/>
                  </a:cubicBezTo>
                  <a:cubicBezTo>
                    <a:pt x="68" y="810"/>
                    <a:pt x="119" y="809"/>
                    <a:pt x="170" y="808"/>
                  </a:cubicBezTo>
                  <a:cubicBezTo>
                    <a:pt x="195" y="808"/>
                    <a:pt x="220" y="808"/>
                    <a:pt x="245" y="808"/>
                  </a:cubicBezTo>
                  <a:cubicBezTo>
                    <a:pt x="272" y="808"/>
                    <a:pt x="299" y="811"/>
                    <a:pt x="323" y="811"/>
                  </a:cubicBezTo>
                  <a:cubicBezTo>
                    <a:pt x="330" y="811"/>
                    <a:pt x="347" y="811"/>
                    <a:pt x="347" y="787"/>
                  </a:cubicBezTo>
                  <a:cubicBezTo>
                    <a:pt x="347" y="774"/>
                    <a:pt x="336" y="774"/>
                    <a:pt x="313" y="774"/>
                  </a:cubicBezTo>
                  <a:cubicBezTo>
                    <a:pt x="269" y="774"/>
                    <a:pt x="235" y="774"/>
                    <a:pt x="235" y="753"/>
                  </a:cubicBezTo>
                  <a:cubicBezTo>
                    <a:pt x="235" y="747"/>
                    <a:pt x="238" y="740"/>
                    <a:pt x="238" y="733"/>
                  </a:cubicBezTo>
                  <a:cubicBezTo>
                    <a:pt x="263" y="633"/>
                    <a:pt x="288" y="534"/>
                    <a:pt x="313" y="434"/>
                  </a:cubicBezTo>
                  <a:cubicBezTo>
                    <a:pt x="381" y="434"/>
                    <a:pt x="449" y="434"/>
                    <a:pt x="517" y="434"/>
                  </a:cubicBezTo>
                  <a:cubicBezTo>
                    <a:pt x="687" y="434"/>
                    <a:pt x="853" y="312"/>
                    <a:pt x="853" y="180"/>
                  </a:cubicBezTo>
                  <a:moveTo>
                    <a:pt x="741" y="149"/>
                  </a:moveTo>
                  <a:cubicBezTo>
                    <a:pt x="741" y="197"/>
                    <a:pt x="717" y="299"/>
                    <a:pt x="670" y="343"/>
                  </a:cubicBezTo>
                  <a:cubicBezTo>
                    <a:pt x="612" y="394"/>
                    <a:pt x="537" y="404"/>
                    <a:pt x="486" y="404"/>
                  </a:cubicBezTo>
                  <a:cubicBezTo>
                    <a:pt x="429" y="404"/>
                    <a:pt x="373" y="404"/>
                    <a:pt x="316" y="404"/>
                  </a:cubicBezTo>
                  <a:cubicBezTo>
                    <a:pt x="343" y="296"/>
                    <a:pt x="370" y="189"/>
                    <a:pt x="398" y="81"/>
                  </a:cubicBezTo>
                  <a:cubicBezTo>
                    <a:pt x="411" y="41"/>
                    <a:pt x="411" y="37"/>
                    <a:pt x="462" y="37"/>
                  </a:cubicBezTo>
                  <a:cubicBezTo>
                    <a:pt x="501" y="37"/>
                    <a:pt x="539" y="37"/>
                    <a:pt x="578" y="37"/>
                  </a:cubicBezTo>
                  <a:cubicBezTo>
                    <a:pt x="676" y="37"/>
                    <a:pt x="741" y="68"/>
                    <a:pt x="741" y="1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69" name="Freeform: Shape 568"/>
            <p:cNvSpPr/>
            <p:nvPr/>
          </p:nvSpPr>
          <p:spPr>
            <a:xfrm>
              <a:off x="2680200" y="2143080"/>
              <a:ext cx="295920" cy="311400"/>
            </a:xfrm>
            <a:custGeom>
              <a:avLst/>
              <a:gdLst/>
              <a:ahLst/>
              <a:cxnLst/>
              <a:rect l="0" t="0" r="r" b="b"/>
              <a:pathLst>
                <a:path w="822" h="865">
                  <a:moveTo>
                    <a:pt x="822" y="319"/>
                  </a:moveTo>
                  <a:cubicBezTo>
                    <a:pt x="822" y="129"/>
                    <a:pt x="697" y="0"/>
                    <a:pt x="520" y="0"/>
                  </a:cubicBezTo>
                  <a:cubicBezTo>
                    <a:pt x="262" y="0"/>
                    <a:pt x="0" y="271"/>
                    <a:pt x="0" y="546"/>
                  </a:cubicBezTo>
                  <a:cubicBezTo>
                    <a:pt x="0" y="743"/>
                    <a:pt x="133" y="865"/>
                    <a:pt x="306" y="865"/>
                  </a:cubicBezTo>
                  <a:cubicBezTo>
                    <a:pt x="557" y="865"/>
                    <a:pt x="822" y="604"/>
                    <a:pt x="822" y="319"/>
                  </a:cubicBezTo>
                  <a:moveTo>
                    <a:pt x="717" y="275"/>
                  </a:moveTo>
                  <a:cubicBezTo>
                    <a:pt x="717" y="360"/>
                    <a:pt x="687" y="546"/>
                    <a:pt x="568" y="692"/>
                  </a:cubicBezTo>
                  <a:cubicBezTo>
                    <a:pt x="510" y="764"/>
                    <a:pt x="411" y="835"/>
                    <a:pt x="313" y="835"/>
                  </a:cubicBezTo>
                  <a:cubicBezTo>
                    <a:pt x="194" y="835"/>
                    <a:pt x="109" y="736"/>
                    <a:pt x="109" y="580"/>
                  </a:cubicBezTo>
                  <a:cubicBezTo>
                    <a:pt x="109" y="529"/>
                    <a:pt x="126" y="353"/>
                    <a:pt x="218" y="214"/>
                  </a:cubicBezTo>
                  <a:cubicBezTo>
                    <a:pt x="299" y="92"/>
                    <a:pt x="418" y="31"/>
                    <a:pt x="513" y="31"/>
                  </a:cubicBezTo>
                  <a:cubicBezTo>
                    <a:pt x="608" y="31"/>
                    <a:pt x="717" y="95"/>
                    <a:pt x="717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70" name="Freeform: Shape 569"/>
            <p:cNvSpPr/>
            <p:nvPr/>
          </p:nvSpPr>
          <p:spPr>
            <a:xfrm>
              <a:off x="3132000" y="228852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5" y="0"/>
                    <a:pt x="772" y="0"/>
                  </a:cubicBezTo>
                  <a:cubicBezTo>
                    <a:pt x="523" y="0"/>
                    <a:pt x="275" y="0"/>
                    <a:pt x="27" y="0"/>
                  </a:cubicBezTo>
                  <a:cubicBezTo>
                    <a:pt x="14" y="0"/>
                    <a:pt x="0" y="12"/>
                    <a:pt x="0" y="24"/>
                  </a:cubicBezTo>
                  <a:cubicBezTo>
                    <a:pt x="0" y="36"/>
                    <a:pt x="14" y="48"/>
                    <a:pt x="27" y="48"/>
                  </a:cubicBezTo>
                  <a:cubicBezTo>
                    <a:pt x="275" y="48"/>
                    <a:pt x="523" y="48"/>
                    <a:pt x="772" y="48"/>
                  </a:cubicBezTo>
                  <a:cubicBezTo>
                    <a:pt x="785" y="48"/>
                    <a:pt x="795" y="34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5" y="231"/>
                    <a:pt x="772" y="231"/>
                  </a:cubicBezTo>
                  <a:cubicBezTo>
                    <a:pt x="523" y="231"/>
                    <a:pt x="275" y="231"/>
                    <a:pt x="27" y="231"/>
                  </a:cubicBezTo>
                  <a:cubicBezTo>
                    <a:pt x="14" y="231"/>
                    <a:pt x="0" y="243"/>
                    <a:pt x="0" y="255"/>
                  </a:cubicBezTo>
                  <a:cubicBezTo>
                    <a:pt x="0" y="266"/>
                    <a:pt x="14" y="278"/>
                    <a:pt x="27" y="278"/>
                  </a:cubicBezTo>
                  <a:cubicBezTo>
                    <a:pt x="275" y="278"/>
                    <a:pt x="523" y="278"/>
                    <a:pt x="772" y="278"/>
                  </a:cubicBezTo>
                  <a:cubicBezTo>
                    <a:pt x="785" y="278"/>
                    <a:pt x="795" y="265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71" name="Freeform: Shape 570"/>
            <p:cNvSpPr/>
            <p:nvPr/>
          </p:nvSpPr>
          <p:spPr>
            <a:xfrm>
              <a:off x="3688560" y="202464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76"/>
                  </a:moveTo>
                  <a:cubicBezTo>
                    <a:pt x="1886" y="118"/>
                    <a:pt x="1509" y="59"/>
                    <a:pt x="1132" y="0"/>
                  </a:cubicBezTo>
                  <a:cubicBezTo>
                    <a:pt x="755" y="59"/>
                    <a:pt x="377" y="118"/>
                    <a:pt x="0" y="176"/>
                  </a:cubicBezTo>
                  <a:cubicBezTo>
                    <a:pt x="1" y="189"/>
                    <a:pt x="2" y="201"/>
                    <a:pt x="3" y="214"/>
                  </a:cubicBezTo>
                  <a:cubicBezTo>
                    <a:pt x="380" y="169"/>
                    <a:pt x="756" y="123"/>
                    <a:pt x="1132" y="78"/>
                  </a:cubicBezTo>
                  <a:cubicBezTo>
                    <a:pt x="1508" y="123"/>
                    <a:pt x="1884" y="169"/>
                    <a:pt x="2260" y="214"/>
                  </a:cubicBezTo>
                  <a:cubicBezTo>
                    <a:pt x="2261" y="201"/>
                    <a:pt x="2262" y="189"/>
                    <a:pt x="2264" y="1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72" name="Freeform: Shape 571"/>
            <p:cNvSpPr/>
            <p:nvPr/>
          </p:nvSpPr>
          <p:spPr>
            <a:xfrm>
              <a:off x="3578400" y="2152800"/>
              <a:ext cx="362160" cy="291960"/>
            </a:xfrm>
            <a:custGeom>
              <a:avLst/>
              <a:gdLst/>
              <a:ahLst/>
              <a:cxnLst/>
              <a:rect l="0" t="0" r="r" b="b"/>
              <a:pathLst>
                <a:path w="1006" h="811">
                  <a:moveTo>
                    <a:pt x="1006" y="14"/>
                  </a:moveTo>
                  <a:cubicBezTo>
                    <a:pt x="1006" y="0"/>
                    <a:pt x="992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5" y="2"/>
                    <a:pt x="734" y="1"/>
                    <a:pt x="683" y="0"/>
                  </a:cubicBezTo>
                  <a:cubicBezTo>
                    <a:pt x="673" y="0"/>
                    <a:pt x="659" y="0"/>
                    <a:pt x="659" y="24"/>
                  </a:cubicBezTo>
                  <a:cubicBezTo>
                    <a:pt x="659" y="37"/>
                    <a:pt x="673" y="37"/>
                    <a:pt x="693" y="37"/>
                  </a:cubicBezTo>
                  <a:cubicBezTo>
                    <a:pt x="709" y="37"/>
                    <a:pt x="721" y="37"/>
                    <a:pt x="741" y="37"/>
                  </a:cubicBezTo>
                  <a:cubicBezTo>
                    <a:pt x="761" y="41"/>
                    <a:pt x="772" y="41"/>
                    <a:pt x="772" y="58"/>
                  </a:cubicBezTo>
                  <a:cubicBezTo>
                    <a:pt x="772" y="61"/>
                    <a:pt x="772" y="64"/>
                    <a:pt x="768" y="81"/>
                  </a:cubicBezTo>
                  <a:cubicBezTo>
                    <a:pt x="744" y="178"/>
                    <a:pt x="721" y="274"/>
                    <a:pt x="697" y="370"/>
                  </a:cubicBezTo>
                  <a:cubicBezTo>
                    <a:pt x="574" y="370"/>
                    <a:pt x="452" y="370"/>
                    <a:pt x="330" y="370"/>
                  </a:cubicBezTo>
                  <a:cubicBezTo>
                    <a:pt x="353" y="277"/>
                    <a:pt x="377" y="184"/>
                    <a:pt x="401" y="92"/>
                  </a:cubicBezTo>
                  <a:cubicBezTo>
                    <a:pt x="411" y="48"/>
                    <a:pt x="415" y="37"/>
                    <a:pt x="503" y="37"/>
                  </a:cubicBezTo>
                  <a:cubicBezTo>
                    <a:pt x="534" y="37"/>
                    <a:pt x="544" y="37"/>
                    <a:pt x="544" y="14"/>
                  </a:cubicBezTo>
                  <a:cubicBezTo>
                    <a:pt x="544" y="0"/>
                    <a:pt x="530" y="0"/>
                    <a:pt x="527" y="0"/>
                  </a:cubicBezTo>
                  <a:cubicBezTo>
                    <a:pt x="476" y="1"/>
                    <a:pt x="425" y="2"/>
                    <a:pt x="374" y="3"/>
                  </a:cubicBezTo>
                  <a:cubicBezTo>
                    <a:pt x="322" y="2"/>
                    <a:pt x="270" y="1"/>
                    <a:pt x="218" y="0"/>
                  </a:cubicBezTo>
                  <a:cubicBezTo>
                    <a:pt x="211" y="0"/>
                    <a:pt x="197" y="0"/>
                    <a:pt x="197" y="24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6" y="37"/>
                    <a:pt x="255" y="37"/>
                    <a:pt x="275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302" y="81"/>
                  </a:cubicBezTo>
                  <a:cubicBezTo>
                    <a:pt x="249" y="294"/>
                    <a:pt x="196" y="507"/>
                    <a:pt x="143" y="719"/>
                  </a:cubicBezTo>
                  <a:cubicBezTo>
                    <a:pt x="129" y="764"/>
                    <a:pt x="129" y="774"/>
                    <a:pt x="34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1"/>
                    <a:pt x="11" y="807"/>
                    <a:pt x="17" y="811"/>
                  </a:cubicBezTo>
                  <a:cubicBezTo>
                    <a:pt x="68" y="810"/>
                    <a:pt x="119" y="809"/>
                    <a:pt x="170" y="808"/>
                  </a:cubicBezTo>
                  <a:cubicBezTo>
                    <a:pt x="196" y="808"/>
                    <a:pt x="222" y="808"/>
                    <a:pt x="248" y="808"/>
                  </a:cubicBezTo>
                  <a:cubicBezTo>
                    <a:pt x="272" y="808"/>
                    <a:pt x="299" y="811"/>
                    <a:pt x="323" y="811"/>
                  </a:cubicBezTo>
                  <a:cubicBezTo>
                    <a:pt x="333" y="811"/>
                    <a:pt x="347" y="811"/>
                    <a:pt x="347" y="787"/>
                  </a:cubicBezTo>
                  <a:cubicBezTo>
                    <a:pt x="347" y="774"/>
                    <a:pt x="336" y="774"/>
                    <a:pt x="316" y="774"/>
                  </a:cubicBezTo>
                  <a:cubicBezTo>
                    <a:pt x="272" y="774"/>
                    <a:pt x="238" y="774"/>
                    <a:pt x="238" y="753"/>
                  </a:cubicBezTo>
                  <a:cubicBezTo>
                    <a:pt x="238" y="747"/>
                    <a:pt x="238" y="740"/>
                    <a:pt x="241" y="733"/>
                  </a:cubicBezTo>
                  <a:cubicBezTo>
                    <a:pt x="269" y="624"/>
                    <a:pt x="296" y="516"/>
                    <a:pt x="323" y="407"/>
                  </a:cubicBezTo>
                  <a:cubicBezTo>
                    <a:pt x="444" y="407"/>
                    <a:pt x="565" y="407"/>
                    <a:pt x="687" y="407"/>
                  </a:cubicBezTo>
                  <a:cubicBezTo>
                    <a:pt x="659" y="517"/>
                    <a:pt x="632" y="627"/>
                    <a:pt x="605" y="736"/>
                  </a:cubicBezTo>
                  <a:cubicBezTo>
                    <a:pt x="591" y="774"/>
                    <a:pt x="568" y="774"/>
                    <a:pt x="496" y="774"/>
                  </a:cubicBezTo>
                  <a:cubicBezTo>
                    <a:pt x="476" y="774"/>
                    <a:pt x="466" y="774"/>
                    <a:pt x="466" y="798"/>
                  </a:cubicBezTo>
                  <a:cubicBezTo>
                    <a:pt x="466" y="811"/>
                    <a:pt x="477" y="807"/>
                    <a:pt x="483" y="811"/>
                  </a:cubicBezTo>
                  <a:cubicBezTo>
                    <a:pt x="534" y="810"/>
                    <a:pt x="585" y="809"/>
                    <a:pt x="636" y="808"/>
                  </a:cubicBezTo>
                  <a:cubicBezTo>
                    <a:pt x="660" y="808"/>
                    <a:pt x="685" y="808"/>
                    <a:pt x="710" y="808"/>
                  </a:cubicBezTo>
                  <a:cubicBezTo>
                    <a:pt x="738" y="808"/>
                    <a:pt x="765" y="811"/>
                    <a:pt x="789" y="811"/>
                  </a:cubicBezTo>
                  <a:cubicBezTo>
                    <a:pt x="799" y="811"/>
                    <a:pt x="812" y="811"/>
                    <a:pt x="812" y="787"/>
                  </a:cubicBezTo>
                  <a:cubicBezTo>
                    <a:pt x="812" y="774"/>
                    <a:pt x="802" y="774"/>
                    <a:pt x="778" y="774"/>
                  </a:cubicBezTo>
                  <a:cubicBezTo>
                    <a:pt x="734" y="774"/>
                    <a:pt x="700" y="774"/>
                    <a:pt x="700" y="753"/>
                  </a:cubicBezTo>
                  <a:cubicBezTo>
                    <a:pt x="700" y="747"/>
                    <a:pt x="704" y="740"/>
                    <a:pt x="704" y="733"/>
                  </a:cubicBezTo>
                  <a:cubicBezTo>
                    <a:pt x="758" y="519"/>
                    <a:pt x="812" y="305"/>
                    <a:pt x="867" y="92"/>
                  </a:cubicBezTo>
                  <a:cubicBezTo>
                    <a:pt x="877" y="48"/>
                    <a:pt x="880" y="37"/>
                    <a:pt x="965" y="37"/>
                  </a:cubicBezTo>
                  <a:cubicBezTo>
                    <a:pt x="999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73" name="Freeform: Shape 572"/>
            <p:cNvSpPr/>
            <p:nvPr/>
          </p:nvSpPr>
          <p:spPr>
            <a:xfrm>
              <a:off x="3970080" y="2154240"/>
              <a:ext cx="311040" cy="290880"/>
            </a:xfrm>
            <a:custGeom>
              <a:avLst/>
              <a:gdLst/>
              <a:ahLst/>
              <a:cxnLst/>
              <a:rect l="0" t="0" r="r" b="b"/>
              <a:pathLst>
                <a:path w="864" h="808">
                  <a:moveTo>
                    <a:pt x="863" y="31"/>
                  </a:moveTo>
                  <a:cubicBezTo>
                    <a:pt x="867" y="0"/>
                    <a:pt x="863" y="0"/>
                    <a:pt x="833" y="0"/>
                  </a:cubicBezTo>
                  <a:cubicBezTo>
                    <a:pt x="631" y="0"/>
                    <a:pt x="429" y="0"/>
                    <a:pt x="228" y="0"/>
                  </a:cubicBezTo>
                  <a:cubicBezTo>
                    <a:pt x="204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72" y="37"/>
                    <a:pt x="302" y="37"/>
                    <a:pt x="302" y="58"/>
                  </a:cubicBezTo>
                  <a:cubicBezTo>
                    <a:pt x="302" y="61"/>
                    <a:pt x="302" y="64"/>
                    <a:pt x="299" y="85"/>
                  </a:cubicBezTo>
                  <a:cubicBezTo>
                    <a:pt x="246" y="295"/>
                    <a:pt x="193" y="506"/>
                    <a:pt x="139" y="716"/>
                  </a:cubicBezTo>
                  <a:cubicBezTo>
                    <a:pt x="129" y="760"/>
                    <a:pt x="126" y="770"/>
                    <a:pt x="31" y="770"/>
                  </a:cubicBezTo>
                  <a:cubicBezTo>
                    <a:pt x="10" y="770"/>
                    <a:pt x="0" y="770"/>
                    <a:pt x="0" y="794"/>
                  </a:cubicBezTo>
                  <a:cubicBezTo>
                    <a:pt x="0" y="808"/>
                    <a:pt x="10" y="808"/>
                    <a:pt x="31" y="808"/>
                  </a:cubicBezTo>
                  <a:cubicBezTo>
                    <a:pt x="238" y="808"/>
                    <a:pt x="445" y="808"/>
                    <a:pt x="653" y="808"/>
                  </a:cubicBezTo>
                  <a:cubicBezTo>
                    <a:pt x="680" y="808"/>
                    <a:pt x="680" y="808"/>
                    <a:pt x="690" y="787"/>
                  </a:cubicBezTo>
                  <a:cubicBezTo>
                    <a:pt x="726" y="701"/>
                    <a:pt x="762" y="615"/>
                    <a:pt x="799" y="529"/>
                  </a:cubicBezTo>
                  <a:cubicBezTo>
                    <a:pt x="802" y="526"/>
                    <a:pt x="803" y="520"/>
                    <a:pt x="806" y="516"/>
                  </a:cubicBezTo>
                  <a:cubicBezTo>
                    <a:pt x="800" y="511"/>
                    <a:pt x="806" y="502"/>
                    <a:pt x="789" y="502"/>
                  </a:cubicBezTo>
                  <a:cubicBezTo>
                    <a:pt x="778" y="502"/>
                    <a:pt x="778" y="509"/>
                    <a:pt x="775" y="516"/>
                  </a:cubicBezTo>
                  <a:cubicBezTo>
                    <a:pt x="697" y="692"/>
                    <a:pt x="653" y="770"/>
                    <a:pt x="449" y="770"/>
                  </a:cubicBezTo>
                  <a:cubicBezTo>
                    <a:pt x="391" y="770"/>
                    <a:pt x="333" y="770"/>
                    <a:pt x="275" y="770"/>
                  </a:cubicBezTo>
                  <a:cubicBezTo>
                    <a:pt x="258" y="770"/>
                    <a:pt x="255" y="770"/>
                    <a:pt x="248" y="770"/>
                  </a:cubicBezTo>
                  <a:cubicBezTo>
                    <a:pt x="235" y="770"/>
                    <a:pt x="231" y="767"/>
                    <a:pt x="231" y="757"/>
                  </a:cubicBezTo>
                  <a:cubicBezTo>
                    <a:pt x="231" y="753"/>
                    <a:pt x="231" y="753"/>
                    <a:pt x="238" y="730"/>
                  </a:cubicBezTo>
                  <a:cubicBezTo>
                    <a:pt x="265" y="622"/>
                    <a:pt x="292" y="515"/>
                    <a:pt x="319" y="407"/>
                  </a:cubicBezTo>
                  <a:cubicBezTo>
                    <a:pt x="359" y="407"/>
                    <a:pt x="399" y="407"/>
                    <a:pt x="438" y="407"/>
                  </a:cubicBezTo>
                  <a:cubicBezTo>
                    <a:pt x="540" y="407"/>
                    <a:pt x="540" y="431"/>
                    <a:pt x="540" y="462"/>
                  </a:cubicBezTo>
                  <a:cubicBezTo>
                    <a:pt x="540" y="468"/>
                    <a:pt x="540" y="482"/>
                    <a:pt x="530" y="519"/>
                  </a:cubicBezTo>
                  <a:cubicBezTo>
                    <a:pt x="530" y="526"/>
                    <a:pt x="527" y="529"/>
                    <a:pt x="527" y="533"/>
                  </a:cubicBezTo>
                  <a:cubicBezTo>
                    <a:pt x="527" y="540"/>
                    <a:pt x="534" y="546"/>
                    <a:pt x="544" y="546"/>
                  </a:cubicBezTo>
                  <a:cubicBezTo>
                    <a:pt x="554" y="546"/>
                    <a:pt x="557" y="540"/>
                    <a:pt x="561" y="523"/>
                  </a:cubicBezTo>
                  <a:cubicBezTo>
                    <a:pt x="583" y="430"/>
                    <a:pt x="606" y="337"/>
                    <a:pt x="629" y="244"/>
                  </a:cubicBezTo>
                  <a:cubicBezTo>
                    <a:pt x="629" y="238"/>
                    <a:pt x="622" y="231"/>
                    <a:pt x="615" y="231"/>
                  </a:cubicBezTo>
                  <a:cubicBezTo>
                    <a:pt x="605" y="231"/>
                    <a:pt x="602" y="238"/>
                    <a:pt x="598" y="251"/>
                  </a:cubicBezTo>
                  <a:cubicBezTo>
                    <a:pt x="574" y="343"/>
                    <a:pt x="551" y="370"/>
                    <a:pt x="442" y="370"/>
                  </a:cubicBezTo>
                  <a:cubicBezTo>
                    <a:pt x="404" y="370"/>
                    <a:pt x="367" y="370"/>
                    <a:pt x="330" y="370"/>
                  </a:cubicBezTo>
                  <a:cubicBezTo>
                    <a:pt x="353" y="274"/>
                    <a:pt x="377" y="178"/>
                    <a:pt x="401" y="81"/>
                  </a:cubicBezTo>
                  <a:cubicBezTo>
                    <a:pt x="411" y="41"/>
                    <a:pt x="411" y="37"/>
                    <a:pt x="466" y="37"/>
                  </a:cubicBezTo>
                  <a:cubicBezTo>
                    <a:pt x="521" y="37"/>
                    <a:pt x="577" y="37"/>
                    <a:pt x="632" y="37"/>
                  </a:cubicBezTo>
                  <a:cubicBezTo>
                    <a:pt x="778" y="37"/>
                    <a:pt x="816" y="71"/>
                    <a:pt x="816" y="170"/>
                  </a:cubicBezTo>
                  <a:cubicBezTo>
                    <a:pt x="816" y="197"/>
                    <a:pt x="816" y="200"/>
                    <a:pt x="809" y="231"/>
                  </a:cubicBezTo>
                  <a:cubicBezTo>
                    <a:pt x="809" y="238"/>
                    <a:pt x="809" y="246"/>
                    <a:pt x="809" y="251"/>
                  </a:cubicBezTo>
                  <a:cubicBezTo>
                    <a:pt x="809" y="256"/>
                    <a:pt x="812" y="268"/>
                    <a:pt x="822" y="268"/>
                  </a:cubicBezTo>
                  <a:cubicBezTo>
                    <a:pt x="836" y="268"/>
                    <a:pt x="839" y="261"/>
                    <a:pt x="839" y="238"/>
                  </a:cubicBezTo>
                  <a:cubicBezTo>
                    <a:pt x="847" y="169"/>
                    <a:pt x="855" y="100"/>
                    <a:pt x="863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74" name="Freeform: Shape 573"/>
            <p:cNvSpPr/>
            <p:nvPr/>
          </p:nvSpPr>
          <p:spPr>
            <a:xfrm>
              <a:off x="4310280" y="215280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80"/>
                  </a:moveTo>
                  <a:cubicBezTo>
                    <a:pt x="853" y="88"/>
                    <a:pt x="775" y="0"/>
                    <a:pt x="619" y="0"/>
                  </a:cubicBezTo>
                  <a:cubicBezTo>
                    <a:pt x="489" y="0"/>
                    <a:pt x="360" y="0"/>
                    <a:pt x="231" y="0"/>
                  </a:cubicBezTo>
                  <a:cubicBezTo>
                    <a:pt x="211" y="0"/>
                    <a:pt x="197" y="0"/>
                    <a:pt x="197" y="20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8" y="37"/>
                    <a:pt x="269" y="37"/>
                    <a:pt x="282" y="37"/>
                  </a:cubicBezTo>
                  <a:cubicBezTo>
                    <a:pt x="302" y="41"/>
                    <a:pt x="309" y="44"/>
                    <a:pt x="309" y="58"/>
                  </a:cubicBezTo>
                  <a:cubicBezTo>
                    <a:pt x="309" y="61"/>
                    <a:pt x="306" y="64"/>
                    <a:pt x="302" y="81"/>
                  </a:cubicBezTo>
                  <a:cubicBezTo>
                    <a:pt x="249" y="294"/>
                    <a:pt x="196" y="507"/>
                    <a:pt x="143" y="719"/>
                  </a:cubicBezTo>
                  <a:cubicBezTo>
                    <a:pt x="133" y="764"/>
                    <a:pt x="129" y="774"/>
                    <a:pt x="34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1"/>
                    <a:pt x="17" y="811"/>
                    <a:pt x="20" y="811"/>
                  </a:cubicBezTo>
                  <a:cubicBezTo>
                    <a:pt x="70" y="810"/>
                    <a:pt x="120" y="809"/>
                    <a:pt x="170" y="808"/>
                  </a:cubicBezTo>
                  <a:cubicBezTo>
                    <a:pt x="196" y="808"/>
                    <a:pt x="222" y="808"/>
                    <a:pt x="248" y="808"/>
                  </a:cubicBezTo>
                  <a:cubicBezTo>
                    <a:pt x="275" y="808"/>
                    <a:pt x="299" y="811"/>
                    <a:pt x="326" y="811"/>
                  </a:cubicBezTo>
                  <a:cubicBezTo>
                    <a:pt x="333" y="811"/>
                    <a:pt x="350" y="811"/>
                    <a:pt x="350" y="787"/>
                  </a:cubicBezTo>
                  <a:cubicBezTo>
                    <a:pt x="350" y="774"/>
                    <a:pt x="340" y="774"/>
                    <a:pt x="316" y="774"/>
                  </a:cubicBezTo>
                  <a:cubicBezTo>
                    <a:pt x="272" y="774"/>
                    <a:pt x="238" y="774"/>
                    <a:pt x="238" y="753"/>
                  </a:cubicBezTo>
                  <a:cubicBezTo>
                    <a:pt x="238" y="747"/>
                    <a:pt x="241" y="740"/>
                    <a:pt x="241" y="733"/>
                  </a:cubicBezTo>
                  <a:cubicBezTo>
                    <a:pt x="266" y="633"/>
                    <a:pt x="291" y="534"/>
                    <a:pt x="316" y="434"/>
                  </a:cubicBezTo>
                  <a:cubicBezTo>
                    <a:pt x="384" y="434"/>
                    <a:pt x="452" y="434"/>
                    <a:pt x="520" y="434"/>
                  </a:cubicBezTo>
                  <a:cubicBezTo>
                    <a:pt x="690" y="434"/>
                    <a:pt x="853" y="312"/>
                    <a:pt x="853" y="180"/>
                  </a:cubicBezTo>
                  <a:moveTo>
                    <a:pt x="744" y="149"/>
                  </a:moveTo>
                  <a:cubicBezTo>
                    <a:pt x="744" y="197"/>
                    <a:pt x="721" y="299"/>
                    <a:pt x="673" y="343"/>
                  </a:cubicBezTo>
                  <a:cubicBezTo>
                    <a:pt x="612" y="394"/>
                    <a:pt x="540" y="404"/>
                    <a:pt x="489" y="404"/>
                  </a:cubicBezTo>
                  <a:cubicBezTo>
                    <a:pt x="433" y="404"/>
                    <a:pt x="376" y="404"/>
                    <a:pt x="319" y="404"/>
                  </a:cubicBezTo>
                  <a:cubicBezTo>
                    <a:pt x="347" y="296"/>
                    <a:pt x="374" y="189"/>
                    <a:pt x="401" y="81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4" y="37"/>
                    <a:pt x="543" y="37"/>
                    <a:pt x="581" y="37"/>
                  </a:cubicBezTo>
                  <a:cubicBezTo>
                    <a:pt x="680" y="37"/>
                    <a:pt x="744" y="68"/>
                    <a:pt x="744" y="1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75" name="Freeform: Shape 574"/>
            <p:cNvSpPr/>
            <p:nvPr/>
          </p:nvSpPr>
          <p:spPr>
            <a:xfrm>
              <a:off x="4815360" y="2123640"/>
              <a:ext cx="99000" cy="428760"/>
            </a:xfrm>
            <a:custGeom>
              <a:avLst/>
              <a:gdLst/>
              <a:ahLst/>
              <a:cxnLst/>
              <a:rect l="0" t="0" r="r" b="b"/>
              <a:pathLst>
                <a:path w="275" h="1191">
                  <a:moveTo>
                    <a:pt x="275" y="1178"/>
                  </a:moveTo>
                  <a:cubicBezTo>
                    <a:pt x="275" y="1174"/>
                    <a:pt x="275" y="1174"/>
                    <a:pt x="258" y="1154"/>
                  </a:cubicBezTo>
                  <a:cubicBezTo>
                    <a:pt x="109" y="1001"/>
                    <a:pt x="68" y="777"/>
                    <a:pt x="68" y="597"/>
                  </a:cubicBezTo>
                  <a:cubicBezTo>
                    <a:pt x="68" y="390"/>
                    <a:pt x="116" y="183"/>
                    <a:pt x="262" y="34"/>
                  </a:cubicBezTo>
                  <a:cubicBezTo>
                    <a:pt x="275" y="17"/>
                    <a:pt x="275" y="17"/>
                    <a:pt x="275" y="14"/>
                  </a:cubicBezTo>
                  <a:cubicBezTo>
                    <a:pt x="275" y="3"/>
                    <a:pt x="272" y="0"/>
                    <a:pt x="265" y="0"/>
                  </a:cubicBezTo>
                  <a:cubicBezTo>
                    <a:pt x="252" y="0"/>
                    <a:pt x="146" y="81"/>
                    <a:pt x="75" y="234"/>
                  </a:cubicBezTo>
                  <a:cubicBezTo>
                    <a:pt x="14" y="363"/>
                    <a:pt x="0" y="495"/>
                    <a:pt x="0" y="597"/>
                  </a:cubicBezTo>
                  <a:cubicBezTo>
                    <a:pt x="0" y="689"/>
                    <a:pt x="14" y="831"/>
                    <a:pt x="78" y="967"/>
                  </a:cubicBezTo>
                  <a:cubicBezTo>
                    <a:pt x="150" y="1113"/>
                    <a:pt x="252" y="1191"/>
                    <a:pt x="265" y="1191"/>
                  </a:cubicBezTo>
                  <a:cubicBezTo>
                    <a:pt x="272" y="1191"/>
                    <a:pt x="275" y="1188"/>
                    <a:pt x="275" y="11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76" name="Freeform: Shape 575"/>
            <p:cNvSpPr/>
            <p:nvPr/>
          </p:nvSpPr>
          <p:spPr>
            <a:xfrm>
              <a:off x="4952520" y="2250720"/>
              <a:ext cx="195840" cy="282240"/>
            </a:xfrm>
            <a:custGeom>
              <a:avLst/>
              <a:gdLst/>
              <a:ahLst/>
              <a:cxnLst/>
              <a:rect l="0" t="0" r="r" b="b"/>
              <a:pathLst>
                <a:path w="544" h="784">
                  <a:moveTo>
                    <a:pt x="544" y="61"/>
                  </a:moveTo>
                  <a:cubicBezTo>
                    <a:pt x="544" y="41"/>
                    <a:pt x="530" y="0"/>
                    <a:pt x="483" y="0"/>
                  </a:cubicBezTo>
                  <a:cubicBezTo>
                    <a:pt x="459" y="0"/>
                    <a:pt x="408" y="7"/>
                    <a:pt x="357" y="58"/>
                  </a:cubicBezTo>
                  <a:cubicBezTo>
                    <a:pt x="306" y="17"/>
                    <a:pt x="258" y="14"/>
                    <a:pt x="231" y="14"/>
                  </a:cubicBezTo>
                  <a:cubicBezTo>
                    <a:pt x="119" y="14"/>
                    <a:pt x="37" y="95"/>
                    <a:pt x="37" y="187"/>
                  </a:cubicBezTo>
                  <a:cubicBezTo>
                    <a:pt x="37" y="241"/>
                    <a:pt x="65" y="285"/>
                    <a:pt x="92" y="312"/>
                  </a:cubicBezTo>
                  <a:cubicBezTo>
                    <a:pt x="78" y="329"/>
                    <a:pt x="58" y="367"/>
                    <a:pt x="58" y="411"/>
                  </a:cubicBezTo>
                  <a:cubicBezTo>
                    <a:pt x="58" y="445"/>
                    <a:pt x="71" y="492"/>
                    <a:pt x="109" y="516"/>
                  </a:cubicBezTo>
                  <a:cubicBezTo>
                    <a:pt x="37" y="536"/>
                    <a:pt x="0" y="587"/>
                    <a:pt x="0" y="635"/>
                  </a:cubicBezTo>
                  <a:cubicBezTo>
                    <a:pt x="0" y="719"/>
                    <a:pt x="116" y="784"/>
                    <a:pt x="262" y="784"/>
                  </a:cubicBezTo>
                  <a:cubicBezTo>
                    <a:pt x="404" y="784"/>
                    <a:pt x="527" y="726"/>
                    <a:pt x="527" y="631"/>
                  </a:cubicBezTo>
                  <a:cubicBezTo>
                    <a:pt x="527" y="590"/>
                    <a:pt x="510" y="529"/>
                    <a:pt x="452" y="495"/>
                  </a:cubicBezTo>
                  <a:cubicBezTo>
                    <a:pt x="387" y="462"/>
                    <a:pt x="319" y="462"/>
                    <a:pt x="245" y="462"/>
                  </a:cubicBezTo>
                  <a:cubicBezTo>
                    <a:pt x="214" y="462"/>
                    <a:pt x="163" y="462"/>
                    <a:pt x="156" y="462"/>
                  </a:cubicBezTo>
                  <a:cubicBezTo>
                    <a:pt x="116" y="458"/>
                    <a:pt x="92" y="421"/>
                    <a:pt x="92" y="383"/>
                  </a:cubicBezTo>
                  <a:cubicBezTo>
                    <a:pt x="92" y="377"/>
                    <a:pt x="92" y="350"/>
                    <a:pt x="112" y="326"/>
                  </a:cubicBezTo>
                  <a:cubicBezTo>
                    <a:pt x="160" y="360"/>
                    <a:pt x="207" y="363"/>
                    <a:pt x="231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4" y="102"/>
                    <a:pt x="374" y="75"/>
                  </a:cubicBezTo>
                  <a:cubicBezTo>
                    <a:pt x="418" y="34"/>
                    <a:pt x="462" y="27"/>
                    <a:pt x="483" y="27"/>
                  </a:cubicBezTo>
                  <a:cubicBezTo>
                    <a:pt x="487" y="27"/>
                    <a:pt x="489" y="27"/>
                    <a:pt x="496" y="27"/>
                  </a:cubicBezTo>
                  <a:cubicBezTo>
                    <a:pt x="483" y="34"/>
                    <a:pt x="476" y="48"/>
                    <a:pt x="476" y="61"/>
                  </a:cubicBezTo>
                  <a:cubicBezTo>
                    <a:pt x="476" y="81"/>
                    <a:pt x="489" y="95"/>
                    <a:pt x="510" y="95"/>
                  </a:cubicBezTo>
                  <a:cubicBezTo>
                    <a:pt x="523" y="95"/>
                    <a:pt x="544" y="88"/>
                    <a:pt x="544" y="61"/>
                  </a:cubicBezTo>
                  <a:moveTo>
                    <a:pt x="333" y="187"/>
                  </a:moveTo>
                  <a:cubicBezTo>
                    <a:pt x="333" y="221"/>
                    <a:pt x="333" y="258"/>
                    <a:pt x="316" y="288"/>
                  </a:cubicBezTo>
                  <a:cubicBezTo>
                    <a:pt x="306" y="302"/>
                    <a:pt x="279" y="336"/>
                    <a:pt x="231" y="336"/>
                  </a:cubicBezTo>
                  <a:cubicBezTo>
                    <a:pt x="126" y="336"/>
                    <a:pt x="126" y="217"/>
                    <a:pt x="126" y="190"/>
                  </a:cubicBezTo>
                  <a:cubicBezTo>
                    <a:pt x="126" y="156"/>
                    <a:pt x="129" y="119"/>
                    <a:pt x="146" y="88"/>
                  </a:cubicBezTo>
                  <a:cubicBezTo>
                    <a:pt x="156" y="75"/>
                    <a:pt x="184" y="41"/>
                    <a:pt x="231" y="41"/>
                  </a:cubicBezTo>
                  <a:cubicBezTo>
                    <a:pt x="333" y="41"/>
                    <a:pt x="333" y="160"/>
                    <a:pt x="333" y="187"/>
                  </a:cubicBezTo>
                  <a:moveTo>
                    <a:pt x="466" y="635"/>
                  </a:moveTo>
                  <a:cubicBezTo>
                    <a:pt x="466" y="699"/>
                    <a:pt x="381" y="757"/>
                    <a:pt x="265" y="757"/>
                  </a:cubicBezTo>
                  <a:cubicBezTo>
                    <a:pt x="143" y="757"/>
                    <a:pt x="61" y="696"/>
                    <a:pt x="61" y="635"/>
                  </a:cubicBezTo>
                  <a:cubicBezTo>
                    <a:pt x="61" y="580"/>
                    <a:pt x="105" y="536"/>
                    <a:pt x="160" y="533"/>
                  </a:cubicBezTo>
                  <a:cubicBezTo>
                    <a:pt x="184" y="533"/>
                    <a:pt x="207" y="533"/>
                    <a:pt x="231" y="533"/>
                  </a:cubicBezTo>
                  <a:cubicBezTo>
                    <a:pt x="333" y="533"/>
                    <a:pt x="466" y="533"/>
                    <a:pt x="466" y="6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77" name="Freeform: Shape 576"/>
            <p:cNvSpPr/>
            <p:nvPr/>
          </p:nvSpPr>
          <p:spPr>
            <a:xfrm>
              <a:off x="5163120" y="2182320"/>
              <a:ext cx="134640" cy="267480"/>
            </a:xfrm>
            <a:custGeom>
              <a:avLst/>
              <a:gdLst/>
              <a:ahLst/>
              <a:cxnLst/>
              <a:rect l="0" t="0" r="r" b="b"/>
              <a:pathLst>
                <a:path w="374" h="743">
                  <a:moveTo>
                    <a:pt x="374" y="584"/>
                  </a:moveTo>
                  <a:cubicBezTo>
                    <a:pt x="374" y="561"/>
                    <a:pt x="374" y="538"/>
                    <a:pt x="374" y="516"/>
                  </a:cubicBezTo>
                  <a:cubicBezTo>
                    <a:pt x="364" y="516"/>
                    <a:pt x="353" y="516"/>
                    <a:pt x="343" y="516"/>
                  </a:cubicBezTo>
                  <a:cubicBezTo>
                    <a:pt x="343" y="537"/>
                    <a:pt x="343" y="559"/>
                    <a:pt x="343" y="580"/>
                  </a:cubicBezTo>
                  <a:cubicBezTo>
                    <a:pt x="343" y="669"/>
                    <a:pt x="309" y="713"/>
                    <a:pt x="265" y="713"/>
                  </a:cubicBezTo>
                  <a:cubicBezTo>
                    <a:pt x="184" y="713"/>
                    <a:pt x="184" y="604"/>
                    <a:pt x="184" y="584"/>
                  </a:cubicBezTo>
                  <a:cubicBezTo>
                    <a:pt x="184" y="474"/>
                    <a:pt x="184" y="364"/>
                    <a:pt x="184" y="255"/>
                  </a:cubicBezTo>
                  <a:cubicBezTo>
                    <a:pt x="241" y="255"/>
                    <a:pt x="299" y="255"/>
                    <a:pt x="357" y="255"/>
                  </a:cubicBezTo>
                  <a:cubicBezTo>
                    <a:pt x="357" y="242"/>
                    <a:pt x="357" y="230"/>
                    <a:pt x="357" y="217"/>
                  </a:cubicBezTo>
                  <a:cubicBezTo>
                    <a:pt x="299" y="217"/>
                    <a:pt x="241" y="217"/>
                    <a:pt x="184" y="217"/>
                  </a:cubicBezTo>
                  <a:cubicBezTo>
                    <a:pt x="184" y="145"/>
                    <a:pt x="184" y="72"/>
                    <a:pt x="184" y="0"/>
                  </a:cubicBezTo>
                  <a:cubicBezTo>
                    <a:pt x="174" y="0"/>
                    <a:pt x="165" y="0"/>
                    <a:pt x="156" y="0"/>
                  </a:cubicBezTo>
                  <a:cubicBezTo>
                    <a:pt x="153" y="95"/>
                    <a:pt x="119" y="224"/>
                    <a:pt x="0" y="227"/>
                  </a:cubicBezTo>
                  <a:cubicBezTo>
                    <a:pt x="0" y="236"/>
                    <a:pt x="0" y="245"/>
                    <a:pt x="0" y="255"/>
                  </a:cubicBezTo>
                  <a:cubicBezTo>
                    <a:pt x="34" y="255"/>
                    <a:pt x="68" y="255"/>
                    <a:pt x="102" y="255"/>
                  </a:cubicBezTo>
                  <a:cubicBezTo>
                    <a:pt x="102" y="364"/>
                    <a:pt x="102" y="474"/>
                    <a:pt x="102" y="584"/>
                  </a:cubicBezTo>
                  <a:cubicBezTo>
                    <a:pt x="102" y="730"/>
                    <a:pt x="214" y="743"/>
                    <a:pt x="255" y="743"/>
                  </a:cubicBezTo>
                  <a:cubicBezTo>
                    <a:pt x="340" y="743"/>
                    <a:pt x="374" y="658"/>
                    <a:pt x="374" y="5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78" name="Freeform: Shape 577"/>
            <p:cNvSpPr/>
            <p:nvPr/>
          </p:nvSpPr>
          <p:spPr>
            <a:xfrm>
              <a:off x="5346360" y="2123640"/>
              <a:ext cx="100440" cy="428760"/>
            </a:xfrm>
            <a:custGeom>
              <a:avLst/>
              <a:gdLst/>
              <a:ahLst/>
              <a:cxnLst/>
              <a:rect l="0" t="0" r="r" b="b"/>
              <a:pathLst>
                <a:path w="279" h="1191">
                  <a:moveTo>
                    <a:pt x="279" y="597"/>
                  </a:moveTo>
                  <a:cubicBezTo>
                    <a:pt x="279" y="502"/>
                    <a:pt x="265" y="360"/>
                    <a:pt x="201" y="224"/>
                  </a:cubicBezTo>
                  <a:cubicBezTo>
                    <a:pt x="129" y="78"/>
                    <a:pt x="2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17"/>
                    <a:pt x="0" y="17"/>
                    <a:pt x="24" y="41"/>
                  </a:cubicBezTo>
                  <a:cubicBezTo>
                    <a:pt x="139" y="160"/>
                    <a:pt x="207" y="346"/>
                    <a:pt x="207" y="597"/>
                  </a:cubicBezTo>
                  <a:cubicBezTo>
                    <a:pt x="207" y="798"/>
                    <a:pt x="163" y="1008"/>
                    <a:pt x="17" y="1157"/>
                  </a:cubicBezTo>
                  <a:cubicBezTo>
                    <a:pt x="0" y="1174"/>
                    <a:pt x="0" y="1174"/>
                    <a:pt x="0" y="1178"/>
                  </a:cubicBezTo>
                  <a:cubicBezTo>
                    <a:pt x="0" y="1184"/>
                    <a:pt x="7" y="1191"/>
                    <a:pt x="14" y="1191"/>
                  </a:cubicBezTo>
                  <a:cubicBezTo>
                    <a:pt x="24" y="1191"/>
                    <a:pt x="133" y="1110"/>
                    <a:pt x="204" y="957"/>
                  </a:cubicBezTo>
                  <a:cubicBezTo>
                    <a:pt x="265" y="828"/>
                    <a:pt x="279" y="696"/>
                    <a:pt x="279" y="5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579" name="Group 578"/>
          <p:cNvGrpSpPr/>
          <p:nvPr/>
        </p:nvGrpSpPr>
        <p:grpSpPr>
          <a:xfrm>
            <a:off x="1652400" y="2682000"/>
            <a:ext cx="4233960" cy="427320"/>
            <a:chOff x="1652400" y="2682000"/>
            <a:chExt cx="4233960" cy="427320"/>
          </a:xfrm>
        </p:grpSpPr>
        <p:sp>
          <p:nvSpPr>
            <p:cNvPr id="580" name="Freeform: Shape 579"/>
            <p:cNvSpPr/>
            <p:nvPr/>
          </p:nvSpPr>
          <p:spPr>
            <a:xfrm>
              <a:off x="1652400" y="2695320"/>
              <a:ext cx="316800" cy="307800"/>
            </a:xfrm>
            <a:custGeom>
              <a:avLst/>
              <a:gdLst/>
              <a:ahLst/>
              <a:cxnLst/>
              <a:rect l="0" t="0" r="r" b="b"/>
              <a:pathLst>
                <a:path w="880" h="855">
                  <a:moveTo>
                    <a:pt x="880" y="845"/>
                  </a:moveTo>
                  <a:cubicBezTo>
                    <a:pt x="878" y="840"/>
                    <a:pt x="880" y="841"/>
                    <a:pt x="874" y="831"/>
                  </a:cubicBezTo>
                  <a:cubicBezTo>
                    <a:pt x="740" y="562"/>
                    <a:pt x="606" y="293"/>
                    <a:pt x="472" y="24"/>
                  </a:cubicBezTo>
                  <a:cubicBezTo>
                    <a:pt x="462" y="7"/>
                    <a:pt x="459" y="0"/>
                    <a:pt x="438" y="0"/>
                  </a:cubicBezTo>
                  <a:cubicBezTo>
                    <a:pt x="418" y="0"/>
                    <a:pt x="418" y="7"/>
                    <a:pt x="408" y="24"/>
                  </a:cubicBezTo>
                  <a:cubicBezTo>
                    <a:pt x="273" y="293"/>
                    <a:pt x="138" y="562"/>
                    <a:pt x="3" y="831"/>
                  </a:cubicBezTo>
                  <a:cubicBezTo>
                    <a:pt x="0" y="841"/>
                    <a:pt x="1" y="840"/>
                    <a:pt x="0" y="845"/>
                  </a:cubicBezTo>
                  <a:cubicBezTo>
                    <a:pt x="0" y="855"/>
                    <a:pt x="7" y="855"/>
                    <a:pt x="24" y="855"/>
                  </a:cubicBezTo>
                  <a:cubicBezTo>
                    <a:pt x="300" y="855"/>
                    <a:pt x="577" y="855"/>
                    <a:pt x="853" y="855"/>
                  </a:cubicBezTo>
                  <a:cubicBezTo>
                    <a:pt x="874" y="855"/>
                    <a:pt x="880" y="855"/>
                    <a:pt x="880" y="845"/>
                  </a:cubicBezTo>
                  <a:moveTo>
                    <a:pt x="724" y="763"/>
                  </a:moveTo>
                  <a:cubicBezTo>
                    <a:pt x="509" y="763"/>
                    <a:pt x="293" y="763"/>
                    <a:pt x="78" y="763"/>
                  </a:cubicBezTo>
                  <a:cubicBezTo>
                    <a:pt x="186" y="550"/>
                    <a:pt x="293" y="336"/>
                    <a:pt x="401" y="122"/>
                  </a:cubicBezTo>
                  <a:cubicBezTo>
                    <a:pt x="509" y="336"/>
                    <a:pt x="616" y="550"/>
                    <a:pt x="724" y="7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81" name="Freeform: Shape 580"/>
            <p:cNvSpPr/>
            <p:nvPr/>
          </p:nvSpPr>
          <p:spPr>
            <a:xfrm>
              <a:off x="2010960" y="2700360"/>
              <a:ext cx="297360" cy="311400"/>
            </a:xfrm>
            <a:custGeom>
              <a:avLst/>
              <a:gdLst/>
              <a:ahLst/>
              <a:cxnLst/>
              <a:rect l="0" t="0" r="r" b="b"/>
              <a:pathLst>
                <a:path w="826" h="865">
                  <a:moveTo>
                    <a:pt x="826" y="322"/>
                  </a:moveTo>
                  <a:cubicBezTo>
                    <a:pt x="826" y="129"/>
                    <a:pt x="700" y="0"/>
                    <a:pt x="520" y="0"/>
                  </a:cubicBezTo>
                  <a:cubicBezTo>
                    <a:pt x="262" y="0"/>
                    <a:pt x="0" y="271"/>
                    <a:pt x="0" y="550"/>
                  </a:cubicBezTo>
                  <a:cubicBezTo>
                    <a:pt x="0" y="746"/>
                    <a:pt x="133" y="865"/>
                    <a:pt x="306" y="865"/>
                  </a:cubicBezTo>
                  <a:cubicBezTo>
                    <a:pt x="561" y="865"/>
                    <a:pt x="826" y="607"/>
                    <a:pt x="826" y="322"/>
                  </a:cubicBezTo>
                  <a:moveTo>
                    <a:pt x="721" y="275"/>
                  </a:moveTo>
                  <a:cubicBezTo>
                    <a:pt x="721" y="360"/>
                    <a:pt x="687" y="546"/>
                    <a:pt x="568" y="692"/>
                  </a:cubicBezTo>
                  <a:cubicBezTo>
                    <a:pt x="510" y="767"/>
                    <a:pt x="415" y="834"/>
                    <a:pt x="313" y="834"/>
                  </a:cubicBezTo>
                  <a:cubicBezTo>
                    <a:pt x="194" y="834"/>
                    <a:pt x="112" y="739"/>
                    <a:pt x="112" y="583"/>
                  </a:cubicBezTo>
                  <a:cubicBezTo>
                    <a:pt x="112" y="529"/>
                    <a:pt x="129" y="356"/>
                    <a:pt x="221" y="217"/>
                  </a:cubicBezTo>
                  <a:cubicBezTo>
                    <a:pt x="303" y="92"/>
                    <a:pt x="418" y="31"/>
                    <a:pt x="513" y="31"/>
                  </a:cubicBezTo>
                  <a:cubicBezTo>
                    <a:pt x="612" y="31"/>
                    <a:pt x="721" y="98"/>
                    <a:pt x="721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82" name="Freeform: Shape 581"/>
            <p:cNvSpPr/>
            <p:nvPr/>
          </p:nvSpPr>
          <p:spPr>
            <a:xfrm>
              <a:off x="2336400" y="2710080"/>
              <a:ext cx="362160" cy="293040"/>
            </a:xfrm>
            <a:custGeom>
              <a:avLst/>
              <a:gdLst/>
              <a:ahLst/>
              <a:cxnLst/>
              <a:rect l="0" t="0" r="r" b="b"/>
              <a:pathLst>
                <a:path w="1006" h="814">
                  <a:moveTo>
                    <a:pt x="1006" y="14"/>
                  </a:moveTo>
                  <a:cubicBezTo>
                    <a:pt x="1006" y="0"/>
                    <a:pt x="993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5" y="2"/>
                    <a:pt x="734" y="1"/>
                    <a:pt x="683" y="0"/>
                  </a:cubicBezTo>
                  <a:cubicBezTo>
                    <a:pt x="673" y="0"/>
                    <a:pt x="659" y="0"/>
                    <a:pt x="659" y="24"/>
                  </a:cubicBezTo>
                  <a:cubicBezTo>
                    <a:pt x="659" y="37"/>
                    <a:pt x="670" y="37"/>
                    <a:pt x="693" y="37"/>
                  </a:cubicBezTo>
                  <a:cubicBezTo>
                    <a:pt x="709" y="38"/>
                    <a:pt x="721" y="37"/>
                    <a:pt x="741" y="41"/>
                  </a:cubicBezTo>
                  <a:cubicBezTo>
                    <a:pt x="761" y="41"/>
                    <a:pt x="772" y="44"/>
                    <a:pt x="772" y="58"/>
                  </a:cubicBezTo>
                  <a:cubicBezTo>
                    <a:pt x="772" y="64"/>
                    <a:pt x="772" y="64"/>
                    <a:pt x="768" y="81"/>
                  </a:cubicBezTo>
                  <a:cubicBezTo>
                    <a:pt x="744" y="179"/>
                    <a:pt x="721" y="276"/>
                    <a:pt x="697" y="373"/>
                  </a:cubicBezTo>
                  <a:cubicBezTo>
                    <a:pt x="574" y="373"/>
                    <a:pt x="452" y="373"/>
                    <a:pt x="330" y="373"/>
                  </a:cubicBezTo>
                  <a:cubicBezTo>
                    <a:pt x="354" y="279"/>
                    <a:pt x="377" y="185"/>
                    <a:pt x="401" y="92"/>
                  </a:cubicBezTo>
                  <a:cubicBezTo>
                    <a:pt x="411" y="47"/>
                    <a:pt x="415" y="37"/>
                    <a:pt x="503" y="37"/>
                  </a:cubicBezTo>
                  <a:cubicBezTo>
                    <a:pt x="534" y="37"/>
                    <a:pt x="544" y="37"/>
                    <a:pt x="544" y="14"/>
                  </a:cubicBezTo>
                  <a:cubicBezTo>
                    <a:pt x="544" y="0"/>
                    <a:pt x="530" y="0"/>
                    <a:pt x="527" y="0"/>
                  </a:cubicBezTo>
                  <a:cubicBezTo>
                    <a:pt x="476" y="1"/>
                    <a:pt x="425" y="2"/>
                    <a:pt x="374" y="3"/>
                  </a:cubicBezTo>
                  <a:cubicBezTo>
                    <a:pt x="322" y="2"/>
                    <a:pt x="270" y="1"/>
                    <a:pt x="218" y="0"/>
                  </a:cubicBezTo>
                  <a:cubicBezTo>
                    <a:pt x="211" y="0"/>
                    <a:pt x="197" y="0"/>
                    <a:pt x="197" y="24"/>
                  </a:cubicBezTo>
                  <a:cubicBezTo>
                    <a:pt x="197" y="37"/>
                    <a:pt x="207" y="37"/>
                    <a:pt x="228" y="37"/>
                  </a:cubicBezTo>
                  <a:cubicBezTo>
                    <a:pt x="244" y="38"/>
                    <a:pt x="255" y="37"/>
                    <a:pt x="275" y="41"/>
                  </a:cubicBezTo>
                  <a:cubicBezTo>
                    <a:pt x="296" y="41"/>
                    <a:pt x="306" y="44"/>
                    <a:pt x="306" y="58"/>
                  </a:cubicBezTo>
                  <a:cubicBezTo>
                    <a:pt x="306" y="64"/>
                    <a:pt x="306" y="68"/>
                    <a:pt x="303" y="81"/>
                  </a:cubicBezTo>
                  <a:cubicBezTo>
                    <a:pt x="249" y="294"/>
                    <a:pt x="196" y="507"/>
                    <a:pt x="143" y="719"/>
                  </a:cubicBezTo>
                  <a:cubicBezTo>
                    <a:pt x="129" y="767"/>
                    <a:pt x="129" y="777"/>
                    <a:pt x="34" y="777"/>
                  </a:cubicBezTo>
                  <a:cubicBezTo>
                    <a:pt x="14" y="777"/>
                    <a:pt x="0" y="777"/>
                    <a:pt x="0" y="801"/>
                  </a:cubicBezTo>
                  <a:cubicBezTo>
                    <a:pt x="0" y="814"/>
                    <a:pt x="11" y="810"/>
                    <a:pt x="17" y="814"/>
                  </a:cubicBezTo>
                  <a:cubicBezTo>
                    <a:pt x="68" y="813"/>
                    <a:pt x="119" y="812"/>
                    <a:pt x="170" y="811"/>
                  </a:cubicBezTo>
                  <a:cubicBezTo>
                    <a:pt x="195" y="811"/>
                    <a:pt x="220" y="811"/>
                    <a:pt x="245" y="811"/>
                  </a:cubicBezTo>
                  <a:cubicBezTo>
                    <a:pt x="272" y="811"/>
                    <a:pt x="299" y="814"/>
                    <a:pt x="323" y="814"/>
                  </a:cubicBezTo>
                  <a:cubicBezTo>
                    <a:pt x="333" y="814"/>
                    <a:pt x="347" y="814"/>
                    <a:pt x="347" y="790"/>
                  </a:cubicBezTo>
                  <a:cubicBezTo>
                    <a:pt x="347" y="777"/>
                    <a:pt x="337" y="777"/>
                    <a:pt x="313" y="777"/>
                  </a:cubicBezTo>
                  <a:cubicBezTo>
                    <a:pt x="269" y="777"/>
                    <a:pt x="238" y="777"/>
                    <a:pt x="238" y="756"/>
                  </a:cubicBezTo>
                  <a:cubicBezTo>
                    <a:pt x="238" y="746"/>
                    <a:pt x="238" y="743"/>
                    <a:pt x="241" y="736"/>
                  </a:cubicBezTo>
                  <a:cubicBezTo>
                    <a:pt x="269" y="626"/>
                    <a:pt x="296" y="517"/>
                    <a:pt x="323" y="407"/>
                  </a:cubicBezTo>
                  <a:cubicBezTo>
                    <a:pt x="444" y="407"/>
                    <a:pt x="565" y="407"/>
                    <a:pt x="687" y="407"/>
                  </a:cubicBezTo>
                  <a:cubicBezTo>
                    <a:pt x="658" y="517"/>
                    <a:pt x="630" y="626"/>
                    <a:pt x="602" y="736"/>
                  </a:cubicBezTo>
                  <a:cubicBezTo>
                    <a:pt x="591" y="777"/>
                    <a:pt x="568" y="777"/>
                    <a:pt x="493" y="777"/>
                  </a:cubicBezTo>
                  <a:cubicBezTo>
                    <a:pt x="476" y="777"/>
                    <a:pt x="466" y="777"/>
                    <a:pt x="466" y="801"/>
                  </a:cubicBezTo>
                  <a:cubicBezTo>
                    <a:pt x="466" y="814"/>
                    <a:pt x="477" y="810"/>
                    <a:pt x="483" y="814"/>
                  </a:cubicBezTo>
                  <a:cubicBezTo>
                    <a:pt x="534" y="813"/>
                    <a:pt x="585" y="812"/>
                    <a:pt x="636" y="811"/>
                  </a:cubicBezTo>
                  <a:cubicBezTo>
                    <a:pt x="661" y="811"/>
                    <a:pt x="685" y="811"/>
                    <a:pt x="710" y="811"/>
                  </a:cubicBezTo>
                  <a:cubicBezTo>
                    <a:pt x="738" y="811"/>
                    <a:pt x="765" y="814"/>
                    <a:pt x="789" y="814"/>
                  </a:cubicBezTo>
                  <a:cubicBezTo>
                    <a:pt x="799" y="814"/>
                    <a:pt x="812" y="814"/>
                    <a:pt x="812" y="790"/>
                  </a:cubicBezTo>
                  <a:cubicBezTo>
                    <a:pt x="812" y="777"/>
                    <a:pt x="802" y="777"/>
                    <a:pt x="778" y="777"/>
                  </a:cubicBezTo>
                  <a:cubicBezTo>
                    <a:pt x="734" y="777"/>
                    <a:pt x="700" y="777"/>
                    <a:pt x="700" y="756"/>
                  </a:cubicBezTo>
                  <a:cubicBezTo>
                    <a:pt x="700" y="746"/>
                    <a:pt x="704" y="743"/>
                    <a:pt x="704" y="736"/>
                  </a:cubicBezTo>
                  <a:cubicBezTo>
                    <a:pt x="758" y="521"/>
                    <a:pt x="812" y="306"/>
                    <a:pt x="867" y="92"/>
                  </a:cubicBezTo>
                  <a:cubicBezTo>
                    <a:pt x="877" y="47"/>
                    <a:pt x="880" y="37"/>
                    <a:pt x="965" y="37"/>
                  </a:cubicBezTo>
                  <a:cubicBezTo>
                    <a:pt x="996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83" name="Freeform: Shape 582"/>
            <p:cNvSpPr/>
            <p:nvPr/>
          </p:nvSpPr>
          <p:spPr>
            <a:xfrm>
              <a:off x="2728080" y="2710080"/>
              <a:ext cx="307080" cy="293040"/>
            </a:xfrm>
            <a:custGeom>
              <a:avLst/>
              <a:gdLst/>
              <a:ahLst/>
              <a:cxnLst/>
              <a:rect l="0" t="0" r="r" b="b"/>
              <a:pathLst>
                <a:path w="853" h="814">
                  <a:moveTo>
                    <a:pt x="853" y="180"/>
                  </a:moveTo>
                  <a:cubicBezTo>
                    <a:pt x="853" y="88"/>
                    <a:pt x="775" y="0"/>
                    <a:pt x="619" y="0"/>
                  </a:cubicBezTo>
                  <a:cubicBezTo>
                    <a:pt x="489" y="0"/>
                    <a:pt x="360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7" y="37"/>
                    <a:pt x="231" y="37"/>
                  </a:cubicBezTo>
                  <a:cubicBezTo>
                    <a:pt x="245" y="37"/>
                    <a:pt x="265" y="37"/>
                    <a:pt x="282" y="41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4"/>
                    <a:pt x="306" y="68"/>
                    <a:pt x="303" y="81"/>
                  </a:cubicBezTo>
                  <a:cubicBezTo>
                    <a:pt x="249" y="294"/>
                    <a:pt x="196" y="507"/>
                    <a:pt x="143" y="719"/>
                  </a:cubicBezTo>
                  <a:cubicBezTo>
                    <a:pt x="129" y="767"/>
                    <a:pt x="129" y="777"/>
                    <a:pt x="34" y="777"/>
                  </a:cubicBezTo>
                  <a:cubicBezTo>
                    <a:pt x="14" y="777"/>
                    <a:pt x="0" y="777"/>
                    <a:pt x="0" y="801"/>
                  </a:cubicBezTo>
                  <a:cubicBezTo>
                    <a:pt x="0" y="814"/>
                    <a:pt x="14" y="814"/>
                    <a:pt x="17" y="814"/>
                  </a:cubicBezTo>
                  <a:cubicBezTo>
                    <a:pt x="68" y="813"/>
                    <a:pt x="119" y="812"/>
                    <a:pt x="170" y="811"/>
                  </a:cubicBezTo>
                  <a:cubicBezTo>
                    <a:pt x="195" y="811"/>
                    <a:pt x="220" y="811"/>
                    <a:pt x="245" y="811"/>
                  </a:cubicBezTo>
                  <a:cubicBezTo>
                    <a:pt x="272" y="811"/>
                    <a:pt x="299" y="814"/>
                    <a:pt x="323" y="814"/>
                  </a:cubicBezTo>
                  <a:cubicBezTo>
                    <a:pt x="333" y="814"/>
                    <a:pt x="347" y="814"/>
                    <a:pt x="347" y="790"/>
                  </a:cubicBezTo>
                  <a:cubicBezTo>
                    <a:pt x="347" y="777"/>
                    <a:pt x="337" y="777"/>
                    <a:pt x="313" y="777"/>
                  </a:cubicBezTo>
                  <a:cubicBezTo>
                    <a:pt x="269" y="777"/>
                    <a:pt x="238" y="777"/>
                    <a:pt x="238" y="756"/>
                  </a:cubicBezTo>
                  <a:cubicBezTo>
                    <a:pt x="238" y="746"/>
                    <a:pt x="238" y="743"/>
                    <a:pt x="241" y="736"/>
                  </a:cubicBezTo>
                  <a:cubicBezTo>
                    <a:pt x="265" y="637"/>
                    <a:pt x="289" y="537"/>
                    <a:pt x="313" y="438"/>
                  </a:cubicBezTo>
                  <a:cubicBezTo>
                    <a:pt x="381" y="438"/>
                    <a:pt x="449" y="438"/>
                    <a:pt x="517" y="438"/>
                  </a:cubicBezTo>
                  <a:cubicBezTo>
                    <a:pt x="687" y="438"/>
                    <a:pt x="853" y="312"/>
                    <a:pt x="853" y="180"/>
                  </a:cubicBezTo>
                  <a:moveTo>
                    <a:pt x="741" y="153"/>
                  </a:moveTo>
                  <a:cubicBezTo>
                    <a:pt x="741" y="197"/>
                    <a:pt x="717" y="299"/>
                    <a:pt x="673" y="343"/>
                  </a:cubicBezTo>
                  <a:cubicBezTo>
                    <a:pt x="612" y="397"/>
                    <a:pt x="540" y="407"/>
                    <a:pt x="486" y="407"/>
                  </a:cubicBezTo>
                  <a:cubicBezTo>
                    <a:pt x="431" y="407"/>
                    <a:pt x="375" y="407"/>
                    <a:pt x="320" y="407"/>
                  </a:cubicBezTo>
                  <a:cubicBezTo>
                    <a:pt x="347" y="299"/>
                    <a:pt x="374" y="190"/>
                    <a:pt x="401" y="81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3" y="37"/>
                    <a:pt x="540" y="37"/>
                    <a:pt x="578" y="37"/>
                  </a:cubicBezTo>
                  <a:cubicBezTo>
                    <a:pt x="680" y="37"/>
                    <a:pt x="741" y="68"/>
                    <a:pt x="741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84" name="Freeform: Shape 583"/>
            <p:cNvSpPr/>
            <p:nvPr/>
          </p:nvSpPr>
          <p:spPr>
            <a:xfrm>
              <a:off x="3190680" y="2845440"/>
              <a:ext cx="284040" cy="100080"/>
            </a:xfrm>
            <a:custGeom>
              <a:avLst/>
              <a:gdLst/>
              <a:ahLst/>
              <a:cxnLst/>
              <a:rect l="0" t="0" r="r" b="b"/>
              <a:pathLst>
                <a:path w="789" h="278">
                  <a:moveTo>
                    <a:pt x="789" y="265"/>
                  </a:moveTo>
                  <a:cubicBezTo>
                    <a:pt x="785" y="126"/>
                    <a:pt x="748" y="44"/>
                    <a:pt x="646" y="10"/>
                  </a:cubicBezTo>
                  <a:cubicBezTo>
                    <a:pt x="629" y="7"/>
                    <a:pt x="612" y="3"/>
                    <a:pt x="595" y="3"/>
                  </a:cubicBezTo>
                  <a:cubicBezTo>
                    <a:pt x="513" y="3"/>
                    <a:pt x="438" y="58"/>
                    <a:pt x="374" y="115"/>
                  </a:cubicBezTo>
                  <a:cubicBezTo>
                    <a:pt x="323" y="163"/>
                    <a:pt x="262" y="214"/>
                    <a:pt x="201" y="214"/>
                  </a:cubicBezTo>
                  <a:cubicBezTo>
                    <a:pt x="187" y="214"/>
                    <a:pt x="173" y="210"/>
                    <a:pt x="163" y="207"/>
                  </a:cubicBezTo>
                  <a:cubicBezTo>
                    <a:pt x="78" y="180"/>
                    <a:pt x="34" y="126"/>
                    <a:pt x="27" y="14"/>
                  </a:cubicBezTo>
                  <a:cubicBezTo>
                    <a:pt x="27" y="7"/>
                    <a:pt x="20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3" y="153"/>
                    <a:pt x="41" y="234"/>
                    <a:pt x="143" y="268"/>
                  </a:cubicBezTo>
                  <a:cubicBezTo>
                    <a:pt x="160" y="271"/>
                    <a:pt x="177" y="275"/>
                    <a:pt x="197" y="275"/>
                  </a:cubicBezTo>
                  <a:cubicBezTo>
                    <a:pt x="275" y="275"/>
                    <a:pt x="350" y="220"/>
                    <a:pt x="415" y="163"/>
                  </a:cubicBezTo>
                  <a:cubicBezTo>
                    <a:pt x="469" y="115"/>
                    <a:pt x="527" y="64"/>
                    <a:pt x="591" y="64"/>
                  </a:cubicBezTo>
                  <a:cubicBezTo>
                    <a:pt x="602" y="64"/>
                    <a:pt x="615" y="68"/>
                    <a:pt x="629" y="71"/>
                  </a:cubicBezTo>
                  <a:cubicBezTo>
                    <a:pt x="710" y="98"/>
                    <a:pt x="758" y="153"/>
                    <a:pt x="761" y="265"/>
                  </a:cubicBezTo>
                  <a:cubicBezTo>
                    <a:pt x="761" y="271"/>
                    <a:pt x="768" y="278"/>
                    <a:pt x="775" y="278"/>
                  </a:cubicBezTo>
                  <a:cubicBezTo>
                    <a:pt x="785" y="278"/>
                    <a:pt x="789" y="271"/>
                    <a:pt x="789" y="2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85" name="Freeform: Shape 584"/>
            <p:cNvSpPr/>
            <p:nvPr/>
          </p:nvSpPr>
          <p:spPr>
            <a:xfrm>
              <a:off x="3638520" y="2695320"/>
              <a:ext cx="316800" cy="307800"/>
            </a:xfrm>
            <a:custGeom>
              <a:avLst/>
              <a:gdLst/>
              <a:ahLst/>
              <a:cxnLst/>
              <a:rect l="0" t="0" r="r" b="b"/>
              <a:pathLst>
                <a:path w="880" h="855">
                  <a:moveTo>
                    <a:pt x="880" y="845"/>
                  </a:moveTo>
                  <a:cubicBezTo>
                    <a:pt x="879" y="840"/>
                    <a:pt x="880" y="841"/>
                    <a:pt x="877" y="831"/>
                  </a:cubicBezTo>
                  <a:cubicBezTo>
                    <a:pt x="742" y="562"/>
                    <a:pt x="607" y="293"/>
                    <a:pt x="472" y="24"/>
                  </a:cubicBezTo>
                  <a:cubicBezTo>
                    <a:pt x="462" y="7"/>
                    <a:pt x="462" y="0"/>
                    <a:pt x="442" y="0"/>
                  </a:cubicBezTo>
                  <a:cubicBezTo>
                    <a:pt x="421" y="0"/>
                    <a:pt x="418" y="7"/>
                    <a:pt x="411" y="24"/>
                  </a:cubicBezTo>
                  <a:cubicBezTo>
                    <a:pt x="276" y="293"/>
                    <a:pt x="142" y="562"/>
                    <a:pt x="7" y="831"/>
                  </a:cubicBezTo>
                  <a:cubicBezTo>
                    <a:pt x="0" y="841"/>
                    <a:pt x="2" y="840"/>
                    <a:pt x="0" y="845"/>
                  </a:cubicBezTo>
                  <a:cubicBezTo>
                    <a:pt x="0" y="855"/>
                    <a:pt x="7" y="855"/>
                    <a:pt x="27" y="855"/>
                  </a:cubicBezTo>
                  <a:cubicBezTo>
                    <a:pt x="304" y="855"/>
                    <a:pt x="580" y="855"/>
                    <a:pt x="857" y="855"/>
                  </a:cubicBezTo>
                  <a:cubicBezTo>
                    <a:pt x="874" y="855"/>
                    <a:pt x="880" y="855"/>
                    <a:pt x="880" y="845"/>
                  </a:cubicBezTo>
                  <a:moveTo>
                    <a:pt x="724" y="763"/>
                  </a:moveTo>
                  <a:cubicBezTo>
                    <a:pt x="510" y="763"/>
                    <a:pt x="296" y="763"/>
                    <a:pt x="82" y="763"/>
                  </a:cubicBezTo>
                  <a:cubicBezTo>
                    <a:pt x="188" y="550"/>
                    <a:pt x="295" y="336"/>
                    <a:pt x="401" y="122"/>
                  </a:cubicBezTo>
                  <a:cubicBezTo>
                    <a:pt x="509" y="336"/>
                    <a:pt x="616" y="550"/>
                    <a:pt x="724" y="7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86" name="Freeform: Shape 585"/>
            <p:cNvSpPr/>
            <p:nvPr/>
          </p:nvSpPr>
          <p:spPr>
            <a:xfrm>
              <a:off x="3993480" y="2710080"/>
              <a:ext cx="307080" cy="293040"/>
            </a:xfrm>
            <a:custGeom>
              <a:avLst/>
              <a:gdLst/>
              <a:ahLst/>
              <a:cxnLst/>
              <a:rect l="0" t="0" r="r" b="b"/>
              <a:pathLst>
                <a:path w="853" h="814">
                  <a:moveTo>
                    <a:pt x="853" y="180"/>
                  </a:moveTo>
                  <a:cubicBezTo>
                    <a:pt x="853" y="88"/>
                    <a:pt x="775" y="0"/>
                    <a:pt x="619" y="0"/>
                  </a:cubicBezTo>
                  <a:cubicBezTo>
                    <a:pt x="489" y="0"/>
                    <a:pt x="360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5" y="37"/>
                    <a:pt x="269" y="37"/>
                    <a:pt x="282" y="41"/>
                  </a:cubicBezTo>
                  <a:cubicBezTo>
                    <a:pt x="299" y="41"/>
                    <a:pt x="309" y="44"/>
                    <a:pt x="309" y="58"/>
                  </a:cubicBezTo>
                  <a:cubicBezTo>
                    <a:pt x="309" y="64"/>
                    <a:pt x="306" y="68"/>
                    <a:pt x="303" y="81"/>
                  </a:cubicBezTo>
                  <a:cubicBezTo>
                    <a:pt x="249" y="294"/>
                    <a:pt x="196" y="507"/>
                    <a:pt x="143" y="719"/>
                  </a:cubicBezTo>
                  <a:cubicBezTo>
                    <a:pt x="133" y="767"/>
                    <a:pt x="129" y="777"/>
                    <a:pt x="34" y="777"/>
                  </a:cubicBezTo>
                  <a:cubicBezTo>
                    <a:pt x="14" y="777"/>
                    <a:pt x="0" y="777"/>
                    <a:pt x="0" y="801"/>
                  </a:cubicBezTo>
                  <a:cubicBezTo>
                    <a:pt x="0" y="814"/>
                    <a:pt x="14" y="814"/>
                    <a:pt x="20" y="814"/>
                  </a:cubicBezTo>
                  <a:cubicBezTo>
                    <a:pt x="70" y="813"/>
                    <a:pt x="120" y="812"/>
                    <a:pt x="170" y="811"/>
                  </a:cubicBezTo>
                  <a:cubicBezTo>
                    <a:pt x="196" y="811"/>
                    <a:pt x="222" y="811"/>
                    <a:pt x="248" y="811"/>
                  </a:cubicBezTo>
                  <a:cubicBezTo>
                    <a:pt x="272" y="811"/>
                    <a:pt x="299" y="814"/>
                    <a:pt x="323" y="814"/>
                  </a:cubicBezTo>
                  <a:cubicBezTo>
                    <a:pt x="333" y="814"/>
                    <a:pt x="347" y="814"/>
                    <a:pt x="347" y="790"/>
                  </a:cubicBezTo>
                  <a:cubicBezTo>
                    <a:pt x="347" y="777"/>
                    <a:pt x="337" y="777"/>
                    <a:pt x="316" y="777"/>
                  </a:cubicBezTo>
                  <a:cubicBezTo>
                    <a:pt x="272" y="777"/>
                    <a:pt x="238" y="777"/>
                    <a:pt x="238" y="756"/>
                  </a:cubicBezTo>
                  <a:cubicBezTo>
                    <a:pt x="238" y="746"/>
                    <a:pt x="241" y="743"/>
                    <a:pt x="241" y="736"/>
                  </a:cubicBezTo>
                  <a:cubicBezTo>
                    <a:pt x="266" y="637"/>
                    <a:pt x="291" y="537"/>
                    <a:pt x="316" y="438"/>
                  </a:cubicBezTo>
                  <a:cubicBezTo>
                    <a:pt x="383" y="438"/>
                    <a:pt x="450" y="438"/>
                    <a:pt x="517" y="438"/>
                  </a:cubicBezTo>
                  <a:cubicBezTo>
                    <a:pt x="687" y="438"/>
                    <a:pt x="853" y="312"/>
                    <a:pt x="853" y="180"/>
                  </a:cubicBezTo>
                  <a:moveTo>
                    <a:pt x="741" y="153"/>
                  </a:moveTo>
                  <a:cubicBezTo>
                    <a:pt x="741" y="197"/>
                    <a:pt x="717" y="299"/>
                    <a:pt x="673" y="343"/>
                  </a:cubicBezTo>
                  <a:cubicBezTo>
                    <a:pt x="612" y="397"/>
                    <a:pt x="540" y="407"/>
                    <a:pt x="489" y="407"/>
                  </a:cubicBezTo>
                  <a:cubicBezTo>
                    <a:pt x="433" y="407"/>
                    <a:pt x="376" y="407"/>
                    <a:pt x="320" y="407"/>
                  </a:cubicBezTo>
                  <a:cubicBezTo>
                    <a:pt x="347" y="299"/>
                    <a:pt x="374" y="190"/>
                    <a:pt x="401" y="81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4" y="37"/>
                    <a:pt x="543" y="37"/>
                    <a:pt x="581" y="37"/>
                  </a:cubicBezTo>
                  <a:cubicBezTo>
                    <a:pt x="680" y="37"/>
                    <a:pt x="741" y="68"/>
                    <a:pt x="741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87" name="Freeform: Shape 586"/>
            <p:cNvSpPr/>
            <p:nvPr/>
          </p:nvSpPr>
          <p:spPr>
            <a:xfrm>
              <a:off x="4329720" y="2710080"/>
              <a:ext cx="361080" cy="293040"/>
            </a:xfrm>
            <a:custGeom>
              <a:avLst/>
              <a:gdLst/>
              <a:ahLst/>
              <a:cxnLst/>
              <a:rect l="0" t="0" r="r" b="b"/>
              <a:pathLst>
                <a:path w="1003" h="814">
                  <a:moveTo>
                    <a:pt x="1003" y="14"/>
                  </a:moveTo>
                  <a:cubicBezTo>
                    <a:pt x="1003" y="0"/>
                    <a:pt x="993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4" y="2"/>
                    <a:pt x="732" y="1"/>
                    <a:pt x="680" y="0"/>
                  </a:cubicBezTo>
                  <a:cubicBezTo>
                    <a:pt x="670" y="0"/>
                    <a:pt x="659" y="0"/>
                    <a:pt x="659" y="24"/>
                  </a:cubicBezTo>
                  <a:cubicBezTo>
                    <a:pt x="659" y="37"/>
                    <a:pt x="670" y="37"/>
                    <a:pt x="690" y="37"/>
                  </a:cubicBezTo>
                  <a:cubicBezTo>
                    <a:pt x="706" y="38"/>
                    <a:pt x="717" y="37"/>
                    <a:pt x="738" y="41"/>
                  </a:cubicBezTo>
                  <a:cubicBezTo>
                    <a:pt x="758" y="41"/>
                    <a:pt x="768" y="44"/>
                    <a:pt x="768" y="58"/>
                  </a:cubicBezTo>
                  <a:cubicBezTo>
                    <a:pt x="768" y="64"/>
                    <a:pt x="768" y="64"/>
                    <a:pt x="765" y="81"/>
                  </a:cubicBezTo>
                  <a:cubicBezTo>
                    <a:pt x="741" y="179"/>
                    <a:pt x="717" y="276"/>
                    <a:pt x="693" y="373"/>
                  </a:cubicBezTo>
                  <a:cubicBezTo>
                    <a:pt x="572" y="373"/>
                    <a:pt x="451" y="373"/>
                    <a:pt x="330" y="373"/>
                  </a:cubicBezTo>
                  <a:cubicBezTo>
                    <a:pt x="352" y="279"/>
                    <a:pt x="375" y="185"/>
                    <a:pt x="398" y="92"/>
                  </a:cubicBezTo>
                  <a:cubicBezTo>
                    <a:pt x="408" y="47"/>
                    <a:pt x="415" y="37"/>
                    <a:pt x="500" y="37"/>
                  </a:cubicBezTo>
                  <a:cubicBezTo>
                    <a:pt x="530" y="37"/>
                    <a:pt x="540" y="37"/>
                    <a:pt x="540" y="14"/>
                  </a:cubicBezTo>
                  <a:cubicBezTo>
                    <a:pt x="540" y="0"/>
                    <a:pt x="527" y="0"/>
                    <a:pt x="523" y="0"/>
                  </a:cubicBezTo>
                  <a:cubicBezTo>
                    <a:pt x="472" y="1"/>
                    <a:pt x="421" y="2"/>
                    <a:pt x="371" y="3"/>
                  </a:cubicBezTo>
                  <a:cubicBezTo>
                    <a:pt x="320" y="2"/>
                    <a:pt x="269" y="1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2" y="38"/>
                    <a:pt x="252" y="37"/>
                    <a:pt x="272" y="41"/>
                  </a:cubicBezTo>
                  <a:cubicBezTo>
                    <a:pt x="292" y="41"/>
                    <a:pt x="306" y="44"/>
                    <a:pt x="306" y="58"/>
                  </a:cubicBezTo>
                  <a:cubicBezTo>
                    <a:pt x="306" y="64"/>
                    <a:pt x="303" y="68"/>
                    <a:pt x="299" y="81"/>
                  </a:cubicBezTo>
                  <a:cubicBezTo>
                    <a:pt x="246" y="294"/>
                    <a:pt x="193" y="507"/>
                    <a:pt x="139" y="719"/>
                  </a:cubicBezTo>
                  <a:cubicBezTo>
                    <a:pt x="129" y="767"/>
                    <a:pt x="126" y="777"/>
                    <a:pt x="31" y="777"/>
                  </a:cubicBezTo>
                  <a:cubicBezTo>
                    <a:pt x="10" y="777"/>
                    <a:pt x="0" y="777"/>
                    <a:pt x="0" y="801"/>
                  </a:cubicBezTo>
                  <a:cubicBezTo>
                    <a:pt x="0" y="814"/>
                    <a:pt x="11" y="810"/>
                    <a:pt x="17" y="814"/>
                  </a:cubicBezTo>
                  <a:cubicBezTo>
                    <a:pt x="67" y="813"/>
                    <a:pt x="117" y="812"/>
                    <a:pt x="167" y="811"/>
                  </a:cubicBezTo>
                  <a:cubicBezTo>
                    <a:pt x="193" y="811"/>
                    <a:pt x="219" y="811"/>
                    <a:pt x="245" y="811"/>
                  </a:cubicBezTo>
                  <a:cubicBezTo>
                    <a:pt x="269" y="811"/>
                    <a:pt x="296" y="814"/>
                    <a:pt x="320" y="814"/>
                  </a:cubicBezTo>
                  <a:cubicBezTo>
                    <a:pt x="330" y="814"/>
                    <a:pt x="347" y="814"/>
                    <a:pt x="347" y="790"/>
                  </a:cubicBezTo>
                  <a:cubicBezTo>
                    <a:pt x="347" y="777"/>
                    <a:pt x="333" y="777"/>
                    <a:pt x="313" y="777"/>
                  </a:cubicBezTo>
                  <a:cubicBezTo>
                    <a:pt x="269" y="777"/>
                    <a:pt x="235" y="777"/>
                    <a:pt x="235" y="756"/>
                  </a:cubicBezTo>
                  <a:cubicBezTo>
                    <a:pt x="235" y="746"/>
                    <a:pt x="238" y="743"/>
                    <a:pt x="238" y="736"/>
                  </a:cubicBezTo>
                  <a:cubicBezTo>
                    <a:pt x="265" y="626"/>
                    <a:pt x="292" y="517"/>
                    <a:pt x="320" y="407"/>
                  </a:cubicBezTo>
                  <a:cubicBezTo>
                    <a:pt x="441" y="407"/>
                    <a:pt x="562" y="407"/>
                    <a:pt x="683" y="407"/>
                  </a:cubicBezTo>
                  <a:cubicBezTo>
                    <a:pt x="656" y="517"/>
                    <a:pt x="629" y="626"/>
                    <a:pt x="602" y="736"/>
                  </a:cubicBezTo>
                  <a:cubicBezTo>
                    <a:pt x="588" y="777"/>
                    <a:pt x="568" y="777"/>
                    <a:pt x="493" y="777"/>
                  </a:cubicBezTo>
                  <a:cubicBezTo>
                    <a:pt x="472" y="777"/>
                    <a:pt x="462" y="777"/>
                    <a:pt x="462" y="801"/>
                  </a:cubicBezTo>
                  <a:cubicBezTo>
                    <a:pt x="462" y="814"/>
                    <a:pt x="474" y="810"/>
                    <a:pt x="479" y="814"/>
                  </a:cubicBezTo>
                  <a:cubicBezTo>
                    <a:pt x="530" y="813"/>
                    <a:pt x="581" y="812"/>
                    <a:pt x="632" y="811"/>
                  </a:cubicBezTo>
                  <a:cubicBezTo>
                    <a:pt x="657" y="811"/>
                    <a:pt x="682" y="811"/>
                    <a:pt x="707" y="811"/>
                  </a:cubicBezTo>
                  <a:cubicBezTo>
                    <a:pt x="734" y="811"/>
                    <a:pt x="761" y="814"/>
                    <a:pt x="785" y="814"/>
                  </a:cubicBezTo>
                  <a:cubicBezTo>
                    <a:pt x="795" y="814"/>
                    <a:pt x="809" y="814"/>
                    <a:pt x="809" y="790"/>
                  </a:cubicBezTo>
                  <a:cubicBezTo>
                    <a:pt x="809" y="777"/>
                    <a:pt x="799" y="777"/>
                    <a:pt x="775" y="777"/>
                  </a:cubicBezTo>
                  <a:cubicBezTo>
                    <a:pt x="731" y="777"/>
                    <a:pt x="700" y="777"/>
                    <a:pt x="700" y="756"/>
                  </a:cubicBezTo>
                  <a:cubicBezTo>
                    <a:pt x="700" y="746"/>
                    <a:pt x="700" y="743"/>
                    <a:pt x="704" y="736"/>
                  </a:cubicBezTo>
                  <a:cubicBezTo>
                    <a:pt x="757" y="521"/>
                    <a:pt x="810" y="306"/>
                    <a:pt x="863" y="92"/>
                  </a:cubicBezTo>
                  <a:cubicBezTo>
                    <a:pt x="874" y="47"/>
                    <a:pt x="877" y="37"/>
                    <a:pt x="965" y="37"/>
                  </a:cubicBezTo>
                  <a:cubicBezTo>
                    <a:pt x="996" y="37"/>
                    <a:pt x="1003" y="37"/>
                    <a:pt x="1003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88" name="Freeform: Shape 587"/>
            <p:cNvSpPr/>
            <p:nvPr/>
          </p:nvSpPr>
          <p:spPr>
            <a:xfrm>
              <a:off x="4720320" y="2711160"/>
              <a:ext cx="311040" cy="291960"/>
            </a:xfrm>
            <a:custGeom>
              <a:avLst/>
              <a:gdLst/>
              <a:ahLst/>
              <a:cxnLst/>
              <a:rect l="0" t="0" r="r" b="b"/>
              <a:pathLst>
                <a:path w="864" h="811">
                  <a:moveTo>
                    <a:pt x="863" y="34"/>
                  </a:moveTo>
                  <a:cubicBezTo>
                    <a:pt x="867" y="0"/>
                    <a:pt x="863" y="0"/>
                    <a:pt x="833" y="0"/>
                  </a:cubicBezTo>
                  <a:cubicBezTo>
                    <a:pt x="631" y="0"/>
                    <a:pt x="429" y="0"/>
                    <a:pt x="228" y="0"/>
                  </a:cubicBezTo>
                  <a:cubicBezTo>
                    <a:pt x="204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72" y="37"/>
                    <a:pt x="306" y="37"/>
                    <a:pt x="306" y="58"/>
                  </a:cubicBezTo>
                  <a:cubicBezTo>
                    <a:pt x="306" y="64"/>
                    <a:pt x="306" y="64"/>
                    <a:pt x="299" y="88"/>
                  </a:cubicBezTo>
                  <a:cubicBezTo>
                    <a:pt x="246" y="297"/>
                    <a:pt x="193" y="507"/>
                    <a:pt x="139" y="716"/>
                  </a:cubicBezTo>
                  <a:cubicBezTo>
                    <a:pt x="129" y="763"/>
                    <a:pt x="126" y="773"/>
                    <a:pt x="31" y="773"/>
                  </a:cubicBezTo>
                  <a:cubicBezTo>
                    <a:pt x="14" y="773"/>
                    <a:pt x="0" y="773"/>
                    <a:pt x="0" y="797"/>
                  </a:cubicBezTo>
                  <a:cubicBezTo>
                    <a:pt x="0" y="811"/>
                    <a:pt x="10" y="811"/>
                    <a:pt x="31" y="811"/>
                  </a:cubicBezTo>
                  <a:cubicBezTo>
                    <a:pt x="238" y="811"/>
                    <a:pt x="445" y="811"/>
                    <a:pt x="653" y="811"/>
                  </a:cubicBezTo>
                  <a:cubicBezTo>
                    <a:pt x="680" y="811"/>
                    <a:pt x="680" y="807"/>
                    <a:pt x="690" y="790"/>
                  </a:cubicBezTo>
                  <a:cubicBezTo>
                    <a:pt x="726" y="704"/>
                    <a:pt x="763" y="618"/>
                    <a:pt x="799" y="533"/>
                  </a:cubicBezTo>
                  <a:cubicBezTo>
                    <a:pt x="802" y="526"/>
                    <a:pt x="803" y="521"/>
                    <a:pt x="806" y="516"/>
                  </a:cubicBezTo>
                  <a:cubicBezTo>
                    <a:pt x="801" y="511"/>
                    <a:pt x="806" y="502"/>
                    <a:pt x="792" y="502"/>
                  </a:cubicBezTo>
                  <a:cubicBezTo>
                    <a:pt x="778" y="502"/>
                    <a:pt x="778" y="509"/>
                    <a:pt x="775" y="516"/>
                  </a:cubicBezTo>
                  <a:cubicBezTo>
                    <a:pt x="697" y="692"/>
                    <a:pt x="653" y="773"/>
                    <a:pt x="449" y="773"/>
                  </a:cubicBezTo>
                  <a:cubicBezTo>
                    <a:pt x="391" y="773"/>
                    <a:pt x="333" y="773"/>
                    <a:pt x="275" y="773"/>
                  </a:cubicBezTo>
                  <a:cubicBezTo>
                    <a:pt x="258" y="773"/>
                    <a:pt x="255" y="773"/>
                    <a:pt x="248" y="773"/>
                  </a:cubicBezTo>
                  <a:cubicBezTo>
                    <a:pt x="238" y="770"/>
                    <a:pt x="231" y="770"/>
                    <a:pt x="231" y="760"/>
                  </a:cubicBezTo>
                  <a:cubicBezTo>
                    <a:pt x="231" y="756"/>
                    <a:pt x="231" y="753"/>
                    <a:pt x="238" y="733"/>
                  </a:cubicBezTo>
                  <a:cubicBezTo>
                    <a:pt x="265" y="624"/>
                    <a:pt x="292" y="516"/>
                    <a:pt x="320" y="407"/>
                  </a:cubicBezTo>
                  <a:cubicBezTo>
                    <a:pt x="359" y="407"/>
                    <a:pt x="399" y="407"/>
                    <a:pt x="438" y="407"/>
                  </a:cubicBezTo>
                  <a:cubicBezTo>
                    <a:pt x="540" y="407"/>
                    <a:pt x="540" y="431"/>
                    <a:pt x="540" y="461"/>
                  </a:cubicBezTo>
                  <a:cubicBezTo>
                    <a:pt x="540" y="472"/>
                    <a:pt x="540" y="485"/>
                    <a:pt x="530" y="519"/>
                  </a:cubicBezTo>
                  <a:cubicBezTo>
                    <a:pt x="530" y="526"/>
                    <a:pt x="527" y="529"/>
                    <a:pt x="527" y="533"/>
                  </a:cubicBezTo>
                  <a:cubicBezTo>
                    <a:pt x="527" y="539"/>
                    <a:pt x="534" y="546"/>
                    <a:pt x="544" y="546"/>
                  </a:cubicBezTo>
                  <a:cubicBezTo>
                    <a:pt x="554" y="546"/>
                    <a:pt x="557" y="539"/>
                    <a:pt x="561" y="522"/>
                  </a:cubicBezTo>
                  <a:cubicBezTo>
                    <a:pt x="584" y="430"/>
                    <a:pt x="606" y="337"/>
                    <a:pt x="629" y="244"/>
                  </a:cubicBezTo>
                  <a:cubicBezTo>
                    <a:pt x="629" y="237"/>
                    <a:pt x="622" y="231"/>
                    <a:pt x="615" y="231"/>
                  </a:cubicBezTo>
                  <a:cubicBezTo>
                    <a:pt x="605" y="231"/>
                    <a:pt x="602" y="237"/>
                    <a:pt x="598" y="251"/>
                  </a:cubicBezTo>
                  <a:cubicBezTo>
                    <a:pt x="574" y="343"/>
                    <a:pt x="551" y="370"/>
                    <a:pt x="442" y="370"/>
                  </a:cubicBezTo>
                  <a:cubicBezTo>
                    <a:pt x="404" y="370"/>
                    <a:pt x="367" y="370"/>
                    <a:pt x="330" y="370"/>
                  </a:cubicBezTo>
                  <a:cubicBezTo>
                    <a:pt x="354" y="275"/>
                    <a:pt x="377" y="180"/>
                    <a:pt x="401" y="85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22" y="37"/>
                    <a:pt x="579" y="37"/>
                    <a:pt x="636" y="37"/>
                  </a:cubicBezTo>
                  <a:cubicBezTo>
                    <a:pt x="778" y="37"/>
                    <a:pt x="816" y="71"/>
                    <a:pt x="816" y="170"/>
                  </a:cubicBezTo>
                  <a:cubicBezTo>
                    <a:pt x="816" y="197"/>
                    <a:pt x="816" y="200"/>
                    <a:pt x="812" y="234"/>
                  </a:cubicBezTo>
                  <a:cubicBezTo>
                    <a:pt x="812" y="241"/>
                    <a:pt x="809" y="248"/>
                    <a:pt x="809" y="254"/>
                  </a:cubicBezTo>
                  <a:cubicBezTo>
                    <a:pt x="809" y="261"/>
                    <a:pt x="812" y="268"/>
                    <a:pt x="823" y="268"/>
                  </a:cubicBezTo>
                  <a:cubicBezTo>
                    <a:pt x="836" y="268"/>
                    <a:pt x="840" y="261"/>
                    <a:pt x="840" y="237"/>
                  </a:cubicBezTo>
                  <a:cubicBezTo>
                    <a:pt x="848" y="170"/>
                    <a:pt x="855" y="102"/>
                    <a:pt x="863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89" name="Freeform: Shape 588"/>
            <p:cNvSpPr/>
            <p:nvPr/>
          </p:nvSpPr>
          <p:spPr>
            <a:xfrm>
              <a:off x="5087160" y="2682000"/>
              <a:ext cx="99000" cy="427320"/>
            </a:xfrm>
            <a:custGeom>
              <a:avLst/>
              <a:gdLst/>
              <a:ahLst/>
              <a:cxnLst/>
              <a:rect l="0" t="0" r="r" b="b"/>
              <a:pathLst>
                <a:path w="275" h="1187">
                  <a:moveTo>
                    <a:pt x="275" y="1174"/>
                  </a:moveTo>
                  <a:cubicBezTo>
                    <a:pt x="275" y="1170"/>
                    <a:pt x="272" y="1167"/>
                    <a:pt x="272" y="1163"/>
                  </a:cubicBezTo>
                  <a:cubicBezTo>
                    <a:pt x="146" y="1072"/>
                    <a:pt x="65" y="834"/>
                    <a:pt x="65" y="645"/>
                  </a:cubicBezTo>
                  <a:cubicBezTo>
                    <a:pt x="65" y="611"/>
                    <a:pt x="65" y="577"/>
                    <a:pt x="65" y="543"/>
                  </a:cubicBezTo>
                  <a:cubicBezTo>
                    <a:pt x="65" y="353"/>
                    <a:pt x="146" y="115"/>
                    <a:pt x="272" y="24"/>
                  </a:cubicBezTo>
                  <a:cubicBezTo>
                    <a:pt x="272" y="20"/>
                    <a:pt x="275" y="17"/>
                    <a:pt x="275" y="14"/>
                  </a:cubicBezTo>
                  <a:cubicBezTo>
                    <a:pt x="275" y="7"/>
                    <a:pt x="269" y="0"/>
                    <a:pt x="265" y="0"/>
                  </a:cubicBezTo>
                  <a:cubicBezTo>
                    <a:pt x="262" y="0"/>
                    <a:pt x="261" y="2"/>
                    <a:pt x="258" y="3"/>
                  </a:cubicBezTo>
                  <a:cubicBezTo>
                    <a:pt x="126" y="102"/>
                    <a:pt x="0" y="339"/>
                    <a:pt x="0" y="543"/>
                  </a:cubicBezTo>
                  <a:cubicBezTo>
                    <a:pt x="0" y="577"/>
                    <a:pt x="0" y="611"/>
                    <a:pt x="0" y="645"/>
                  </a:cubicBezTo>
                  <a:cubicBezTo>
                    <a:pt x="0" y="848"/>
                    <a:pt x="126" y="1085"/>
                    <a:pt x="258" y="1184"/>
                  </a:cubicBezTo>
                  <a:cubicBezTo>
                    <a:pt x="261" y="1185"/>
                    <a:pt x="262" y="1187"/>
                    <a:pt x="265" y="1187"/>
                  </a:cubicBezTo>
                  <a:cubicBezTo>
                    <a:pt x="269" y="1187"/>
                    <a:pt x="275" y="1180"/>
                    <a:pt x="275" y="11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90" name="Freeform: Shape 589"/>
            <p:cNvSpPr/>
            <p:nvPr/>
          </p:nvSpPr>
          <p:spPr>
            <a:xfrm>
              <a:off x="5217120" y="2813760"/>
              <a:ext cx="198360" cy="277200"/>
            </a:xfrm>
            <a:custGeom>
              <a:avLst/>
              <a:gdLst/>
              <a:ahLst/>
              <a:cxnLst/>
              <a:rect l="0" t="0" r="r" b="b"/>
              <a:pathLst>
                <a:path w="551" h="770">
                  <a:moveTo>
                    <a:pt x="551" y="54"/>
                  </a:moveTo>
                  <a:cubicBezTo>
                    <a:pt x="551" y="34"/>
                    <a:pt x="537" y="24"/>
                    <a:pt x="517" y="24"/>
                  </a:cubicBezTo>
                  <a:cubicBezTo>
                    <a:pt x="503" y="24"/>
                    <a:pt x="472" y="31"/>
                    <a:pt x="466" y="75"/>
                  </a:cubicBezTo>
                  <a:cubicBezTo>
                    <a:pt x="445" y="31"/>
                    <a:pt x="404" y="0"/>
                    <a:pt x="354" y="0"/>
                  </a:cubicBezTo>
                  <a:cubicBezTo>
                    <a:pt x="218" y="0"/>
                    <a:pt x="71" y="166"/>
                    <a:pt x="71" y="336"/>
                  </a:cubicBezTo>
                  <a:cubicBezTo>
                    <a:pt x="71" y="455"/>
                    <a:pt x="143" y="526"/>
                    <a:pt x="231" y="526"/>
                  </a:cubicBezTo>
                  <a:cubicBezTo>
                    <a:pt x="299" y="526"/>
                    <a:pt x="357" y="468"/>
                    <a:pt x="367" y="455"/>
                  </a:cubicBezTo>
                  <a:cubicBezTo>
                    <a:pt x="368" y="456"/>
                    <a:pt x="369" y="457"/>
                    <a:pt x="371" y="458"/>
                  </a:cubicBezTo>
                  <a:cubicBezTo>
                    <a:pt x="357" y="510"/>
                    <a:pt x="343" y="562"/>
                    <a:pt x="330" y="614"/>
                  </a:cubicBezTo>
                  <a:cubicBezTo>
                    <a:pt x="326" y="624"/>
                    <a:pt x="286" y="743"/>
                    <a:pt x="156" y="743"/>
                  </a:cubicBezTo>
                  <a:cubicBezTo>
                    <a:pt x="136" y="743"/>
                    <a:pt x="95" y="743"/>
                    <a:pt x="61" y="729"/>
                  </a:cubicBezTo>
                  <a:cubicBezTo>
                    <a:pt x="99" y="719"/>
                    <a:pt x="112" y="689"/>
                    <a:pt x="112" y="668"/>
                  </a:cubicBezTo>
                  <a:cubicBezTo>
                    <a:pt x="112" y="651"/>
                    <a:pt x="99" y="628"/>
                    <a:pt x="65" y="628"/>
                  </a:cubicBezTo>
                  <a:cubicBezTo>
                    <a:pt x="41" y="628"/>
                    <a:pt x="0" y="648"/>
                    <a:pt x="0" y="695"/>
                  </a:cubicBezTo>
                  <a:cubicBezTo>
                    <a:pt x="0" y="746"/>
                    <a:pt x="44" y="770"/>
                    <a:pt x="160" y="770"/>
                  </a:cubicBezTo>
                  <a:cubicBezTo>
                    <a:pt x="309" y="770"/>
                    <a:pt x="394" y="675"/>
                    <a:pt x="415" y="604"/>
                  </a:cubicBezTo>
                  <a:cubicBezTo>
                    <a:pt x="459" y="427"/>
                    <a:pt x="503" y="251"/>
                    <a:pt x="547" y="75"/>
                  </a:cubicBezTo>
                  <a:cubicBezTo>
                    <a:pt x="547" y="68"/>
                    <a:pt x="551" y="64"/>
                    <a:pt x="551" y="54"/>
                  </a:cubicBezTo>
                  <a:moveTo>
                    <a:pt x="452" y="129"/>
                  </a:moveTo>
                  <a:cubicBezTo>
                    <a:pt x="452" y="132"/>
                    <a:pt x="449" y="139"/>
                    <a:pt x="449" y="146"/>
                  </a:cubicBezTo>
                  <a:cubicBezTo>
                    <a:pt x="429" y="222"/>
                    <a:pt x="410" y="297"/>
                    <a:pt x="391" y="373"/>
                  </a:cubicBezTo>
                  <a:cubicBezTo>
                    <a:pt x="384" y="404"/>
                    <a:pt x="357" y="434"/>
                    <a:pt x="330" y="455"/>
                  </a:cubicBezTo>
                  <a:cubicBezTo>
                    <a:pt x="306" y="478"/>
                    <a:pt x="269" y="499"/>
                    <a:pt x="235" y="499"/>
                  </a:cubicBezTo>
                  <a:cubicBezTo>
                    <a:pt x="173" y="499"/>
                    <a:pt x="156" y="438"/>
                    <a:pt x="156" y="390"/>
                  </a:cubicBezTo>
                  <a:cubicBezTo>
                    <a:pt x="156" y="332"/>
                    <a:pt x="190" y="190"/>
                    <a:pt x="221" y="132"/>
                  </a:cubicBezTo>
                  <a:cubicBezTo>
                    <a:pt x="255" y="71"/>
                    <a:pt x="306" y="24"/>
                    <a:pt x="357" y="24"/>
                  </a:cubicBezTo>
                  <a:cubicBezTo>
                    <a:pt x="435" y="24"/>
                    <a:pt x="452" y="122"/>
                    <a:pt x="452" y="1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91" name="Freeform: Shape 590"/>
            <p:cNvSpPr/>
            <p:nvPr/>
          </p:nvSpPr>
          <p:spPr>
            <a:xfrm>
              <a:off x="5464080" y="2958120"/>
              <a:ext cx="45360" cy="45360"/>
            </a:xfrm>
            <a:custGeom>
              <a:avLst/>
              <a:gdLst/>
              <a:ahLst/>
              <a:cxnLst/>
              <a:rect l="0" t="0" r="r" b="b"/>
              <a:pathLst>
                <a:path w="126" h="126">
                  <a:moveTo>
                    <a:pt x="126" y="61"/>
                  </a:moveTo>
                  <a:cubicBezTo>
                    <a:pt x="126" y="27"/>
                    <a:pt x="97" y="0"/>
                    <a:pt x="61" y="0"/>
                  </a:cubicBezTo>
                  <a:cubicBezTo>
                    <a:pt x="25" y="0"/>
                    <a:pt x="0" y="27"/>
                    <a:pt x="0" y="61"/>
                  </a:cubicBezTo>
                  <a:cubicBezTo>
                    <a:pt x="0" y="95"/>
                    <a:pt x="25" y="126"/>
                    <a:pt x="61" y="126"/>
                  </a:cubicBezTo>
                  <a:cubicBezTo>
                    <a:pt x="97" y="126"/>
                    <a:pt x="126" y="95"/>
                    <a:pt x="126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9360" rIns="36000" bIns="936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92" name="Freeform: Shape 591"/>
            <p:cNvSpPr/>
            <p:nvPr/>
          </p:nvSpPr>
          <p:spPr>
            <a:xfrm>
              <a:off x="5553360" y="2813760"/>
              <a:ext cx="196920" cy="277200"/>
            </a:xfrm>
            <a:custGeom>
              <a:avLst/>
              <a:gdLst/>
              <a:ahLst/>
              <a:cxnLst/>
              <a:rect l="0" t="0" r="r" b="b"/>
              <a:pathLst>
                <a:path w="547" h="770">
                  <a:moveTo>
                    <a:pt x="547" y="54"/>
                  </a:moveTo>
                  <a:cubicBezTo>
                    <a:pt x="547" y="34"/>
                    <a:pt x="534" y="24"/>
                    <a:pt x="513" y="24"/>
                  </a:cubicBezTo>
                  <a:cubicBezTo>
                    <a:pt x="500" y="24"/>
                    <a:pt x="469" y="31"/>
                    <a:pt x="462" y="75"/>
                  </a:cubicBezTo>
                  <a:cubicBezTo>
                    <a:pt x="442" y="31"/>
                    <a:pt x="401" y="0"/>
                    <a:pt x="350" y="0"/>
                  </a:cubicBezTo>
                  <a:cubicBezTo>
                    <a:pt x="214" y="0"/>
                    <a:pt x="68" y="166"/>
                    <a:pt x="68" y="336"/>
                  </a:cubicBezTo>
                  <a:cubicBezTo>
                    <a:pt x="68" y="455"/>
                    <a:pt x="139" y="526"/>
                    <a:pt x="228" y="526"/>
                  </a:cubicBezTo>
                  <a:cubicBezTo>
                    <a:pt x="296" y="526"/>
                    <a:pt x="354" y="468"/>
                    <a:pt x="364" y="455"/>
                  </a:cubicBezTo>
                  <a:cubicBezTo>
                    <a:pt x="365" y="456"/>
                    <a:pt x="366" y="457"/>
                    <a:pt x="367" y="458"/>
                  </a:cubicBezTo>
                  <a:cubicBezTo>
                    <a:pt x="354" y="510"/>
                    <a:pt x="340" y="562"/>
                    <a:pt x="326" y="614"/>
                  </a:cubicBezTo>
                  <a:cubicBezTo>
                    <a:pt x="323" y="624"/>
                    <a:pt x="282" y="743"/>
                    <a:pt x="156" y="743"/>
                  </a:cubicBezTo>
                  <a:cubicBezTo>
                    <a:pt x="133" y="743"/>
                    <a:pt x="92" y="743"/>
                    <a:pt x="58" y="729"/>
                  </a:cubicBezTo>
                  <a:cubicBezTo>
                    <a:pt x="95" y="719"/>
                    <a:pt x="109" y="689"/>
                    <a:pt x="109" y="668"/>
                  </a:cubicBezTo>
                  <a:cubicBezTo>
                    <a:pt x="109" y="651"/>
                    <a:pt x="95" y="628"/>
                    <a:pt x="61" y="628"/>
                  </a:cubicBezTo>
                  <a:cubicBezTo>
                    <a:pt x="37" y="628"/>
                    <a:pt x="0" y="648"/>
                    <a:pt x="0" y="695"/>
                  </a:cubicBezTo>
                  <a:cubicBezTo>
                    <a:pt x="0" y="746"/>
                    <a:pt x="41" y="770"/>
                    <a:pt x="156" y="770"/>
                  </a:cubicBezTo>
                  <a:cubicBezTo>
                    <a:pt x="306" y="770"/>
                    <a:pt x="391" y="675"/>
                    <a:pt x="411" y="604"/>
                  </a:cubicBezTo>
                  <a:cubicBezTo>
                    <a:pt x="455" y="427"/>
                    <a:pt x="500" y="251"/>
                    <a:pt x="544" y="75"/>
                  </a:cubicBezTo>
                  <a:cubicBezTo>
                    <a:pt x="544" y="68"/>
                    <a:pt x="547" y="64"/>
                    <a:pt x="547" y="54"/>
                  </a:cubicBezTo>
                  <a:moveTo>
                    <a:pt x="449" y="129"/>
                  </a:moveTo>
                  <a:cubicBezTo>
                    <a:pt x="449" y="132"/>
                    <a:pt x="445" y="139"/>
                    <a:pt x="445" y="146"/>
                  </a:cubicBezTo>
                  <a:cubicBezTo>
                    <a:pt x="426" y="222"/>
                    <a:pt x="407" y="297"/>
                    <a:pt x="388" y="373"/>
                  </a:cubicBezTo>
                  <a:cubicBezTo>
                    <a:pt x="381" y="404"/>
                    <a:pt x="354" y="434"/>
                    <a:pt x="326" y="455"/>
                  </a:cubicBezTo>
                  <a:cubicBezTo>
                    <a:pt x="303" y="478"/>
                    <a:pt x="265" y="499"/>
                    <a:pt x="231" y="499"/>
                  </a:cubicBezTo>
                  <a:cubicBezTo>
                    <a:pt x="170" y="499"/>
                    <a:pt x="153" y="438"/>
                    <a:pt x="153" y="390"/>
                  </a:cubicBezTo>
                  <a:cubicBezTo>
                    <a:pt x="153" y="332"/>
                    <a:pt x="187" y="190"/>
                    <a:pt x="218" y="132"/>
                  </a:cubicBezTo>
                  <a:cubicBezTo>
                    <a:pt x="252" y="71"/>
                    <a:pt x="303" y="24"/>
                    <a:pt x="354" y="24"/>
                  </a:cubicBezTo>
                  <a:cubicBezTo>
                    <a:pt x="432" y="24"/>
                    <a:pt x="449" y="122"/>
                    <a:pt x="449" y="1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93" name="Freeform: Shape 592"/>
            <p:cNvSpPr/>
            <p:nvPr/>
          </p:nvSpPr>
          <p:spPr>
            <a:xfrm>
              <a:off x="5787360" y="2682000"/>
              <a:ext cx="99000" cy="427320"/>
            </a:xfrm>
            <a:custGeom>
              <a:avLst/>
              <a:gdLst/>
              <a:ahLst/>
              <a:cxnLst/>
              <a:rect l="0" t="0" r="r" b="b"/>
              <a:pathLst>
                <a:path w="275" h="1187">
                  <a:moveTo>
                    <a:pt x="275" y="645"/>
                  </a:moveTo>
                  <a:cubicBezTo>
                    <a:pt x="275" y="611"/>
                    <a:pt x="275" y="577"/>
                    <a:pt x="275" y="543"/>
                  </a:cubicBezTo>
                  <a:cubicBezTo>
                    <a:pt x="275" y="339"/>
                    <a:pt x="150" y="102"/>
                    <a:pt x="17" y="3"/>
                  </a:cubicBezTo>
                  <a:cubicBezTo>
                    <a:pt x="15" y="2"/>
                    <a:pt x="14" y="0"/>
                    <a:pt x="10" y="0"/>
                  </a:cubicBezTo>
                  <a:cubicBezTo>
                    <a:pt x="3" y="0"/>
                    <a:pt x="0" y="7"/>
                    <a:pt x="0" y="14"/>
                  </a:cubicBezTo>
                  <a:cubicBezTo>
                    <a:pt x="0" y="17"/>
                    <a:pt x="0" y="20"/>
                    <a:pt x="3" y="24"/>
                  </a:cubicBezTo>
                  <a:cubicBezTo>
                    <a:pt x="129" y="115"/>
                    <a:pt x="211" y="353"/>
                    <a:pt x="211" y="543"/>
                  </a:cubicBezTo>
                  <a:cubicBezTo>
                    <a:pt x="211" y="577"/>
                    <a:pt x="211" y="611"/>
                    <a:pt x="211" y="645"/>
                  </a:cubicBezTo>
                  <a:cubicBezTo>
                    <a:pt x="211" y="834"/>
                    <a:pt x="129" y="1072"/>
                    <a:pt x="3" y="1163"/>
                  </a:cubicBezTo>
                  <a:cubicBezTo>
                    <a:pt x="0" y="1167"/>
                    <a:pt x="0" y="1170"/>
                    <a:pt x="0" y="1174"/>
                  </a:cubicBezTo>
                  <a:cubicBezTo>
                    <a:pt x="0" y="1180"/>
                    <a:pt x="3" y="1187"/>
                    <a:pt x="10" y="1187"/>
                  </a:cubicBezTo>
                  <a:cubicBezTo>
                    <a:pt x="14" y="1187"/>
                    <a:pt x="15" y="1185"/>
                    <a:pt x="17" y="1184"/>
                  </a:cubicBezTo>
                  <a:cubicBezTo>
                    <a:pt x="150" y="1085"/>
                    <a:pt x="275" y="848"/>
                    <a:pt x="275" y="6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594" name="TextBox 593"/>
          <p:cNvSpPr txBox="1"/>
          <p:nvPr/>
        </p:nvSpPr>
        <p:spPr>
          <a:xfrm>
            <a:off x="72720" y="3035880"/>
            <a:ext cx="1528200" cy="7016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600" b="0" strike="noStrike" spc="-1">
                <a:solidFill>
                  <a:srgbClr val="000000"/>
                </a:solidFill>
                <a:latin typeface="Times New Roman"/>
              </a:rPr>
              <a:t>Suy ra: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595" name="Group 594"/>
          <p:cNvGrpSpPr/>
          <p:nvPr/>
        </p:nvGrpSpPr>
        <p:grpSpPr>
          <a:xfrm>
            <a:off x="600840" y="3755880"/>
            <a:ext cx="8915760" cy="887760"/>
            <a:chOff x="600840" y="3755880"/>
            <a:chExt cx="8915760" cy="887760"/>
          </a:xfrm>
        </p:grpSpPr>
        <p:sp>
          <p:nvSpPr>
            <p:cNvPr id="596" name="Freeform: Shape 595"/>
            <p:cNvSpPr/>
            <p:nvPr/>
          </p:nvSpPr>
          <p:spPr>
            <a:xfrm>
              <a:off x="620280" y="3765600"/>
              <a:ext cx="362160" cy="293400"/>
            </a:xfrm>
            <a:custGeom>
              <a:avLst/>
              <a:gdLst/>
              <a:ahLst/>
              <a:cxnLst/>
              <a:rect l="0" t="0" r="r" b="b"/>
              <a:pathLst>
                <a:path w="1006" h="815">
                  <a:moveTo>
                    <a:pt x="1006" y="14"/>
                  </a:moveTo>
                  <a:cubicBezTo>
                    <a:pt x="1006" y="0"/>
                    <a:pt x="993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4" y="2"/>
                    <a:pt x="732" y="1"/>
                    <a:pt x="680" y="0"/>
                  </a:cubicBezTo>
                  <a:cubicBezTo>
                    <a:pt x="673" y="0"/>
                    <a:pt x="660" y="0"/>
                    <a:pt x="660" y="24"/>
                  </a:cubicBezTo>
                  <a:cubicBezTo>
                    <a:pt x="660" y="37"/>
                    <a:pt x="670" y="37"/>
                    <a:pt x="694" y="37"/>
                  </a:cubicBezTo>
                  <a:cubicBezTo>
                    <a:pt x="708" y="38"/>
                    <a:pt x="717" y="37"/>
                    <a:pt x="738" y="41"/>
                  </a:cubicBezTo>
                  <a:cubicBezTo>
                    <a:pt x="758" y="41"/>
                    <a:pt x="768" y="44"/>
                    <a:pt x="768" y="58"/>
                  </a:cubicBezTo>
                  <a:cubicBezTo>
                    <a:pt x="768" y="65"/>
                    <a:pt x="768" y="65"/>
                    <a:pt x="765" y="81"/>
                  </a:cubicBezTo>
                  <a:cubicBezTo>
                    <a:pt x="741" y="178"/>
                    <a:pt x="717" y="274"/>
                    <a:pt x="694" y="370"/>
                  </a:cubicBezTo>
                  <a:cubicBezTo>
                    <a:pt x="572" y="370"/>
                    <a:pt x="451" y="370"/>
                    <a:pt x="330" y="370"/>
                  </a:cubicBezTo>
                  <a:cubicBezTo>
                    <a:pt x="352" y="277"/>
                    <a:pt x="375" y="184"/>
                    <a:pt x="398" y="92"/>
                  </a:cubicBezTo>
                  <a:cubicBezTo>
                    <a:pt x="411" y="48"/>
                    <a:pt x="415" y="37"/>
                    <a:pt x="500" y="37"/>
                  </a:cubicBezTo>
                  <a:cubicBezTo>
                    <a:pt x="530" y="37"/>
                    <a:pt x="541" y="37"/>
                    <a:pt x="541" y="14"/>
                  </a:cubicBezTo>
                  <a:cubicBezTo>
                    <a:pt x="541" y="0"/>
                    <a:pt x="527" y="0"/>
                    <a:pt x="524" y="0"/>
                  </a:cubicBezTo>
                  <a:cubicBezTo>
                    <a:pt x="473" y="1"/>
                    <a:pt x="422" y="2"/>
                    <a:pt x="371" y="3"/>
                  </a:cubicBezTo>
                  <a:cubicBezTo>
                    <a:pt x="320" y="2"/>
                    <a:pt x="269" y="1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3" y="38"/>
                    <a:pt x="252" y="37"/>
                    <a:pt x="272" y="41"/>
                  </a:cubicBezTo>
                  <a:cubicBezTo>
                    <a:pt x="292" y="41"/>
                    <a:pt x="306" y="44"/>
                    <a:pt x="306" y="58"/>
                  </a:cubicBezTo>
                  <a:cubicBezTo>
                    <a:pt x="306" y="65"/>
                    <a:pt x="303" y="68"/>
                    <a:pt x="299" y="81"/>
                  </a:cubicBezTo>
                  <a:cubicBezTo>
                    <a:pt x="246" y="294"/>
                    <a:pt x="193" y="507"/>
                    <a:pt x="139" y="720"/>
                  </a:cubicBezTo>
                  <a:cubicBezTo>
                    <a:pt x="129" y="767"/>
                    <a:pt x="126" y="778"/>
                    <a:pt x="31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1" y="810"/>
                    <a:pt x="17" y="815"/>
                  </a:cubicBezTo>
                  <a:cubicBezTo>
                    <a:pt x="67" y="813"/>
                    <a:pt x="117" y="810"/>
                    <a:pt x="167" y="808"/>
                  </a:cubicBezTo>
                  <a:cubicBezTo>
                    <a:pt x="193" y="809"/>
                    <a:pt x="219" y="810"/>
                    <a:pt x="245" y="812"/>
                  </a:cubicBezTo>
                  <a:cubicBezTo>
                    <a:pt x="269" y="812"/>
                    <a:pt x="296" y="815"/>
                    <a:pt x="323" y="815"/>
                  </a:cubicBezTo>
                  <a:cubicBezTo>
                    <a:pt x="330" y="815"/>
                    <a:pt x="347" y="815"/>
                    <a:pt x="347" y="791"/>
                  </a:cubicBezTo>
                  <a:cubicBezTo>
                    <a:pt x="347" y="778"/>
                    <a:pt x="333" y="778"/>
                    <a:pt x="313" y="778"/>
                  </a:cubicBezTo>
                  <a:cubicBezTo>
                    <a:pt x="269" y="778"/>
                    <a:pt x="235" y="778"/>
                    <a:pt x="235" y="754"/>
                  </a:cubicBezTo>
                  <a:cubicBezTo>
                    <a:pt x="235" y="747"/>
                    <a:pt x="238" y="740"/>
                    <a:pt x="238" y="733"/>
                  </a:cubicBezTo>
                  <a:cubicBezTo>
                    <a:pt x="265" y="625"/>
                    <a:pt x="292" y="516"/>
                    <a:pt x="320" y="407"/>
                  </a:cubicBezTo>
                  <a:cubicBezTo>
                    <a:pt x="441" y="407"/>
                    <a:pt x="562" y="407"/>
                    <a:pt x="683" y="407"/>
                  </a:cubicBezTo>
                  <a:cubicBezTo>
                    <a:pt x="656" y="517"/>
                    <a:pt x="629" y="627"/>
                    <a:pt x="602" y="737"/>
                  </a:cubicBezTo>
                  <a:cubicBezTo>
                    <a:pt x="588" y="774"/>
                    <a:pt x="568" y="778"/>
                    <a:pt x="493" y="778"/>
                  </a:cubicBezTo>
                  <a:cubicBezTo>
                    <a:pt x="476" y="778"/>
                    <a:pt x="462" y="778"/>
                    <a:pt x="462" y="801"/>
                  </a:cubicBezTo>
                  <a:cubicBezTo>
                    <a:pt x="462" y="815"/>
                    <a:pt x="474" y="810"/>
                    <a:pt x="479" y="815"/>
                  </a:cubicBezTo>
                  <a:cubicBezTo>
                    <a:pt x="530" y="813"/>
                    <a:pt x="581" y="810"/>
                    <a:pt x="632" y="808"/>
                  </a:cubicBezTo>
                  <a:cubicBezTo>
                    <a:pt x="657" y="809"/>
                    <a:pt x="682" y="810"/>
                    <a:pt x="707" y="812"/>
                  </a:cubicBezTo>
                  <a:cubicBezTo>
                    <a:pt x="734" y="812"/>
                    <a:pt x="762" y="815"/>
                    <a:pt x="785" y="815"/>
                  </a:cubicBezTo>
                  <a:cubicBezTo>
                    <a:pt x="796" y="815"/>
                    <a:pt x="809" y="815"/>
                    <a:pt x="809" y="791"/>
                  </a:cubicBezTo>
                  <a:cubicBezTo>
                    <a:pt x="809" y="778"/>
                    <a:pt x="799" y="778"/>
                    <a:pt x="775" y="778"/>
                  </a:cubicBezTo>
                  <a:cubicBezTo>
                    <a:pt x="731" y="778"/>
                    <a:pt x="700" y="778"/>
                    <a:pt x="700" y="754"/>
                  </a:cubicBezTo>
                  <a:cubicBezTo>
                    <a:pt x="700" y="747"/>
                    <a:pt x="700" y="740"/>
                    <a:pt x="704" y="733"/>
                  </a:cubicBezTo>
                  <a:cubicBezTo>
                    <a:pt x="757" y="520"/>
                    <a:pt x="810" y="306"/>
                    <a:pt x="863" y="92"/>
                  </a:cubicBezTo>
                  <a:cubicBezTo>
                    <a:pt x="874" y="48"/>
                    <a:pt x="877" y="37"/>
                    <a:pt x="965" y="37"/>
                  </a:cubicBezTo>
                  <a:cubicBezTo>
                    <a:pt x="996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97" name="Freeform: Shape 596"/>
            <p:cNvSpPr/>
            <p:nvPr/>
          </p:nvSpPr>
          <p:spPr>
            <a:xfrm>
              <a:off x="1010880" y="376560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80"/>
                  </a:moveTo>
                  <a:cubicBezTo>
                    <a:pt x="853" y="88"/>
                    <a:pt x="775" y="0"/>
                    <a:pt x="619" y="0"/>
                  </a:cubicBezTo>
                  <a:cubicBezTo>
                    <a:pt x="490" y="0"/>
                    <a:pt x="360" y="0"/>
                    <a:pt x="231" y="0"/>
                  </a:cubicBezTo>
                  <a:cubicBezTo>
                    <a:pt x="211" y="0"/>
                    <a:pt x="197" y="0"/>
                    <a:pt x="197" y="24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8" y="37"/>
                    <a:pt x="269" y="37"/>
                    <a:pt x="282" y="41"/>
                  </a:cubicBezTo>
                  <a:cubicBezTo>
                    <a:pt x="303" y="41"/>
                    <a:pt x="309" y="44"/>
                    <a:pt x="309" y="58"/>
                  </a:cubicBezTo>
                  <a:cubicBezTo>
                    <a:pt x="309" y="65"/>
                    <a:pt x="306" y="68"/>
                    <a:pt x="303" y="81"/>
                  </a:cubicBezTo>
                  <a:cubicBezTo>
                    <a:pt x="249" y="294"/>
                    <a:pt x="196" y="507"/>
                    <a:pt x="143" y="720"/>
                  </a:cubicBezTo>
                  <a:cubicBezTo>
                    <a:pt x="133" y="767"/>
                    <a:pt x="129" y="778"/>
                    <a:pt x="34" y="778"/>
                  </a:cubicBezTo>
                  <a:cubicBezTo>
                    <a:pt x="14" y="778"/>
                    <a:pt x="0" y="778"/>
                    <a:pt x="0" y="798"/>
                  </a:cubicBezTo>
                  <a:cubicBezTo>
                    <a:pt x="0" y="815"/>
                    <a:pt x="17" y="815"/>
                    <a:pt x="20" y="815"/>
                  </a:cubicBezTo>
                  <a:cubicBezTo>
                    <a:pt x="70" y="813"/>
                    <a:pt x="120" y="810"/>
                    <a:pt x="170" y="808"/>
                  </a:cubicBezTo>
                  <a:cubicBezTo>
                    <a:pt x="196" y="809"/>
                    <a:pt x="222" y="810"/>
                    <a:pt x="248" y="812"/>
                  </a:cubicBezTo>
                  <a:cubicBezTo>
                    <a:pt x="275" y="812"/>
                    <a:pt x="299" y="815"/>
                    <a:pt x="326" y="815"/>
                  </a:cubicBezTo>
                  <a:cubicBezTo>
                    <a:pt x="333" y="815"/>
                    <a:pt x="350" y="815"/>
                    <a:pt x="350" y="791"/>
                  </a:cubicBezTo>
                  <a:cubicBezTo>
                    <a:pt x="350" y="778"/>
                    <a:pt x="340" y="778"/>
                    <a:pt x="316" y="778"/>
                  </a:cubicBezTo>
                  <a:cubicBezTo>
                    <a:pt x="272" y="778"/>
                    <a:pt x="238" y="778"/>
                    <a:pt x="238" y="754"/>
                  </a:cubicBezTo>
                  <a:cubicBezTo>
                    <a:pt x="238" y="747"/>
                    <a:pt x="241" y="740"/>
                    <a:pt x="241" y="733"/>
                  </a:cubicBezTo>
                  <a:cubicBezTo>
                    <a:pt x="266" y="635"/>
                    <a:pt x="291" y="536"/>
                    <a:pt x="316" y="438"/>
                  </a:cubicBezTo>
                  <a:cubicBezTo>
                    <a:pt x="384" y="438"/>
                    <a:pt x="452" y="438"/>
                    <a:pt x="520" y="438"/>
                  </a:cubicBezTo>
                  <a:cubicBezTo>
                    <a:pt x="690" y="438"/>
                    <a:pt x="853" y="312"/>
                    <a:pt x="853" y="180"/>
                  </a:cubicBezTo>
                  <a:moveTo>
                    <a:pt x="745" y="149"/>
                  </a:moveTo>
                  <a:cubicBezTo>
                    <a:pt x="745" y="197"/>
                    <a:pt x="721" y="299"/>
                    <a:pt x="673" y="343"/>
                  </a:cubicBezTo>
                  <a:cubicBezTo>
                    <a:pt x="612" y="397"/>
                    <a:pt x="541" y="407"/>
                    <a:pt x="490" y="407"/>
                  </a:cubicBezTo>
                  <a:cubicBezTo>
                    <a:pt x="433" y="407"/>
                    <a:pt x="376" y="407"/>
                    <a:pt x="320" y="407"/>
                  </a:cubicBezTo>
                  <a:cubicBezTo>
                    <a:pt x="347" y="299"/>
                    <a:pt x="374" y="190"/>
                    <a:pt x="401" y="81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4" y="37"/>
                    <a:pt x="543" y="37"/>
                    <a:pt x="581" y="37"/>
                  </a:cubicBezTo>
                  <a:cubicBezTo>
                    <a:pt x="680" y="37"/>
                    <a:pt x="745" y="68"/>
                    <a:pt x="745" y="1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98" name="Freeform: Shape 597"/>
            <p:cNvSpPr/>
            <p:nvPr/>
          </p:nvSpPr>
          <p:spPr>
            <a:xfrm>
              <a:off x="600840" y="4232520"/>
              <a:ext cx="731880" cy="17280"/>
            </a:xfrm>
            <a:custGeom>
              <a:avLst/>
              <a:gdLst/>
              <a:ahLst/>
              <a:cxnLst/>
              <a:rect l="0" t="0" r="r" b="b"/>
              <a:pathLst>
                <a:path w="2033" h="48">
                  <a:moveTo>
                    <a:pt x="1016" y="48"/>
                  </a:moveTo>
                  <a:cubicBezTo>
                    <a:pt x="678" y="48"/>
                    <a:pt x="339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678" y="0"/>
                    <a:pt x="1355" y="0"/>
                    <a:pt x="2033" y="0"/>
                  </a:cubicBezTo>
                  <a:cubicBezTo>
                    <a:pt x="2033" y="16"/>
                    <a:pt x="2033" y="32"/>
                    <a:pt x="2033" y="48"/>
                  </a:cubicBezTo>
                  <a:cubicBezTo>
                    <a:pt x="1694" y="48"/>
                    <a:pt x="1355" y="48"/>
                    <a:pt x="1016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599" name="Freeform: Shape 598"/>
            <p:cNvSpPr/>
            <p:nvPr/>
          </p:nvSpPr>
          <p:spPr>
            <a:xfrm>
              <a:off x="618120" y="4349880"/>
              <a:ext cx="362160" cy="293400"/>
            </a:xfrm>
            <a:custGeom>
              <a:avLst/>
              <a:gdLst/>
              <a:ahLst/>
              <a:cxnLst/>
              <a:rect l="0" t="0" r="r" b="b"/>
              <a:pathLst>
                <a:path w="1006" h="815">
                  <a:moveTo>
                    <a:pt x="1006" y="14"/>
                  </a:moveTo>
                  <a:cubicBezTo>
                    <a:pt x="1006" y="0"/>
                    <a:pt x="993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5" y="2"/>
                    <a:pt x="734" y="1"/>
                    <a:pt x="683" y="0"/>
                  </a:cubicBezTo>
                  <a:cubicBezTo>
                    <a:pt x="673" y="0"/>
                    <a:pt x="660" y="0"/>
                    <a:pt x="660" y="24"/>
                  </a:cubicBezTo>
                  <a:cubicBezTo>
                    <a:pt x="660" y="37"/>
                    <a:pt x="670" y="37"/>
                    <a:pt x="694" y="37"/>
                  </a:cubicBezTo>
                  <a:cubicBezTo>
                    <a:pt x="708" y="38"/>
                    <a:pt x="717" y="37"/>
                    <a:pt x="738" y="41"/>
                  </a:cubicBezTo>
                  <a:cubicBezTo>
                    <a:pt x="758" y="41"/>
                    <a:pt x="772" y="44"/>
                    <a:pt x="772" y="58"/>
                  </a:cubicBezTo>
                  <a:cubicBezTo>
                    <a:pt x="772" y="65"/>
                    <a:pt x="768" y="65"/>
                    <a:pt x="765" y="81"/>
                  </a:cubicBezTo>
                  <a:cubicBezTo>
                    <a:pt x="741" y="179"/>
                    <a:pt x="717" y="276"/>
                    <a:pt x="694" y="374"/>
                  </a:cubicBezTo>
                  <a:cubicBezTo>
                    <a:pt x="572" y="374"/>
                    <a:pt x="451" y="374"/>
                    <a:pt x="330" y="374"/>
                  </a:cubicBezTo>
                  <a:cubicBezTo>
                    <a:pt x="354" y="280"/>
                    <a:pt x="377" y="186"/>
                    <a:pt x="401" y="92"/>
                  </a:cubicBezTo>
                  <a:cubicBezTo>
                    <a:pt x="411" y="51"/>
                    <a:pt x="415" y="37"/>
                    <a:pt x="500" y="37"/>
                  </a:cubicBezTo>
                  <a:cubicBezTo>
                    <a:pt x="530" y="37"/>
                    <a:pt x="541" y="37"/>
                    <a:pt x="541" y="14"/>
                  </a:cubicBezTo>
                  <a:cubicBezTo>
                    <a:pt x="541" y="0"/>
                    <a:pt x="527" y="0"/>
                    <a:pt x="524" y="0"/>
                  </a:cubicBezTo>
                  <a:cubicBezTo>
                    <a:pt x="473" y="1"/>
                    <a:pt x="422" y="2"/>
                    <a:pt x="371" y="3"/>
                  </a:cubicBezTo>
                  <a:cubicBezTo>
                    <a:pt x="320" y="2"/>
                    <a:pt x="269" y="1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3" y="38"/>
                    <a:pt x="252" y="37"/>
                    <a:pt x="272" y="41"/>
                  </a:cubicBezTo>
                  <a:cubicBezTo>
                    <a:pt x="296" y="41"/>
                    <a:pt x="306" y="44"/>
                    <a:pt x="306" y="58"/>
                  </a:cubicBezTo>
                  <a:cubicBezTo>
                    <a:pt x="306" y="65"/>
                    <a:pt x="306" y="68"/>
                    <a:pt x="299" y="81"/>
                  </a:cubicBezTo>
                  <a:cubicBezTo>
                    <a:pt x="246" y="294"/>
                    <a:pt x="193" y="507"/>
                    <a:pt x="139" y="720"/>
                  </a:cubicBezTo>
                  <a:cubicBezTo>
                    <a:pt x="129" y="767"/>
                    <a:pt x="126" y="778"/>
                    <a:pt x="31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1" y="810"/>
                    <a:pt x="17" y="815"/>
                  </a:cubicBezTo>
                  <a:cubicBezTo>
                    <a:pt x="67" y="814"/>
                    <a:pt x="117" y="813"/>
                    <a:pt x="167" y="812"/>
                  </a:cubicBezTo>
                  <a:cubicBezTo>
                    <a:pt x="193" y="812"/>
                    <a:pt x="219" y="812"/>
                    <a:pt x="245" y="812"/>
                  </a:cubicBezTo>
                  <a:cubicBezTo>
                    <a:pt x="272" y="812"/>
                    <a:pt x="296" y="815"/>
                    <a:pt x="323" y="815"/>
                  </a:cubicBezTo>
                  <a:cubicBezTo>
                    <a:pt x="333" y="815"/>
                    <a:pt x="347" y="815"/>
                    <a:pt x="347" y="791"/>
                  </a:cubicBezTo>
                  <a:cubicBezTo>
                    <a:pt x="347" y="778"/>
                    <a:pt x="337" y="778"/>
                    <a:pt x="313" y="778"/>
                  </a:cubicBezTo>
                  <a:cubicBezTo>
                    <a:pt x="269" y="778"/>
                    <a:pt x="235" y="778"/>
                    <a:pt x="235" y="757"/>
                  </a:cubicBezTo>
                  <a:cubicBezTo>
                    <a:pt x="235" y="747"/>
                    <a:pt x="238" y="744"/>
                    <a:pt x="238" y="737"/>
                  </a:cubicBezTo>
                  <a:cubicBezTo>
                    <a:pt x="265" y="628"/>
                    <a:pt x="292" y="520"/>
                    <a:pt x="320" y="411"/>
                  </a:cubicBezTo>
                  <a:cubicBezTo>
                    <a:pt x="441" y="411"/>
                    <a:pt x="562" y="411"/>
                    <a:pt x="683" y="411"/>
                  </a:cubicBezTo>
                  <a:cubicBezTo>
                    <a:pt x="656" y="520"/>
                    <a:pt x="629" y="628"/>
                    <a:pt x="602" y="737"/>
                  </a:cubicBezTo>
                  <a:cubicBezTo>
                    <a:pt x="592" y="778"/>
                    <a:pt x="568" y="778"/>
                    <a:pt x="493" y="778"/>
                  </a:cubicBezTo>
                  <a:cubicBezTo>
                    <a:pt x="476" y="778"/>
                    <a:pt x="466" y="778"/>
                    <a:pt x="466" y="801"/>
                  </a:cubicBezTo>
                  <a:cubicBezTo>
                    <a:pt x="466" y="815"/>
                    <a:pt x="477" y="810"/>
                    <a:pt x="483" y="815"/>
                  </a:cubicBezTo>
                  <a:cubicBezTo>
                    <a:pt x="533" y="814"/>
                    <a:pt x="582" y="813"/>
                    <a:pt x="632" y="812"/>
                  </a:cubicBezTo>
                  <a:cubicBezTo>
                    <a:pt x="658" y="812"/>
                    <a:pt x="684" y="812"/>
                    <a:pt x="711" y="812"/>
                  </a:cubicBezTo>
                  <a:cubicBezTo>
                    <a:pt x="734" y="812"/>
                    <a:pt x="762" y="815"/>
                    <a:pt x="789" y="815"/>
                  </a:cubicBezTo>
                  <a:cubicBezTo>
                    <a:pt x="796" y="815"/>
                    <a:pt x="813" y="815"/>
                    <a:pt x="813" y="791"/>
                  </a:cubicBezTo>
                  <a:cubicBezTo>
                    <a:pt x="813" y="778"/>
                    <a:pt x="799" y="778"/>
                    <a:pt x="779" y="778"/>
                  </a:cubicBezTo>
                  <a:cubicBezTo>
                    <a:pt x="734" y="778"/>
                    <a:pt x="700" y="778"/>
                    <a:pt x="700" y="757"/>
                  </a:cubicBezTo>
                  <a:cubicBezTo>
                    <a:pt x="700" y="747"/>
                    <a:pt x="704" y="744"/>
                    <a:pt x="704" y="737"/>
                  </a:cubicBezTo>
                  <a:cubicBezTo>
                    <a:pt x="757" y="522"/>
                    <a:pt x="810" y="307"/>
                    <a:pt x="863" y="92"/>
                  </a:cubicBezTo>
                  <a:cubicBezTo>
                    <a:pt x="877" y="51"/>
                    <a:pt x="877" y="37"/>
                    <a:pt x="965" y="37"/>
                  </a:cubicBezTo>
                  <a:cubicBezTo>
                    <a:pt x="996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00" name="Freeform: Shape 599"/>
            <p:cNvSpPr/>
            <p:nvPr/>
          </p:nvSpPr>
          <p:spPr>
            <a:xfrm>
              <a:off x="1008360" y="4351320"/>
              <a:ext cx="312480" cy="292320"/>
            </a:xfrm>
            <a:custGeom>
              <a:avLst/>
              <a:gdLst/>
              <a:ahLst/>
              <a:cxnLst/>
              <a:rect l="0" t="0" r="r" b="b"/>
              <a:pathLst>
                <a:path w="868" h="812">
                  <a:moveTo>
                    <a:pt x="867" y="34"/>
                  </a:moveTo>
                  <a:cubicBezTo>
                    <a:pt x="870" y="0"/>
                    <a:pt x="863" y="0"/>
                    <a:pt x="833" y="0"/>
                  </a:cubicBezTo>
                  <a:cubicBezTo>
                    <a:pt x="632" y="0"/>
                    <a:pt x="432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72" y="37"/>
                    <a:pt x="306" y="37"/>
                    <a:pt x="306" y="58"/>
                  </a:cubicBezTo>
                  <a:cubicBezTo>
                    <a:pt x="306" y="65"/>
                    <a:pt x="306" y="68"/>
                    <a:pt x="299" y="88"/>
                  </a:cubicBezTo>
                  <a:cubicBezTo>
                    <a:pt x="247" y="298"/>
                    <a:pt x="195" y="507"/>
                    <a:pt x="143" y="716"/>
                  </a:cubicBezTo>
                  <a:cubicBezTo>
                    <a:pt x="129" y="764"/>
                    <a:pt x="129" y="774"/>
                    <a:pt x="34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2"/>
                    <a:pt x="10" y="812"/>
                    <a:pt x="34" y="812"/>
                  </a:cubicBezTo>
                  <a:cubicBezTo>
                    <a:pt x="240" y="812"/>
                    <a:pt x="446" y="812"/>
                    <a:pt x="653" y="812"/>
                  </a:cubicBezTo>
                  <a:cubicBezTo>
                    <a:pt x="680" y="812"/>
                    <a:pt x="683" y="808"/>
                    <a:pt x="690" y="791"/>
                  </a:cubicBezTo>
                  <a:cubicBezTo>
                    <a:pt x="726" y="705"/>
                    <a:pt x="763" y="619"/>
                    <a:pt x="799" y="533"/>
                  </a:cubicBezTo>
                  <a:cubicBezTo>
                    <a:pt x="802" y="526"/>
                    <a:pt x="803" y="522"/>
                    <a:pt x="806" y="516"/>
                  </a:cubicBezTo>
                  <a:cubicBezTo>
                    <a:pt x="801" y="512"/>
                    <a:pt x="806" y="503"/>
                    <a:pt x="792" y="503"/>
                  </a:cubicBezTo>
                  <a:cubicBezTo>
                    <a:pt x="782" y="503"/>
                    <a:pt x="779" y="509"/>
                    <a:pt x="775" y="516"/>
                  </a:cubicBezTo>
                  <a:cubicBezTo>
                    <a:pt x="700" y="693"/>
                    <a:pt x="656" y="774"/>
                    <a:pt x="452" y="774"/>
                  </a:cubicBezTo>
                  <a:cubicBezTo>
                    <a:pt x="393" y="774"/>
                    <a:pt x="334" y="774"/>
                    <a:pt x="275" y="774"/>
                  </a:cubicBezTo>
                  <a:cubicBezTo>
                    <a:pt x="258" y="774"/>
                    <a:pt x="258" y="774"/>
                    <a:pt x="248" y="774"/>
                  </a:cubicBezTo>
                  <a:cubicBezTo>
                    <a:pt x="238" y="771"/>
                    <a:pt x="235" y="771"/>
                    <a:pt x="235" y="761"/>
                  </a:cubicBezTo>
                  <a:cubicBezTo>
                    <a:pt x="235" y="757"/>
                    <a:pt x="235" y="754"/>
                    <a:pt x="241" y="733"/>
                  </a:cubicBezTo>
                  <a:cubicBezTo>
                    <a:pt x="269" y="625"/>
                    <a:pt x="296" y="516"/>
                    <a:pt x="323" y="407"/>
                  </a:cubicBezTo>
                  <a:cubicBezTo>
                    <a:pt x="361" y="407"/>
                    <a:pt x="400" y="407"/>
                    <a:pt x="439" y="407"/>
                  </a:cubicBezTo>
                  <a:cubicBezTo>
                    <a:pt x="541" y="407"/>
                    <a:pt x="541" y="435"/>
                    <a:pt x="541" y="462"/>
                  </a:cubicBezTo>
                  <a:cubicBezTo>
                    <a:pt x="541" y="472"/>
                    <a:pt x="541" y="486"/>
                    <a:pt x="534" y="523"/>
                  </a:cubicBezTo>
                  <a:cubicBezTo>
                    <a:pt x="530" y="526"/>
                    <a:pt x="530" y="530"/>
                    <a:pt x="530" y="533"/>
                  </a:cubicBezTo>
                  <a:cubicBezTo>
                    <a:pt x="530" y="540"/>
                    <a:pt x="534" y="547"/>
                    <a:pt x="544" y="547"/>
                  </a:cubicBezTo>
                  <a:cubicBezTo>
                    <a:pt x="554" y="547"/>
                    <a:pt x="558" y="543"/>
                    <a:pt x="564" y="523"/>
                  </a:cubicBezTo>
                  <a:cubicBezTo>
                    <a:pt x="587" y="430"/>
                    <a:pt x="610" y="337"/>
                    <a:pt x="632" y="244"/>
                  </a:cubicBezTo>
                  <a:cubicBezTo>
                    <a:pt x="632" y="238"/>
                    <a:pt x="626" y="231"/>
                    <a:pt x="615" y="231"/>
                  </a:cubicBezTo>
                  <a:cubicBezTo>
                    <a:pt x="605" y="231"/>
                    <a:pt x="605" y="238"/>
                    <a:pt x="598" y="255"/>
                  </a:cubicBezTo>
                  <a:cubicBezTo>
                    <a:pt x="575" y="343"/>
                    <a:pt x="554" y="370"/>
                    <a:pt x="442" y="370"/>
                  </a:cubicBezTo>
                  <a:cubicBezTo>
                    <a:pt x="405" y="370"/>
                    <a:pt x="367" y="370"/>
                    <a:pt x="330" y="370"/>
                  </a:cubicBezTo>
                  <a:cubicBezTo>
                    <a:pt x="354" y="275"/>
                    <a:pt x="377" y="180"/>
                    <a:pt x="401" y="85"/>
                  </a:cubicBezTo>
                  <a:cubicBezTo>
                    <a:pt x="415" y="44"/>
                    <a:pt x="415" y="37"/>
                    <a:pt x="466" y="37"/>
                  </a:cubicBezTo>
                  <a:cubicBezTo>
                    <a:pt x="522" y="37"/>
                    <a:pt x="579" y="37"/>
                    <a:pt x="636" y="37"/>
                  </a:cubicBezTo>
                  <a:cubicBezTo>
                    <a:pt x="782" y="37"/>
                    <a:pt x="816" y="71"/>
                    <a:pt x="816" y="170"/>
                  </a:cubicBezTo>
                  <a:cubicBezTo>
                    <a:pt x="816" y="197"/>
                    <a:pt x="816" y="200"/>
                    <a:pt x="813" y="234"/>
                  </a:cubicBezTo>
                  <a:cubicBezTo>
                    <a:pt x="813" y="241"/>
                    <a:pt x="813" y="248"/>
                    <a:pt x="813" y="255"/>
                  </a:cubicBezTo>
                  <a:cubicBezTo>
                    <a:pt x="813" y="261"/>
                    <a:pt x="816" y="268"/>
                    <a:pt x="826" y="268"/>
                  </a:cubicBezTo>
                  <a:cubicBezTo>
                    <a:pt x="840" y="268"/>
                    <a:pt x="840" y="261"/>
                    <a:pt x="843" y="238"/>
                  </a:cubicBezTo>
                  <a:cubicBezTo>
                    <a:pt x="851" y="170"/>
                    <a:pt x="859" y="102"/>
                    <a:pt x="867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01" name="Freeform: Shape 600"/>
            <p:cNvSpPr/>
            <p:nvPr/>
          </p:nvSpPr>
          <p:spPr>
            <a:xfrm>
              <a:off x="1527120" y="4191120"/>
              <a:ext cx="287640" cy="100080"/>
            </a:xfrm>
            <a:custGeom>
              <a:avLst/>
              <a:gdLst/>
              <a:ahLst/>
              <a:cxnLst/>
              <a:rect l="0" t="0" r="r" b="b"/>
              <a:pathLst>
                <a:path w="799" h="278">
                  <a:moveTo>
                    <a:pt x="799" y="24"/>
                  </a:moveTo>
                  <a:cubicBezTo>
                    <a:pt x="799" y="10"/>
                    <a:pt x="785" y="0"/>
                    <a:pt x="775" y="0"/>
                  </a:cubicBezTo>
                  <a:cubicBezTo>
                    <a:pt x="526" y="0"/>
                    <a:pt x="276" y="0"/>
                    <a:pt x="27" y="0"/>
                  </a:cubicBezTo>
                  <a:cubicBezTo>
                    <a:pt x="14" y="0"/>
                    <a:pt x="0" y="10"/>
                    <a:pt x="0" y="24"/>
                  </a:cubicBezTo>
                  <a:cubicBezTo>
                    <a:pt x="0" y="37"/>
                    <a:pt x="14" y="48"/>
                    <a:pt x="27" y="48"/>
                  </a:cubicBezTo>
                  <a:cubicBezTo>
                    <a:pt x="276" y="48"/>
                    <a:pt x="526" y="48"/>
                    <a:pt x="775" y="48"/>
                  </a:cubicBezTo>
                  <a:cubicBezTo>
                    <a:pt x="785" y="48"/>
                    <a:pt x="799" y="37"/>
                    <a:pt x="799" y="24"/>
                  </a:cubicBezTo>
                  <a:moveTo>
                    <a:pt x="799" y="255"/>
                  </a:moveTo>
                  <a:cubicBezTo>
                    <a:pt x="799" y="244"/>
                    <a:pt x="785" y="231"/>
                    <a:pt x="775" y="231"/>
                  </a:cubicBezTo>
                  <a:cubicBezTo>
                    <a:pt x="526" y="231"/>
                    <a:pt x="276" y="231"/>
                    <a:pt x="27" y="231"/>
                  </a:cubicBezTo>
                  <a:cubicBezTo>
                    <a:pt x="14" y="231"/>
                    <a:pt x="0" y="243"/>
                    <a:pt x="0" y="255"/>
                  </a:cubicBezTo>
                  <a:cubicBezTo>
                    <a:pt x="0" y="267"/>
                    <a:pt x="14" y="278"/>
                    <a:pt x="27" y="278"/>
                  </a:cubicBezTo>
                  <a:cubicBezTo>
                    <a:pt x="276" y="278"/>
                    <a:pt x="526" y="278"/>
                    <a:pt x="775" y="278"/>
                  </a:cubicBezTo>
                  <a:cubicBezTo>
                    <a:pt x="785" y="278"/>
                    <a:pt x="799" y="268"/>
                    <a:pt x="799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02" name="Freeform: Shape 601"/>
            <p:cNvSpPr/>
            <p:nvPr/>
          </p:nvSpPr>
          <p:spPr>
            <a:xfrm>
              <a:off x="2034000" y="3755880"/>
              <a:ext cx="297360" cy="311760"/>
            </a:xfrm>
            <a:custGeom>
              <a:avLst/>
              <a:gdLst/>
              <a:ahLst/>
              <a:cxnLst/>
              <a:rect l="0" t="0" r="r" b="b"/>
              <a:pathLst>
                <a:path w="826" h="866">
                  <a:moveTo>
                    <a:pt x="826" y="323"/>
                  </a:moveTo>
                  <a:cubicBezTo>
                    <a:pt x="826" y="129"/>
                    <a:pt x="697" y="0"/>
                    <a:pt x="520" y="0"/>
                  </a:cubicBezTo>
                  <a:cubicBezTo>
                    <a:pt x="262" y="0"/>
                    <a:pt x="0" y="272"/>
                    <a:pt x="0" y="550"/>
                  </a:cubicBezTo>
                  <a:cubicBezTo>
                    <a:pt x="0" y="747"/>
                    <a:pt x="133" y="866"/>
                    <a:pt x="306" y="866"/>
                  </a:cubicBezTo>
                  <a:cubicBezTo>
                    <a:pt x="558" y="866"/>
                    <a:pt x="826" y="604"/>
                    <a:pt x="826" y="323"/>
                  </a:cubicBezTo>
                  <a:moveTo>
                    <a:pt x="717" y="275"/>
                  </a:moveTo>
                  <a:cubicBezTo>
                    <a:pt x="717" y="360"/>
                    <a:pt x="687" y="547"/>
                    <a:pt x="568" y="693"/>
                  </a:cubicBezTo>
                  <a:cubicBezTo>
                    <a:pt x="510" y="764"/>
                    <a:pt x="411" y="835"/>
                    <a:pt x="313" y="835"/>
                  </a:cubicBezTo>
                  <a:cubicBezTo>
                    <a:pt x="194" y="835"/>
                    <a:pt x="109" y="740"/>
                    <a:pt x="109" y="581"/>
                  </a:cubicBezTo>
                  <a:cubicBezTo>
                    <a:pt x="109" y="530"/>
                    <a:pt x="126" y="357"/>
                    <a:pt x="218" y="217"/>
                  </a:cubicBezTo>
                  <a:cubicBezTo>
                    <a:pt x="303" y="92"/>
                    <a:pt x="418" y="31"/>
                    <a:pt x="513" y="31"/>
                  </a:cubicBezTo>
                  <a:cubicBezTo>
                    <a:pt x="612" y="31"/>
                    <a:pt x="717" y="98"/>
                    <a:pt x="717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03" name="Freeform: Shape 602"/>
            <p:cNvSpPr/>
            <p:nvPr/>
          </p:nvSpPr>
          <p:spPr>
            <a:xfrm>
              <a:off x="2359440" y="3765600"/>
              <a:ext cx="362160" cy="293400"/>
            </a:xfrm>
            <a:custGeom>
              <a:avLst/>
              <a:gdLst/>
              <a:ahLst/>
              <a:cxnLst/>
              <a:rect l="0" t="0" r="r" b="b"/>
              <a:pathLst>
                <a:path w="1006" h="815">
                  <a:moveTo>
                    <a:pt x="1006" y="14"/>
                  </a:moveTo>
                  <a:cubicBezTo>
                    <a:pt x="1006" y="0"/>
                    <a:pt x="993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5" y="2"/>
                    <a:pt x="734" y="1"/>
                    <a:pt x="683" y="0"/>
                  </a:cubicBezTo>
                  <a:cubicBezTo>
                    <a:pt x="673" y="0"/>
                    <a:pt x="660" y="0"/>
                    <a:pt x="660" y="24"/>
                  </a:cubicBezTo>
                  <a:cubicBezTo>
                    <a:pt x="660" y="37"/>
                    <a:pt x="670" y="37"/>
                    <a:pt x="694" y="37"/>
                  </a:cubicBezTo>
                  <a:cubicBezTo>
                    <a:pt x="708" y="38"/>
                    <a:pt x="717" y="37"/>
                    <a:pt x="738" y="41"/>
                  </a:cubicBezTo>
                  <a:cubicBezTo>
                    <a:pt x="762" y="41"/>
                    <a:pt x="772" y="44"/>
                    <a:pt x="772" y="58"/>
                  </a:cubicBezTo>
                  <a:cubicBezTo>
                    <a:pt x="772" y="65"/>
                    <a:pt x="768" y="65"/>
                    <a:pt x="765" y="81"/>
                  </a:cubicBezTo>
                  <a:cubicBezTo>
                    <a:pt x="741" y="178"/>
                    <a:pt x="717" y="274"/>
                    <a:pt x="694" y="370"/>
                  </a:cubicBezTo>
                  <a:cubicBezTo>
                    <a:pt x="572" y="370"/>
                    <a:pt x="451" y="370"/>
                    <a:pt x="330" y="370"/>
                  </a:cubicBezTo>
                  <a:cubicBezTo>
                    <a:pt x="354" y="277"/>
                    <a:pt x="377" y="184"/>
                    <a:pt x="401" y="92"/>
                  </a:cubicBezTo>
                  <a:cubicBezTo>
                    <a:pt x="411" y="48"/>
                    <a:pt x="415" y="37"/>
                    <a:pt x="500" y="37"/>
                  </a:cubicBezTo>
                  <a:cubicBezTo>
                    <a:pt x="530" y="37"/>
                    <a:pt x="541" y="37"/>
                    <a:pt x="541" y="14"/>
                  </a:cubicBezTo>
                  <a:cubicBezTo>
                    <a:pt x="541" y="0"/>
                    <a:pt x="527" y="0"/>
                    <a:pt x="524" y="0"/>
                  </a:cubicBezTo>
                  <a:cubicBezTo>
                    <a:pt x="473" y="1"/>
                    <a:pt x="422" y="2"/>
                    <a:pt x="371" y="3"/>
                  </a:cubicBezTo>
                  <a:cubicBezTo>
                    <a:pt x="320" y="2"/>
                    <a:pt x="269" y="1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7" y="37"/>
                    <a:pt x="228" y="37"/>
                  </a:cubicBezTo>
                  <a:cubicBezTo>
                    <a:pt x="244" y="38"/>
                    <a:pt x="255" y="37"/>
                    <a:pt x="275" y="41"/>
                  </a:cubicBezTo>
                  <a:cubicBezTo>
                    <a:pt x="296" y="41"/>
                    <a:pt x="306" y="44"/>
                    <a:pt x="306" y="58"/>
                  </a:cubicBezTo>
                  <a:cubicBezTo>
                    <a:pt x="306" y="65"/>
                    <a:pt x="306" y="68"/>
                    <a:pt x="303" y="81"/>
                  </a:cubicBezTo>
                  <a:cubicBezTo>
                    <a:pt x="249" y="294"/>
                    <a:pt x="196" y="507"/>
                    <a:pt x="143" y="720"/>
                  </a:cubicBezTo>
                  <a:cubicBezTo>
                    <a:pt x="129" y="767"/>
                    <a:pt x="126" y="778"/>
                    <a:pt x="34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1" y="810"/>
                    <a:pt x="17" y="815"/>
                  </a:cubicBezTo>
                  <a:cubicBezTo>
                    <a:pt x="68" y="813"/>
                    <a:pt x="119" y="810"/>
                    <a:pt x="170" y="808"/>
                  </a:cubicBezTo>
                  <a:cubicBezTo>
                    <a:pt x="195" y="809"/>
                    <a:pt x="220" y="810"/>
                    <a:pt x="245" y="812"/>
                  </a:cubicBezTo>
                  <a:cubicBezTo>
                    <a:pt x="272" y="812"/>
                    <a:pt x="299" y="815"/>
                    <a:pt x="323" y="815"/>
                  </a:cubicBezTo>
                  <a:cubicBezTo>
                    <a:pt x="333" y="815"/>
                    <a:pt x="347" y="815"/>
                    <a:pt x="347" y="791"/>
                  </a:cubicBezTo>
                  <a:cubicBezTo>
                    <a:pt x="347" y="778"/>
                    <a:pt x="337" y="778"/>
                    <a:pt x="313" y="778"/>
                  </a:cubicBezTo>
                  <a:cubicBezTo>
                    <a:pt x="269" y="778"/>
                    <a:pt x="235" y="778"/>
                    <a:pt x="235" y="754"/>
                  </a:cubicBezTo>
                  <a:cubicBezTo>
                    <a:pt x="235" y="747"/>
                    <a:pt x="238" y="740"/>
                    <a:pt x="238" y="733"/>
                  </a:cubicBezTo>
                  <a:cubicBezTo>
                    <a:pt x="265" y="625"/>
                    <a:pt x="292" y="516"/>
                    <a:pt x="320" y="407"/>
                  </a:cubicBezTo>
                  <a:cubicBezTo>
                    <a:pt x="441" y="407"/>
                    <a:pt x="562" y="407"/>
                    <a:pt x="683" y="407"/>
                  </a:cubicBezTo>
                  <a:cubicBezTo>
                    <a:pt x="656" y="517"/>
                    <a:pt x="629" y="627"/>
                    <a:pt x="602" y="737"/>
                  </a:cubicBezTo>
                  <a:cubicBezTo>
                    <a:pt x="592" y="774"/>
                    <a:pt x="568" y="778"/>
                    <a:pt x="493" y="778"/>
                  </a:cubicBezTo>
                  <a:cubicBezTo>
                    <a:pt x="476" y="778"/>
                    <a:pt x="466" y="778"/>
                    <a:pt x="466" y="801"/>
                  </a:cubicBezTo>
                  <a:cubicBezTo>
                    <a:pt x="466" y="815"/>
                    <a:pt x="477" y="810"/>
                    <a:pt x="483" y="815"/>
                  </a:cubicBezTo>
                  <a:cubicBezTo>
                    <a:pt x="533" y="813"/>
                    <a:pt x="582" y="810"/>
                    <a:pt x="632" y="808"/>
                  </a:cubicBezTo>
                  <a:cubicBezTo>
                    <a:pt x="658" y="809"/>
                    <a:pt x="684" y="810"/>
                    <a:pt x="711" y="812"/>
                  </a:cubicBezTo>
                  <a:cubicBezTo>
                    <a:pt x="738" y="812"/>
                    <a:pt x="762" y="815"/>
                    <a:pt x="789" y="815"/>
                  </a:cubicBezTo>
                  <a:cubicBezTo>
                    <a:pt x="796" y="815"/>
                    <a:pt x="813" y="815"/>
                    <a:pt x="813" y="791"/>
                  </a:cubicBezTo>
                  <a:cubicBezTo>
                    <a:pt x="813" y="778"/>
                    <a:pt x="802" y="778"/>
                    <a:pt x="779" y="778"/>
                  </a:cubicBezTo>
                  <a:cubicBezTo>
                    <a:pt x="734" y="778"/>
                    <a:pt x="700" y="778"/>
                    <a:pt x="700" y="754"/>
                  </a:cubicBezTo>
                  <a:cubicBezTo>
                    <a:pt x="700" y="747"/>
                    <a:pt x="704" y="740"/>
                    <a:pt x="704" y="733"/>
                  </a:cubicBezTo>
                  <a:cubicBezTo>
                    <a:pt x="758" y="520"/>
                    <a:pt x="813" y="306"/>
                    <a:pt x="867" y="92"/>
                  </a:cubicBezTo>
                  <a:cubicBezTo>
                    <a:pt x="877" y="48"/>
                    <a:pt x="877" y="37"/>
                    <a:pt x="965" y="37"/>
                  </a:cubicBezTo>
                  <a:cubicBezTo>
                    <a:pt x="996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04" name="Freeform: Shape 603"/>
            <p:cNvSpPr/>
            <p:nvPr/>
          </p:nvSpPr>
          <p:spPr>
            <a:xfrm>
              <a:off x="2009520" y="4232520"/>
              <a:ext cx="726840" cy="17280"/>
            </a:xfrm>
            <a:custGeom>
              <a:avLst/>
              <a:gdLst/>
              <a:ahLst/>
              <a:cxnLst/>
              <a:rect l="0" t="0" r="r" b="b"/>
              <a:pathLst>
                <a:path w="2019" h="48">
                  <a:moveTo>
                    <a:pt x="1010" y="48"/>
                  </a:moveTo>
                  <a:cubicBezTo>
                    <a:pt x="673" y="48"/>
                    <a:pt x="337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673" y="0"/>
                    <a:pt x="1346" y="0"/>
                    <a:pt x="2019" y="0"/>
                  </a:cubicBezTo>
                  <a:cubicBezTo>
                    <a:pt x="2019" y="16"/>
                    <a:pt x="2019" y="32"/>
                    <a:pt x="2019" y="48"/>
                  </a:cubicBezTo>
                  <a:cubicBezTo>
                    <a:pt x="1683" y="48"/>
                    <a:pt x="1346" y="48"/>
                    <a:pt x="1010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05" name="Freeform: Shape 604"/>
            <p:cNvSpPr/>
            <p:nvPr/>
          </p:nvSpPr>
          <p:spPr>
            <a:xfrm>
              <a:off x="2026800" y="434988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80"/>
                  </a:moveTo>
                  <a:cubicBezTo>
                    <a:pt x="853" y="88"/>
                    <a:pt x="775" y="0"/>
                    <a:pt x="619" y="0"/>
                  </a:cubicBezTo>
                  <a:cubicBezTo>
                    <a:pt x="490" y="0"/>
                    <a:pt x="360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7" y="37"/>
                    <a:pt x="231" y="37"/>
                  </a:cubicBezTo>
                  <a:cubicBezTo>
                    <a:pt x="245" y="37"/>
                    <a:pt x="265" y="37"/>
                    <a:pt x="282" y="41"/>
                  </a:cubicBezTo>
                  <a:cubicBezTo>
                    <a:pt x="299" y="41"/>
                    <a:pt x="306" y="48"/>
                    <a:pt x="306" y="58"/>
                  </a:cubicBezTo>
                  <a:cubicBezTo>
                    <a:pt x="306" y="65"/>
                    <a:pt x="306" y="68"/>
                    <a:pt x="303" y="81"/>
                  </a:cubicBezTo>
                  <a:cubicBezTo>
                    <a:pt x="249" y="294"/>
                    <a:pt x="196" y="507"/>
                    <a:pt x="143" y="720"/>
                  </a:cubicBezTo>
                  <a:cubicBezTo>
                    <a:pt x="129" y="767"/>
                    <a:pt x="129" y="778"/>
                    <a:pt x="34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4" y="815"/>
                    <a:pt x="17" y="815"/>
                  </a:cubicBezTo>
                  <a:cubicBezTo>
                    <a:pt x="68" y="814"/>
                    <a:pt x="119" y="813"/>
                    <a:pt x="170" y="812"/>
                  </a:cubicBezTo>
                  <a:cubicBezTo>
                    <a:pt x="195" y="812"/>
                    <a:pt x="220" y="812"/>
                    <a:pt x="245" y="812"/>
                  </a:cubicBezTo>
                  <a:cubicBezTo>
                    <a:pt x="272" y="812"/>
                    <a:pt x="299" y="815"/>
                    <a:pt x="323" y="815"/>
                  </a:cubicBezTo>
                  <a:cubicBezTo>
                    <a:pt x="333" y="815"/>
                    <a:pt x="347" y="815"/>
                    <a:pt x="347" y="791"/>
                  </a:cubicBezTo>
                  <a:cubicBezTo>
                    <a:pt x="347" y="778"/>
                    <a:pt x="337" y="778"/>
                    <a:pt x="316" y="778"/>
                  </a:cubicBezTo>
                  <a:cubicBezTo>
                    <a:pt x="272" y="778"/>
                    <a:pt x="238" y="778"/>
                    <a:pt x="238" y="757"/>
                  </a:cubicBezTo>
                  <a:cubicBezTo>
                    <a:pt x="238" y="747"/>
                    <a:pt x="238" y="744"/>
                    <a:pt x="241" y="737"/>
                  </a:cubicBezTo>
                  <a:cubicBezTo>
                    <a:pt x="266" y="637"/>
                    <a:pt x="291" y="538"/>
                    <a:pt x="316" y="438"/>
                  </a:cubicBezTo>
                  <a:cubicBezTo>
                    <a:pt x="383" y="438"/>
                    <a:pt x="450" y="438"/>
                    <a:pt x="517" y="438"/>
                  </a:cubicBezTo>
                  <a:cubicBezTo>
                    <a:pt x="687" y="438"/>
                    <a:pt x="853" y="312"/>
                    <a:pt x="853" y="180"/>
                  </a:cubicBezTo>
                  <a:moveTo>
                    <a:pt x="741" y="153"/>
                  </a:moveTo>
                  <a:cubicBezTo>
                    <a:pt x="741" y="197"/>
                    <a:pt x="717" y="302"/>
                    <a:pt x="673" y="343"/>
                  </a:cubicBezTo>
                  <a:cubicBezTo>
                    <a:pt x="612" y="397"/>
                    <a:pt x="541" y="407"/>
                    <a:pt x="486" y="407"/>
                  </a:cubicBezTo>
                  <a:cubicBezTo>
                    <a:pt x="431" y="407"/>
                    <a:pt x="375" y="407"/>
                    <a:pt x="320" y="407"/>
                  </a:cubicBezTo>
                  <a:cubicBezTo>
                    <a:pt x="347" y="299"/>
                    <a:pt x="374" y="190"/>
                    <a:pt x="401" y="81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4" y="37"/>
                    <a:pt x="543" y="37"/>
                    <a:pt x="581" y="37"/>
                  </a:cubicBezTo>
                  <a:cubicBezTo>
                    <a:pt x="680" y="37"/>
                    <a:pt x="741" y="71"/>
                    <a:pt x="741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06" name="Freeform: Shape 605"/>
            <p:cNvSpPr/>
            <p:nvPr/>
          </p:nvSpPr>
          <p:spPr>
            <a:xfrm>
              <a:off x="2363040" y="4349880"/>
              <a:ext cx="361080" cy="293400"/>
            </a:xfrm>
            <a:custGeom>
              <a:avLst/>
              <a:gdLst/>
              <a:ahLst/>
              <a:cxnLst/>
              <a:rect l="0" t="0" r="r" b="b"/>
              <a:pathLst>
                <a:path w="1003" h="815">
                  <a:moveTo>
                    <a:pt x="1003" y="14"/>
                  </a:moveTo>
                  <a:cubicBezTo>
                    <a:pt x="1003" y="0"/>
                    <a:pt x="993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4" y="2"/>
                    <a:pt x="732" y="1"/>
                    <a:pt x="680" y="0"/>
                  </a:cubicBezTo>
                  <a:cubicBezTo>
                    <a:pt x="670" y="0"/>
                    <a:pt x="660" y="0"/>
                    <a:pt x="660" y="24"/>
                  </a:cubicBezTo>
                  <a:cubicBezTo>
                    <a:pt x="660" y="37"/>
                    <a:pt x="670" y="37"/>
                    <a:pt x="690" y="37"/>
                  </a:cubicBezTo>
                  <a:cubicBezTo>
                    <a:pt x="706" y="38"/>
                    <a:pt x="717" y="37"/>
                    <a:pt x="738" y="41"/>
                  </a:cubicBezTo>
                  <a:cubicBezTo>
                    <a:pt x="758" y="41"/>
                    <a:pt x="768" y="44"/>
                    <a:pt x="768" y="58"/>
                  </a:cubicBezTo>
                  <a:cubicBezTo>
                    <a:pt x="768" y="65"/>
                    <a:pt x="768" y="65"/>
                    <a:pt x="765" y="81"/>
                  </a:cubicBezTo>
                  <a:cubicBezTo>
                    <a:pt x="741" y="179"/>
                    <a:pt x="717" y="276"/>
                    <a:pt x="694" y="374"/>
                  </a:cubicBezTo>
                  <a:cubicBezTo>
                    <a:pt x="572" y="374"/>
                    <a:pt x="451" y="374"/>
                    <a:pt x="330" y="374"/>
                  </a:cubicBezTo>
                  <a:cubicBezTo>
                    <a:pt x="352" y="280"/>
                    <a:pt x="375" y="186"/>
                    <a:pt x="398" y="92"/>
                  </a:cubicBezTo>
                  <a:cubicBezTo>
                    <a:pt x="408" y="51"/>
                    <a:pt x="411" y="37"/>
                    <a:pt x="500" y="37"/>
                  </a:cubicBezTo>
                  <a:cubicBezTo>
                    <a:pt x="530" y="37"/>
                    <a:pt x="541" y="37"/>
                    <a:pt x="541" y="14"/>
                  </a:cubicBezTo>
                  <a:cubicBezTo>
                    <a:pt x="541" y="0"/>
                    <a:pt x="527" y="0"/>
                    <a:pt x="524" y="0"/>
                  </a:cubicBezTo>
                  <a:cubicBezTo>
                    <a:pt x="473" y="1"/>
                    <a:pt x="422" y="2"/>
                    <a:pt x="371" y="3"/>
                  </a:cubicBezTo>
                  <a:cubicBezTo>
                    <a:pt x="320" y="2"/>
                    <a:pt x="269" y="1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3" y="38"/>
                    <a:pt x="252" y="37"/>
                    <a:pt x="272" y="41"/>
                  </a:cubicBezTo>
                  <a:cubicBezTo>
                    <a:pt x="292" y="41"/>
                    <a:pt x="306" y="44"/>
                    <a:pt x="306" y="58"/>
                  </a:cubicBezTo>
                  <a:cubicBezTo>
                    <a:pt x="306" y="65"/>
                    <a:pt x="303" y="68"/>
                    <a:pt x="299" y="81"/>
                  </a:cubicBezTo>
                  <a:cubicBezTo>
                    <a:pt x="246" y="294"/>
                    <a:pt x="193" y="507"/>
                    <a:pt x="139" y="720"/>
                  </a:cubicBezTo>
                  <a:cubicBezTo>
                    <a:pt x="126" y="767"/>
                    <a:pt x="126" y="778"/>
                    <a:pt x="31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9" y="810"/>
                    <a:pt x="14" y="815"/>
                  </a:cubicBezTo>
                  <a:cubicBezTo>
                    <a:pt x="65" y="814"/>
                    <a:pt x="116" y="813"/>
                    <a:pt x="167" y="812"/>
                  </a:cubicBezTo>
                  <a:cubicBezTo>
                    <a:pt x="193" y="812"/>
                    <a:pt x="219" y="812"/>
                    <a:pt x="245" y="812"/>
                  </a:cubicBezTo>
                  <a:cubicBezTo>
                    <a:pt x="269" y="812"/>
                    <a:pt x="296" y="815"/>
                    <a:pt x="320" y="815"/>
                  </a:cubicBezTo>
                  <a:cubicBezTo>
                    <a:pt x="330" y="815"/>
                    <a:pt x="343" y="815"/>
                    <a:pt x="343" y="791"/>
                  </a:cubicBezTo>
                  <a:cubicBezTo>
                    <a:pt x="343" y="778"/>
                    <a:pt x="333" y="778"/>
                    <a:pt x="313" y="778"/>
                  </a:cubicBezTo>
                  <a:cubicBezTo>
                    <a:pt x="269" y="778"/>
                    <a:pt x="235" y="778"/>
                    <a:pt x="235" y="757"/>
                  </a:cubicBezTo>
                  <a:cubicBezTo>
                    <a:pt x="235" y="747"/>
                    <a:pt x="235" y="744"/>
                    <a:pt x="238" y="737"/>
                  </a:cubicBezTo>
                  <a:cubicBezTo>
                    <a:pt x="265" y="628"/>
                    <a:pt x="292" y="520"/>
                    <a:pt x="320" y="411"/>
                  </a:cubicBezTo>
                  <a:cubicBezTo>
                    <a:pt x="441" y="411"/>
                    <a:pt x="562" y="411"/>
                    <a:pt x="683" y="411"/>
                  </a:cubicBezTo>
                  <a:cubicBezTo>
                    <a:pt x="656" y="520"/>
                    <a:pt x="629" y="628"/>
                    <a:pt x="602" y="737"/>
                  </a:cubicBezTo>
                  <a:cubicBezTo>
                    <a:pt x="588" y="778"/>
                    <a:pt x="564" y="778"/>
                    <a:pt x="493" y="778"/>
                  </a:cubicBezTo>
                  <a:cubicBezTo>
                    <a:pt x="473" y="778"/>
                    <a:pt x="462" y="778"/>
                    <a:pt x="462" y="801"/>
                  </a:cubicBezTo>
                  <a:cubicBezTo>
                    <a:pt x="462" y="815"/>
                    <a:pt x="474" y="810"/>
                    <a:pt x="479" y="815"/>
                  </a:cubicBezTo>
                  <a:cubicBezTo>
                    <a:pt x="530" y="814"/>
                    <a:pt x="581" y="813"/>
                    <a:pt x="632" y="812"/>
                  </a:cubicBezTo>
                  <a:cubicBezTo>
                    <a:pt x="657" y="812"/>
                    <a:pt x="682" y="812"/>
                    <a:pt x="707" y="812"/>
                  </a:cubicBezTo>
                  <a:cubicBezTo>
                    <a:pt x="734" y="812"/>
                    <a:pt x="762" y="815"/>
                    <a:pt x="785" y="815"/>
                  </a:cubicBezTo>
                  <a:cubicBezTo>
                    <a:pt x="796" y="815"/>
                    <a:pt x="809" y="815"/>
                    <a:pt x="809" y="791"/>
                  </a:cubicBezTo>
                  <a:cubicBezTo>
                    <a:pt x="809" y="778"/>
                    <a:pt x="799" y="778"/>
                    <a:pt x="775" y="778"/>
                  </a:cubicBezTo>
                  <a:cubicBezTo>
                    <a:pt x="731" y="778"/>
                    <a:pt x="697" y="778"/>
                    <a:pt x="697" y="757"/>
                  </a:cubicBezTo>
                  <a:cubicBezTo>
                    <a:pt x="697" y="747"/>
                    <a:pt x="700" y="744"/>
                    <a:pt x="704" y="737"/>
                  </a:cubicBezTo>
                  <a:cubicBezTo>
                    <a:pt x="757" y="522"/>
                    <a:pt x="810" y="307"/>
                    <a:pt x="863" y="92"/>
                  </a:cubicBezTo>
                  <a:cubicBezTo>
                    <a:pt x="874" y="51"/>
                    <a:pt x="877" y="37"/>
                    <a:pt x="962" y="37"/>
                  </a:cubicBezTo>
                  <a:cubicBezTo>
                    <a:pt x="996" y="37"/>
                    <a:pt x="1003" y="37"/>
                    <a:pt x="1003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07" name="Freeform: Shape 606"/>
            <p:cNvSpPr/>
            <p:nvPr/>
          </p:nvSpPr>
          <p:spPr>
            <a:xfrm>
              <a:off x="2933640" y="4126320"/>
              <a:ext cx="378000" cy="231120"/>
            </a:xfrm>
            <a:custGeom>
              <a:avLst/>
              <a:gdLst/>
              <a:ahLst/>
              <a:cxnLst/>
              <a:rect l="0" t="0" r="r" b="b"/>
              <a:pathLst>
                <a:path w="1050" h="642">
                  <a:moveTo>
                    <a:pt x="1050" y="319"/>
                  </a:moveTo>
                  <a:cubicBezTo>
                    <a:pt x="1050" y="312"/>
                    <a:pt x="1047" y="309"/>
                    <a:pt x="1040" y="306"/>
                  </a:cubicBezTo>
                  <a:cubicBezTo>
                    <a:pt x="955" y="282"/>
                    <a:pt x="880" y="234"/>
                    <a:pt x="816" y="177"/>
                  </a:cubicBezTo>
                  <a:cubicBezTo>
                    <a:pt x="762" y="132"/>
                    <a:pt x="717" y="75"/>
                    <a:pt x="687" y="14"/>
                  </a:cubicBezTo>
                  <a:cubicBezTo>
                    <a:pt x="683" y="3"/>
                    <a:pt x="673" y="0"/>
                    <a:pt x="666" y="0"/>
                  </a:cubicBezTo>
                  <a:cubicBezTo>
                    <a:pt x="653" y="0"/>
                    <a:pt x="643" y="10"/>
                    <a:pt x="643" y="24"/>
                  </a:cubicBezTo>
                  <a:cubicBezTo>
                    <a:pt x="643" y="27"/>
                    <a:pt x="643" y="31"/>
                    <a:pt x="643" y="34"/>
                  </a:cubicBezTo>
                  <a:cubicBezTo>
                    <a:pt x="673" y="88"/>
                    <a:pt x="707" y="139"/>
                    <a:pt x="751" y="180"/>
                  </a:cubicBezTo>
                  <a:cubicBezTo>
                    <a:pt x="509" y="180"/>
                    <a:pt x="266" y="180"/>
                    <a:pt x="24" y="180"/>
                  </a:cubicBezTo>
                  <a:cubicBezTo>
                    <a:pt x="10" y="180"/>
                    <a:pt x="0" y="190"/>
                    <a:pt x="0" y="204"/>
                  </a:cubicBezTo>
                  <a:cubicBezTo>
                    <a:pt x="0" y="217"/>
                    <a:pt x="10" y="227"/>
                    <a:pt x="24" y="227"/>
                  </a:cubicBezTo>
                  <a:cubicBezTo>
                    <a:pt x="283" y="227"/>
                    <a:pt x="543" y="227"/>
                    <a:pt x="802" y="227"/>
                  </a:cubicBezTo>
                  <a:cubicBezTo>
                    <a:pt x="850" y="268"/>
                    <a:pt x="904" y="299"/>
                    <a:pt x="959" y="319"/>
                  </a:cubicBezTo>
                  <a:cubicBezTo>
                    <a:pt x="904" y="343"/>
                    <a:pt x="850" y="374"/>
                    <a:pt x="802" y="411"/>
                  </a:cubicBezTo>
                  <a:cubicBezTo>
                    <a:pt x="543" y="411"/>
                    <a:pt x="283" y="411"/>
                    <a:pt x="24" y="411"/>
                  </a:cubicBezTo>
                  <a:cubicBezTo>
                    <a:pt x="10" y="411"/>
                    <a:pt x="0" y="423"/>
                    <a:pt x="0" y="435"/>
                  </a:cubicBezTo>
                  <a:cubicBezTo>
                    <a:pt x="0" y="447"/>
                    <a:pt x="10" y="458"/>
                    <a:pt x="24" y="458"/>
                  </a:cubicBezTo>
                  <a:cubicBezTo>
                    <a:pt x="266" y="458"/>
                    <a:pt x="509" y="458"/>
                    <a:pt x="751" y="458"/>
                  </a:cubicBezTo>
                  <a:cubicBezTo>
                    <a:pt x="707" y="503"/>
                    <a:pt x="673" y="553"/>
                    <a:pt x="643" y="608"/>
                  </a:cubicBezTo>
                  <a:cubicBezTo>
                    <a:pt x="643" y="611"/>
                    <a:pt x="643" y="615"/>
                    <a:pt x="643" y="618"/>
                  </a:cubicBezTo>
                  <a:cubicBezTo>
                    <a:pt x="643" y="632"/>
                    <a:pt x="653" y="642"/>
                    <a:pt x="666" y="642"/>
                  </a:cubicBezTo>
                  <a:cubicBezTo>
                    <a:pt x="673" y="642"/>
                    <a:pt x="683" y="638"/>
                    <a:pt x="687" y="628"/>
                  </a:cubicBezTo>
                  <a:cubicBezTo>
                    <a:pt x="717" y="567"/>
                    <a:pt x="762" y="509"/>
                    <a:pt x="816" y="462"/>
                  </a:cubicBezTo>
                  <a:cubicBezTo>
                    <a:pt x="880" y="407"/>
                    <a:pt x="955" y="360"/>
                    <a:pt x="1040" y="336"/>
                  </a:cubicBezTo>
                  <a:cubicBezTo>
                    <a:pt x="1047" y="333"/>
                    <a:pt x="1050" y="326"/>
                    <a:pt x="1050" y="3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08" name="Freeform: Shape 607"/>
            <p:cNvSpPr/>
            <p:nvPr/>
          </p:nvSpPr>
          <p:spPr>
            <a:xfrm>
              <a:off x="3474360" y="4055400"/>
              <a:ext cx="362160" cy="293400"/>
            </a:xfrm>
            <a:custGeom>
              <a:avLst/>
              <a:gdLst/>
              <a:ahLst/>
              <a:cxnLst/>
              <a:rect l="0" t="0" r="r" b="b"/>
              <a:pathLst>
                <a:path w="1006" h="815">
                  <a:moveTo>
                    <a:pt x="1006" y="14"/>
                  </a:moveTo>
                  <a:cubicBezTo>
                    <a:pt x="1006" y="0"/>
                    <a:pt x="993" y="0"/>
                    <a:pt x="989" y="0"/>
                  </a:cubicBezTo>
                  <a:cubicBezTo>
                    <a:pt x="938" y="2"/>
                    <a:pt x="887" y="5"/>
                    <a:pt x="836" y="7"/>
                  </a:cubicBezTo>
                  <a:cubicBezTo>
                    <a:pt x="785" y="5"/>
                    <a:pt x="734" y="2"/>
                    <a:pt x="683" y="0"/>
                  </a:cubicBezTo>
                  <a:cubicBezTo>
                    <a:pt x="673" y="0"/>
                    <a:pt x="660" y="0"/>
                    <a:pt x="660" y="24"/>
                  </a:cubicBezTo>
                  <a:cubicBezTo>
                    <a:pt x="660" y="37"/>
                    <a:pt x="670" y="37"/>
                    <a:pt x="694" y="37"/>
                  </a:cubicBezTo>
                  <a:cubicBezTo>
                    <a:pt x="708" y="38"/>
                    <a:pt x="717" y="37"/>
                    <a:pt x="738" y="41"/>
                  </a:cubicBezTo>
                  <a:cubicBezTo>
                    <a:pt x="758" y="44"/>
                    <a:pt x="772" y="44"/>
                    <a:pt x="772" y="61"/>
                  </a:cubicBezTo>
                  <a:cubicBezTo>
                    <a:pt x="772" y="65"/>
                    <a:pt x="768" y="68"/>
                    <a:pt x="765" y="81"/>
                  </a:cubicBezTo>
                  <a:cubicBezTo>
                    <a:pt x="741" y="179"/>
                    <a:pt x="717" y="276"/>
                    <a:pt x="694" y="374"/>
                  </a:cubicBezTo>
                  <a:cubicBezTo>
                    <a:pt x="572" y="374"/>
                    <a:pt x="451" y="374"/>
                    <a:pt x="330" y="374"/>
                  </a:cubicBezTo>
                  <a:cubicBezTo>
                    <a:pt x="354" y="280"/>
                    <a:pt x="377" y="186"/>
                    <a:pt x="401" y="92"/>
                  </a:cubicBezTo>
                  <a:cubicBezTo>
                    <a:pt x="411" y="51"/>
                    <a:pt x="415" y="37"/>
                    <a:pt x="500" y="37"/>
                  </a:cubicBezTo>
                  <a:cubicBezTo>
                    <a:pt x="530" y="37"/>
                    <a:pt x="541" y="37"/>
                    <a:pt x="541" y="14"/>
                  </a:cubicBezTo>
                  <a:cubicBezTo>
                    <a:pt x="541" y="0"/>
                    <a:pt x="527" y="0"/>
                    <a:pt x="524" y="0"/>
                  </a:cubicBezTo>
                  <a:cubicBezTo>
                    <a:pt x="473" y="2"/>
                    <a:pt x="422" y="5"/>
                    <a:pt x="371" y="7"/>
                  </a:cubicBezTo>
                  <a:cubicBezTo>
                    <a:pt x="320" y="5"/>
                    <a:pt x="269" y="2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3" y="38"/>
                    <a:pt x="252" y="37"/>
                    <a:pt x="272" y="41"/>
                  </a:cubicBezTo>
                  <a:cubicBezTo>
                    <a:pt x="296" y="44"/>
                    <a:pt x="306" y="44"/>
                    <a:pt x="306" y="61"/>
                  </a:cubicBezTo>
                  <a:cubicBezTo>
                    <a:pt x="306" y="65"/>
                    <a:pt x="303" y="68"/>
                    <a:pt x="299" y="81"/>
                  </a:cubicBezTo>
                  <a:cubicBezTo>
                    <a:pt x="246" y="295"/>
                    <a:pt x="193" y="509"/>
                    <a:pt x="139" y="723"/>
                  </a:cubicBezTo>
                  <a:cubicBezTo>
                    <a:pt x="129" y="767"/>
                    <a:pt x="126" y="778"/>
                    <a:pt x="31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1" y="810"/>
                    <a:pt x="17" y="815"/>
                  </a:cubicBezTo>
                  <a:cubicBezTo>
                    <a:pt x="67" y="814"/>
                    <a:pt x="117" y="813"/>
                    <a:pt x="167" y="812"/>
                  </a:cubicBezTo>
                  <a:cubicBezTo>
                    <a:pt x="193" y="812"/>
                    <a:pt x="219" y="812"/>
                    <a:pt x="245" y="812"/>
                  </a:cubicBezTo>
                  <a:cubicBezTo>
                    <a:pt x="272" y="812"/>
                    <a:pt x="296" y="815"/>
                    <a:pt x="323" y="815"/>
                  </a:cubicBezTo>
                  <a:cubicBezTo>
                    <a:pt x="333" y="815"/>
                    <a:pt x="347" y="815"/>
                    <a:pt x="347" y="791"/>
                  </a:cubicBezTo>
                  <a:cubicBezTo>
                    <a:pt x="347" y="778"/>
                    <a:pt x="337" y="778"/>
                    <a:pt x="313" y="778"/>
                  </a:cubicBezTo>
                  <a:cubicBezTo>
                    <a:pt x="269" y="778"/>
                    <a:pt x="235" y="778"/>
                    <a:pt x="235" y="757"/>
                  </a:cubicBezTo>
                  <a:cubicBezTo>
                    <a:pt x="235" y="750"/>
                    <a:pt x="238" y="744"/>
                    <a:pt x="238" y="737"/>
                  </a:cubicBezTo>
                  <a:cubicBezTo>
                    <a:pt x="265" y="628"/>
                    <a:pt x="292" y="520"/>
                    <a:pt x="320" y="411"/>
                  </a:cubicBezTo>
                  <a:cubicBezTo>
                    <a:pt x="441" y="411"/>
                    <a:pt x="562" y="411"/>
                    <a:pt x="683" y="411"/>
                  </a:cubicBezTo>
                  <a:cubicBezTo>
                    <a:pt x="656" y="521"/>
                    <a:pt x="629" y="630"/>
                    <a:pt x="602" y="740"/>
                  </a:cubicBezTo>
                  <a:cubicBezTo>
                    <a:pt x="588" y="778"/>
                    <a:pt x="568" y="778"/>
                    <a:pt x="493" y="778"/>
                  </a:cubicBezTo>
                  <a:cubicBezTo>
                    <a:pt x="476" y="778"/>
                    <a:pt x="466" y="778"/>
                    <a:pt x="466" y="801"/>
                  </a:cubicBezTo>
                  <a:cubicBezTo>
                    <a:pt x="466" y="815"/>
                    <a:pt x="475" y="810"/>
                    <a:pt x="479" y="815"/>
                  </a:cubicBezTo>
                  <a:cubicBezTo>
                    <a:pt x="530" y="814"/>
                    <a:pt x="581" y="813"/>
                    <a:pt x="632" y="812"/>
                  </a:cubicBezTo>
                  <a:cubicBezTo>
                    <a:pt x="658" y="812"/>
                    <a:pt x="684" y="812"/>
                    <a:pt x="711" y="812"/>
                  </a:cubicBezTo>
                  <a:cubicBezTo>
                    <a:pt x="734" y="812"/>
                    <a:pt x="762" y="815"/>
                    <a:pt x="785" y="815"/>
                  </a:cubicBezTo>
                  <a:cubicBezTo>
                    <a:pt x="796" y="815"/>
                    <a:pt x="809" y="815"/>
                    <a:pt x="809" y="791"/>
                  </a:cubicBezTo>
                  <a:cubicBezTo>
                    <a:pt x="809" y="778"/>
                    <a:pt x="799" y="778"/>
                    <a:pt x="779" y="778"/>
                  </a:cubicBezTo>
                  <a:cubicBezTo>
                    <a:pt x="734" y="778"/>
                    <a:pt x="700" y="778"/>
                    <a:pt x="700" y="757"/>
                  </a:cubicBezTo>
                  <a:cubicBezTo>
                    <a:pt x="700" y="750"/>
                    <a:pt x="700" y="744"/>
                    <a:pt x="704" y="737"/>
                  </a:cubicBezTo>
                  <a:cubicBezTo>
                    <a:pt x="757" y="522"/>
                    <a:pt x="810" y="307"/>
                    <a:pt x="863" y="92"/>
                  </a:cubicBezTo>
                  <a:cubicBezTo>
                    <a:pt x="874" y="51"/>
                    <a:pt x="877" y="37"/>
                    <a:pt x="965" y="37"/>
                  </a:cubicBezTo>
                  <a:cubicBezTo>
                    <a:pt x="996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09" name="Freeform: Shape 608"/>
            <p:cNvSpPr/>
            <p:nvPr/>
          </p:nvSpPr>
          <p:spPr>
            <a:xfrm>
              <a:off x="3866040" y="405540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80"/>
                  </a:moveTo>
                  <a:cubicBezTo>
                    <a:pt x="853" y="88"/>
                    <a:pt x="772" y="0"/>
                    <a:pt x="615" y="0"/>
                  </a:cubicBezTo>
                  <a:cubicBezTo>
                    <a:pt x="486" y="0"/>
                    <a:pt x="357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5" y="37"/>
                    <a:pt x="265" y="41"/>
                    <a:pt x="279" y="41"/>
                  </a:cubicBezTo>
                  <a:cubicBezTo>
                    <a:pt x="299" y="44"/>
                    <a:pt x="306" y="48"/>
                    <a:pt x="306" y="61"/>
                  </a:cubicBezTo>
                  <a:cubicBezTo>
                    <a:pt x="306" y="65"/>
                    <a:pt x="306" y="68"/>
                    <a:pt x="303" y="81"/>
                  </a:cubicBezTo>
                  <a:cubicBezTo>
                    <a:pt x="248" y="295"/>
                    <a:pt x="194" y="509"/>
                    <a:pt x="139" y="723"/>
                  </a:cubicBezTo>
                  <a:cubicBezTo>
                    <a:pt x="129" y="767"/>
                    <a:pt x="126" y="778"/>
                    <a:pt x="31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4" y="815"/>
                    <a:pt x="17" y="815"/>
                  </a:cubicBezTo>
                  <a:cubicBezTo>
                    <a:pt x="68" y="814"/>
                    <a:pt x="119" y="813"/>
                    <a:pt x="170" y="812"/>
                  </a:cubicBezTo>
                  <a:cubicBezTo>
                    <a:pt x="195" y="812"/>
                    <a:pt x="220" y="812"/>
                    <a:pt x="245" y="812"/>
                  </a:cubicBezTo>
                  <a:cubicBezTo>
                    <a:pt x="272" y="812"/>
                    <a:pt x="299" y="815"/>
                    <a:pt x="323" y="815"/>
                  </a:cubicBezTo>
                  <a:cubicBezTo>
                    <a:pt x="330" y="815"/>
                    <a:pt x="347" y="815"/>
                    <a:pt x="347" y="791"/>
                  </a:cubicBezTo>
                  <a:cubicBezTo>
                    <a:pt x="347" y="778"/>
                    <a:pt x="337" y="778"/>
                    <a:pt x="313" y="778"/>
                  </a:cubicBezTo>
                  <a:cubicBezTo>
                    <a:pt x="269" y="778"/>
                    <a:pt x="235" y="778"/>
                    <a:pt x="235" y="757"/>
                  </a:cubicBezTo>
                  <a:cubicBezTo>
                    <a:pt x="235" y="750"/>
                    <a:pt x="238" y="744"/>
                    <a:pt x="238" y="737"/>
                  </a:cubicBezTo>
                  <a:cubicBezTo>
                    <a:pt x="263" y="637"/>
                    <a:pt x="288" y="538"/>
                    <a:pt x="313" y="438"/>
                  </a:cubicBezTo>
                  <a:cubicBezTo>
                    <a:pt x="381" y="438"/>
                    <a:pt x="449" y="438"/>
                    <a:pt x="517" y="438"/>
                  </a:cubicBezTo>
                  <a:cubicBezTo>
                    <a:pt x="687" y="438"/>
                    <a:pt x="853" y="316"/>
                    <a:pt x="853" y="180"/>
                  </a:cubicBezTo>
                  <a:moveTo>
                    <a:pt x="741" y="153"/>
                  </a:moveTo>
                  <a:cubicBezTo>
                    <a:pt x="741" y="200"/>
                    <a:pt x="717" y="302"/>
                    <a:pt x="670" y="346"/>
                  </a:cubicBezTo>
                  <a:cubicBezTo>
                    <a:pt x="612" y="397"/>
                    <a:pt x="537" y="407"/>
                    <a:pt x="486" y="407"/>
                  </a:cubicBezTo>
                  <a:cubicBezTo>
                    <a:pt x="429" y="407"/>
                    <a:pt x="373" y="407"/>
                    <a:pt x="316" y="407"/>
                  </a:cubicBezTo>
                  <a:cubicBezTo>
                    <a:pt x="343" y="300"/>
                    <a:pt x="371" y="192"/>
                    <a:pt x="398" y="85"/>
                  </a:cubicBezTo>
                  <a:cubicBezTo>
                    <a:pt x="411" y="41"/>
                    <a:pt x="411" y="37"/>
                    <a:pt x="462" y="37"/>
                  </a:cubicBezTo>
                  <a:cubicBezTo>
                    <a:pt x="501" y="37"/>
                    <a:pt x="539" y="37"/>
                    <a:pt x="578" y="37"/>
                  </a:cubicBezTo>
                  <a:cubicBezTo>
                    <a:pt x="677" y="37"/>
                    <a:pt x="741" y="71"/>
                    <a:pt x="741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10" name="Freeform: Shape 609"/>
            <p:cNvSpPr/>
            <p:nvPr/>
          </p:nvSpPr>
          <p:spPr>
            <a:xfrm>
              <a:off x="4203720" y="3994200"/>
              <a:ext cx="133560" cy="199080"/>
            </a:xfrm>
            <a:custGeom>
              <a:avLst/>
              <a:gdLst/>
              <a:ahLst/>
              <a:cxnLst/>
              <a:rect l="0" t="0" r="r" b="b"/>
              <a:pathLst>
                <a:path w="371" h="553">
                  <a:moveTo>
                    <a:pt x="371" y="401"/>
                  </a:moveTo>
                  <a:cubicBezTo>
                    <a:pt x="360" y="401"/>
                    <a:pt x="350" y="401"/>
                    <a:pt x="340" y="401"/>
                  </a:cubicBezTo>
                  <a:cubicBezTo>
                    <a:pt x="340" y="418"/>
                    <a:pt x="330" y="469"/>
                    <a:pt x="320" y="475"/>
                  </a:cubicBezTo>
                  <a:cubicBezTo>
                    <a:pt x="313" y="482"/>
                    <a:pt x="248" y="482"/>
                    <a:pt x="238" y="482"/>
                  </a:cubicBezTo>
                  <a:cubicBezTo>
                    <a:pt x="186" y="482"/>
                    <a:pt x="134" y="482"/>
                    <a:pt x="82" y="482"/>
                  </a:cubicBezTo>
                  <a:cubicBezTo>
                    <a:pt x="170" y="404"/>
                    <a:pt x="201" y="380"/>
                    <a:pt x="248" y="343"/>
                  </a:cubicBezTo>
                  <a:cubicBezTo>
                    <a:pt x="313" y="292"/>
                    <a:pt x="371" y="241"/>
                    <a:pt x="371" y="163"/>
                  </a:cubicBezTo>
                  <a:cubicBezTo>
                    <a:pt x="371" y="61"/>
                    <a:pt x="282" y="0"/>
                    <a:pt x="173" y="0"/>
                  </a:cubicBezTo>
                  <a:cubicBezTo>
                    <a:pt x="71" y="0"/>
                    <a:pt x="0" y="71"/>
                    <a:pt x="0" y="149"/>
                  </a:cubicBezTo>
                  <a:cubicBezTo>
                    <a:pt x="0" y="190"/>
                    <a:pt x="34" y="194"/>
                    <a:pt x="44" y="194"/>
                  </a:cubicBezTo>
                  <a:cubicBezTo>
                    <a:pt x="65" y="194"/>
                    <a:pt x="88" y="180"/>
                    <a:pt x="88" y="149"/>
                  </a:cubicBezTo>
                  <a:cubicBezTo>
                    <a:pt x="88" y="136"/>
                    <a:pt x="82" y="105"/>
                    <a:pt x="37" y="105"/>
                  </a:cubicBezTo>
                  <a:cubicBezTo>
                    <a:pt x="65" y="48"/>
                    <a:pt x="122" y="27"/>
                    <a:pt x="160" y="27"/>
                  </a:cubicBezTo>
                  <a:cubicBezTo>
                    <a:pt x="245" y="27"/>
                    <a:pt x="289" y="95"/>
                    <a:pt x="289" y="163"/>
                  </a:cubicBezTo>
                  <a:cubicBezTo>
                    <a:pt x="289" y="234"/>
                    <a:pt x="238" y="292"/>
                    <a:pt x="211" y="323"/>
                  </a:cubicBezTo>
                  <a:cubicBezTo>
                    <a:pt x="143" y="388"/>
                    <a:pt x="75" y="454"/>
                    <a:pt x="7" y="520"/>
                  </a:cubicBezTo>
                  <a:cubicBezTo>
                    <a:pt x="0" y="526"/>
                    <a:pt x="0" y="530"/>
                    <a:pt x="0" y="553"/>
                  </a:cubicBezTo>
                  <a:cubicBezTo>
                    <a:pt x="114" y="553"/>
                    <a:pt x="229" y="553"/>
                    <a:pt x="343" y="553"/>
                  </a:cubicBezTo>
                  <a:cubicBezTo>
                    <a:pt x="352" y="503"/>
                    <a:pt x="361" y="452"/>
                    <a:pt x="371" y="4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11" name="Freeform: Shape 610"/>
            <p:cNvSpPr/>
            <p:nvPr/>
          </p:nvSpPr>
          <p:spPr>
            <a:xfrm>
              <a:off x="4520880" y="4191120"/>
              <a:ext cx="286560" cy="100080"/>
            </a:xfrm>
            <a:custGeom>
              <a:avLst/>
              <a:gdLst/>
              <a:ahLst/>
              <a:cxnLst/>
              <a:rect l="0" t="0" r="r" b="b"/>
              <a:pathLst>
                <a:path w="796" h="278">
                  <a:moveTo>
                    <a:pt x="796" y="24"/>
                  </a:moveTo>
                  <a:cubicBezTo>
                    <a:pt x="796" y="10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6" y="37"/>
                    <a:pt x="796" y="24"/>
                  </a:cubicBezTo>
                  <a:moveTo>
                    <a:pt x="796" y="255"/>
                  </a:moveTo>
                  <a:cubicBezTo>
                    <a:pt x="796" y="244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3"/>
                    <a:pt x="0" y="255"/>
                  </a:cubicBezTo>
                  <a:cubicBezTo>
                    <a:pt x="0" y="267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6" y="268"/>
                    <a:pt x="796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12" name="Freeform: Shape 611"/>
            <p:cNvSpPr/>
            <p:nvPr/>
          </p:nvSpPr>
          <p:spPr>
            <a:xfrm>
              <a:off x="4967640" y="4055400"/>
              <a:ext cx="362160" cy="293400"/>
            </a:xfrm>
            <a:custGeom>
              <a:avLst/>
              <a:gdLst/>
              <a:ahLst/>
              <a:cxnLst/>
              <a:rect l="0" t="0" r="r" b="b"/>
              <a:pathLst>
                <a:path w="1006" h="815">
                  <a:moveTo>
                    <a:pt x="1006" y="14"/>
                  </a:moveTo>
                  <a:cubicBezTo>
                    <a:pt x="1006" y="0"/>
                    <a:pt x="993" y="0"/>
                    <a:pt x="989" y="0"/>
                  </a:cubicBezTo>
                  <a:cubicBezTo>
                    <a:pt x="938" y="2"/>
                    <a:pt x="887" y="5"/>
                    <a:pt x="836" y="7"/>
                  </a:cubicBezTo>
                  <a:cubicBezTo>
                    <a:pt x="785" y="5"/>
                    <a:pt x="734" y="2"/>
                    <a:pt x="683" y="0"/>
                  </a:cubicBezTo>
                  <a:cubicBezTo>
                    <a:pt x="673" y="0"/>
                    <a:pt x="660" y="0"/>
                    <a:pt x="660" y="24"/>
                  </a:cubicBezTo>
                  <a:cubicBezTo>
                    <a:pt x="660" y="37"/>
                    <a:pt x="670" y="37"/>
                    <a:pt x="694" y="37"/>
                  </a:cubicBezTo>
                  <a:cubicBezTo>
                    <a:pt x="709" y="38"/>
                    <a:pt x="721" y="37"/>
                    <a:pt x="741" y="41"/>
                  </a:cubicBezTo>
                  <a:cubicBezTo>
                    <a:pt x="762" y="44"/>
                    <a:pt x="772" y="44"/>
                    <a:pt x="772" y="61"/>
                  </a:cubicBezTo>
                  <a:cubicBezTo>
                    <a:pt x="772" y="65"/>
                    <a:pt x="772" y="68"/>
                    <a:pt x="768" y="81"/>
                  </a:cubicBezTo>
                  <a:cubicBezTo>
                    <a:pt x="745" y="179"/>
                    <a:pt x="721" y="276"/>
                    <a:pt x="697" y="374"/>
                  </a:cubicBezTo>
                  <a:cubicBezTo>
                    <a:pt x="575" y="374"/>
                    <a:pt x="452" y="374"/>
                    <a:pt x="330" y="374"/>
                  </a:cubicBezTo>
                  <a:cubicBezTo>
                    <a:pt x="354" y="280"/>
                    <a:pt x="377" y="186"/>
                    <a:pt x="401" y="92"/>
                  </a:cubicBezTo>
                  <a:cubicBezTo>
                    <a:pt x="411" y="51"/>
                    <a:pt x="415" y="37"/>
                    <a:pt x="503" y="37"/>
                  </a:cubicBezTo>
                  <a:cubicBezTo>
                    <a:pt x="534" y="37"/>
                    <a:pt x="544" y="37"/>
                    <a:pt x="544" y="14"/>
                  </a:cubicBezTo>
                  <a:cubicBezTo>
                    <a:pt x="544" y="0"/>
                    <a:pt x="530" y="0"/>
                    <a:pt x="527" y="0"/>
                  </a:cubicBezTo>
                  <a:cubicBezTo>
                    <a:pt x="476" y="2"/>
                    <a:pt x="425" y="5"/>
                    <a:pt x="374" y="7"/>
                  </a:cubicBezTo>
                  <a:cubicBezTo>
                    <a:pt x="322" y="5"/>
                    <a:pt x="270" y="2"/>
                    <a:pt x="218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28" y="37"/>
                  </a:cubicBezTo>
                  <a:cubicBezTo>
                    <a:pt x="244" y="38"/>
                    <a:pt x="255" y="37"/>
                    <a:pt x="275" y="41"/>
                  </a:cubicBezTo>
                  <a:cubicBezTo>
                    <a:pt x="296" y="44"/>
                    <a:pt x="306" y="44"/>
                    <a:pt x="306" y="61"/>
                  </a:cubicBezTo>
                  <a:cubicBezTo>
                    <a:pt x="306" y="65"/>
                    <a:pt x="306" y="68"/>
                    <a:pt x="303" y="81"/>
                  </a:cubicBezTo>
                  <a:cubicBezTo>
                    <a:pt x="249" y="295"/>
                    <a:pt x="196" y="509"/>
                    <a:pt x="143" y="723"/>
                  </a:cubicBezTo>
                  <a:cubicBezTo>
                    <a:pt x="129" y="767"/>
                    <a:pt x="129" y="778"/>
                    <a:pt x="34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1" y="810"/>
                    <a:pt x="17" y="815"/>
                  </a:cubicBezTo>
                  <a:cubicBezTo>
                    <a:pt x="68" y="814"/>
                    <a:pt x="119" y="813"/>
                    <a:pt x="170" y="812"/>
                  </a:cubicBezTo>
                  <a:cubicBezTo>
                    <a:pt x="195" y="812"/>
                    <a:pt x="220" y="812"/>
                    <a:pt x="245" y="812"/>
                  </a:cubicBezTo>
                  <a:cubicBezTo>
                    <a:pt x="272" y="812"/>
                    <a:pt x="299" y="815"/>
                    <a:pt x="323" y="815"/>
                  </a:cubicBezTo>
                  <a:cubicBezTo>
                    <a:pt x="333" y="815"/>
                    <a:pt x="347" y="815"/>
                    <a:pt x="347" y="791"/>
                  </a:cubicBezTo>
                  <a:cubicBezTo>
                    <a:pt x="347" y="778"/>
                    <a:pt x="337" y="778"/>
                    <a:pt x="313" y="778"/>
                  </a:cubicBezTo>
                  <a:cubicBezTo>
                    <a:pt x="269" y="778"/>
                    <a:pt x="238" y="778"/>
                    <a:pt x="238" y="757"/>
                  </a:cubicBezTo>
                  <a:cubicBezTo>
                    <a:pt x="238" y="750"/>
                    <a:pt x="238" y="744"/>
                    <a:pt x="241" y="737"/>
                  </a:cubicBezTo>
                  <a:cubicBezTo>
                    <a:pt x="269" y="628"/>
                    <a:pt x="296" y="520"/>
                    <a:pt x="323" y="411"/>
                  </a:cubicBezTo>
                  <a:cubicBezTo>
                    <a:pt x="444" y="411"/>
                    <a:pt x="565" y="411"/>
                    <a:pt x="687" y="411"/>
                  </a:cubicBezTo>
                  <a:cubicBezTo>
                    <a:pt x="658" y="521"/>
                    <a:pt x="630" y="630"/>
                    <a:pt x="602" y="740"/>
                  </a:cubicBezTo>
                  <a:cubicBezTo>
                    <a:pt x="592" y="778"/>
                    <a:pt x="568" y="778"/>
                    <a:pt x="493" y="778"/>
                  </a:cubicBezTo>
                  <a:cubicBezTo>
                    <a:pt x="476" y="778"/>
                    <a:pt x="466" y="778"/>
                    <a:pt x="466" y="801"/>
                  </a:cubicBezTo>
                  <a:cubicBezTo>
                    <a:pt x="466" y="815"/>
                    <a:pt x="477" y="810"/>
                    <a:pt x="483" y="815"/>
                  </a:cubicBezTo>
                  <a:cubicBezTo>
                    <a:pt x="534" y="814"/>
                    <a:pt x="585" y="813"/>
                    <a:pt x="636" y="812"/>
                  </a:cubicBezTo>
                  <a:cubicBezTo>
                    <a:pt x="661" y="812"/>
                    <a:pt x="686" y="812"/>
                    <a:pt x="711" y="812"/>
                  </a:cubicBezTo>
                  <a:cubicBezTo>
                    <a:pt x="738" y="812"/>
                    <a:pt x="765" y="815"/>
                    <a:pt x="789" y="815"/>
                  </a:cubicBezTo>
                  <a:cubicBezTo>
                    <a:pt x="799" y="815"/>
                    <a:pt x="813" y="815"/>
                    <a:pt x="813" y="791"/>
                  </a:cubicBezTo>
                  <a:cubicBezTo>
                    <a:pt x="813" y="778"/>
                    <a:pt x="802" y="778"/>
                    <a:pt x="779" y="778"/>
                  </a:cubicBezTo>
                  <a:cubicBezTo>
                    <a:pt x="734" y="778"/>
                    <a:pt x="700" y="778"/>
                    <a:pt x="700" y="757"/>
                  </a:cubicBezTo>
                  <a:cubicBezTo>
                    <a:pt x="700" y="750"/>
                    <a:pt x="704" y="744"/>
                    <a:pt x="704" y="737"/>
                  </a:cubicBezTo>
                  <a:cubicBezTo>
                    <a:pt x="758" y="522"/>
                    <a:pt x="813" y="307"/>
                    <a:pt x="867" y="92"/>
                  </a:cubicBezTo>
                  <a:cubicBezTo>
                    <a:pt x="877" y="51"/>
                    <a:pt x="880" y="37"/>
                    <a:pt x="965" y="37"/>
                  </a:cubicBezTo>
                  <a:cubicBezTo>
                    <a:pt x="996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13" name="Freeform: Shape 612"/>
            <p:cNvSpPr/>
            <p:nvPr/>
          </p:nvSpPr>
          <p:spPr>
            <a:xfrm>
              <a:off x="5357880" y="4057920"/>
              <a:ext cx="312480" cy="290880"/>
            </a:xfrm>
            <a:custGeom>
              <a:avLst/>
              <a:gdLst/>
              <a:ahLst/>
              <a:cxnLst/>
              <a:rect l="0" t="0" r="r" b="b"/>
              <a:pathLst>
                <a:path w="868" h="808">
                  <a:moveTo>
                    <a:pt x="867" y="31"/>
                  </a:moveTo>
                  <a:cubicBezTo>
                    <a:pt x="870" y="0"/>
                    <a:pt x="867" y="0"/>
                    <a:pt x="836" y="0"/>
                  </a:cubicBezTo>
                  <a:cubicBezTo>
                    <a:pt x="635" y="0"/>
                    <a:pt x="433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4"/>
                    <a:pt x="207" y="34"/>
                    <a:pt x="231" y="34"/>
                  </a:cubicBezTo>
                  <a:cubicBezTo>
                    <a:pt x="275" y="34"/>
                    <a:pt x="306" y="34"/>
                    <a:pt x="306" y="58"/>
                  </a:cubicBezTo>
                  <a:cubicBezTo>
                    <a:pt x="306" y="61"/>
                    <a:pt x="306" y="65"/>
                    <a:pt x="303" y="85"/>
                  </a:cubicBezTo>
                  <a:cubicBezTo>
                    <a:pt x="249" y="295"/>
                    <a:pt x="196" y="506"/>
                    <a:pt x="143" y="716"/>
                  </a:cubicBezTo>
                  <a:cubicBezTo>
                    <a:pt x="133" y="761"/>
                    <a:pt x="129" y="771"/>
                    <a:pt x="34" y="771"/>
                  </a:cubicBezTo>
                  <a:cubicBezTo>
                    <a:pt x="14" y="771"/>
                    <a:pt x="0" y="771"/>
                    <a:pt x="0" y="795"/>
                  </a:cubicBezTo>
                  <a:cubicBezTo>
                    <a:pt x="0" y="808"/>
                    <a:pt x="14" y="808"/>
                    <a:pt x="34" y="808"/>
                  </a:cubicBezTo>
                  <a:cubicBezTo>
                    <a:pt x="241" y="808"/>
                    <a:pt x="449" y="808"/>
                    <a:pt x="656" y="808"/>
                  </a:cubicBezTo>
                  <a:cubicBezTo>
                    <a:pt x="683" y="808"/>
                    <a:pt x="683" y="808"/>
                    <a:pt x="694" y="788"/>
                  </a:cubicBezTo>
                  <a:cubicBezTo>
                    <a:pt x="730" y="702"/>
                    <a:pt x="766" y="616"/>
                    <a:pt x="802" y="530"/>
                  </a:cubicBezTo>
                  <a:cubicBezTo>
                    <a:pt x="806" y="526"/>
                    <a:pt x="807" y="518"/>
                    <a:pt x="809" y="513"/>
                  </a:cubicBezTo>
                  <a:cubicBezTo>
                    <a:pt x="803" y="509"/>
                    <a:pt x="809" y="503"/>
                    <a:pt x="792" y="503"/>
                  </a:cubicBezTo>
                  <a:cubicBezTo>
                    <a:pt x="782" y="503"/>
                    <a:pt x="782" y="509"/>
                    <a:pt x="779" y="516"/>
                  </a:cubicBezTo>
                  <a:cubicBezTo>
                    <a:pt x="700" y="693"/>
                    <a:pt x="656" y="771"/>
                    <a:pt x="452" y="771"/>
                  </a:cubicBezTo>
                  <a:cubicBezTo>
                    <a:pt x="394" y="771"/>
                    <a:pt x="337" y="771"/>
                    <a:pt x="279" y="771"/>
                  </a:cubicBezTo>
                  <a:cubicBezTo>
                    <a:pt x="262" y="771"/>
                    <a:pt x="258" y="771"/>
                    <a:pt x="252" y="771"/>
                  </a:cubicBezTo>
                  <a:cubicBezTo>
                    <a:pt x="238" y="771"/>
                    <a:pt x="235" y="767"/>
                    <a:pt x="235" y="757"/>
                  </a:cubicBezTo>
                  <a:cubicBezTo>
                    <a:pt x="235" y="754"/>
                    <a:pt x="235" y="754"/>
                    <a:pt x="241" y="730"/>
                  </a:cubicBezTo>
                  <a:cubicBezTo>
                    <a:pt x="269" y="623"/>
                    <a:pt x="296" y="515"/>
                    <a:pt x="323" y="407"/>
                  </a:cubicBezTo>
                  <a:cubicBezTo>
                    <a:pt x="363" y="407"/>
                    <a:pt x="402" y="407"/>
                    <a:pt x="442" y="407"/>
                  </a:cubicBezTo>
                  <a:cubicBezTo>
                    <a:pt x="544" y="407"/>
                    <a:pt x="544" y="431"/>
                    <a:pt x="544" y="462"/>
                  </a:cubicBezTo>
                  <a:cubicBezTo>
                    <a:pt x="544" y="469"/>
                    <a:pt x="544" y="482"/>
                    <a:pt x="534" y="520"/>
                  </a:cubicBezTo>
                  <a:cubicBezTo>
                    <a:pt x="530" y="526"/>
                    <a:pt x="530" y="530"/>
                    <a:pt x="530" y="533"/>
                  </a:cubicBezTo>
                  <a:cubicBezTo>
                    <a:pt x="530" y="536"/>
                    <a:pt x="537" y="547"/>
                    <a:pt x="547" y="547"/>
                  </a:cubicBezTo>
                  <a:cubicBezTo>
                    <a:pt x="554" y="547"/>
                    <a:pt x="561" y="540"/>
                    <a:pt x="564" y="523"/>
                  </a:cubicBezTo>
                  <a:cubicBezTo>
                    <a:pt x="587" y="429"/>
                    <a:pt x="610" y="335"/>
                    <a:pt x="632" y="241"/>
                  </a:cubicBezTo>
                  <a:cubicBezTo>
                    <a:pt x="632" y="234"/>
                    <a:pt x="626" y="231"/>
                    <a:pt x="619" y="231"/>
                  </a:cubicBezTo>
                  <a:cubicBezTo>
                    <a:pt x="609" y="231"/>
                    <a:pt x="605" y="238"/>
                    <a:pt x="602" y="251"/>
                  </a:cubicBezTo>
                  <a:cubicBezTo>
                    <a:pt x="575" y="343"/>
                    <a:pt x="554" y="370"/>
                    <a:pt x="445" y="370"/>
                  </a:cubicBezTo>
                  <a:cubicBezTo>
                    <a:pt x="408" y="370"/>
                    <a:pt x="371" y="370"/>
                    <a:pt x="333" y="370"/>
                  </a:cubicBezTo>
                  <a:cubicBezTo>
                    <a:pt x="357" y="274"/>
                    <a:pt x="381" y="178"/>
                    <a:pt x="405" y="81"/>
                  </a:cubicBezTo>
                  <a:cubicBezTo>
                    <a:pt x="415" y="41"/>
                    <a:pt x="415" y="34"/>
                    <a:pt x="469" y="34"/>
                  </a:cubicBezTo>
                  <a:cubicBezTo>
                    <a:pt x="525" y="34"/>
                    <a:pt x="580" y="34"/>
                    <a:pt x="636" y="34"/>
                  </a:cubicBezTo>
                  <a:cubicBezTo>
                    <a:pt x="782" y="34"/>
                    <a:pt x="819" y="71"/>
                    <a:pt x="819" y="166"/>
                  </a:cubicBezTo>
                  <a:cubicBezTo>
                    <a:pt x="819" y="197"/>
                    <a:pt x="819" y="197"/>
                    <a:pt x="813" y="231"/>
                  </a:cubicBezTo>
                  <a:cubicBezTo>
                    <a:pt x="813" y="238"/>
                    <a:pt x="813" y="244"/>
                    <a:pt x="813" y="251"/>
                  </a:cubicBezTo>
                  <a:cubicBezTo>
                    <a:pt x="813" y="258"/>
                    <a:pt x="816" y="265"/>
                    <a:pt x="826" y="265"/>
                  </a:cubicBezTo>
                  <a:cubicBezTo>
                    <a:pt x="840" y="265"/>
                    <a:pt x="840" y="258"/>
                    <a:pt x="843" y="238"/>
                  </a:cubicBezTo>
                  <a:cubicBezTo>
                    <a:pt x="851" y="169"/>
                    <a:pt x="859" y="100"/>
                    <a:pt x="86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14" name="Freeform: Shape 613"/>
            <p:cNvSpPr/>
            <p:nvPr/>
          </p:nvSpPr>
          <p:spPr>
            <a:xfrm>
              <a:off x="5720040" y="4303440"/>
              <a:ext cx="45360" cy="45360"/>
            </a:xfrm>
            <a:custGeom>
              <a:avLst/>
              <a:gdLst/>
              <a:ahLst/>
              <a:cxnLst/>
              <a:rect l="0" t="0" r="r" b="b"/>
              <a:pathLst>
                <a:path w="126" h="126">
                  <a:moveTo>
                    <a:pt x="126" y="61"/>
                  </a:moveTo>
                  <a:cubicBezTo>
                    <a:pt x="126" y="27"/>
                    <a:pt x="95" y="0"/>
                    <a:pt x="61" y="0"/>
                  </a:cubicBezTo>
                  <a:cubicBezTo>
                    <a:pt x="27" y="0"/>
                    <a:pt x="0" y="25"/>
                    <a:pt x="0" y="61"/>
                  </a:cubicBezTo>
                  <a:cubicBezTo>
                    <a:pt x="0" y="97"/>
                    <a:pt x="27" y="126"/>
                    <a:pt x="61" y="126"/>
                  </a:cubicBezTo>
                  <a:cubicBezTo>
                    <a:pt x="95" y="126"/>
                    <a:pt x="126" y="98"/>
                    <a:pt x="126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9360" rIns="36000" bIns="936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15" name="Freeform: Shape 614"/>
            <p:cNvSpPr/>
            <p:nvPr/>
          </p:nvSpPr>
          <p:spPr>
            <a:xfrm>
              <a:off x="5823000" y="4046760"/>
              <a:ext cx="297360" cy="311760"/>
            </a:xfrm>
            <a:custGeom>
              <a:avLst/>
              <a:gdLst/>
              <a:ahLst/>
              <a:cxnLst/>
              <a:rect l="0" t="0" r="r" b="b"/>
              <a:pathLst>
                <a:path w="826" h="866">
                  <a:moveTo>
                    <a:pt x="826" y="319"/>
                  </a:moveTo>
                  <a:cubicBezTo>
                    <a:pt x="826" y="129"/>
                    <a:pt x="700" y="0"/>
                    <a:pt x="524" y="0"/>
                  </a:cubicBezTo>
                  <a:cubicBezTo>
                    <a:pt x="265" y="0"/>
                    <a:pt x="0" y="268"/>
                    <a:pt x="0" y="547"/>
                  </a:cubicBezTo>
                  <a:cubicBezTo>
                    <a:pt x="0" y="744"/>
                    <a:pt x="136" y="866"/>
                    <a:pt x="306" y="866"/>
                  </a:cubicBezTo>
                  <a:cubicBezTo>
                    <a:pt x="561" y="866"/>
                    <a:pt x="826" y="604"/>
                    <a:pt x="826" y="319"/>
                  </a:cubicBezTo>
                  <a:moveTo>
                    <a:pt x="721" y="272"/>
                  </a:moveTo>
                  <a:cubicBezTo>
                    <a:pt x="721" y="360"/>
                    <a:pt x="687" y="543"/>
                    <a:pt x="571" y="693"/>
                  </a:cubicBezTo>
                  <a:cubicBezTo>
                    <a:pt x="513" y="764"/>
                    <a:pt x="415" y="835"/>
                    <a:pt x="313" y="835"/>
                  </a:cubicBezTo>
                  <a:cubicBezTo>
                    <a:pt x="197" y="835"/>
                    <a:pt x="112" y="737"/>
                    <a:pt x="112" y="581"/>
                  </a:cubicBezTo>
                  <a:cubicBezTo>
                    <a:pt x="112" y="530"/>
                    <a:pt x="129" y="353"/>
                    <a:pt x="221" y="214"/>
                  </a:cubicBezTo>
                  <a:cubicBezTo>
                    <a:pt x="303" y="92"/>
                    <a:pt x="422" y="31"/>
                    <a:pt x="513" y="31"/>
                  </a:cubicBezTo>
                  <a:cubicBezTo>
                    <a:pt x="612" y="31"/>
                    <a:pt x="721" y="95"/>
                    <a:pt x="721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16" name="Freeform: Shape 615"/>
            <p:cNvSpPr/>
            <p:nvPr/>
          </p:nvSpPr>
          <p:spPr>
            <a:xfrm>
              <a:off x="6149880" y="4055400"/>
              <a:ext cx="362160" cy="293400"/>
            </a:xfrm>
            <a:custGeom>
              <a:avLst/>
              <a:gdLst/>
              <a:ahLst/>
              <a:cxnLst/>
              <a:rect l="0" t="0" r="r" b="b"/>
              <a:pathLst>
                <a:path w="1006" h="815">
                  <a:moveTo>
                    <a:pt x="1006" y="14"/>
                  </a:moveTo>
                  <a:cubicBezTo>
                    <a:pt x="1006" y="0"/>
                    <a:pt x="993" y="0"/>
                    <a:pt x="989" y="0"/>
                  </a:cubicBezTo>
                  <a:cubicBezTo>
                    <a:pt x="938" y="2"/>
                    <a:pt x="887" y="5"/>
                    <a:pt x="836" y="7"/>
                  </a:cubicBezTo>
                  <a:cubicBezTo>
                    <a:pt x="784" y="5"/>
                    <a:pt x="732" y="2"/>
                    <a:pt x="680" y="0"/>
                  </a:cubicBezTo>
                  <a:cubicBezTo>
                    <a:pt x="673" y="0"/>
                    <a:pt x="660" y="0"/>
                    <a:pt x="660" y="24"/>
                  </a:cubicBezTo>
                  <a:cubicBezTo>
                    <a:pt x="660" y="37"/>
                    <a:pt x="670" y="37"/>
                    <a:pt x="694" y="37"/>
                  </a:cubicBezTo>
                  <a:cubicBezTo>
                    <a:pt x="708" y="38"/>
                    <a:pt x="717" y="37"/>
                    <a:pt x="738" y="41"/>
                  </a:cubicBezTo>
                  <a:cubicBezTo>
                    <a:pt x="758" y="44"/>
                    <a:pt x="768" y="44"/>
                    <a:pt x="768" y="61"/>
                  </a:cubicBezTo>
                  <a:cubicBezTo>
                    <a:pt x="768" y="65"/>
                    <a:pt x="768" y="68"/>
                    <a:pt x="765" y="81"/>
                  </a:cubicBezTo>
                  <a:cubicBezTo>
                    <a:pt x="741" y="179"/>
                    <a:pt x="717" y="276"/>
                    <a:pt x="694" y="374"/>
                  </a:cubicBezTo>
                  <a:cubicBezTo>
                    <a:pt x="572" y="374"/>
                    <a:pt x="451" y="374"/>
                    <a:pt x="330" y="374"/>
                  </a:cubicBezTo>
                  <a:cubicBezTo>
                    <a:pt x="352" y="280"/>
                    <a:pt x="375" y="186"/>
                    <a:pt x="398" y="92"/>
                  </a:cubicBezTo>
                  <a:cubicBezTo>
                    <a:pt x="411" y="51"/>
                    <a:pt x="415" y="37"/>
                    <a:pt x="500" y="37"/>
                  </a:cubicBezTo>
                  <a:cubicBezTo>
                    <a:pt x="530" y="37"/>
                    <a:pt x="541" y="37"/>
                    <a:pt x="541" y="14"/>
                  </a:cubicBezTo>
                  <a:cubicBezTo>
                    <a:pt x="541" y="0"/>
                    <a:pt x="527" y="0"/>
                    <a:pt x="524" y="0"/>
                  </a:cubicBezTo>
                  <a:cubicBezTo>
                    <a:pt x="473" y="2"/>
                    <a:pt x="422" y="5"/>
                    <a:pt x="371" y="7"/>
                  </a:cubicBezTo>
                  <a:cubicBezTo>
                    <a:pt x="320" y="5"/>
                    <a:pt x="269" y="2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3" y="38"/>
                    <a:pt x="252" y="37"/>
                    <a:pt x="272" y="41"/>
                  </a:cubicBezTo>
                  <a:cubicBezTo>
                    <a:pt x="296" y="44"/>
                    <a:pt x="306" y="44"/>
                    <a:pt x="306" y="61"/>
                  </a:cubicBezTo>
                  <a:cubicBezTo>
                    <a:pt x="306" y="65"/>
                    <a:pt x="303" y="68"/>
                    <a:pt x="299" y="81"/>
                  </a:cubicBezTo>
                  <a:cubicBezTo>
                    <a:pt x="246" y="295"/>
                    <a:pt x="193" y="509"/>
                    <a:pt x="139" y="723"/>
                  </a:cubicBezTo>
                  <a:cubicBezTo>
                    <a:pt x="129" y="767"/>
                    <a:pt x="126" y="778"/>
                    <a:pt x="31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1" y="810"/>
                    <a:pt x="17" y="815"/>
                  </a:cubicBezTo>
                  <a:cubicBezTo>
                    <a:pt x="67" y="814"/>
                    <a:pt x="117" y="813"/>
                    <a:pt x="167" y="812"/>
                  </a:cubicBezTo>
                  <a:cubicBezTo>
                    <a:pt x="193" y="812"/>
                    <a:pt x="219" y="812"/>
                    <a:pt x="245" y="812"/>
                  </a:cubicBezTo>
                  <a:cubicBezTo>
                    <a:pt x="269" y="812"/>
                    <a:pt x="296" y="815"/>
                    <a:pt x="323" y="815"/>
                  </a:cubicBezTo>
                  <a:cubicBezTo>
                    <a:pt x="330" y="815"/>
                    <a:pt x="347" y="815"/>
                    <a:pt x="347" y="791"/>
                  </a:cubicBezTo>
                  <a:cubicBezTo>
                    <a:pt x="347" y="778"/>
                    <a:pt x="333" y="778"/>
                    <a:pt x="313" y="778"/>
                  </a:cubicBezTo>
                  <a:cubicBezTo>
                    <a:pt x="269" y="778"/>
                    <a:pt x="235" y="778"/>
                    <a:pt x="235" y="757"/>
                  </a:cubicBezTo>
                  <a:cubicBezTo>
                    <a:pt x="235" y="750"/>
                    <a:pt x="238" y="744"/>
                    <a:pt x="238" y="737"/>
                  </a:cubicBezTo>
                  <a:cubicBezTo>
                    <a:pt x="265" y="628"/>
                    <a:pt x="292" y="520"/>
                    <a:pt x="320" y="411"/>
                  </a:cubicBezTo>
                  <a:cubicBezTo>
                    <a:pt x="441" y="411"/>
                    <a:pt x="562" y="411"/>
                    <a:pt x="683" y="411"/>
                  </a:cubicBezTo>
                  <a:cubicBezTo>
                    <a:pt x="656" y="521"/>
                    <a:pt x="629" y="630"/>
                    <a:pt x="602" y="740"/>
                  </a:cubicBezTo>
                  <a:cubicBezTo>
                    <a:pt x="588" y="778"/>
                    <a:pt x="568" y="778"/>
                    <a:pt x="493" y="778"/>
                  </a:cubicBezTo>
                  <a:cubicBezTo>
                    <a:pt x="476" y="778"/>
                    <a:pt x="462" y="778"/>
                    <a:pt x="462" y="801"/>
                  </a:cubicBezTo>
                  <a:cubicBezTo>
                    <a:pt x="462" y="815"/>
                    <a:pt x="474" y="810"/>
                    <a:pt x="479" y="815"/>
                  </a:cubicBezTo>
                  <a:cubicBezTo>
                    <a:pt x="530" y="814"/>
                    <a:pt x="581" y="813"/>
                    <a:pt x="632" y="812"/>
                  </a:cubicBezTo>
                  <a:cubicBezTo>
                    <a:pt x="657" y="812"/>
                    <a:pt x="682" y="812"/>
                    <a:pt x="707" y="812"/>
                  </a:cubicBezTo>
                  <a:cubicBezTo>
                    <a:pt x="734" y="812"/>
                    <a:pt x="762" y="815"/>
                    <a:pt x="785" y="815"/>
                  </a:cubicBezTo>
                  <a:cubicBezTo>
                    <a:pt x="796" y="815"/>
                    <a:pt x="809" y="815"/>
                    <a:pt x="809" y="791"/>
                  </a:cubicBezTo>
                  <a:cubicBezTo>
                    <a:pt x="809" y="778"/>
                    <a:pt x="799" y="778"/>
                    <a:pt x="775" y="778"/>
                  </a:cubicBezTo>
                  <a:cubicBezTo>
                    <a:pt x="731" y="778"/>
                    <a:pt x="700" y="778"/>
                    <a:pt x="700" y="757"/>
                  </a:cubicBezTo>
                  <a:cubicBezTo>
                    <a:pt x="700" y="750"/>
                    <a:pt x="700" y="744"/>
                    <a:pt x="704" y="737"/>
                  </a:cubicBezTo>
                  <a:cubicBezTo>
                    <a:pt x="757" y="522"/>
                    <a:pt x="810" y="307"/>
                    <a:pt x="863" y="92"/>
                  </a:cubicBezTo>
                  <a:cubicBezTo>
                    <a:pt x="874" y="51"/>
                    <a:pt x="877" y="37"/>
                    <a:pt x="965" y="37"/>
                  </a:cubicBezTo>
                  <a:cubicBezTo>
                    <a:pt x="996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17" name="Freeform: Shape 616"/>
            <p:cNvSpPr/>
            <p:nvPr/>
          </p:nvSpPr>
          <p:spPr>
            <a:xfrm>
              <a:off x="6667560" y="4191120"/>
              <a:ext cx="286560" cy="100080"/>
            </a:xfrm>
            <a:custGeom>
              <a:avLst/>
              <a:gdLst/>
              <a:ahLst/>
              <a:cxnLst/>
              <a:rect l="0" t="0" r="r" b="b"/>
              <a:pathLst>
                <a:path w="796" h="278">
                  <a:moveTo>
                    <a:pt x="796" y="24"/>
                  </a:moveTo>
                  <a:cubicBezTo>
                    <a:pt x="796" y="10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6" y="37"/>
                    <a:pt x="796" y="24"/>
                  </a:cubicBezTo>
                  <a:moveTo>
                    <a:pt x="796" y="255"/>
                  </a:moveTo>
                  <a:cubicBezTo>
                    <a:pt x="796" y="244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3"/>
                    <a:pt x="0" y="255"/>
                  </a:cubicBezTo>
                  <a:cubicBezTo>
                    <a:pt x="0" y="267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6" y="268"/>
                    <a:pt x="796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18" name="Freeform: Shape 617"/>
            <p:cNvSpPr/>
            <p:nvPr/>
          </p:nvSpPr>
          <p:spPr>
            <a:xfrm>
              <a:off x="7109280" y="4059000"/>
              <a:ext cx="190800" cy="289800"/>
            </a:xfrm>
            <a:custGeom>
              <a:avLst/>
              <a:gdLst/>
              <a:ahLst/>
              <a:cxnLst/>
              <a:rect l="0" t="0" r="r" b="b"/>
              <a:pathLst>
                <a:path w="530" h="805">
                  <a:moveTo>
                    <a:pt x="530" y="608"/>
                  </a:moveTo>
                  <a:cubicBezTo>
                    <a:pt x="530" y="595"/>
                    <a:pt x="530" y="583"/>
                    <a:pt x="530" y="570"/>
                  </a:cubicBezTo>
                  <a:cubicBezTo>
                    <a:pt x="490" y="570"/>
                    <a:pt x="449" y="570"/>
                    <a:pt x="408" y="570"/>
                  </a:cubicBezTo>
                  <a:cubicBezTo>
                    <a:pt x="408" y="390"/>
                    <a:pt x="408" y="211"/>
                    <a:pt x="408" y="31"/>
                  </a:cubicBezTo>
                  <a:cubicBezTo>
                    <a:pt x="408" y="7"/>
                    <a:pt x="408" y="0"/>
                    <a:pt x="391" y="0"/>
                  </a:cubicBezTo>
                  <a:cubicBezTo>
                    <a:pt x="381" y="0"/>
                    <a:pt x="377" y="0"/>
                    <a:pt x="367" y="14"/>
                  </a:cubicBezTo>
                  <a:cubicBezTo>
                    <a:pt x="245" y="199"/>
                    <a:pt x="122" y="385"/>
                    <a:pt x="0" y="570"/>
                  </a:cubicBezTo>
                  <a:cubicBezTo>
                    <a:pt x="0" y="583"/>
                    <a:pt x="0" y="595"/>
                    <a:pt x="0" y="608"/>
                  </a:cubicBezTo>
                  <a:cubicBezTo>
                    <a:pt x="105" y="608"/>
                    <a:pt x="211" y="608"/>
                    <a:pt x="316" y="608"/>
                  </a:cubicBezTo>
                  <a:cubicBezTo>
                    <a:pt x="316" y="643"/>
                    <a:pt x="316" y="678"/>
                    <a:pt x="316" y="713"/>
                  </a:cubicBezTo>
                  <a:cubicBezTo>
                    <a:pt x="316" y="754"/>
                    <a:pt x="316" y="767"/>
                    <a:pt x="228" y="767"/>
                  </a:cubicBezTo>
                  <a:cubicBezTo>
                    <a:pt x="219" y="767"/>
                    <a:pt x="210" y="767"/>
                    <a:pt x="201" y="767"/>
                  </a:cubicBezTo>
                  <a:cubicBezTo>
                    <a:pt x="201" y="780"/>
                    <a:pt x="201" y="792"/>
                    <a:pt x="201" y="805"/>
                  </a:cubicBezTo>
                  <a:cubicBezTo>
                    <a:pt x="252" y="801"/>
                    <a:pt x="313" y="801"/>
                    <a:pt x="364" y="801"/>
                  </a:cubicBezTo>
                  <a:cubicBezTo>
                    <a:pt x="415" y="801"/>
                    <a:pt x="476" y="801"/>
                    <a:pt x="527" y="805"/>
                  </a:cubicBezTo>
                  <a:cubicBezTo>
                    <a:pt x="527" y="792"/>
                    <a:pt x="527" y="780"/>
                    <a:pt x="527" y="767"/>
                  </a:cubicBezTo>
                  <a:cubicBezTo>
                    <a:pt x="518" y="767"/>
                    <a:pt x="509" y="767"/>
                    <a:pt x="500" y="767"/>
                  </a:cubicBezTo>
                  <a:cubicBezTo>
                    <a:pt x="411" y="767"/>
                    <a:pt x="408" y="754"/>
                    <a:pt x="408" y="713"/>
                  </a:cubicBezTo>
                  <a:cubicBezTo>
                    <a:pt x="408" y="678"/>
                    <a:pt x="408" y="643"/>
                    <a:pt x="408" y="608"/>
                  </a:cubicBezTo>
                  <a:cubicBezTo>
                    <a:pt x="449" y="608"/>
                    <a:pt x="490" y="608"/>
                    <a:pt x="530" y="608"/>
                  </a:cubicBezTo>
                  <a:moveTo>
                    <a:pt x="326" y="570"/>
                  </a:moveTo>
                  <a:cubicBezTo>
                    <a:pt x="229" y="570"/>
                    <a:pt x="131" y="570"/>
                    <a:pt x="34" y="570"/>
                  </a:cubicBezTo>
                  <a:cubicBezTo>
                    <a:pt x="131" y="422"/>
                    <a:pt x="229" y="274"/>
                    <a:pt x="326" y="126"/>
                  </a:cubicBezTo>
                  <a:cubicBezTo>
                    <a:pt x="326" y="274"/>
                    <a:pt x="326" y="422"/>
                    <a:pt x="326" y="57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19" name="Freeform: Shape 618"/>
            <p:cNvSpPr/>
            <p:nvPr/>
          </p:nvSpPr>
          <p:spPr>
            <a:xfrm>
              <a:off x="7349040" y="4303440"/>
              <a:ext cx="45360" cy="45360"/>
            </a:xfrm>
            <a:custGeom>
              <a:avLst/>
              <a:gdLst/>
              <a:ahLst/>
              <a:cxnLst/>
              <a:rect l="0" t="0" r="r" b="b"/>
              <a:pathLst>
                <a:path w="126" h="126">
                  <a:moveTo>
                    <a:pt x="126" y="61"/>
                  </a:moveTo>
                  <a:cubicBezTo>
                    <a:pt x="126" y="27"/>
                    <a:pt x="100" y="0"/>
                    <a:pt x="65" y="0"/>
                  </a:cubicBezTo>
                  <a:cubicBezTo>
                    <a:pt x="29" y="0"/>
                    <a:pt x="0" y="25"/>
                    <a:pt x="0" y="61"/>
                  </a:cubicBezTo>
                  <a:cubicBezTo>
                    <a:pt x="0" y="97"/>
                    <a:pt x="29" y="126"/>
                    <a:pt x="65" y="126"/>
                  </a:cubicBezTo>
                  <a:cubicBezTo>
                    <a:pt x="100" y="126"/>
                    <a:pt x="126" y="98"/>
                    <a:pt x="126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9360" rIns="36000" bIns="936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20" name="Freeform: Shape 619"/>
            <p:cNvSpPr/>
            <p:nvPr/>
          </p:nvSpPr>
          <p:spPr>
            <a:xfrm>
              <a:off x="7449480" y="4062600"/>
              <a:ext cx="178560" cy="295920"/>
            </a:xfrm>
            <a:custGeom>
              <a:avLst/>
              <a:gdLst/>
              <a:ahLst/>
              <a:cxnLst/>
              <a:rect l="0" t="0" r="r" b="b"/>
              <a:pathLst>
                <a:path w="496" h="822">
                  <a:moveTo>
                    <a:pt x="496" y="553"/>
                  </a:moveTo>
                  <a:cubicBezTo>
                    <a:pt x="496" y="401"/>
                    <a:pt x="391" y="285"/>
                    <a:pt x="258" y="285"/>
                  </a:cubicBezTo>
                  <a:cubicBezTo>
                    <a:pt x="177" y="285"/>
                    <a:pt x="133" y="346"/>
                    <a:pt x="109" y="404"/>
                  </a:cubicBezTo>
                  <a:cubicBezTo>
                    <a:pt x="109" y="395"/>
                    <a:pt x="109" y="386"/>
                    <a:pt x="109" y="377"/>
                  </a:cubicBezTo>
                  <a:cubicBezTo>
                    <a:pt x="109" y="75"/>
                    <a:pt x="255" y="31"/>
                    <a:pt x="316" y="31"/>
                  </a:cubicBezTo>
                  <a:cubicBezTo>
                    <a:pt x="347" y="31"/>
                    <a:pt x="398" y="37"/>
                    <a:pt x="422" y="78"/>
                  </a:cubicBezTo>
                  <a:cubicBezTo>
                    <a:pt x="405" y="78"/>
                    <a:pt x="357" y="78"/>
                    <a:pt x="357" y="132"/>
                  </a:cubicBezTo>
                  <a:cubicBezTo>
                    <a:pt x="357" y="170"/>
                    <a:pt x="384" y="187"/>
                    <a:pt x="411" y="187"/>
                  </a:cubicBezTo>
                  <a:cubicBezTo>
                    <a:pt x="432" y="187"/>
                    <a:pt x="466" y="177"/>
                    <a:pt x="466" y="129"/>
                  </a:cubicBezTo>
                  <a:cubicBezTo>
                    <a:pt x="466" y="58"/>
                    <a:pt x="415" y="0"/>
                    <a:pt x="316" y="0"/>
                  </a:cubicBezTo>
                  <a:cubicBezTo>
                    <a:pt x="163" y="0"/>
                    <a:pt x="0" y="156"/>
                    <a:pt x="0" y="418"/>
                  </a:cubicBezTo>
                  <a:cubicBezTo>
                    <a:pt x="0" y="737"/>
                    <a:pt x="139" y="822"/>
                    <a:pt x="252" y="822"/>
                  </a:cubicBezTo>
                  <a:cubicBezTo>
                    <a:pt x="384" y="822"/>
                    <a:pt x="496" y="710"/>
                    <a:pt x="496" y="553"/>
                  </a:cubicBezTo>
                  <a:moveTo>
                    <a:pt x="391" y="550"/>
                  </a:moveTo>
                  <a:cubicBezTo>
                    <a:pt x="391" y="608"/>
                    <a:pt x="391" y="669"/>
                    <a:pt x="371" y="710"/>
                  </a:cubicBezTo>
                  <a:cubicBezTo>
                    <a:pt x="333" y="781"/>
                    <a:pt x="279" y="788"/>
                    <a:pt x="252" y="788"/>
                  </a:cubicBezTo>
                  <a:cubicBezTo>
                    <a:pt x="177" y="788"/>
                    <a:pt x="139" y="716"/>
                    <a:pt x="133" y="699"/>
                  </a:cubicBezTo>
                  <a:cubicBezTo>
                    <a:pt x="112" y="642"/>
                    <a:pt x="112" y="547"/>
                    <a:pt x="112" y="526"/>
                  </a:cubicBezTo>
                  <a:cubicBezTo>
                    <a:pt x="112" y="431"/>
                    <a:pt x="150" y="312"/>
                    <a:pt x="255" y="312"/>
                  </a:cubicBezTo>
                  <a:cubicBezTo>
                    <a:pt x="275" y="312"/>
                    <a:pt x="330" y="312"/>
                    <a:pt x="367" y="387"/>
                  </a:cubicBezTo>
                  <a:cubicBezTo>
                    <a:pt x="391" y="431"/>
                    <a:pt x="391" y="492"/>
                    <a:pt x="391" y="5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21" name="Freeform: Shape 620"/>
            <p:cNvSpPr/>
            <p:nvPr/>
          </p:nvSpPr>
          <p:spPr>
            <a:xfrm>
              <a:off x="7791120" y="4191120"/>
              <a:ext cx="286560" cy="100080"/>
            </a:xfrm>
            <a:custGeom>
              <a:avLst/>
              <a:gdLst/>
              <a:ahLst/>
              <a:cxnLst/>
              <a:rect l="0" t="0" r="r" b="b"/>
              <a:pathLst>
                <a:path w="796" h="278">
                  <a:moveTo>
                    <a:pt x="796" y="24"/>
                  </a:moveTo>
                  <a:cubicBezTo>
                    <a:pt x="796" y="10"/>
                    <a:pt x="782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2" y="48"/>
                    <a:pt x="796" y="37"/>
                    <a:pt x="796" y="24"/>
                  </a:cubicBezTo>
                  <a:moveTo>
                    <a:pt x="796" y="255"/>
                  </a:moveTo>
                  <a:cubicBezTo>
                    <a:pt x="796" y="244"/>
                    <a:pt x="782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3"/>
                    <a:pt x="0" y="255"/>
                  </a:cubicBezTo>
                  <a:cubicBezTo>
                    <a:pt x="0" y="267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2" y="278"/>
                    <a:pt x="796" y="268"/>
                    <a:pt x="796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22" name="Freeform: Shape 621"/>
            <p:cNvSpPr/>
            <p:nvPr/>
          </p:nvSpPr>
          <p:spPr>
            <a:xfrm>
              <a:off x="8241480" y="4062600"/>
              <a:ext cx="172440" cy="286200"/>
            </a:xfrm>
            <a:custGeom>
              <a:avLst/>
              <a:gdLst/>
              <a:ahLst/>
              <a:cxnLst/>
              <a:rect l="0" t="0" r="r" b="b"/>
              <a:pathLst>
                <a:path w="479" h="795">
                  <a:moveTo>
                    <a:pt x="479" y="587"/>
                  </a:moveTo>
                  <a:cubicBezTo>
                    <a:pt x="469" y="587"/>
                    <a:pt x="459" y="587"/>
                    <a:pt x="449" y="587"/>
                  </a:cubicBezTo>
                  <a:cubicBezTo>
                    <a:pt x="442" y="625"/>
                    <a:pt x="435" y="676"/>
                    <a:pt x="422" y="693"/>
                  </a:cubicBezTo>
                  <a:cubicBezTo>
                    <a:pt x="415" y="703"/>
                    <a:pt x="337" y="703"/>
                    <a:pt x="309" y="703"/>
                  </a:cubicBezTo>
                  <a:cubicBezTo>
                    <a:pt x="238" y="703"/>
                    <a:pt x="167" y="703"/>
                    <a:pt x="95" y="703"/>
                  </a:cubicBezTo>
                  <a:cubicBezTo>
                    <a:pt x="137" y="662"/>
                    <a:pt x="179" y="621"/>
                    <a:pt x="221" y="581"/>
                  </a:cubicBezTo>
                  <a:cubicBezTo>
                    <a:pt x="408" y="418"/>
                    <a:pt x="479" y="353"/>
                    <a:pt x="479" y="231"/>
                  </a:cubicBezTo>
                  <a:cubicBezTo>
                    <a:pt x="479" y="95"/>
                    <a:pt x="371" y="0"/>
                    <a:pt x="224" y="0"/>
                  </a:cubicBezTo>
                  <a:cubicBezTo>
                    <a:pt x="88" y="0"/>
                    <a:pt x="0" y="112"/>
                    <a:pt x="0" y="217"/>
                  </a:cubicBezTo>
                  <a:cubicBezTo>
                    <a:pt x="0" y="285"/>
                    <a:pt x="61" y="285"/>
                    <a:pt x="65" y="285"/>
                  </a:cubicBezTo>
                  <a:cubicBezTo>
                    <a:pt x="85" y="285"/>
                    <a:pt x="126" y="268"/>
                    <a:pt x="126" y="221"/>
                  </a:cubicBezTo>
                  <a:cubicBezTo>
                    <a:pt x="126" y="190"/>
                    <a:pt x="105" y="160"/>
                    <a:pt x="65" y="160"/>
                  </a:cubicBezTo>
                  <a:cubicBezTo>
                    <a:pt x="54" y="160"/>
                    <a:pt x="51" y="160"/>
                    <a:pt x="48" y="160"/>
                  </a:cubicBezTo>
                  <a:cubicBezTo>
                    <a:pt x="75" y="81"/>
                    <a:pt x="139" y="37"/>
                    <a:pt x="211" y="37"/>
                  </a:cubicBezTo>
                  <a:cubicBezTo>
                    <a:pt x="320" y="37"/>
                    <a:pt x="371" y="136"/>
                    <a:pt x="371" y="231"/>
                  </a:cubicBezTo>
                  <a:cubicBezTo>
                    <a:pt x="371" y="329"/>
                    <a:pt x="309" y="421"/>
                    <a:pt x="245" y="496"/>
                  </a:cubicBezTo>
                  <a:cubicBezTo>
                    <a:pt x="168" y="581"/>
                    <a:pt x="91" y="666"/>
                    <a:pt x="14" y="750"/>
                  </a:cubicBezTo>
                  <a:cubicBezTo>
                    <a:pt x="0" y="764"/>
                    <a:pt x="0" y="767"/>
                    <a:pt x="0" y="795"/>
                  </a:cubicBezTo>
                  <a:cubicBezTo>
                    <a:pt x="148" y="795"/>
                    <a:pt x="297" y="795"/>
                    <a:pt x="445" y="795"/>
                  </a:cubicBezTo>
                  <a:cubicBezTo>
                    <a:pt x="457" y="726"/>
                    <a:pt x="468" y="656"/>
                    <a:pt x="479" y="5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23" name="Freeform: Shape 622"/>
            <p:cNvSpPr/>
            <p:nvPr/>
          </p:nvSpPr>
          <p:spPr>
            <a:xfrm>
              <a:off x="8447040" y="4059000"/>
              <a:ext cx="190800" cy="289800"/>
            </a:xfrm>
            <a:custGeom>
              <a:avLst/>
              <a:gdLst/>
              <a:ahLst/>
              <a:cxnLst/>
              <a:rect l="0" t="0" r="r" b="b"/>
              <a:pathLst>
                <a:path w="530" h="805">
                  <a:moveTo>
                    <a:pt x="530" y="608"/>
                  </a:moveTo>
                  <a:cubicBezTo>
                    <a:pt x="530" y="595"/>
                    <a:pt x="530" y="583"/>
                    <a:pt x="530" y="570"/>
                  </a:cubicBezTo>
                  <a:cubicBezTo>
                    <a:pt x="491" y="570"/>
                    <a:pt x="451" y="570"/>
                    <a:pt x="411" y="570"/>
                  </a:cubicBezTo>
                  <a:cubicBezTo>
                    <a:pt x="411" y="390"/>
                    <a:pt x="411" y="211"/>
                    <a:pt x="411" y="31"/>
                  </a:cubicBezTo>
                  <a:cubicBezTo>
                    <a:pt x="411" y="7"/>
                    <a:pt x="411" y="0"/>
                    <a:pt x="391" y="0"/>
                  </a:cubicBezTo>
                  <a:cubicBezTo>
                    <a:pt x="381" y="0"/>
                    <a:pt x="377" y="0"/>
                    <a:pt x="367" y="14"/>
                  </a:cubicBezTo>
                  <a:cubicBezTo>
                    <a:pt x="245" y="199"/>
                    <a:pt x="122" y="385"/>
                    <a:pt x="0" y="570"/>
                  </a:cubicBezTo>
                  <a:cubicBezTo>
                    <a:pt x="0" y="583"/>
                    <a:pt x="0" y="595"/>
                    <a:pt x="0" y="608"/>
                  </a:cubicBezTo>
                  <a:cubicBezTo>
                    <a:pt x="107" y="608"/>
                    <a:pt x="213" y="608"/>
                    <a:pt x="320" y="608"/>
                  </a:cubicBezTo>
                  <a:cubicBezTo>
                    <a:pt x="320" y="643"/>
                    <a:pt x="320" y="678"/>
                    <a:pt x="320" y="713"/>
                  </a:cubicBezTo>
                  <a:cubicBezTo>
                    <a:pt x="320" y="754"/>
                    <a:pt x="316" y="767"/>
                    <a:pt x="228" y="767"/>
                  </a:cubicBezTo>
                  <a:cubicBezTo>
                    <a:pt x="220" y="767"/>
                    <a:pt x="212" y="767"/>
                    <a:pt x="204" y="767"/>
                  </a:cubicBezTo>
                  <a:cubicBezTo>
                    <a:pt x="204" y="780"/>
                    <a:pt x="204" y="792"/>
                    <a:pt x="204" y="805"/>
                  </a:cubicBezTo>
                  <a:cubicBezTo>
                    <a:pt x="252" y="801"/>
                    <a:pt x="314" y="801"/>
                    <a:pt x="364" y="801"/>
                  </a:cubicBezTo>
                  <a:cubicBezTo>
                    <a:pt x="413" y="801"/>
                    <a:pt x="479" y="801"/>
                    <a:pt x="527" y="805"/>
                  </a:cubicBezTo>
                  <a:cubicBezTo>
                    <a:pt x="527" y="792"/>
                    <a:pt x="527" y="780"/>
                    <a:pt x="527" y="767"/>
                  </a:cubicBezTo>
                  <a:cubicBezTo>
                    <a:pt x="519" y="767"/>
                    <a:pt x="511" y="767"/>
                    <a:pt x="503" y="767"/>
                  </a:cubicBezTo>
                  <a:cubicBezTo>
                    <a:pt x="415" y="767"/>
                    <a:pt x="411" y="754"/>
                    <a:pt x="411" y="713"/>
                  </a:cubicBezTo>
                  <a:cubicBezTo>
                    <a:pt x="411" y="678"/>
                    <a:pt x="411" y="643"/>
                    <a:pt x="411" y="608"/>
                  </a:cubicBezTo>
                  <a:cubicBezTo>
                    <a:pt x="451" y="608"/>
                    <a:pt x="491" y="608"/>
                    <a:pt x="530" y="608"/>
                  </a:cubicBezTo>
                  <a:moveTo>
                    <a:pt x="326" y="570"/>
                  </a:moveTo>
                  <a:cubicBezTo>
                    <a:pt x="229" y="570"/>
                    <a:pt x="131" y="570"/>
                    <a:pt x="34" y="570"/>
                  </a:cubicBezTo>
                  <a:cubicBezTo>
                    <a:pt x="131" y="422"/>
                    <a:pt x="229" y="274"/>
                    <a:pt x="326" y="126"/>
                  </a:cubicBezTo>
                  <a:cubicBezTo>
                    <a:pt x="326" y="274"/>
                    <a:pt x="326" y="422"/>
                    <a:pt x="326" y="57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24" name="Freeform: Shape 623"/>
            <p:cNvSpPr/>
            <p:nvPr/>
          </p:nvSpPr>
          <p:spPr>
            <a:xfrm>
              <a:off x="8694000" y="4028400"/>
              <a:ext cx="99000" cy="426600"/>
            </a:xfrm>
            <a:custGeom>
              <a:avLst/>
              <a:gdLst/>
              <a:ahLst/>
              <a:cxnLst/>
              <a:rect l="0" t="0" r="r" b="b"/>
              <a:pathLst>
                <a:path w="275" h="1185">
                  <a:moveTo>
                    <a:pt x="275" y="1175"/>
                  </a:moveTo>
                  <a:cubicBezTo>
                    <a:pt x="275" y="1171"/>
                    <a:pt x="273" y="1168"/>
                    <a:pt x="272" y="1165"/>
                  </a:cubicBezTo>
                  <a:cubicBezTo>
                    <a:pt x="146" y="1070"/>
                    <a:pt x="65" y="832"/>
                    <a:pt x="65" y="642"/>
                  </a:cubicBezTo>
                  <a:cubicBezTo>
                    <a:pt x="65" y="609"/>
                    <a:pt x="65" y="576"/>
                    <a:pt x="65" y="543"/>
                  </a:cubicBezTo>
                  <a:cubicBezTo>
                    <a:pt x="65" y="353"/>
                    <a:pt x="146" y="112"/>
                    <a:pt x="272" y="20"/>
                  </a:cubicBezTo>
                  <a:cubicBezTo>
                    <a:pt x="272" y="17"/>
                    <a:pt x="275" y="14"/>
                    <a:pt x="275" y="10"/>
                  </a:cubicBezTo>
                  <a:cubicBezTo>
                    <a:pt x="275" y="3"/>
                    <a:pt x="269" y="0"/>
                    <a:pt x="265" y="0"/>
                  </a:cubicBezTo>
                  <a:cubicBezTo>
                    <a:pt x="262" y="0"/>
                    <a:pt x="258" y="0"/>
                    <a:pt x="255" y="0"/>
                  </a:cubicBezTo>
                  <a:cubicBezTo>
                    <a:pt x="126" y="98"/>
                    <a:pt x="0" y="340"/>
                    <a:pt x="0" y="543"/>
                  </a:cubicBezTo>
                  <a:cubicBezTo>
                    <a:pt x="0" y="576"/>
                    <a:pt x="0" y="609"/>
                    <a:pt x="0" y="642"/>
                  </a:cubicBezTo>
                  <a:cubicBezTo>
                    <a:pt x="0" y="845"/>
                    <a:pt x="126" y="1083"/>
                    <a:pt x="255" y="1182"/>
                  </a:cubicBezTo>
                  <a:cubicBezTo>
                    <a:pt x="258" y="1185"/>
                    <a:pt x="262" y="1185"/>
                    <a:pt x="265" y="1185"/>
                  </a:cubicBezTo>
                  <a:cubicBezTo>
                    <a:pt x="269" y="1185"/>
                    <a:pt x="275" y="1178"/>
                    <a:pt x="275" y="11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25" name="Freeform: Shape 624"/>
            <p:cNvSpPr/>
            <p:nvPr/>
          </p:nvSpPr>
          <p:spPr>
            <a:xfrm>
              <a:off x="8834760" y="4159080"/>
              <a:ext cx="167760" cy="194400"/>
            </a:xfrm>
            <a:custGeom>
              <a:avLst/>
              <a:gdLst/>
              <a:ahLst/>
              <a:cxnLst/>
              <a:rect l="0" t="0" r="r" b="b"/>
              <a:pathLst>
                <a:path w="466" h="540">
                  <a:moveTo>
                    <a:pt x="466" y="401"/>
                  </a:moveTo>
                  <a:cubicBezTo>
                    <a:pt x="466" y="390"/>
                    <a:pt x="459" y="384"/>
                    <a:pt x="452" y="384"/>
                  </a:cubicBezTo>
                  <a:cubicBezTo>
                    <a:pt x="445" y="384"/>
                    <a:pt x="442" y="387"/>
                    <a:pt x="435" y="394"/>
                  </a:cubicBezTo>
                  <a:cubicBezTo>
                    <a:pt x="343" y="513"/>
                    <a:pt x="211" y="513"/>
                    <a:pt x="197" y="513"/>
                  </a:cubicBezTo>
                  <a:cubicBezTo>
                    <a:pt x="122" y="513"/>
                    <a:pt x="88" y="455"/>
                    <a:pt x="88" y="384"/>
                  </a:cubicBezTo>
                  <a:cubicBezTo>
                    <a:pt x="88" y="336"/>
                    <a:pt x="112" y="221"/>
                    <a:pt x="153" y="146"/>
                  </a:cubicBezTo>
                  <a:cubicBezTo>
                    <a:pt x="190" y="78"/>
                    <a:pt x="258" y="27"/>
                    <a:pt x="323" y="27"/>
                  </a:cubicBezTo>
                  <a:cubicBezTo>
                    <a:pt x="364" y="27"/>
                    <a:pt x="408" y="41"/>
                    <a:pt x="425" y="75"/>
                  </a:cubicBezTo>
                  <a:cubicBezTo>
                    <a:pt x="408" y="75"/>
                    <a:pt x="391" y="75"/>
                    <a:pt x="374" y="92"/>
                  </a:cubicBezTo>
                  <a:cubicBezTo>
                    <a:pt x="354" y="109"/>
                    <a:pt x="350" y="129"/>
                    <a:pt x="350" y="136"/>
                  </a:cubicBezTo>
                  <a:cubicBezTo>
                    <a:pt x="350" y="166"/>
                    <a:pt x="374" y="180"/>
                    <a:pt x="394" y="180"/>
                  </a:cubicBezTo>
                  <a:cubicBezTo>
                    <a:pt x="432" y="180"/>
                    <a:pt x="462" y="149"/>
                    <a:pt x="462" y="102"/>
                  </a:cubicBezTo>
                  <a:cubicBezTo>
                    <a:pt x="462" y="44"/>
                    <a:pt x="408" y="0"/>
                    <a:pt x="323" y="0"/>
                  </a:cubicBezTo>
                  <a:cubicBezTo>
                    <a:pt x="160" y="0"/>
                    <a:pt x="0" y="170"/>
                    <a:pt x="0" y="340"/>
                  </a:cubicBezTo>
                  <a:cubicBezTo>
                    <a:pt x="0" y="445"/>
                    <a:pt x="71" y="540"/>
                    <a:pt x="194" y="540"/>
                  </a:cubicBezTo>
                  <a:cubicBezTo>
                    <a:pt x="367" y="540"/>
                    <a:pt x="466" y="414"/>
                    <a:pt x="466" y="4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26" name="Freeform: Shape 625"/>
            <p:cNvSpPr/>
            <p:nvPr/>
          </p:nvSpPr>
          <p:spPr>
            <a:xfrm>
              <a:off x="9027000" y="4159080"/>
              <a:ext cx="352440" cy="194400"/>
            </a:xfrm>
            <a:custGeom>
              <a:avLst/>
              <a:gdLst/>
              <a:ahLst/>
              <a:cxnLst/>
              <a:rect l="0" t="0" r="r" b="b"/>
              <a:pathLst>
                <a:path w="979" h="540">
                  <a:moveTo>
                    <a:pt x="979" y="357"/>
                  </a:moveTo>
                  <a:cubicBezTo>
                    <a:pt x="979" y="343"/>
                    <a:pt x="969" y="343"/>
                    <a:pt x="965" y="343"/>
                  </a:cubicBezTo>
                  <a:cubicBezTo>
                    <a:pt x="952" y="343"/>
                    <a:pt x="952" y="346"/>
                    <a:pt x="948" y="367"/>
                  </a:cubicBezTo>
                  <a:cubicBezTo>
                    <a:pt x="928" y="428"/>
                    <a:pt x="891" y="513"/>
                    <a:pt x="826" y="513"/>
                  </a:cubicBezTo>
                  <a:cubicBezTo>
                    <a:pt x="806" y="513"/>
                    <a:pt x="796" y="503"/>
                    <a:pt x="796" y="475"/>
                  </a:cubicBezTo>
                  <a:cubicBezTo>
                    <a:pt x="796" y="445"/>
                    <a:pt x="806" y="414"/>
                    <a:pt x="819" y="390"/>
                  </a:cubicBezTo>
                  <a:cubicBezTo>
                    <a:pt x="840" y="329"/>
                    <a:pt x="891" y="197"/>
                    <a:pt x="891" y="129"/>
                  </a:cubicBezTo>
                  <a:cubicBezTo>
                    <a:pt x="891" y="51"/>
                    <a:pt x="845" y="0"/>
                    <a:pt x="755" y="0"/>
                  </a:cubicBezTo>
                  <a:cubicBezTo>
                    <a:pt x="665" y="0"/>
                    <a:pt x="602" y="51"/>
                    <a:pt x="558" y="115"/>
                  </a:cubicBezTo>
                  <a:cubicBezTo>
                    <a:pt x="558" y="98"/>
                    <a:pt x="554" y="61"/>
                    <a:pt x="520" y="31"/>
                  </a:cubicBezTo>
                  <a:cubicBezTo>
                    <a:pt x="490" y="7"/>
                    <a:pt x="452" y="0"/>
                    <a:pt x="422" y="0"/>
                  </a:cubicBezTo>
                  <a:cubicBezTo>
                    <a:pt x="316" y="0"/>
                    <a:pt x="255" y="75"/>
                    <a:pt x="235" y="105"/>
                  </a:cubicBezTo>
                  <a:cubicBezTo>
                    <a:pt x="231" y="37"/>
                    <a:pt x="180" y="0"/>
                    <a:pt x="126" y="0"/>
                  </a:cubicBezTo>
                  <a:cubicBezTo>
                    <a:pt x="71" y="0"/>
                    <a:pt x="48" y="48"/>
                    <a:pt x="37" y="68"/>
                  </a:cubicBezTo>
                  <a:cubicBezTo>
                    <a:pt x="17" y="109"/>
                    <a:pt x="0" y="180"/>
                    <a:pt x="0" y="183"/>
                  </a:cubicBezTo>
                  <a:cubicBezTo>
                    <a:pt x="0" y="197"/>
                    <a:pt x="9" y="192"/>
                    <a:pt x="14" y="197"/>
                  </a:cubicBezTo>
                  <a:cubicBezTo>
                    <a:pt x="27" y="197"/>
                    <a:pt x="27" y="194"/>
                    <a:pt x="34" y="166"/>
                  </a:cubicBezTo>
                  <a:cubicBezTo>
                    <a:pt x="54" y="85"/>
                    <a:pt x="78" y="27"/>
                    <a:pt x="122" y="27"/>
                  </a:cubicBezTo>
                  <a:cubicBezTo>
                    <a:pt x="143" y="27"/>
                    <a:pt x="160" y="37"/>
                    <a:pt x="160" y="81"/>
                  </a:cubicBezTo>
                  <a:cubicBezTo>
                    <a:pt x="160" y="105"/>
                    <a:pt x="156" y="119"/>
                    <a:pt x="139" y="180"/>
                  </a:cubicBezTo>
                  <a:cubicBezTo>
                    <a:pt x="117" y="272"/>
                    <a:pt x="94" y="363"/>
                    <a:pt x="71" y="455"/>
                  </a:cubicBezTo>
                  <a:cubicBezTo>
                    <a:pt x="68" y="475"/>
                    <a:pt x="61" y="503"/>
                    <a:pt x="61" y="506"/>
                  </a:cubicBezTo>
                  <a:cubicBezTo>
                    <a:pt x="61" y="530"/>
                    <a:pt x="78" y="540"/>
                    <a:pt x="95" y="540"/>
                  </a:cubicBezTo>
                  <a:cubicBezTo>
                    <a:pt x="109" y="540"/>
                    <a:pt x="133" y="530"/>
                    <a:pt x="139" y="506"/>
                  </a:cubicBezTo>
                  <a:cubicBezTo>
                    <a:pt x="139" y="503"/>
                    <a:pt x="156" y="448"/>
                    <a:pt x="163" y="418"/>
                  </a:cubicBezTo>
                  <a:cubicBezTo>
                    <a:pt x="171" y="383"/>
                    <a:pt x="179" y="347"/>
                    <a:pt x="187" y="312"/>
                  </a:cubicBezTo>
                  <a:cubicBezTo>
                    <a:pt x="194" y="285"/>
                    <a:pt x="204" y="258"/>
                    <a:pt x="207" y="231"/>
                  </a:cubicBezTo>
                  <a:cubicBezTo>
                    <a:pt x="213" y="212"/>
                    <a:pt x="219" y="192"/>
                    <a:pt x="224" y="173"/>
                  </a:cubicBezTo>
                  <a:cubicBezTo>
                    <a:pt x="241" y="136"/>
                    <a:pt x="306" y="27"/>
                    <a:pt x="418" y="27"/>
                  </a:cubicBezTo>
                  <a:cubicBezTo>
                    <a:pt x="473" y="27"/>
                    <a:pt x="483" y="71"/>
                    <a:pt x="483" y="109"/>
                  </a:cubicBezTo>
                  <a:cubicBezTo>
                    <a:pt x="483" y="139"/>
                    <a:pt x="476" y="173"/>
                    <a:pt x="466" y="207"/>
                  </a:cubicBezTo>
                  <a:cubicBezTo>
                    <a:pt x="454" y="254"/>
                    <a:pt x="443" y="300"/>
                    <a:pt x="432" y="346"/>
                  </a:cubicBezTo>
                  <a:cubicBezTo>
                    <a:pt x="422" y="390"/>
                    <a:pt x="418" y="397"/>
                    <a:pt x="408" y="438"/>
                  </a:cubicBezTo>
                  <a:cubicBezTo>
                    <a:pt x="405" y="462"/>
                    <a:pt x="391" y="503"/>
                    <a:pt x="391" y="506"/>
                  </a:cubicBezTo>
                  <a:cubicBezTo>
                    <a:pt x="391" y="530"/>
                    <a:pt x="408" y="540"/>
                    <a:pt x="428" y="540"/>
                  </a:cubicBezTo>
                  <a:cubicBezTo>
                    <a:pt x="466" y="540"/>
                    <a:pt x="473" y="509"/>
                    <a:pt x="479" y="472"/>
                  </a:cubicBezTo>
                  <a:cubicBezTo>
                    <a:pt x="504" y="376"/>
                    <a:pt x="529" y="280"/>
                    <a:pt x="554" y="183"/>
                  </a:cubicBezTo>
                  <a:cubicBezTo>
                    <a:pt x="558" y="170"/>
                    <a:pt x="619" y="27"/>
                    <a:pt x="751" y="27"/>
                  </a:cubicBezTo>
                  <a:cubicBezTo>
                    <a:pt x="802" y="27"/>
                    <a:pt x="816" y="68"/>
                    <a:pt x="816" y="109"/>
                  </a:cubicBezTo>
                  <a:cubicBezTo>
                    <a:pt x="816" y="177"/>
                    <a:pt x="765" y="312"/>
                    <a:pt x="741" y="377"/>
                  </a:cubicBezTo>
                  <a:cubicBezTo>
                    <a:pt x="731" y="404"/>
                    <a:pt x="724" y="418"/>
                    <a:pt x="724" y="441"/>
                  </a:cubicBezTo>
                  <a:cubicBezTo>
                    <a:pt x="724" y="499"/>
                    <a:pt x="765" y="540"/>
                    <a:pt x="823" y="540"/>
                  </a:cubicBezTo>
                  <a:cubicBezTo>
                    <a:pt x="935" y="540"/>
                    <a:pt x="979" y="367"/>
                    <a:pt x="979" y="3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27" name="Freeform: Shape 626"/>
            <p:cNvSpPr/>
            <p:nvPr/>
          </p:nvSpPr>
          <p:spPr>
            <a:xfrm>
              <a:off x="9417600" y="4028400"/>
              <a:ext cx="99000" cy="426600"/>
            </a:xfrm>
            <a:custGeom>
              <a:avLst/>
              <a:gdLst/>
              <a:ahLst/>
              <a:cxnLst/>
              <a:rect l="0" t="0" r="r" b="b"/>
              <a:pathLst>
                <a:path w="275" h="1185">
                  <a:moveTo>
                    <a:pt x="275" y="642"/>
                  </a:moveTo>
                  <a:cubicBezTo>
                    <a:pt x="275" y="609"/>
                    <a:pt x="275" y="576"/>
                    <a:pt x="275" y="543"/>
                  </a:cubicBezTo>
                  <a:cubicBezTo>
                    <a:pt x="275" y="340"/>
                    <a:pt x="150" y="98"/>
                    <a:pt x="17" y="0"/>
                  </a:cubicBezTo>
                  <a:cubicBezTo>
                    <a:pt x="15" y="0"/>
                    <a:pt x="14" y="0"/>
                    <a:pt x="10" y="0"/>
                  </a:cubicBezTo>
                  <a:cubicBezTo>
                    <a:pt x="3" y="0"/>
                    <a:pt x="0" y="3"/>
                    <a:pt x="0" y="10"/>
                  </a:cubicBezTo>
                  <a:cubicBezTo>
                    <a:pt x="0" y="14"/>
                    <a:pt x="0" y="17"/>
                    <a:pt x="3" y="20"/>
                  </a:cubicBezTo>
                  <a:cubicBezTo>
                    <a:pt x="129" y="112"/>
                    <a:pt x="211" y="353"/>
                    <a:pt x="211" y="543"/>
                  </a:cubicBezTo>
                  <a:cubicBezTo>
                    <a:pt x="211" y="576"/>
                    <a:pt x="211" y="609"/>
                    <a:pt x="211" y="642"/>
                  </a:cubicBezTo>
                  <a:cubicBezTo>
                    <a:pt x="211" y="832"/>
                    <a:pt x="129" y="1070"/>
                    <a:pt x="3" y="1165"/>
                  </a:cubicBezTo>
                  <a:cubicBezTo>
                    <a:pt x="0" y="1165"/>
                    <a:pt x="0" y="1171"/>
                    <a:pt x="0" y="1175"/>
                  </a:cubicBezTo>
                  <a:cubicBezTo>
                    <a:pt x="0" y="1178"/>
                    <a:pt x="3" y="1185"/>
                    <a:pt x="10" y="1185"/>
                  </a:cubicBezTo>
                  <a:cubicBezTo>
                    <a:pt x="14" y="1185"/>
                    <a:pt x="17" y="1185"/>
                    <a:pt x="17" y="1182"/>
                  </a:cubicBezTo>
                  <a:cubicBezTo>
                    <a:pt x="150" y="1083"/>
                    <a:pt x="275" y="845"/>
                    <a:pt x="275" y="6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628" name="TextBox 627"/>
          <p:cNvSpPr txBox="1"/>
          <p:nvPr/>
        </p:nvSpPr>
        <p:spPr>
          <a:xfrm>
            <a:off x="228600" y="4572000"/>
            <a:ext cx="1371600" cy="10821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600" b="0" strike="noStrike" spc="-1">
                <a:solidFill>
                  <a:srgbClr val="000000"/>
                </a:solidFill>
                <a:latin typeface="Times New Roman"/>
              </a:rPr>
              <a:t>Vậy </a:t>
            </a:r>
            <a:r>
              <a:rPr lang="sv-SE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629" name="Group 628"/>
          <p:cNvGrpSpPr/>
          <p:nvPr/>
        </p:nvGrpSpPr>
        <p:grpSpPr>
          <a:xfrm>
            <a:off x="1265400" y="4935600"/>
            <a:ext cx="3053880" cy="478440"/>
            <a:chOff x="1265400" y="4935600"/>
            <a:chExt cx="3053880" cy="478440"/>
          </a:xfrm>
        </p:grpSpPr>
        <p:sp>
          <p:nvSpPr>
            <p:cNvPr id="630" name="Freeform: Shape 629"/>
            <p:cNvSpPr/>
            <p:nvPr/>
          </p:nvSpPr>
          <p:spPr>
            <a:xfrm>
              <a:off x="1265400" y="5014800"/>
              <a:ext cx="361080" cy="291600"/>
            </a:xfrm>
            <a:custGeom>
              <a:avLst/>
              <a:gdLst/>
              <a:ahLst/>
              <a:cxnLst/>
              <a:rect l="0" t="0" r="r" b="b"/>
              <a:pathLst>
                <a:path w="1003" h="810">
                  <a:moveTo>
                    <a:pt x="1003" y="10"/>
                  </a:moveTo>
                  <a:cubicBezTo>
                    <a:pt x="1003" y="0"/>
                    <a:pt x="992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4" y="2"/>
                    <a:pt x="732" y="1"/>
                    <a:pt x="680" y="0"/>
                  </a:cubicBezTo>
                  <a:cubicBezTo>
                    <a:pt x="670" y="0"/>
                    <a:pt x="659" y="0"/>
                    <a:pt x="659" y="24"/>
                  </a:cubicBezTo>
                  <a:cubicBezTo>
                    <a:pt x="659" y="34"/>
                    <a:pt x="670" y="34"/>
                    <a:pt x="690" y="34"/>
                  </a:cubicBezTo>
                  <a:cubicBezTo>
                    <a:pt x="706" y="35"/>
                    <a:pt x="717" y="34"/>
                    <a:pt x="738" y="37"/>
                  </a:cubicBezTo>
                  <a:cubicBezTo>
                    <a:pt x="758" y="41"/>
                    <a:pt x="768" y="41"/>
                    <a:pt x="768" y="58"/>
                  </a:cubicBezTo>
                  <a:cubicBezTo>
                    <a:pt x="768" y="61"/>
                    <a:pt x="768" y="64"/>
                    <a:pt x="765" y="78"/>
                  </a:cubicBezTo>
                  <a:cubicBezTo>
                    <a:pt x="741" y="175"/>
                    <a:pt x="717" y="272"/>
                    <a:pt x="693" y="370"/>
                  </a:cubicBezTo>
                  <a:cubicBezTo>
                    <a:pt x="572" y="370"/>
                    <a:pt x="451" y="370"/>
                    <a:pt x="330" y="370"/>
                  </a:cubicBezTo>
                  <a:cubicBezTo>
                    <a:pt x="352" y="277"/>
                    <a:pt x="375" y="184"/>
                    <a:pt x="398" y="92"/>
                  </a:cubicBezTo>
                  <a:cubicBezTo>
                    <a:pt x="411" y="47"/>
                    <a:pt x="415" y="34"/>
                    <a:pt x="500" y="34"/>
                  </a:cubicBezTo>
                  <a:cubicBezTo>
                    <a:pt x="530" y="34"/>
                    <a:pt x="540" y="34"/>
                    <a:pt x="540" y="10"/>
                  </a:cubicBezTo>
                  <a:cubicBezTo>
                    <a:pt x="540" y="0"/>
                    <a:pt x="527" y="0"/>
                    <a:pt x="523" y="0"/>
                  </a:cubicBezTo>
                  <a:cubicBezTo>
                    <a:pt x="472" y="1"/>
                    <a:pt x="421" y="2"/>
                    <a:pt x="370" y="3"/>
                  </a:cubicBezTo>
                  <a:cubicBezTo>
                    <a:pt x="319" y="2"/>
                    <a:pt x="268" y="1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2" y="35"/>
                    <a:pt x="251" y="34"/>
                    <a:pt x="272" y="37"/>
                  </a:cubicBezTo>
                  <a:cubicBezTo>
                    <a:pt x="292" y="41"/>
                    <a:pt x="306" y="41"/>
                    <a:pt x="306" y="58"/>
                  </a:cubicBezTo>
                  <a:cubicBezTo>
                    <a:pt x="306" y="61"/>
                    <a:pt x="302" y="64"/>
                    <a:pt x="299" y="78"/>
                  </a:cubicBezTo>
                  <a:cubicBezTo>
                    <a:pt x="246" y="292"/>
                    <a:pt x="193" y="505"/>
                    <a:pt x="139" y="719"/>
                  </a:cubicBezTo>
                  <a:cubicBezTo>
                    <a:pt x="129" y="766"/>
                    <a:pt x="126" y="773"/>
                    <a:pt x="31" y="773"/>
                  </a:cubicBezTo>
                  <a:cubicBezTo>
                    <a:pt x="10" y="773"/>
                    <a:pt x="0" y="773"/>
                    <a:pt x="0" y="797"/>
                  </a:cubicBezTo>
                  <a:cubicBezTo>
                    <a:pt x="0" y="810"/>
                    <a:pt x="11" y="806"/>
                    <a:pt x="17" y="810"/>
                  </a:cubicBezTo>
                  <a:cubicBezTo>
                    <a:pt x="67" y="809"/>
                    <a:pt x="117" y="808"/>
                    <a:pt x="167" y="807"/>
                  </a:cubicBezTo>
                  <a:cubicBezTo>
                    <a:pt x="193" y="808"/>
                    <a:pt x="219" y="809"/>
                    <a:pt x="245" y="810"/>
                  </a:cubicBezTo>
                  <a:cubicBezTo>
                    <a:pt x="268" y="810"/>
                    <a:pt x="296" y="810"/>
                    <a:pt x="323" y="810"/>
                  </a:cubicBezTo>
                  <a:cubicBezTo>
                    <a:pt x="330" y="810"/>
                    <a:pt x="347" y="810"/>
                    <a:pt x="347" y="787"/>
                  </a:cubicBezTo>
                  <a:cubicBezTo>
                    <a:pt x="347" y="773"/>
                    <a:pt x="333" y="773"/>
                    <a:pt x="313" y="773"/>
                  </a:cubicBezTo>
                  <a:cubicBezTo>
                    <a:pt x="268" y="773"/>
                    <a:pt x="235" y="773"/>
                    <a:pt x="235" y="753"/>
                  </a:cubicBezTo>
                  <a:cubicBezTo>
                    <a:pt x="235" y="746"/>
                    <a:pt x="238" y="739"/>
                    <a:pt x="238" y="732"/>
                  </a:cubicBezTo>
                  <a:cubicBezTo>
                    <a:pt x="265" y="624"/>
                    <a:pt x="292" y="515"/>
                    <a:pt x="319" y="407"/>
                  </a:cubicBezTo>
                  <a:cubicBezTo>
                    <a:pt x="441" y="407"/>
                    <a:pt x="562" y="407"/>
                    <a:pt x="683" y="407"/>
                  </a:cubicBezTo>
                  <a:cubicBezTo>
                    <a:pt x="656" y="516"/>
                    <a:pt x="629" y="626"/>
                    <a:pt x="602" y="736"/>
                  </a:cubicBezTo>
                  <a:cubicBezTo>
                    <a:pt x="588" y="773"/>
                    <a:pt x="568" y="773"/>
                    <a:pt x="493" y="773"/>
                  </a:cubicBezTo>
                  <a:cubicBezTo>
                    <a:pt x="476" y="773"/>
                    <a:pt x="462" y="773"/>
                    <a:pt x="462" y="797"/>
                  </a:cubicBezTo>
                  <a:cubicBezTo>
                    <a:pt x="462" y="810"/>
                    <a:pt x="474" y="806"/>
                    <a:pt x="479" y="810"/>
                  </a:cubicBezTo>
                  <a:cubicBezTo>
                    <a:pt x="530" y="809"/>
                    <a:pt x="581" y="808"/>
                    <a:pt x="632" y="807"/>
                  </a:cubicBezTo>
                  <a:cubicBezTo>
                    <a:pt x="657" y="808"/>
                    <a:pt x="682" y="809"/>
                    <a:pt x="707" y="810"/>
                  </a:cubicBezTo>
                  <a:cubicBezTo>
                    <a:pt x="734" y="810"/>
                    <a:pt x="761" y="810"/>
                    <a:pt x="785" y="810"/>
                  </a:cubicBezTo>
                  <a:cubicBezTo>
                    <a:pt x="795" y="810"/>
                    <a:pt x="809" y="810"/>
                    <a:pt x="809" y="787"/>
                  </a:cubicBezTo>
                  <a:cubicBezTo>
                    <a:pt x="809" y="773"/>
                    <a:pt x="799" y="773"/>
                    <a:pt x="775" y="773"/>
                  </a:cubicBezTo>
                  <a:cubicBezTo>
                    <a:pt x="731" y="773"/>
                    <a:pt x="700" y="773"/>
                    <a:pt x="700" y="753"/>
                  </a:cubicBezTo>
                  <a:cubicBezTo>
                    <a:pt x="700" y="746"/>
                    <a:pt x="700" y="739"/>
                    <a:pt x="704" y="732"/>
                  </a:cubicBezTo>
                  <a:cubicBezTo>
                    <a:pt x="757" y="519"/>
                    <a:pt x="810" y="305"/>
                    <a:pt x="863" y="92"/>
                  </a:cubicBezTo>
                  <a:cubicBezTo>
                    <a:pt x="873" y="47"/>
                    <a:pt x="877" y="34"/>
                    <a:pt x="965" y="34"/>
                  </a:cubicBezTo>
                  <a:cubicBezTo>
                    <a:pt x="996" y="34"/>
                    <a:pt x="1003" y="34"/>
                    <a:pt x="1003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31" name="Freeform: Shape 630"/>
            <p:cNvSpPr/>
            <p:nvPr/>
          </p:nvSpPr>
          <p:spPr>
            <a:xfrm>
              <a:off x="1655640" y="5014800"/>
              <a:ext cx="307080" cy="291600"/>
            </a:xfrm>
            <a:custGeom>
              <a:avLst/>
              <a:gdLst/>
              <a:ahLst/>
              <a:cxnLst/>
              <a:rect l="0" t="0" r="r" b="b"/>
              <a:pathLst>
                <a:path w="853" h="810">
                  <a:moveTo>
                    <a:pt x="853" y="180"/>
                  </a:moveTo>
                  <a:cubicBezTo>
                    <a:pt x="853" y="88"/>
                    <a:pt x="775" y="0"/>
                    <a:pt x="619" y="0"/>
                  </a:cubicBezTo>
                  <a:cubicBezTo>
                    <a:pt x="489" y="0"/>
                    <a:pt x="360" y="0"/>
                    <a:pt x="231" y="0"/>
                  </a:cubicBezTo>
                  <a:cubicBezTo>
                    <a:pt x="207" y="0"/>
                    <a:pt x="197" y="0"/>
                    <a:pt x="197" y="20"/>
                  </a:cubicBezTo>
                  <a:cubicBezTo>
                    <a:pt x="197" y="34"/>
                    <a:pt x="207" y="34"/>
                    <a:pt x="231" y="34"/>
                  </a:cubicBezTo>
                  <a:cubicBezTo>
                    <a:pt x="245" y="34"/>
                    <a:pt x="268" y="37"/>
                    <a:pt x="282" y="37"/>
                  </a:cubicBezTo>
                  <a:cubicBezTo>
                    <a:pt x="302" y="41"/>
                    <a:pt x="309" y="44"/>
                    <a:pt x="309" y="58"/>
                  </a:cubicBezTo>
                  <a:cubicBezTo>
                    <a:pt x="309" y="61"/>
                    <a:pt x="306" y="64"/>
                    <a:pt x="302" y="78"/>
                  </a:cubicBezTo>
                  <a:cubicBezTo>
                    <a:pt x="249" y="292"/>
                    <a:pt x="196" y="505"/>
                    <a:pt x="143" y="719"/>
                  </a:cubicBezTo>
                  <a:cubicBezTo>
                    <a:pt x="133" y="766"/>
                    <a:pt x="129" y="773"/>
                    <a:pt x="34" y="773"/>
                  </a:cubicBezTo>
                  <a:cubicBezTo>
                    <a:pt x="14" y="773"/>
                    <a:pt x="0" y="773"/>
                    <a:pt x="0" y="797"/>
                  </a:cubicBezTo>
                  <a:cubicBezTo>
                    <a:pt x="0" y="810"/>
                    <a:pt x="17" y="810"/>
                    <a:pt x="20" y="810"/>
                  </a:cubicBezTo>
                  <a:cubicBezTo>
                    <a:pt x="70" y="809"/>
                    <a:pt x="120" y="808"/>
                    <a:pt x="170" y="807"/>
                  </a:cubicBezTo>
                  <a:cubicBezTo>
                    <a:pt x="196" y="808"/>
                    <a:pt x="222" y="809"/>
                    <a:pt x="248" y="810"/>
                  </a:cubicBezTo>
                  <a:cubicBezTo>
                    <a:pt x="272" y="810"/>
                    <a:pt x="299" y="810"/>
                    <a:pt x="326" y="810"/>
                  </a:cubicBezTo>
                  <a:cubicBezTo>
                    <a:pt x="333" y="810"/>
                    <a:pt x="350" y="810"/>
                    <a:pt x="350" y="787"/>
                  </a:cubicBezTo>
                  <a:cubicBezTo>
                    <a:pt x="350" y="773"/>
                    <a:pt x="336" y="773"/>
                    <a:pt x="316" y="773"/>
                  </a:cubicBezTo>
                  <a:cubicBezTo>
                    <a:pt x="272" y="773"/>
                    <a:pt x="238" y="773"/>
                    <a:pt x="238" y="753"/>
                  </a:cubicBezTo>
                  <a:cubicBezTo>
                    <a:pt x="238" y="746"/>
                    <a:pt x="241" y="739"/>
                    <a:pt x="241" y="732"/>
                  </a:cubicBezTo>
                  <a:cubicBezTo>
                    <a:pt x="266" y="633"/>
                    <a:pt x="291" y="533"/>
                    <a:pt x="316" y="434"/>
                  </a:cubicBezTo>
                  <a:cubicBezTo>
                    <a:pt x="383" y="434"/>
                    <a:pt x="450" y="434"/>
                    <a:pt x="517" y="434"/>
                  </a:cubicBezTo>
                  <a:cubicBezTo>
                    <a:pt x="687" y="434"/>
                    <a:pt x="853" y="312"/>
                    <a:pt x="853" y="180"/>
                  </a:cubicBezTo>
                  <a:moveTo>
                    <a:pt x="741" y="149"/>
                  </a:moveTo>
                  <a:cubicBezTo>
                    <a:pt x="741" y="197"/>
                    <a:pt x="717" y="298"/>
                    <a:pt x="673" y="342"/>
                  </a:cubicBezTo>
                  <a:cubicBezTo>
                    <a:pt x="612" y="393"/>
                    <a:pt x="540" y="403"/>
                    <a:pt x="489" y="403"/>
                  </a:cubicBezTo>
                  <a:cubicBezTo>
                    <a:pt x="433" y="403"/>
                    <a:pt x="376" y="403"/>
                    <a:pt x="319" y="403"/>
                  </a:cubicBezTo>
                  <a:cubicBezTo>
                    <a:pt x="347" y="296"/>
                    <a:pt x="374" y="189"/>
                    <a:pt x="401" y="81"/>
                  </a:cubicBezTo>
                  <a:cubicBezTo>
                    <a:pt x="411" y="41"/>
                    <a:pt x="415" y="34"/>
                    <a:pt x="466" y="34"/>
                  </a:cubicBezTo>
                  <a:cubicBezTo>
                    <a:pt x="504" y="34"/>
                    <a:pt x="543" y="34"/>
                    <a:pt x="581" y="34"/>
                  </a:cubicBezTo>
                  <a:cubicBezTo>
                    <a:pt x="680" y="34"/>
                    <a:pt x="741" y="68"/>
                    <a:pt x="741" y="1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32" name="Freeform: Shape 631"/>
            <p:cNvSpPr/>
            <p:nvPr/>
          </p:nvSpPr>
          <p:spPr>
            <a:xfrm>
              <a:off x="2118240" y="5149080"/>
              <a:ext cx="286200" cy="101160"/>
            </a:xfrm>
            <a:custGeom>
              <a:avLst/>
              <a:gdLst/>
              <a:ahLst/>
              <a:cxnLst/>
              <a:rect l="0" t="0" r="r" b="b"/>
              <a:pathLst>
                <a:path w="795" h="281">
                  <a:moveTo>
                    <a:pt x="795" y="24"/>
                  </a:moveTo>
                  <a:cubicBezTo>
                    <a:pt x="795" y="14"/>
                    <a:pt x="785" y="0"/>
                    <a:pt x="771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51"/>
                    <a:pt x="24" y="51"/>
                  </a:cubicBezTo>
                  <a:cubicBezTo>
                    <a:pt x="273" y="51"/>
                    <a:pt x="522" y="51"/>
                    <a:pt x="771" y="51"/>
                  </a:cubicBezTo>
                  <a:cubicBezTo>
                    <a:pt x="785" y="51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4"/>
                    <a:pt x="785" y="234"/>
                    <a:pt x="771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1"/>
                    <a:pt x="24" y="281"/>
                  </a:cubicBezTo>
                  <a:cubicBezTo>
                    <a:pt x="273" y="281"/>
                    <a:pt x="522" y="281"/>
                    <a:pt x="771" y="281"/>
                  </a:cubicBezTo>
                  <a:cubicBezTo>
                    <a:pt x="785" y="281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33" name="Freeform: Shape 632"/>
            <p:cNvSpPr/>
            <p:nvPr/>
          </p:nvSpPr>
          <p:spPr>
            <a:xfrm>
              <a:off x="2569680" y="5022360"/>
              <a:ext cx="171360" cy="284400"/>
            </a:xfrm>
            <a:custGeom>
              <a:avLst/>
              <a:gdLst/>
              <a:ahLst/>
              <a:cxnLst/>
              <a:rect l="0" t="0" r="r" b="b"/>
              <a:pathLst>
                <a:path w="476" h="790">
                  <a:moveTo>
                    <a:pt x="476" y="583"/>
                  </a:moveTo>
                  <a:cubicBezTo>
                    <a:pt x="466" y="583"/>
                    <a:pt x="455" y="583"/>
                    <a:pt x="445" y="583"/>
                  </a:cubicBezTo>
                  <a:cubicBezTo>
                    <a:pt x="442" y="620"/>
                    <a:pt x="432" y="671"/>
                    <a:pt x="421" y="688"/>
                  </a:cubicBezTo>
                  <a:cubicBezTo>
                    <a:pt x="411" y="698"/>
                    <a:pt x="333" y="698"/>
                    <a:pt x="306" y="698"/>
                  </a:cubicBezTo>
                  <a:cubicBezTo>
                    <a:pt x="235" y="698"/>
                    <a:pt x="163" y="698"/>
                    <a:pt x="92" y="698"/>
                  </a:cubicBezTo>
                  <a:cubicBezTo>
                    <a:pt x="134" y="658"/>
                    <a:pt x="176" y="617"/>
                    <a:pt x="218" y="576"/>
                  </a:cubicBezTo>
                  <a:cubicBezTo>
                    <a:pt x="404" y="414"/>
                    <a:pt x="476" y="349"/>
                    <a:pt x="476" y="231"/>
                  </a:cubicBezTo>
                  <a:cubicBezTo>
                    <a:pt x="476" y="95"/>
                    <a:pt x="370" y="0"/>
                    <a:pt x="224" y="0"/>
                  </a:cubicBezTo>
                  <a:cubicBezTo>
                    <a:pt x="88" y="0"/>
                    <a:pt x="0" y="108"/>
                    <a:pt x="0" y="214"/>
                  </a:cubicBezTo>
                  <a:cubicBezTo>
                    <a:pt x="0" y="281"/>
                    <a:pt x="61" y="281"/>
                    <a:pt x="65" y="281"/>
                  </a:cubicBezTo>
                  <a:cubicBezTo>
                    <a:pt x="85" y="281"/>
                    <a:pt x="126" y="268"/>
                    <a:pt x="126" y="217"/>
                  </a:cubicBezTo>
                  <a:cubicBezTo>
                    <a:pt x="126" y="186"/>
                    <a:pt x="105" y="156"/>
                    <a:pt x="61" y="156"/>
                  </a:cubicBezTo>
                  <a:cubicBezTo>
                    <a:pt x="51" y="156"/>
                    <a:pt x="51" y="156"/>
                    <a:pt x="48" y="156"/>
                  </a:cubicBezTo>
                  <a:cubicBezTo>
                    <a:pt x="75" y="78"/>
                    <a:pt x="139" y="34"/>
                    <a:pt x="207" y="34"/>
                  </a:cubicBezTo>
                  <a:cubicBezTo>
                    <a:pt x="316" y="34"/>
                    <a:pt x="367" y="132"/>
                    <a:pt x="367" y="231"/>
                  </a:cubicBezTo>
                  <a:cubicBezTo>
                    <a:pt x="367" y="325"/>
                    <a:pt x="309" y="417"/>
                    <a:pt x="241" y="492"/>
                  </a:cubicBezTo>
                  <a:cubicBezTo>
                    <a:pt x="165" y="576"/>
                    <a:pt x="89" y="661"/>
                    <a:pt x="14" y="746"/>
                  </a:cubicBezTo>
                  <a:cubicBezTo>
                    <a:pt x="0" y="759"/>
                    <a:pt x="0" y="763"/>
                    <a:pt x="0" y="790"/>
                  </a:cubicBezTo>
                  <a:cubicBezTo>
                    <a:pt x="147" y="790"/>
                    <a:pt x="295" y="790"/>
                    <a:pt x="442" y="790"/>
                  </a:cubicBezTo>
                  <a:cubicBezTo>
                    <a:pt x="453" y="721"/>
                    <a:pt x="464" y="652"/>
                    <a:pt x="476" y="5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34" name="Freeform: Shape 633"/>
            <p:cNvSpPr/>
            <p:nvPr/>
          </p:nvSpPr>
          <p:spPr>
            <a:xfrm>
              <a:off x="2794680" y="4935600"/>
              <a:ext cx="335160" cy="428400"/>
            </a:xfrm>
            <a:custGeom>
              <a:avLst/>
              <a:gdLst/>
              <a:ahLst/>
              <a:cxnLst/>
              <a:rect l="0" t="0" r="r" b="b"/>
              <a:pathLst>
                <a:path w="931" h="1190">
                  <a:moveTo>
                    <a:pt x="931" y="24"/>
                  </a:moveTo>
                  <a:cubicBezTo>
                    <a:pt x="931" y="10"/>
                    <a:pt x="923" y="0"/>
                    <a:pt x="907" y="0"/>
                  </a:cubicBezTo>
                  <a:cubicBezTo>
                    <a:pt x="892" y="0"/>
                    <a:pt x="887" y="7"/>
                    <a:pt x="880" y="24"/>
                  </a:cubicBezTo>
                  <a:cubicBezTo>
                    <a:pt x="713" y="371"/>
                    <a:pt x="545" y="718"/>
                    <a:pt x="377" y="1065"/>
                  </a:cubicBezTo>
                  <a:cubicBezTo>
                    <a:pt x="306" y="910"/>
                    <a:pt x="235" y="755"/>
                    <a:pt x="163" y="600"/>
                  </a:cubicBezTo>
                  <a:cubicBezTo>
                    <a:pt x="160" y="590"/>
                    <a:pt x="156" y="583"/>
                    <a:pt x="150" y="583"/>
                  </a:cubicBezTo>
                  <a:cubicBezTo>
                    <a:pt x="146" y="583"/>
                    <a:pt x="143" y="583"/>
                    <a:pt x="133" y="590"/>
                  </a:cubicBezTo>
                  <a:cubicBezTo>
                    <a:pt x="93" y="620"/>
                    <a:pt x="53" y="651"/>
                    <a:pt x="14" y="681"/>
                  </a:cubicBezTo>
                  <a:cubicBezTo>
                    <a:pt x="0" y="692"/>
                    <a:pt x="0" y="692"/>
                    <a:pt x="0" y="698"/>
                  </a:cubicBezTo>
                  <a:cubicBezTo>
                    <a:pt x="0" y="705"/>
                    <a:pt x="3" y="712"/>
                    <a:pt x="10" y="712"/>
                  </a:cubicBezTo>
                  <a:cubicBezTo>
                    <a:pt x="14" y="712"/>
                    <a:pt x="17" y="712"/>
                    <a:pt x="27" y="702"/>
                  </a:cubicBezTo>
                  <a:cubicBezTo>
                    <a:pt x="48" y="686"/>
                    <a:pt x="68" y="670"/>
                    <a:pt x="88" y="654"/>
                  </a:cubicBezTo>
                  <a:cubicBezTo>
                    <a:pt x="168" y="827"/>
                    <a:pt x="247" y="1000"/>
                    <a:pt x="326" y="1173"/>
                  </a:cubicBezTo>
                  <a:cubicBezTo>
                    <a:pt x="333" y="1190"/>
                    <a:pt x="336" y="1190"/>
                    <a:pt x="350" y="1190"/>
                  </a:cubicBezTo>
                  <a:cubicBezTo>
                    <a:pt x="367" y="1190"/>
                    <a:pt x="370" y="1187"/>
                    <a:pt x="377" y="1166"/>
                  </a:cubicBezTo>
                  <a:cubicBezTo>
                    <a:pt x="560" y="792"/>
                    <a:pt x="742" y="418"/>
                    <a:pt x="924" y="44"/>
                  </a:cubicBezTo>
                  <a:cubicBezTo>
                    <a:pt x="928" y="31"/>
                    <a:pt x="931" y="31"/>
                    <a:pt x="931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35" name="Freeform: Shape 634"/>
            <p:cNvSpPr/>
            <p:nvPr/>
          </p:nvSpPr>
          <p:spPr>
            <a:xfrm>
              <a:off x="3121560" y="4935600"/>
              <a:ext cx="214200" cy="16920"/>
            </a:xfrm>
            <a:custGeom>
              <a:avLst/>
              <a:gdLst/>
              <a:ahLst/>
              <a:cxnLst/>
              <a:rect l="0" t="0" r="r" b="b"/>
              <a:pathLst>
                <a:path w="595" h="47">
                  <a:moveTo>
                    <a:pt x="0" y="0"/>
                  </a:moveTo>
                  <a:cubicBezTo>
                    <a:pt x="198" y="0"/>
                    <a:pt x="397" y="0"/>
                    <a:pt x="595" y="0"/>
                  </a:cubicBezTo>
                  <a:cubicBezTo>
                    <a:pt x="595" y="16"/>
                    <a:pt x="595" y="32"/>
                    <a:pt x="595" y="47"/>
                  </a:cubicBezTo>
                  <a:cubicBezTo>
                    <a:pt x="397" y="47"/>
                    <a:pt x="198" y="47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9080" rIns="36000" bIns="-1908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36" name="Freeform: Shape 635"/>
            <p:cNvSpPr/>
            <p:nvPr/>
          </p:nvSpPr>
          <p:spPr>
            <a:xfrm>
              <a:off x="3138480" y="5022360"/>
              <a:ext cx="178560" cy="294120"/>
            </a:xfrm>
            <a:custGeom>
              <a:avLst/>
              <a:gdLst/>
              <a:ahLst/>
              <a:cxnLst/>
              <a:rect l="0" t="0" r="r" b="b"/>
              <a:pathLst>
                <a:path w="496" h="817">
                  <a:moveTo>
                    <a:pt x="496" y="549"/>
                  </a:moveTo>
                  <a:cubicBezTo>
                    <a:pt x="496" y="397"/>
                    <a:pt x="391" y="281"/>
                    <a:pt x="258" y="281"/>
                  </a:cubicBezTo>
                  <a:cubicBezTo>
                    <a:pt x="177" y="281"/>
                    <a:pt x="133" y="342"/>
                    <a:pt x="109" y="400"/>
                  </a:cubicBezTo>
                  <a:cubicBezTo>
                    <a:pt x="109" y="391"/>
                    <a:pt x="109" y="382"/>
                    <a:pt x="109" y="373"/>
                  </a:cubicBezTo>
                  <a:cubicBezTo>
                    <a:pt x="109" y="71"/>
                    <a:pt x="258" y="27"/>
                    <a:pt x="319" y="27"/>
                  </a:cubicBezTo>
                  <a:cubicBezTo>
                    <a:pt x="347" y="27"/>
                    <a:pt x="398" y="34"/>
                    <a:pt x="421" y="75"/>
                  </a:cubicBezTo>
                  <a:cubicBezTo>
                    <a:pt x="404" y="75"/>
                    <a:pt x="357" y="75"/>
                    <a:pt x="357" y="129"/>
                  </a:cubicBezTo>
                  <a:cubicBezTo>
                    <a:pt x="357" y="166"/>
                    <a:pt x="387" y="183"/>
                    <a:pt x="411" y="183"/>
                  </a:cubicBezTo>
                  <a:cubicBezTo>
                    <a:pt x="432" y="183"/>
                    <a:pt x="466" y="173"/>
                    <a:pt x="466" y="125"/>
                  </a:cubicBezTo>
                  <a:cubicBezTo>
                    <a:pt x="466" y="54"/>
                    <a:pt x="415" y="0"/>
                    <a:pt x="316" y="0"/>
                  </a:cubicBezTo>
                  <a:cubicBezTo>
                    <a:pt x="163" y="0"/>
                    <a:pt x="0" y="153"/>
                    <a:pt x="0" y="414"/>
                  </a:cubicBezTo>
                  <a:cubicBezTo>
                    <a:pt x="0" y="732"/>
                    <a:pt x="139" y="817"/>
                    <a:pt x="251" y="817"/>
                  </a:cubicBezTo>
                  <a:cubicBezTo>
                    <a:pt x="384" y="817"/>
                    <a:pt x="496" y="705"/>
                    <a:pt x="496" y="549"/>
                  </a:cubicBezTo>
                  <a:moveTo>
                    <a:pt x="391" y="546"/>
                  </a:moveTo>
                  <a:cubicBezTo>
                    <a:pt x="391" y="603"/>
                    <a:pt x="391" y="665"/>
                    <a:pt x="370" y="705"/>
                  </a:cubicBezTo>
                  <a:cubicBezTo>
                    <a:pt x="333" y="776"/>
                    <a:pt x="279" y="783"/>
                    <a:pt x="251" y="783"/>
                  </a:cubicBezTo>
                  <a:cubicBezTo>
                    <a:pt x="177" y="783"/>
                    <a:pt x="139" y="712"/>
                    <a:pt x="133" y="695"/>
                  </a:cubicBezTo>
                  <a:cubicBezTo>
                    <a:pt x="112" y="637"/>
                    <a:pt x="112" y="542"/>
                    <a:pt x="112" y="522"/>
                  </a:cubicBezTo>
                  <a:cubicBezTo>
                    <a:pt x="112" y="431"/>
                    <a:pt x="150" y="309"/>
                    <a:pt x="258" y="309"/>
                  </a:cubicBezTo>
                  <a:cubicBezTo>
                    <a:pt x="275" y="309"/>
                    <a:pt x="330" y="309"/>
                    <a:pt x="367" y="383"/>
                  </a:cubicBezTo>
                  <a:cubicBezTo>
                    <a:pt x="391" y="427"/>
                    <a:pt x="391" y="488"/>
                    <a:pt x="391" y="5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37" name="Freeform: Shape 636"/>
            <p:cNvSpPr/>
            <p:nvPr/>
          </p:nvSpPr>
          <p:spPr>
            <a:xfrm>
              <a:off x="3521520" y="4985640"/>
              <a:ext cx="100440" cy="428400"/>
            </a:xfrm>
            <a:custGeom>
              <a:avLst/>
              <a:gdLst/>
              <a:ahLst/>
              <a:cxnLst/>
              <a:rect l="0" t="0" r="r" b="b"/>
              <a:pathLst>
                <a:path w="279" h="1190">
                  <a:moveTo>
                    <a:pt x="279" y="1176"/>
                  </a:moveTo>
                  <a:cubicBezTo>
                    <a:pt x="279" y="1173"/>
                    <a:pt x="279" y="1173"/>
                    <a:pt x="258" y="1153"/>
                  </a:cubicBezTo>
                  <a:cubicBezTo>
                    <a:pt x="109" y="1004"/>
                    <a:pt x="68" y="776"/>
                    <a:pt x="68" y="597"/>
                  </a:cubicBezTo>
                  <a:cubicBezTo>
                    <a:pt x="68" y="386"/>
                    <a:pt x="116" y="180"/>
                    <a:pt x="262" y="34"/>
                  </a:cubicBezTo>
                  <a:cubicBezTo>
                    <a:pt x="279" y="17"/>
                    <a:pt x="279" y="17"/>
                    <a:pt x="279" y="14"/>
                  </a:cubicBezTo>
                  <a:cubicBezTo>
                    <a:pt x="279" y="3"/>
                    <a:pt x="272" y="0"/>
                    <a:pt x="265" y="0"/>
                  </a:cubicBezTo>
                  <a:cubicBezTo>
                    <a:pt x="255" y="0"/>
                    <a:pt x="146" y="81"/>
                    <a:pt x="75" y="231"/>
                  </a:cubicBezTo>
                  <a:cubicBezTo>
                    <a:pt x="14" y="363"/>
                    <a:pt x="0" y="495"/>
                    <a:pt x="0" y="597"/>
                  </a:cubicBezTo>
                  <a:cubicBezTo>
                    <a:pt x="0" y="688"/>
                    <a:pt x="14" y="831"/>
                    <a:pt x="78" y="966"/>
                  </a:cubicBezTo>
                  <a:cubicBezTo>
                    <a:pt x="150" y="1112"/>
                    <a:pt x="255" y="1190"/>
                    <a:pt x="265" y="1190"/>
                  </a:cubicBezTo>
                  <a:cubicBezTo>
                    <a:pt x="272" y="1190"/>
                    <a:pt x="279" y="1187"/>
                    <a:pt x="279" y="11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38" name="Freeform: Shape 637"/>
            <p:cNvSpPr/>
            <p:nvPr/>
          </p:nvSpPr>
          <p:spPr>
            <a:xfrm>
              <a:off x="3661200" y="5114880"/>
              <a:ext cx="163800" cy="196560"/>
            </a:xfrm>
            <a:custGeom>
              <a:avLst/>
              <a:gdLst/>
              <a:ahLst/>
              <a:cxnLst/>
              <a:rect l="0" t="0" r="r" b="b"/>
              <a:pathLst>
                <a:path w="455" h="546">
                  <a:moveTo>
                    <a:pt x="455" y="393"/>
                  </a:moveTo>
                  <a:cubicBezTo>
                    <a:pt x="455" y="380"/>
                    <a:pt x="442" y="380"/>
                    <a:pt x="438" y="380"/>
                  </a:cubicBezTo>
                  <a:cubicBezTo>
                    <a:pt x="428" y="380"/>
                    <a:pt x="425" y="383"/>
                    <a:pt x="425" y="393"/>
                  </a:cubicBezTo>
                  <a:cubicBezTo>
                    <a:pt x="387" y="502"/>
                    <a:pt x="313" y="515"/>
                    <a:pt x="268" y="515"/>
                  </a:cubicBezTo>
                  <a:cubicBezTo>
                    <a:pt x="204" y="515"/>
                    <a:pt x="99" y="464"/>
                    <a:pt x="99" y="275"/>
                  </a:cubicBezTo>
                  <a:cubicBezTo>
                    <a:pt x="99" y="81"/>
                    <a:pt x="197" y="31"/>
                    <a:pt x="258" y="31"/>
                  </a:cubicBezTo>
                  <a:cubicBezTo>
                    <a:pt x="272" y="31"/>
                    <a:pt x="347" y="31"/>
                    <a:pt x="387" y="75"/>
                  </a:cubicBezTo>
                  <a:cubicBezTo>
                    <a:pt x="340" y="78"/>
                    <a:pt x="333" y="112"/>
                    <a:pt x="333" y="129"/>
                  </a:cubicBezTo>
                  <a:cubicBezTo>
                    <a:pt x="333" y="159"/>
                    <a:pt x="353" y="183"/>
                    <a:pt x="387" y="183"/>
                  </a:cubicBezTo>
                  <a:cubicBezTo>
                    <a:pt x="418" y="183"/>
                    <a:pt x="442" y="163"/>
                    <a:pt x="442" y="129"/>
                  </a:cubicBezTo>
                  <a:cubicBezTo>
                    <a:pt x="442" y="47"/>
                    <a:pt x="350" y="0"/>
                    <a:pt x="258" y="0"/>
                  </a:cubicBezTo>
                  <a:cubicBezTo>
                    <a:pt x="109" y="0"/>
                    <a:pt x="0" y="129"/>
                    <a:pt x="0" y="275"/>
                  </a:cubicBezTo>
                  <a:cubicBezTo>
                    <a:pt x="0" y="427"/>
                    <a:pt x="119" y="546"/>
                    <a:pt x="255" y="546"/>
                  </a:cubicBezTo>
                  <a:cubicBezTo>
                    <a:pt x="415" y="546"/>
                    <a:pt x="455" y="403"/>
                    <a:pt x="455" y="3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39" name="Freeform: Shape 638"/>
            <p:cNvSpPr/>
            <p:nvPr/>
          </p:nvSpPr>
          <p:spPr>
            <a:xfrm>
              <a:off x="3850560" y="5117400"/>
              <a:ext cx="335160" cy="189360"/>
            </a:xfrm>
            <a:custGeom>
              <a:avLst/>
              <a:gdLst/>
              <a:ahLst/>
              <a:cxnLst/>
              <a:rect l="0" t="0" r="r" b="b"/>
              <a:pathLst>
                <a:path w="931" h="526">
                  <a:moveTo>
                    <a:pt x="931" y="526"/>
                  </a:moveTo>
                  <a:cubicBezTo>
                    <a:pt x="931" y="513"/>
                    <a:pt x="931" y="501"/>
                    <a:pt x="931" y="488"/>
                  </a:cubicBezTo>
                  <a:cubicBezTo>
                    <a:pt x="870" y="488"/>
                    <a:pt x="839" y="488"/>
                    <a:pt x="839" y="454"/>
                  </a:cubicBezTo>
                  <a:cubicBezTo>
                    <a:pt x="839" y="379"/>
                    <a:pt x="839" y="303"/>
                    <a:pt x="839" y="227"/>
                  </a:cubicBezTo>
                  <a:cubicBezTo>
                    <a:pt x="839" y="125"/>
                    <a:pt x="839" y="88"/>
                    <a:pt x="802" y="44"/>
                  </a:cubicBezTo>
                  <a:cubicBezTo>
                    <a:pt x="785" y="24"/>
                    <a:pt x="748" y="0"/>
                    <a:pt x="676" y="0"/>
                  </a:cubicBezTo>
                  <a:cubicBezTo>
                    <a:pt x="578" y="0"/>
                    <a:pt x="523" y="71"/>
                    <a:pt x="503" y="119"/>
                  </a:cubicBezTo>
                  <a:cubicBezTo>
                    <a:pt x="486" y="14"/>
                    <a:pt x="398" y="0"/>
                    <a:pt x="347" y="0"/>
                  </a:cubicBezTo>
                  <a:cubicBezTo>
                    <a:pt x="258" y="0"/>
                    <a:pt x="201" y="51"/>
                    <a:pt x="170" y="125"/>
                  </a:cubicBezTo>
                  <a:cubicBezTo>
                    <a:pt x="170" y="84"/>
                    <a:pt x="170" y="42"/>
                    <a:pt x="170" y="0"/>
                  </a:cubicBezTo>
                  <a:cubicBezTo>
                    <a:pt x="113" y="5"/>
                    <a:pt x="57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5" y="51"/>
                    <a:pt x="95" y="58"/>
                    <a:pt x="95" y="119"/>
                  </a:cubicBezTo>
                  <a:cubicBezTo>
                    <a:pt x="95" y="225"/>
                    <a:pt x="95" y="331"/>
                    <a:pt x="95" y="437"/>
                  </a:cubicBezTo>
                  <a:cubicBezTo>
                    <a:pt x="95" y="488"/>
                    <a:pt x="82" y="488"/>
                    <a:pt x="0" y="488"/>
                  </a:cubicBezTo>
                  <a:cubicBezTo>
                    <a:pt x="0" y="501"/>
                    <a:pt x="0" y="513"/>
                    <a:pt x="0" y="526"/>
                  </a:cubicBezTo>
                  <a:cubicBezTo>
                    <a:pt x="45" y="524"/>
                    <a:pt x="91" y="523"/>
                    <a:pt x="136" y="522"/>
                  </a:cubicBezTo>
                  <a:cubicBezTo>
                    <a:pt x="180" y="523"/>
                    <a:pt x="224" y="524"/>
                    <a:pt x="268" y="526"/>
                  </a:cubicBezTo>
                  <a:cubicBezTo>
                    <a:pt x="268" y="513"/>
                    <a:pt x="268" y="501"/>
                    <a:pt x="268" y="488"/>
                  </a:cubicBezTo>
                  <a:cubicBezTo>
                    <a:pt x="190" y="488"/>
                    <a:pt x="177" y="488"/>
                    <a:pt x="177" y="437"/>
                  </a:cubicBezTo>
                  <a:cubicBezTo>
                    <a:pt x="177" y="364"/>
                    <a:pt x="177" y="290"/>
                    <a:pt x="177" y="217"/>
                  </a:cubicBezTo>
                  <a:cubicBezTo>
                    <a:pt x="177" y="95"/>
                    <a:pt x="262" y="27"/>
                    <a:pt x="336" y="27"/>
                  </a:cubicBezTo>
                  <a:cubicBezTo>
                    <a:pt x="411" y="27"/>
                    <a:pt x="425" y="92"/>
                    <a:pt x="425" y="159"/>
                  </a:cubicBezTo>
                  <a:cubicBezTo>
                    <a:pt x="425" y="252"/>
                    <a:pt x="425" y="345"/>
                    <a:pt x="425" y="437"/>
                  </a:cubicBezTo>
                  <a:cubicBezTo>
                    <a:pt x="425" y="488"/>
                    <a:pt x="411" y="488"/>
                    <a:pt x="333" y="488"/>
                  </a:cubicBezTo>
                  <a:cubicBezTo>
                    <a:pt x="333" y="501"/>
                    <a:pt x="333" y="513"/>
                    <a:pt x="333" y="526"/>
                  </a:cubicBezTo>
                  <a:cubicBezTo>
                    <a:pt x="377" y="524"/>
                    <a:pt x="421" y="523"/>
                    <a:pt x="466" y="522"/>
                  </a:cubicBezTo>
                  <a:cubicBezTo>
                    <a:pt x="511" y="523"/>
                    <a:pt x="556" y="524"/>
                    <a:pt x="602" y="526"/>
                  </a:cubicBezTo>
                  <a:cubicBezTo>
                    <a:pt x="602" y="513"/>
                    <a:pt x="602" y="501"/>
                    <a:pt x="602" y="488"/>
                  </a:cubicBezTo>
                  <a:cubicBezTo>
                    <a:pt x="520" y="488"/>
                    <a:pt x="506" y="488"/>
                    <a:pt x="506" y="437"/>
                  </a:cubicBezTo>
                  <a:cubicBezTo>
                    <a:pt x="506" y="364"/>
                    <a:pt x="506" y="290"/>
                    <a:pt x="506" y="217"/>
                  </a:cubicBezTo>
                  <a:cubicBezTo>
                    <a:pt x="506" y="95"/>
                    <a:pt x="591" y="27"/>
                    <a:pt x="670" y="27"/>
                  </a:cubicBezTo>
                  <a:cubicBezTo>
                    <a:pt x="744" y="27"/>
                    <a:pt x="758" y="92"/>
                    <a:pt x="758" y="159"/>
                  </a:cubicBezTo>
                  <a:cubicBezTo>
                    <a:pt x="758" y="252"/>
                    <a:pt x="758" y="345"/>
                    <a:pt x="758" y="437"/>
                  </a:cubicBezTo>
                  <a:cubicBezTo>
                    <a:pt x="758" y="488"/>
                    <a:pt x="744" y="488"/>
                    <a:pt x="663" y="488"/>
                  </a:cubicBezTo>
                  <a:cubicBezTo>
                    <a:pt x="663" y="501"/>
                    <a:pt x="663" y="513"/>
                    <a:pt x="663" y="526"/>
                  </a:cubicBezTo>
                  <a:cubicBezTo>
                    <a:pt x="708" y="524"/>
                    <a:pt x="753" y="523"/>
                    <a:pt x="799" y="522"/>
                  </a:cubicBezTo>
                  <a:cubicBezTo>
                    <a:pt x="843" y="523"/>
                    <a:pt x="887" y="524"/>
                    <a:pt x="931" y="5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40" name="Freeform: Shape 639"/>
            <p:cNvSpPr/>
            <p:nvPr/>
          </p:nvSpPr>
          <p:spPr>
            <a:xfrm>
              <a:off x="4220280" y="4985640"/>
              <a:ext cx="99000" cy="428400"/>
            </a:xfrm>
            <a:custGeom>
              <a:avLst/>
              <a:gdLst/>
              <a:ahLst/>
              <a:cxnLst/>
              <a:rect l="0" t="0" r="r" b="b"/>
              <a:pathLst>
                <a:path w="275" h="1190">
                  <a:moveTo>
                    <a:pt x="275" y="597"/>
                  </a:moveTo>
                  <a:cubicBezTo>
                    <a:pt x="275" y="502"/>
                    <a:pt x="262" y="359"/>
                    <a:pt x="197" y="224"/>
                  </a:cubicBezTo>
                  <a:cubicBezTo>
                    <a:pt x="126" y="78"/>
                    <a:pt x="24" y="0"/>
                    <a:pt x="10" y="0"/>
                  </a:cubicBezTo>
                  <a:cubicBezTo>
                    <a:pt x="3" y="0"/>
                    <a:pt x="0" y="3"/>
                    <a:pt x="0" y="14"/>
                  </a:cubicBezTo>
                  <a:cubicBezTo>
                    <a:pt x="0" y="17"/>
                    <a:pt x="0" y="17"/>
                    <a:pt x="20" y="41"/>
                  </a:cubicBezTo>
                  <a:cubicBezTo>
                    <a:pt x="139" y="156"/>
                    <a:pt x="207" y="346"/>
                    <a:pt x="207" y="597"/>
                  </a:cubicBezTo>
                  <a:cubicBezTo>
                    <a:pt x="207" y="800"/>
                    <a:pt x="163" y="1007"/>
                    <a:pt x="14" y="1159"/>
                  </a:cubicBezTo>
                  <a:cubicBezTo>
                    <a:pt x="0" y="1173"/>
                    <a:pt x="0" y="1173"/>
                    <a:pt x="0" y="1176"/>
                  </a:cubicBezTo>
                  <a:cubicBezTo>
                    <a:pt x="0" y="1187"/>
                    <a:pt x="3" y="1190"/>
                    <a:pt x="10" y="1190"/>
                  </a:cubicBezTo>
                  <a:cubicBezTo>
                    <a:pt x="24" y="1190"/>
                    <a:pt x="129" y="1109"/>
                    <a:pt x="201" y="959"/>
                  </a:cubicBezTo>
                  <a:cubicBezTo>
                    <a:pt x="262" y="827"/>
                    <a:pt x="275" y="695"/>
                    <a:pt x="275" y="5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subTitle"/>
          </p:nvPr>
        </p:nvSpPr>
        <p:spPr>
          <a:xfrm>
            <a:off x="529560" y="22860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3000" b="1" strike="noStrike" spc="-1">
                <a:solidFill>
                  <a:srgbClr val="009E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9/SGK/tr72</a:t>
            </a:r>
            <a:endParaRPr lang="de-AT" sz="3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2" name="TextBox 641"/>
          <p:cNvSpPr txBox="1"/>
          <p:nvPr/>
        </p:nvSpPr>
        <p:spPr>
          <a:xfrm>
            <a:off x="72000" y="799200"/>
            <a:ext cx="10008000" cy="59688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b) Xét 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∆AFM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và 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∆AME  ta có: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643" name="Group 642"/>
          <p:cNvGrpSpPr/>
          <p:nvPr/>
        </p:nvGrpSpPr>
        <p:grpSpPr>
          <a:xfrm>
            <a:off x="1948680" y="1400040"/>
            <a:ext cx="3615840" cy="542160"/>
            <a:chOff x="1948680" y="1400040"/>
            <a:chExt cx="3615840" cy="542160"/>
          </a:xfrm>
        </p:grpSpPr>
        <p:sp>
          <p:nvSpPr>
            <p:cNvPr id="644" name="Freeform: Shape 643"/>
            <p:cNvSpPr/>
            <p:nvPr/>
          </p:nvSpPr>
          <p:spPr>
            <a:xfrm>
              <a:off x="2084400" y="140004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6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1" y="191"/>
                    <a:pt x="2" y="202"/>
                    <a:pt x="3" y="214"/>
                  </a:cubicBezTo>
                  <a:cubicBezTo>
                    <a:pt x="380" y="168"/>
                    <a:pt x="756" y="123"/>
                    <a:pt x="1132" y="78"/>
                  </a:cubicBezTo>
                  <a:cubicBezTo>
                    <a:pt x="1507" y="123"/>
                    <a:pt x="1882" y="168"/>
                    <a:pt x="2257" y="214"/>
                  </a:cubicBezTo>
                  <a:cubicBezTo>
                    <a:pt x="2259" y="202"/>
                    <a:pt x="2261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45" name="Freeform: Shape 644"/>
            <p:cNvSpPr/>
            <p:nvPr/>
          </p:nvSpPr>
          <p:spPr>
            <a:xfrm>
              <a:off x="1948680" y="152820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8"/>
                  </a:moveTo>
                  <a:cubicBezTo>
                    <a:pt x="819" y="814"/>
                    <a:pt x="806" y="814"/>
                    <a:pt x="789" y="814"/>
                  </a:cubicBezTo>
                  <a:cubicBezTo>
                    <a:pt x="717" y="814"/>
                    <a:pt x="717" y="807"/>
                    <a:pt x="714" y="773"/>
                  </a:cubicBezTo>
                  <a:cubicBezTo>
                    <a:pt x="689" y="525"/>
                    <a:pt x="664" y="276"/>
                    <a:pt x="639" y="27"/>
                  </a:cubicBezTo>
                  <a:cubicBezTo>
                    <a:pt x="636" y="3"/>
                    <a:pt x="636" y="0"/>
                    <a:pt x="619" y="0"/>
                  </a:cubicBezTo>
                  <a:cubicBezTo>
                    <a:pt x="598" y="0"/>
                    <a:pt x="591" y="10"/>
                    <a:pt x="585" y="20"/>
                  </a:cubicBezTo>
                  <a:cubicBezTo>
                    <a:pt x="446" y="252"/>
                    <a:pt x="308" y="484"/>
                    <a:pt x="170" y="716"/>
                  </a:cubicBezTo>
                  <a:cubicBezTo>
                    <a:pt x="122" y="794"/>
                    <a:pt x="75" y="811"/>
                    <a:pt x="24" y="814"/>
                  </a:cubicBezTo>
                  <a:cubicBezTo>
                    <a:pt x="10" y="818"/>
                    <a:pt x="0" y="818"/>
                    <a:pt x="0" y="838"/>
                  </a:cubicBezTo>
                  <a:cubicBezTo>
                    <a:pt x="0" y="845"/>
                    <a:pt x="3" y="851"/>
                    <a:pt x="14" y="851"/>
                  </a:cubicBezTo>
                  <a:cubicBezTo>
                    <a:pt x="48" y="851"/>
                    <a:pt x="82" y="848"/>
                    <a:pt x="116" y="848"/>
                  </a:cubicBezTo>
                  <a:cubicBezTo>
                    <a:pt x="156" y="848"/>
                    <a:pt x="197" y="851"/>
                    <a:pt x="235" y="851"/>
                  </a:cubicBezTo>
                  <a:cubicBezTo>
                    <a:pt x="245" y="851"/>
                    <a:pt x="258" y="851"/>
                    <a:pt x="258" y="828"/>
                  </a:cubicBezTo>
                  <a:cubicBezTo>
                    <a:pt x="258" y="818"/>
                    <a:pt x="248" y="814"/>
                    <a:pt x="238" y="814"/>
                  </a:cubicBezTo>
                  <a:cubicBezTo>
                    <a:pt x="211" y="814"/>
                    <a:pt x="184" y="804"/>
                    <a:pt x="184" y="773"/>
                  </a:cubicBezTo>
                  <a:cubicBezTo>
                    <a:pt x="184" y="760"/>
                    <a:pt x="190" y="746"/>
                    <a:pt x="201" y="729"/>
                  </a:cubicBezTo>
                  <a:cubicBezTo>
                    <a:pt x="207" y="716"/>
                    <a:pt x="211" y="716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1" y="600"/>
                    <a:pt x="608" y="763"/>
                    <a:pt x="608" y="777"/>
                  </a:cubicBezTo>
                  <a:cubicBezTo>
                    <a:pt x="608" y="811"/>
                    <a:pt x="547" y="814"/>
                    <a:pt x="523" y="814"/>
                  </a:cubicBezTo>
                  <a:cubicBezTo>
                    <a:pt x="506" y="814"/>
                    <a:pt x="496" y="814"/>
                    <a:pt x="496" y="838"/>
                  </a:cubicBezTo>
                  <a:cubicBezTo>
                    <a:pt x="496" y="851"/>
                    <a:pt x="508" y="847"/>
                    <a:pt x="513" y="851"/>
                  </a:cubicBezTo>
                  <a:cubicBezTo>
                    <a:pt x="561" y="851"/>
                    <a:pt x="612" y="848"/>
                    <a:pt x="663" y="848"/>
                  </a:cubicBezTo>
                  <a:cubicBezTo>
                    <a:pt x="690" y="848"/>
                    <a:pt x="765" y="851"/>
                    <a:pt x="795" y="851"/>
                  </a:cubicBezTo>
                  <a:cubicBezTo>
                    <a:pt x="802" y="851"/>
                    <a:pt x="819" y="851"/>
                    <a:pt x="819" y="828"/>
                  </a:cubicBezTo>
                  <a:moveTo>
                    <a:pt x="588" y="539"/>
                  </a:moveTo>
                  <a:cubicBezTo>
                    <a:pt x="496" y="539"/>
                    <a:pt x="404" y="539"/>
                    <a:pt x="313" y="539"/>
                  </a:cubicBezTo>
                  <a:cubicBezTo>
                    <a:pt x="391" y="409"/>
                    <a:pt x="469" y="279"/>
                    <a:pt x="547" y="149"/>
                  </a:cubicBezTo>
                  <a:cubicBezTo>
                    <a:pt x="561" y="279"/>
                    <a:pt x="574" y="409"/>
                    <a:pt x="588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46" name="Freeform: Shape 645"/>
            <p:cNvSpPr/>
            <p:nvPr/>
          </p:nvSpPr>
          <p:spPr>
            <a:xfrm>
              <a:off x="2271600" y="1544040"/>
              <a:ext cx="306360" cy="290520"/>
            </a:xfrm>
            <a:custGeom>
              <a:avLst/>
              <a:gdLst/>
              <a:ahLst/>
              <a:cxnLst/>
              <a:rect l="0" t="0" r="r" b="b"/>
              <a:pathLst>
                <a:path w="851" h="807">
                  <a:moveTo>
                    <a:pt x="850" y="31"/>
                  </a:moveTo>
                  <a:cubicBezTo>
                    <a:pt x="853" y="0"/>
                    <a:pt x="846" y="0"/>
                    <a:pt x="816" y="0"/>
                  </a:cubicBezTo>
                  <a:cubicBezTo>
                    <a:pt x="621" y="0"/>
                    <a:pt x="426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7" y="37"/>
                    <a:pt x="228" y="37"/>
                  </a:cubicBezTo>
                  <a:cubicBezTo>
                    <a:pt x="272" y="37"/>
                    <a:pt x="306" y="37"/>
                    <a:pt x="306" y="58"/>
                  </a:cubicBezTo>
                  <a:cubicBezTo>
                    <a:pt x="306" y="61"/>
                    <a:pt x="306" y="64"/>
                    <a:pt x="299" y="85"/>
                  </a:cubicBezTo>
                  <a:cubicBezTo>
                    <a:pt x="247" y="295"/>
                    <a:pt x="195" y="505"/>
                    <a:pt x="143" y="716"/>
                  </a:cubicBezTo>
                  <a:cubicBezTo>
                    <a:pt x="129" y="760"/>
                    <a:pt x="129" y="770"/>
                    <a:pt x="34" y="770"/>
                  </a:cubicBezTo>
                  <a:cubicBezTo>
                    <a:pt x="14" y="770"/>
                    <a:pt x="0" y="770"/>
                    <a:pt x="0" y="794"/>
                  </a:cubicBezTo>
                  <a:cubicBezTo>
                    <a:pt x="0" y="807"/>
                    <a:pt x="14" y="807"/>
                    <a:pt x="17" y="807"/>
                  </a:cubicBezTo>
                  <a:cubicBezTo>
                    <a:pt x="70" y="806"/>
                    <a:pt x="123" y="805"/>
                    <a:pt x="177" y="804"/>
                  </a:cubicBezTo>
                  <a:cubicBezTo>
                    <a:pt x="236" y="805"/>
                    <a:pt x="295" y="806"/>
                    <a:pt x="353" y="807"/>
                  </a:cubicBezTo>
                  <a:cubicBezTo>
                    <a:pt x="364" y="807"/>
                    <a:pt x="377" y="807"/>
                    <a:pt x="377" y="784"/>
                  </a:cubicBezTo>
                  <a:cubicBezTo>
                    <a:pt x="377" y="777"/>
                    <a:pt x="373" y="777"/>
                    <a:pt x="370" y="773"/>
                  </a:cubicBezTo>
                  <a:cubicBezTo>
                    <a:pt x="367" y="770"/>
                    <a:pt x="367" y="770"/>
                    <a:pt x="337" y="770"/>
                  </a:cubicBezTo>
                  <a:cubicBezTo>
                    <a:pt x="313" y="770"/>
                    <a:pt x="306" y="770"/>
                    <a:pt x="275" y="770"/>
                  </a:cubicBezTo>
                  <a:cubicBezTo>
                    <a:pt x="241" y="767"/>
                    <a:pt x="238" y="760"/>
                    <a:pt x="238" y="746"/>
                  </a:cubicBezTo>
                  <a:cubicBezTo>
                    <a:pt x="239" y="736"/>
                    <a:pt x="238" y="736"/>
                    <a:pt x="241" y="716"/>
                  </a:cubicBezTo>
                  <a:cubicBezTo>
                    <a:pt x="266" y="617"/>
                    <a:pt x="291" y="519"/>
                    <a:pt x="316" y="421"/>
                  </a:cubicBezTo>
                  <a:cubicBezTo>
                    <a:pt x="355" y="421"/>
                    <a:pt x="393" y="421"/>
                    <a:pt x="432" y="421"/>
                  </a:cubicBezTo>
                  <a:cubicBezTo>
                    <a:pt x="523" y="421"/>
                    <a:pt x="530" y="441"/>
                    <a:pt x="530" y="475"/>
                  </a:cubicBezTo>
                  <a:cubicBezTo>
                    <a:pt x="530" y="482"/>
                    <a:pt x="530" y="499"/>
                    <a:pt x="523" y="533"/>
                  </a:cubicBezTo>
                  <a:cubicBezTo>
                    <a:pt x="520" y="539"/>
                    <a:pt x="521" y="542"/>
                    <a:pt x="520" y="546"/>
                  </a:cubicBezTo>
                  <a:cubicBezTo>
                    <a:pt x="520" y="556"/>
                    <a:pt x="527" y="560"/>
                    <a:pt x="534" y="560"/>
                  </a:cubicBezTo>
                  <a:cubicBezTo>
                    <a:pt x="547" y="560"/>
                    <a:pt x="547" y="556"/>
                    <a:pt x="551" y="536"/>
                  </a:cubicBezTo>
                  <a:cubicBezTo>
                    <a:pt x="573" y="450"/>
                    <a:pt x="596" y="364"/>
                    <a:pt x="619" y="278"/>
                  </a:cubicBezTo>
                  <a:cubicBezTo>
                    <a:pt x="622" y="265"/>
                    <a:pt x="622" y="261"/>
                    <a:pt x="622" y="258"/>
                  </a:cubicBezTo>
                  <a:cubicBezTo>
                    <a:pt x="617" y="253"/>
                    <a:pt x="620" y="244"/>
                    <a:pt x="608" y="244"/>
                  </a:cubicBezTo>
                  <a:cubicBezTo>
                    <a:pt x="597" y="244"/>
                    <a:pt x="595" y="251"/>
                    <a:pt x="588" y="271"/>
                  </a:cubicBezTo>
                  <a:cubicBezTo>
                    <a:pt x="564" y="363"/>
                    <a:pt x="537" y="383"/>
                    <a:pt x="435" y="383"/>
                  </a:cubicBezTo>
                  <a:cubicBezTo>
                    <a:pt x="399" y="383"/>
                    <a:pt x="363" y="383"/>
                    <a:pt x="326" y="383"/>
                  </a:cubicBezTo>
                  <a:cubicBezTo>
                    <a:pt x="351" y="283"/>
                    <a:pt x="376" y="182"/>
                    <a:pt x="401" y="81"/>
                  </a:cubicBezTo>
                  <a:cubicBezTo>
                    <a:pt x="415" y="41"/>
                    <a:pt x="415" y="37"/>
                    <a:pt x="466" y="37"/>
                  </a:cubicBezTo>
                  <a:cubicBezTo>
                    <a:pt x="519" y="37"/>
                    <a:pt x="572" y="37"/>
                    <a:pt x="625" y="37"/>
                  </a:cubicBezTo>
                  <a:cubicBezTo>
                    <a:pt x="772" y="37"/>
                    <a:pt x="799" y="75"/>
                    <a:pt x="799" y="166"/>
                  </a:cubicBezTo>
                  <a:cubicBezTo>
                    <a:pt x="799" y="193"/>
                    <a:pt x="799" y="200"/>
                    <a:pt x="795" y="231"/>
                  </a:cubicBezTo>
                  <a:cubicBezTo>
                    <a:pt x="792" y="248"/>
                    <a:pt x="792" y="248"/>
                    <a:pt x="792" y="251"/>
                  </a:cubicBezTo>
                  <a:cubicBezTo>
                    <a:pt x="792" y="258"/>
                    <a:pt x="795" y="268"/>
                    <a:pt x="809" y="268"/>
                  </a:cubicBezTo>
                  <a:cubicBezTo>
                    <a:pt x="819" y="268"/>
                    <a:pt x="823" y="258"/>
                    <a:pt x="823" y="237"/>
                  </a:cubicBezTo>
                  <a:cubicBezTo>
                    <a:pt x="832" y="168"/>
                    <a:pt x="841" y="100"/>
                    <a:pt x="850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47" name="Freeform: Shape 646"/>
            <p:cNvSpPr/>
            <p:nvPr/>
          </p:nvSpPr>
          <p:spPr>
            <a:xfrm>
              <a:off x="2607120" y="1542960"/>
              <a:ext cx="430560" cy="291960"/>
            </a:xfrm>
            <a:custGeom>
              <a:avLst/>
              <a:gdLst/>
              <a:ahLst/>
              <a:cxnLst/>
              <a:rect l="0" t="0" r="r" b="b"/>
              <a:pathLst>
                <a:path w="1196" h="811">
                  <a:moveTo>
                    <a:pt x="1196" y="10"/>
                  </a:moveTo>
                  <a:cubicBezTo>
                    <a:pt x="1196" y="0"/>
                    <a:pt x="1186" y="0"/>
                    <a:pt x="1166" y="0"/>
                  </a:cubicBezTo>
                  <a:cubicBezTo>
                    <a:pt x="1114" y="0"/>
                    <a:pt x="1062" y="0"/>
                    <a:pt x="1010" y="0"/>
                  </a:cubicBezTo>
                  <a:cubicBezTo>
                    <a:pt x="976" y="0"/>
                    <a:pt x="976" y="0"/>
                    <a:pt x="962" y="20"/>
                  </a:cubicBezTo>
                  <a:cubicBezTo>
                    <a:pt x="817" y="247"/>
                    <a:pt x="672" y="473"/>
                    <a:pt x="527" y="699"/>
                  </a:cubicBezTo>
                  <a:cubicBezTo>
                    <a:pt x="495" y="475"/>
                    <a:pt x="463" y="251"/>
                    <a:pt x="432" y="27"/>
                  </a:cubicBezTo>
                  <a:cubicBezTo>
                    <a:pt x="428" y="0"/>
                    <a:pt x="428" y="0"/>
                    <a:pt x="394" y="0"/>
                  </a:cubicBezTo>
                  <a:cubicBezTo>
                    <a:pt x="340" y="0"/>
                    <a:pt x="286" y="0"/>
                    <a:pt x="231" y="0"/>
                  </a:cubicBezTo>
                  <a:cubicBezTo>
                    <a:pt x="211" y="0"/>
                    <a:pt x="197" y="0"/>
                    <a:pt x="197" y="20"/>
                  </a:cubicBezTo>
                  <a:cubicBezTo>
                    <a:pt x="197" y="34"/>
                    <a:pt x="207" y="34"/>
                    <a:pt x="231" y="34"/>
                  </a:cubicBezTo>
                  <a:cubicBezTo>
                    <a:pt x="245" y="34"/>
                    <a:pt x="269" y="37"/>
                    <a:pt x="282" y="37"/>
                  </a:cubicBezTo>
                  <a:cubicBezTo>
                    <a:pt x="303" y="41"/>
                    <a:pt x="309" y="44"/>
                    <a:pt x="309" y="58"/>
                  </a:cubicBezTo>
                  <a:cubicBezTo>
                    <a:pt x="309" y="61"/>
                    <a:pt x="306" y="64"/>
                    <a:pt x="303" y="78"/>
                  </a:cubicBezTo>
                  <a:cubicBezTo>
                    <a:pt x="253" y="280"/>
                    <a:pt x="203" y="483"/>
                    <a:pt x="153" y="685"/>
                  </a:cubicBezTo>
                  <a:cubicBezTo>
                    <a:pt x="139" y="733"/>
                    <a:pt x="119" y="770"/>
                    <a:pt x="24" y="773"/>
                  </a:cubicBezTo>
                  <a:cubicBezTo>
                    <a:pt x="17" y="773"/>
                    <a:pt x="0" y="777"/>
                    <a:pt x="0" y="797"/>
                  </a:cubicBezTo>
                  <a:cubicBezTo>
                    <a:pt x="0" y="807"/>
                    <a:pt x="10" y="811"/>
                    <a:pt x="17" y="811"/>
                  </a:cubicBezTo>
                  <a:cubicBezTo>
                    <a:pt x="58" y="811"/>
                    <a:pt x="99" y="807"/>
                    <a:pt x="139" y="807"/>
                  </a:cubicBezTo>
                  <a:cubicBezTo>
                    <a:pt x="177" y="807"/>
                    <a:pt x="221" y="811"/>
                    <a:pt x="262" y="811"/>
                  </a:cubicBezTo>
                  <a:cubicBezTo>
                    <a:pt x="265" y="811"/>
                    <a:pt x="282" y="811"/>
                    <a:pt x="282" y="787"/>
                  </a:cubicBezTo>
                  <a:cubicBezTo>
                    <a:pt x="282" y="773"/>
                    <a:pt x="269" y="773"/>
                    <a:pt x="262" y="773"/>
                  </a:cubicBezTo>
                  <a:cubicBezTo>
                    <a:pt x="194" y="773"/>
                    <a:pt x="180" y="750"/>
                    <a:pt x="180" y="723"/>
                  </a:cubicBezTo>
                  <a:cubicBezTo>
                    <a:pt x="180" y="712"/>
                    <a:pt x="180" y="709"/>
                    <a:pt x="184" y="695"/>
                  </a:cubicBezTo>
                  <a:cubicBezTo>
                    <a:pt x="238" y="479"/>
                    <a:pt x="292" y="263"/>
                    <a:pt x="347" y="47"/>
                  </a:cubicBezTo>
                  <a:cubicBezTo>
                    <a:pt x="382" y="293"/>
                    <a:pt x="417" y="538"/>
                    <a:pt x="452" y="784"/>
                  </a:cubicBezTo>
                  <a:cubicBezTo>
                    <a:pt x="452" y="797"/>
                    <a:pt x="455" y="811"/>
                    <a:pt x="469" y="811"/>
                  </a:cubicBezTo>
                  <a:cubicBezTo>
                    <a:pt x="483" y="811"/>
                    <a:pt x="489" y="797"/>
                    <a:pt x="496" y="790"/>
                  </a:cubicBezTo>
                  <a:cubicBezTo>
                    <a:pt x="656" y="539"/>
                    <a:pt x="816" y="288"/>
                    <a:pt x="976" y="37"/>
                  </a:cubicBezTo>
                  <a:cubicBezTo>
                    <a:pt x="977" y="37"/>
                    <a:pt x="978" y="37"/>
                    <a:pt x="979" y="37"/>
                  </a:cubicBezTo>
                  <a:cubicBezTo>
                    <a:pt x="922" y="265"/>
                    <a:pt x="866" y="492"/>
                    <a:pt x="809" y="719"/>
                  </a:cubicBezTo>
                  <a:cubicBezTo>
                    <a:pt x="795" y="763"/>
                    <a:pt x="792" y="773"/>
                    <a:pt x="700" y="773"/>
                  </a:cubicBezTo>
                  <a:cubicBezTo>
                    <a:pt x="680" y="773"/>
                    <a:pt x="666" y="773"/>
                    <a:pt x="666" y="797"/>
                  </a:cubicBezTo>
                  <a:cubicBezTo>
                    <a:pt x="666" y="811"/>
                    <a:pt x="680" y="811"/>
                    <a:pt x="683" y="811"/>
                  </a:cubicBezTo>
                  <a:cubicBezTo>
                    <a:pt x="733" y="810"/>
                    <a:pt x="783" y="809"/>
                    <a:pt x="833" y="807"/>
                  </a:cubicBezTo>
                  <a:cubicBezTo>
                    <a:pt x="880" y="807"/>
                    <a:pt x="931" y="811"/>
                    <a:pt x="982" y="811"/>
                  </a:cubicBezTo>
                  <a:cubicBezTo>
                    <a:pt x="989" y="811"/>
                    <a:pt x="1003" y="811"/>
                    <a:pt x="1003" y="787"/>
                  </a:cubicBezTo>
                  <a:cubicBezTo>
                    <a:pt x="1003" y="773"/>
                    <a:pt x="993" y="773"/>
                    <a:pt x="969" y="773"/>
                  </a:cubicBezTo>
                  <a:cubicBezTo>
                    <a:pt x="925" y="773"/>
                    <a:pt x="894" y="773"/>
                    <a:pt x="894" y="753"/>
                  </a:cubicBezTo>
                  <a:cubicBezTo>
                    <a:pt x="894" y="750"/>
                    <a:pt x="894" y="746"/>
                    <a:pt x="897" y="726"/>
                  </a:cubicBezTo>
                  <a:cubicBezTo>
                    <a:pt x="951" y="515"/>
                    <a:pt x="1004" y="303"/>
                    <a:pt x="1057" y="92"/>
                  </a:cubicBezTo>
                  <a:cubicBezTo>
                    <a:pt x="1067" y="47"/>
                    <a:pt x="1071" y="34"/>
                    <a:pt x="1159" y="34"/>
                  </a:cubicBezTo>
                  <a:cubicBezTo>
                    <a:pt x="1186" y="34"/>
                    <a:pt x="1196" y="34"/>
                    <a:pt x="119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48" name="Freeform: Shape 647"/>
            <p:cNvSpPr/>
            <p:nvPr/>
          </p:nvSpPr>
          <p:spPr>
            <a:xfrm>
              <a:off x="3194280" y="167724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4"/>
                    <a:pt x="782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2" y="47"/>
                    <a:pt x="795" y="37"/>
                    <a:pt x="795" y="24"/>
                  </a:cubicBezTo>
                  <a:moveTo>
                    <a:pt x="795" y="254"/>
                  </a:moveTo>
                  <a:cubicBezTo>
                    <a:pt x="795" y="244"/>
                    <a:pt x="782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3"/>
                    <a:pt x="0" y="254"/>
                  </a:cubicBezTo>
                  <a:cubicBezTo>
                    <a:pt x="0" y="266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2" y="278"/>
                    <a:pt x="795" y="268"/>
                    <a:pt x="795" y="2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49" name="Freeform: Shape 648"/>
            <p:cNvSpPr/>
            <p:nvPr/>
          </p:nvSpPr>
          <p:spPr>
            <a:xfrm>
              <a:off x="3777840" y="140004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6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1" y="191"/>
                    <a:pt x="2" y="202"/>
                    <a:pt x="3" y="214"/>
                  </a:cubicBezTo>
                  <a:cubicBezTo>
                    <a:pt x="380" y="168"/>
                    <a:pt x="756" y="123"/>
                    <a:pt x="1132" y="78"/>
                  </a:cubicBezTo>
                  <a:cubicBezTo>
                    <a:pt x="1508" y="123"/>
                    <a:pt x="1884" y="168"/>
                    <a:pt x="2260" y="214"/>
                  </a:cubicBezTo>
                  <a:cubicBezTo>
                    <a:pt x="2261" y="202"/>
                    <a:pt x="2263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50" name="Freeform: Shape 649"/>
            <p:cNvSpPr/>
            <p:nvPr/>
          </p:nvSpPr>
          <p:spPr>
            <a:xfrm>
              <a:off x="3638520" y="152820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8"/>
                  </a:moveTo>
                  <a:cubicBezTo>
                    <a:pt x="819" y="814"/>
                    <a:pt x="809" y="814"/>
                    <a:pt x="792" y="814"/>
                  </a:cubicBezTo>
                  <a:cubicBezTo>
                    <a:pt x="717" y="814"/>
                    <a:pt x="717" y="807"/>
                    <a:pt x="714" y="773"/>
                  </a:cubicBezTo>
                  <a:cubicBezTo>
                    <a:pt x="690" y="525"/>
                    <a:pt x="666" y="276"/>
                    <a:pt x="642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602" y="0"/>
                    <a:pt x="595" y="10"/>
                    <a:pt x="588" y="20"/>
                  </a:cubicBezTo>
                  <a:cubicBezTo>
                    <a:pt x="450" y="252"/>
                    <a:pt x="312" y="484"/>
                    <a:pt x="173" y="716"/>
                  </a:cubicBezTo>
                  <a:cubicBezTo>
                    <a:pt x="126" y="794"/>
                    <a:pt x="78" y="811"/>
                    <a:pt x="27" y="814"/>
                  </a:cubicBezTo>
                  <a:cubicBezTo>
                    <a:pt x="10" y="818"/>
                    <a:pt x="0" y="818"/>
                    <a:pt x="0" y="838"/>
                  </a:cubicBezTo>
                  <a:cubicBezTo>
                    <a:pt x="0" y="845"/>
                    <a:pt x="7" y="851"/>
                    <a:pt x="17" y="851"/>
                  </a:cubicBezTo>
                  <a:cubicBezTo>
                    <a:pt x="48" y="851"/>
                    <a:pt x="85" y="848"/>
                    <a:pt x="119" y="848"/>
                  </a:cubicBezTo>
                  <a:cubicBezTo>
                    <a:pt x="160" y="848"/>
                    <a:pt x="201" y="851"/>
                    <a:pt x="238" y="851"/>
                  </a:cubicBezTo>
                  <a:cubicBezTo>
                    <a:pt x="245" y="851"/>
                    <a:pt x="262" y="851"/>
                    <a:pt x="262" y="828"/>
                  </a:cubicBezTo>
                  <a:cubicBezTo>
                    <a:pt x="262" y="818"/>
                    <a:pt x="252" y="814"/>
                    <a:pt x="241" y="814"/>
                  </a:cubicBezTo>
                  <a:cubicBezTo>
                    <a:pt x="214" y="814"/>
                    <a:pt x="187" y="804"/>
                    <a:pt x="187" y="773"/>
                  </a:cubicBezTo>
                  <a:cubicBezTo>
                    <a:pt x="187" y="760"/>
                    <a:pt x="194" y="746"/>
                    <a:pt x="204" y="729"/>
                  </a:cubicBezTo>
                  <a:cubicBezTo>
                    <a:pt x="211" y="716"/>
                    <a:pt x="211" y="716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0"/>
                    <a:pt x="612" y="763"/>
                    <a:pt x="612" y="777"/>
                  </a:cubicBezTo>
                  <a:cubicBezTo>
                    <a:pt x="612" y="811"/>
                    <a:pt x="551" y="814"/>
                    <a:pt x="527" y="814"/>
                  </a:cubicBezTo>
                  <a:cubicBezTo>
                    <a:pt x="510" y="814"/>
                    <a:pt x="496" y="814"/>
                    <a:pt x="496" y="838"/>
                  </a:cubicBezTo>
                  <a:cubicBezTo>
                    <a:pt x="496" y="851"/>
                    <a:pt x="508" y="847"/>
                    <a:pt x="513" y="851"/>
                  </a:cubicBezTo>
                  <a:cubicBezTo>
                    <a:pt x="564" y="851"/>
                    <a:pt x="615" y="848"/>
                    <a:pt x="663" y="848"/>
                  </a:cubicBezTo>
                  <a:cubicBezTo>
                    <a:pt x="693" y="848"/>
                    <a:pt x="768" y="851"/>
                    <a:pt x="799" y="851"/>
                  </a:cubicBezTo>
                  <a:cubicBezTo>
                    <a:pt x="806" y="851"/>
                    <a:pt x="819" y="851"/>
                    <a:pt x="819" y="828"/>
                  </a:cubicBezTo>
                  <a:moveTo>
                    <a:pt x="588" y="539"/>
                  </a:moveTo>
                  <a:cubicBezTo>
                    <a:pt x="497" y="539"/>
                    <a:pt x="407" y="539"/>
                    <a:pt x="316" y="539"/>
                  </a:cubicBezTo>
                  <a:cubicBezTo>
                    <a:pt x="394" y="409"/>
                    <a:pt x="472" y="279"/>
                    <a:pt x="551" y="149"/>
                  </a:cubicBezTo>
                  <a:cubicBezTo>
                    <a:pt x="563" y="279"/>
                    <a:pt x="576" y="409"/>
                    <a:pt x="588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51" name="Freeform: Shape 650"/>
            <p:cNvSpPr/>
            <p:nvPr/>
          </p:nvSpPr>
          <p:spPr>
            <a:xfrm>
              <a:off x="3963960" y="1542960"/>
              <a:ext cx="430560" cy="291960"/>
            </a:xfrm>
            <a:custGeom>
              <a:avLst/>
              <a:gdLst/>
              <a:ahLst/>
              <a:cxnLst/>
              <a:rect l="0" t="0" r="r" b="b"/>
              <a:pathLst>
                <a:path w="1196" h="811">
                  <a:moveTo>
                    <a:pt x="1196" y="10"/>
                  </a:moveTo>
                  <a:cubicBezTo>
                    <a:pt x="1196" y="0"/>
                    <a:pt x="1186" y="0"/>
                    <a:pt x="1166" y="0"/>
                  </a:cubicBezTo>
                  <a:cubicBezTo>
                    <a:pt x="1113" y="0"/>
                    <a:pt x="1059" y="0"/>
                    <a:pt x="1006" y="0"/>
                  </a:cubicBezTo>
                  <a:cubicBezTo>
                    <a:pt x="976" y="0"/>
                    <a:pt x="976" y="0"/>
                    <a:pt x="962" y="20"/>
                  </a:cubicBezTo>
                  <a:cubicBezTo>
                    <a:pt x="816" y="247"/>
                    <a:pt x="670" y="473"/>
                    <a:pt x="523" y="699"/>
                  </a:cubicBezTo>
                  <a:cubicBezTo>
                    <a:pt x="493" y="475"/>
                    <a:pt x="462" y="251"/>
                    <a:pt x="432" y="27"/>
                  </a:cubicBezTo>
                  <a:cubicBezTo>
                    <a:pt x="428" y="0"/>
                    <a:pt x="425" y="0"/>
                    <a:pt x="394" y="0"/>
                  </a:cubicBezTo>
                  <a:cubicBezTo>
                    <a:pt x="340" y="0"/>
                    <a:pt x="286" y="0"/>
                    <a:pt x="231" y="0"/>
                  </a:cubicBezTo>
                  <a:cubicBezTo>
                    <a:pt x="207" y="0"/>
                    <a:pt x="194" y="0"/>
                    <a:pt x="194" y="20"/>
                  </a:cubicBezTo>
                  <a:cubicBezTo>
                    <a:pt x="194" y="34"/>
                    <a:pt x="207" y="34"/>
                    <a:pt x="231" y="34"/>
                  </a:cubicBezTo>
                  <a:cubicBezTo>
                    <a:pt x="245" y="34"/>
                    <a:pt x="265" y="37"/>
                    <a:pt x="282" y="37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1"/>
                    <a:pt x="306" y="64"/>
                    <a:pt x="303" y="78"/>
                  </a:cubicBezTo>
                  <a:cubicBezTo>
                    <a:pt x="252" y="280"/>
                    <a:pt x="201" y="483"/>
                    <a:pt x="150" y="685"/>
                  </a:cubicBezTo>
                  <a:cubicBezTo>
                    <a:pt x="139" y="733"/>
                    <a:pt x="119" y="770"/>
                    <a:pt x="20" y="773"/>
                  </a:cubicBezTo>
                  <a:cubicBezTo>
                    <a:pt x="17" y="773"/>
                    <a:pt x="0" y="777"/>
                    <a:pt x="0" y="797"/>
                  </a:cubicBezTo>
                  <a:cubicBezTo>
                    <a:pt x="0" y="807"/>
                    <a:pt x="7" y="811"/>
                    <a:pt x="17" y="811"/>
                  </a:cubicBezTo>
                  <a:cubicBezTo>
                    <a:pt x="54" y="811"/>
                    <a:pt x="99" y="807"/>
                    <a:pt x="136" y="807"/>
                  </a:cubicBezTo>
                  <a:cubicBezTo>
                    <a:pt x="177" y="807"/>
                    <a:pt x="221" y="811"/>
                    <a:pt x="258" y="811"/>
                  </a:cubicBezTo>
                  <a:cubicBezTo>
                    <a:pt x="265" y="811"/>
                    <a:pt x="282" y="811"/>
                    <a:pt x="282" y="787"/>
                  </a:cubicBezTo>
                  <a:cubicBezTo>
                    <a:pt x="282" y="773"/>
                    <a:pt x="269" y="773"/>
                    <a:pt x="258" y="773"/>
                  </a:cubicBezTo>
                  <a:cubicBezTo>
                    <a:pt x="190" y="773"/>
                    <a:pt x="177" y="750"/>
                    <a:pt x="177" y="723"/>
                  </a:cubicBezTo>
                  <a:cubicBezTo>
                    <a:pt x="177" y="712"/>
                    <a:pt x="180" y="709"/>
                    <a:pt x="184" y="695"/>
                  </a:cubicBezTo>
                  <a:cubicBezTo>
                    <a:pt x="238" y="479"/>
                    <a:pt x="292" y="263"/>
                    <a:pt x="347" y="47"/>
                  </a:cubicBezTo>
                  <a:cubicBezTo>
                    <a:pt x="381" y="293"/>
                    <a:pt x="415" y="538"/>
                    <a:pt x="449" y="784"/>
                  </a:cubicBezTo>
                  <a:cubicBezTo>
                    <a:pt x="452" y="797"/>
                    <a:pt x="452" y="811"/>
                    <a:pt x="466" y="811"/>
                  </a:cubicBezTo>
                  <a:cubicBezTo>
                    <a:pt x="479" y="811"/>
                    <a:pt x="486" y="797"/>
                    <a:pt x="493" y="790"/>
                  </a:cubicBezTo>
                  <a:cubicBezTo>
                    <a:pt x="654" y="539"/>
                    <a:pt x="815" y="288"/>
                    <a:pt x="976" y="37"/>
                  </a:cubicBezTo>
                  <a:cubicBezTo>
                    <a:pt x="977" y="37"/>
                    <a:pt x="978" y="37"/>
                    <a:pt x="979" y="37"/>
                  </a:cubicBezTo>
                  <a:cubicBezTo>
                    <a:pt x="921" y="265"/>
                    <a:pt x="863" y="492"/>
                    <a:pt x="806" y="719"/>
                  </a:cubicBezTo>
                  <a:cubicBezTo>
                    <a:pt x="795" y="763"/>
                    <a:pt x="792" y="773"/>
                    <a:pt x="697" y="773"/>
                  </a:cubicBezTo>
                  <a:cubicBezTo>
                    <a:pt x="676" y="773"/>
                    <a:pt x="663" y="773"/>
                    <a:pt x="663" y="797"/>
                  </a:cubicBezTo>
                  <a:cubicBezTo>
                    <a:pt x="663" y="811"/>
                    <a:pt x="680" y="811"/>
                    <a:pt x="683" y="811"/>
                  </a:cubicBezTo>
                  <a:cubicBezTo>
                    <a:pt x="732" y="810"/>
                    <a:pt x="781" y="809"/>
                    <a:pt x="829" y="807"/>
                  </a:cubicBezTo>
                  <a:cubicBezTo>
                    <a:pt x="880" y="807"/>
                    <a:pt x="931" y="811"/>
                    <a:pt x="979" y="811"/>
                  </a:cubicBezTo>
                  <a:cubicBezTo>
                    <a:pt x="986" y="811"/>
                    <a:pt x="1003" y="811"/>
                    <a:pt x="1003" y="787"/>
                  </a:cubicBezTo>
                  <a:cubicBezTo>
                    <a:pt x="1003" y="773"/>
                    <a:pt x="993" y="773"/>
                    <a:pt x="969" y="773"/>
                  </a:cubicBezTo>
                  <a:cubicBezTo>
                    <a:pt x="925" y="773"/>
                    <a:pt x="891" y="773"/>
                    <a:pt x="891" y="753"/>
                  </a:cubicBezTo>
                  <a:cubicBezTo>
                    <a:pt x="891" y="750"/>
                    <a:pt x="891" y="746"/>
                    <a:pt x="897" y="726"/>
                  </a:cubicBezTo>
                  <a:cubicBezTo>
                    <a:pt x="951" y="515"/>
                    <a:pt x="1004" y="303"/>
                    <a:pt x="1057" y="92"/>
                  </a:cubicBezTo>
                  <a:cubicBezTo>
                    <a:pt x="1067" y="47"/>
                    <a:pt x="1071" y="34"/>
                    <a:pt x="1159" y="34"/>
                  </a:cubicBezTo>
                  <a:cubicBezTo>
                    <a:pt x="1186" y="34"/>
                    <a:pt x="1196" y="34"/>
                    <a:pt x="119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52" name="Freeform: Shape 651"/>
            <p:cNvSpPr/>
            <p:nvPr/>
          </p:nvSpPr>
          <p:spPr>
            <a:xfrm>
              <a:off x="4422960" y="1544040"/>
              <a:ext cx="312480" cy="290520"/>
            </a:xfrm>
            <a:custGeom>
              <a:avLst/>
              <a:gdLst/>
              <a:ahLst/>
              <a:cxnLst/>
              <a:rect l="0" t="0" r="r" b="b"/>
              <a:pathLst>
                <a:path w="868" h="807">
                  <a:moveTo>
                    <a:pt x="867" y="31"/>
                  </a:moveTo>
                  <a:cubicBezTo>
                    <a:pt x="870" y="0"/>
                    <a:pt x="863" y="0"/>
                    <a:pt x="836" y="0"/>
                  </a:cubicBezTo>
                  <a:cubicBezTo>
                    <a:pt x="634" y="0"/>
                    <a:pt x="433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28" y="37"/>
                  </a:cubicBezTo>
                  <a:cubicBezTo>
                    <a:pt x="272" y="37"/>
                    <a:pt x="306" y="37"/>
                    <a:pt x="306" y="58"/>
                  </a:cubicBezTo>
                  <a:cubicBezTo>
                    <a:pt x="306" y="61"/>
                    <a:pt x="306" y="64"/>
                    <a:pt x="303" y="85"/>
                  </a:cubicBezTo>
                  <a:cubicBezTo>
                    <a:pt x="249" y="295"/>
                    <a:pt x="196" y="505"/>
                    <a:pt x="143" y="716"/>
                  </a:cubicBezTo>
                  <a:cubicBezTo>
                    <a:pt x="133" y="760"/>
                    <a:pt x="129" y="770"/>
                    <a:pt x="34" y="770"/>
                  </a:cubicBezTo>
                  <a:cubicBezTo>
                    <a:pt x="14" y="770"/>
                    <a:pt x="0" y="770"/>
                    <a:pt x="0" y="794"/>
                  </a:cubicBezTo>
                  <a:cubicBezTo>
                    <a:pt x="0" y="807"/>
                    <a:pt x="14" y="807"/>
                    <a:pt x="34" y="807"/>
                  </a:cubicBezTo>
                  <a:cubicBezTo>
                    <a:pt x="241" y="807"/>
                    <a:pt x="449" y="807"/>
                    <a:pt x="656" y="807"/>
                  </a:cubicBezTo>
                  <a:cubicBezTo>
                    <a:pt x="683" y="807"/>
                    <a:pt x="683" y="807"/>
                    <a:pt x="690" y="787"/>
                  </a:cubicBezTo>
                  <a:cubicBezTo>
                    <a:pt x="727" y="701"/>
                    <a:pt x="765" y="615"/>
                    <a:pt x="802" y="529"/>
                  </a:cubicBezTo>
                  <a:cubicBezTo>
                    <a:pt x="802" y="526"/>
                    <a:pt x="804" y="520"/>
                    <a:pt x="806" y="516"/>
                  </a:cubicBezTo>
                  <a:cubicBezTo>
                    <a:pt x="801" y="511"/>
                    <a:pt x="806" y="502"/>
                    <a:pt x="792" y="502"/>
                  </a:cubicBezTo>
                  <a:cubicBezTo>
                    <a:pt x="782" y="502"/>
                    <a:pt x="778" y="509"/>
                    <a:pt x="778" y="516"/>
                  </a:cubicBezTo>
                  <a:cubicBezTo>
                    <a:pt x="700" y="692"/>
                    <a:pt x="656" y="770"/>
                    <a:pt x="452" y="770"/>
                  </a:cubicBezTo>
                  <a:cubicBezTo>
                    <a:pt x="394" y="770"/>
                    <a:pt x="337" y="770"/>
                    <a:pt x="279" y="770"/>
                  </a:cubicBezTo>
                  <a:cubicBezTo>
                    <a:pt x="262" y="770"/>
                    <a:pt x="258" y="770"/>
                    <a:pt x="252" y="770"/>
                  </a:cubicBezTo>
                  <a:cubicBezTo>
                    <a:pt x="238" y="770"/>
                    <a:pt x="235" y="767"/>
                    <a:pt x="235" y="756"/>
                  </a:cubicBezTo>
                  <a:cubicBezTo>
                    <a:pt x="235" y="753"/>
                    <a:pt x="235" y="753"/>
                    <a:pt x="241" y="729"/>
                  </a:cubicBezTo>
                  <a:cubicBezTo>
                    <a:pt x="269" y="622"/>
                    <a:pt x="296" y="515"/>
                    <a:pt x="323" y="407"/>
                  </a:cubicBezTo>
                  <a:cubicBezTo>
                    <a:pt x="363" y="407"/>
                    <a:pt x="402" y="407"/>
                    <a:pt x="442" y="407"/>
                  </a:cubicBezTo>
                  <a:cubicBezTo>
                    <a:pt x="540" y="407"/>
                    <a:pt x="540" y="431"/>
                    <a:pt x="540" y="461"/>
                  </a:cubicBezTo>
                  <a:cubicBezTo>
                    <a:pt x="540" y="468"/>
                    <a:pt x="540" y="482"/>
                    <a:pt x="534" y="519"/>
                  </a:cubicBezTo>
                  <a:cubicBezTo>
                    <a:pt x="530" y="526"/>
                    <a:pt x="530" y="529"/>
                    <a:pt x="530" y="533"/>
                  </a:cubicBezTo>
                  <a:cubicBezTo>
                    <a:pt x="530" y="539"/>
                    <a:pt x="534" y="546"/>
                    <a:pt x="547" y="546"/>
                  </a:cubicBezTo>
                  <a:cubicBezTo>
                    <a:pt x="554" y="546"/>
                    <a:pt x="557" y="539"/>
                    <a:pt x="564" y="522"/>
                  </a:cubicBezTo>
                  <a:cubicBezTo>
                    <a:pt x="587" y="430"/>
                    <a:pt x="610" y="337"/>
                    <a:pt x="632" y="244"/>
                  </a:cubicBezTo>
                  <a:cubicBezTo>
                    <a:pt x="632" y="234"/>
                    <a:pt x="625" y="231"/>
                    <a:pt x="619" y="231"/>
                  </a:cubicBezTo>
                  <a:cubicBezTo>
                    <a:pt x="605" y="231"/>
                    <a:pt x="605" y="237"/>
                    <a:pt x="602" y="251"/>
                  </a:cubicBezTo>
                  <a:cubicBezTo>
                    <a:pt x="574" y="343"/>
                    <a:pt x="554" y="370"/>
                    <a:pt x="445" y="370"/>
                  </a:cubicBezTo>
                  <a:cubicBezTo>
                    <a:pt x="408" y="370"/>
                    <a:pt x="370" y="370"/>
                    <a:pt x="333" y="370"/>
                  </a:cubicBezTo>
                  <a:cubicBezTo>
                    <a:pt x="357" y="274"/>
                    <a:pt x="381" y="178"/>
                    <a:pt x="404" y="81"/>
                  </a:cubicBezTo>
                  <a:cubicBezTo>
                    <a:pt x="415" y="41"/>
                    <a:pt x="415" y="37"/>
                    <a:pt x="469" y="37"/>
                  </a:cubicBezTo>
                  <a:cubicBezTo>
                    <a:pt x="525" y="37"/>
                    <a:pt x="580" y="37"/>
                    <a:pt x="636" y="37"/>
                  </a:cubicBezTo>
                  <a:cubicBezTo>
                    <a:pt x="782" y="37"/>
                    <a:pt x="819" y="71"/>
                    <a:pt x="819" y="166"/>
                  </a:cubicBezTo>
                  <a:cubicBezTo>
                    <a:pt x="819" y="197"/>
                    <a:pt x="819" y="200"/>
                    <a:pt x="812" y="231"/>
                  </a:cubicBezTo>
                  <a:cubicBezTo>
                    <a:pt x="812" y="237"/>
                    <a:pt x="812" y="246"/>
                    <a:pt x="812" y="251"/>
                  </a:cubicBezTo>
                  <a:cubicBezTo>
                    <a:pt x="812" y="256"/>
                    <a:pt x="816" y="268"/>
                    <a:pt x="826" y="268"/>
                  </a:cubicBezTo>
                  <a:cubicBezTo>
                    <a:pt x="840" y="268"/>
                    <a:pt x="840" y="258"/>
                    <a:pt x="843" y="237"/>
                  </a:cubicBezTo>
                  <a:cubicBezTo>
                    <a:pt x="851" y="168"/>
                    <a:pt x="859" y="100"/>
                    <a:pt x="86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53" name="Freeform: Shape 652"/>
            <p:cNvSpPr/>
            <p:nvPr/>
          </p:nvSpPr>
          <p:spPr>
            <a:xfrm>
              <a:off x="4933080" y="1513440"/>
              <a:ext cx="100440" cy="428760"/>
            </a:xfrm>
            <a:custGeom>
              <a:avLst/>
              <a:gdLst/>
              <a:ahLst/>
              <a:cxnLst/>
              <a:rect l="0" t="0" r="r" b="b"/>
              <a:pathLst>
                <a:path w="279" h="1191">
                  <a:moveTo>
                    <a:pt x="279" y="1177"/>
                  </a:moveTo>
                  <a:cubicBezTo>
                    <a:pt x="279" y="1174"/>
                    <a:pt x="279" y="1174"/>
                    <a:pt x="258" y="1153"/>
                  </a:cubicBezTo>
                  <a:cubicBezTo>
                    <a:pt x="109" y="1001"/>
                    <a:pt x="68" y="777"/>
                    <a:pt x="68" y="594"/>
                  </a:cubicBezTo>
                  <a:cubicBezTo>
                    <a:pt x="68" y="387"/>
                    <a:pt x="116" y="180"/>
                    <a:pt x="262" y="34"/>
                  </a:cubicBezTo>
                  <a:cubicBezTo>
                    <a:pt x="279" y="17"/>
                    <a:pt x="279" y="17"/>
                    <a:pt x="279" y="14"/>
                  </a:cubicBezTo>
                  <a:cubicBezTo>
                    <a:pt x="279" y="3"/>
                    <a:pt x="272" y="0"/>
                    <a:pt x="265" y="0"/>
                  </a:cubicBezTo>
                  <a:cubicBezTo>
                    <a:pt x="255" y="0"/>
                    <a:pt x="146" y="81"/>
                    <a:pt x="75" y="234"/>
                  </a:cubicBezTo>
                  <a:cubicBezTo>
                    <a:pt x="14" y="363"/>
                    <a:pt x="0" y="495"/>
                    <a:pt x="0" y="594"/>
                  </a:cubicBezTo>
                  <a:cubicBezTo>
                    <a:pt x="0" y="689"/>
                    <a:pt x="14" y="831"/>
                    <a:pt x="78" y="967"/>
                  </a:cubicBezTo>
                  <a:cubicBezTo>
                    <a:pt x="150" y="1113"/>
                    <a:pt x="255" y="1191"/>
                    <a:pt x="265" y="1191"/>
                  </a:cubicBezTo>
                  <a:cubicBezTo>
                    <a:pt x="272" y="1191"/>
                    <a:pt x="279" y="1187"/>
                    <a:pt x="279" y="11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54" name="Freeform: Shape 653"/>
            <p:cNvSpPr/>
            <p:nvPr/>
          </p:nvSpPr>
          <p:spPr>
            <a:xfrm>
              <a:off x="5070240" y="1640520"/>
              <a:ext cx="195840" cy="282240"/>
            </a:xfrm>
            <a:custGeom>
              <a:avLst/>
              <a:gdLst/>
              <a:ahLst/>
              <a:cxnLst/>
              <a:rect l="0" t="0" r="r" b="b"/>
              <a:pathLst>
                <a:path w="544" h="784">
                  <a:moveTo>
                    <a:pt x="544" y="58"/>
                  </a:moveTo>
                  <a:cubicBezTo>
                    <a:pt x="544" y="37"/>
                    <a:pt x="530" y="0"/>
                    <a:pt x="483" y="0"/>
                  </a:cubicBezTo>
                  <a:cubicBezTo>
                    <a:pt x="459" y="0"/>
                    <a:pt x="408" y="7"/>
                    <a:pt x="357" y="58"/>
                  </a:cubicBezTo>
                  <a:cubicBezTo>
                    <a:pt x="306" y="17"/>
                    <a:pt x="258" y="14"/>
                    <a:pt x="231" y="14"/>
                  </a:cubicBezTo>
                  <a:cubicBezTo>
                    <a:pt x="119" y="14"/>
                    <a:pt x="37" y="95"/>
                    <a:pt x="37" y="187"/>
                  </a:cubicBezTo>
                  <a:cubicBezTo>
                    <a:pt x="37" y="241"/>
                    <a:pt x="65" y="285"/>
                    <a:pt x="95" y="309"/>
                  </a:cubicBezTo>
                  <a:cubicBezTo>
                    <a:pt x="78" y="329"/>
                    <a:pt x="58" y="366"/>
                    <a:pt x="58" y="410"/>
                  </a:cubicBezTo>
                  <a:cubicBezTo>
                    <a:pt x="58" y="444"/>
                    <a:pt x="71" y="492"/>
                    <a:pt x="109" y="516"/>
                  </a:cubicBezTo>
                  <a:cubicBezTo>
                    <a:pt x="37" y="536"/>
                    <a:pt x="0" y="587"/>
                    <a:pt x="0" y="634"/>
                  </a:cubicBezTo>
                  <a:cubicBezTo>
                    <a:pt x="0" y="719"/>
                    <a:pt x="119" y="784"/>
                    <a:pt x="262" y="784"/>
                  </a:cubicBezTo>
                  <a:cubicBezTo>
                    <a:pt x="404" y="784"/>
                    <a:pt x="527" y="723"/>
                    <a:pt x="527" y="631"/>
                  </a:cubicBezTo>
                  <a:cubicBezTo>
                    <a:pt x="527" y="590"/>
                    <a:pt x="510" y="529"/>
                    <a:pt x="452" y="495"/>
                  </a:cubicBezTo>
                  <a:cubicBezTo>
                    <a:pt x="387" y="461"/>
                    <a:pt x="320" y="461"/>
                    <a:pt x="245" y="461"/>
                  </a:cubicBezTo>
                  <a:cubicBezTo>
                    <a:pt x="214" y="461"/>
                    <a:pt x="163" y="461"/>
                    <a:pt x="156" y="461"/>
                  </a:cubicBezTo>
                  <a:cubicBezTo>
                    <a:pt x="119" y="458"/>
                    <a:pt x="92" y="421"/>
                    <a:pt x="92" y="380"/>
                  </a:cubicBezTo>
                  <a:cubicBezTo>
                    <a:pt x="92" y="377"/>
                    <a:pt x="92" y="349"/>
                    <a:pt x="112" y="326"/>
                  </a:cubicBezTo>
                  <a:cubicBezTo>
                    <a:pt x="160" y="360"/>
                    <a:pt x="207" y="363"/>
                    <a:pt x="231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4" y="102"/>
                    <a:pt x="374" y="75"/>
                  </a:cubicBezTo>
                  <a:cubicBezTo>
                    <a:pt x="418" y="34"/>
                    <a:pt x="462" y="27"/>
                    <a:pt x="483" y="27"/>
                  </a:cubicBezTo>
                  <a:cubicBezTo>
                    <a:pt x="487" y="27"/>
                    <a:pt x="489" y="27"/>
                    <a:pt x="496" y="27"/>
                  </a:cubicBezTo>
                  <a:cubicBezTo>
                    <a:pt x="483" y="34"/>
                    <a:pt x="476" y="47"/>
                    <a:pt x="476" y="61"/>
                  </a:cubicBezTo>
                  <a:cubicBezTo>
                    <a:pt x="476" y="81"/>
                    <a:pt x="489" y="95"/>
                    <a:pt x="510" y="95"/>
                  </a:cubicBezTo>
                  <a:cubicBezTo>
                    <a:pt x="523" y="95"/>
                    <a:pt x="544" y="88"/>
                    <a:pt x="544" y="58"/>
                  </a:cubicBezTo>
                  <a:moveTo>
                    <a:pt x="333" y="187"/>
                  </a:moveTo>
                  <a:cubicBezTo>
                    <a:pt x="333" y="221"/>
                    <a:pt x="333" y="258"/>
                    <a:pt x="316" y="288"/>
                  </a:cubicBezTo>
                  <a:cubicBezTo>
                    <a:pt x="306" y="302"/>
                    <a:pt x="279" y="336"/>
                    <a:pt x="231" y="336"/>
                  </a:cubicBezTo>
                  <a:cubicBezTo>
                    <a:pt x="126" y="336"/>
                    <a:pt x="126" y="217"/>
                    <a:pt x="126" y="190"/>
                  </a:cubicBezTo>
                  <a:cubicBezTo>
                    <a:pt x="126" y="156"/>
                    <a:pt x="129" y="119"/>
                    <a:pt x="146" y="88"/>
                  </a:cubicBezTo>
                  <a:cubicBezTo>
                    <a:pt x="156" y="75"/>
                    <a:pt x="184" y="41"/>
                    <a:pt x="231" y="41"/>
                  </a:cubicBezTo>
                  <a:cubicBezTo>
                    <a:pt x="333" y="41"/>
                    <a:pt x="333" y="159"/>
                    <a:pt x="333" y="187"/>
                  </a:cubicBezTo>
                  <a:moveTo>
                    <a:pt x="466" y="634"/>
                  </a:moveTo>
                  <a:cubicBezTo>
                    <a:pt x="466" y="699"/>
                    <a:pt x="381" y="756"/>
                    <a:pt x="265" y="756"/>
                  </a:cubicBezTo>
                  <a:cubicBezTo>
                    <a:pt x="143" y="756"/>
                    <a:pt x="61" y="695"/>
                    <a:pt x="61" y="634"/>
                  </a:cubicBezTo>
                  <a:cubicBezTo>
                    <a:pt x="61" y="580"/>
                    <a:pt x="105" y="536"/>
                    <a:pt x="160" y="533"/>
                  </a:cubicBezTo>
                  <a:cubicBezTo>
                    <a:pt x="184" y="533"/>
                    <a:pt x="207" y="533"/>
                    <a:pt x="231" y="533"/>
                  </a:cubicBezTo>
                  <a:cubicBezTo>
                    <a:pt x="333" y="533"/>
                    <a:pt x="466" y="533"/>
                    <a:pt x="466" y="6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55" name="Freeform: Shape 654"/>
            <p:cNvSpPr/>
            <p:nvPr/>
          </p:nvSpPr>
          <p:spPr>
            <a:xfrm>
              <a:off x="5280480" y="1571040"/>
              <a:ext cx="134640" cy="268560"/>
            </a:xfrm>
            <a:custGeom>
              <a:avLst/>
              <a:gdLst/>
              <a:ahLst/>
              <a:cxnLst/>
              <a:rect l="0" t="0" r="r" b="b"/>
              <a:pathLst>
                <a:path w="374" h="746">
                  <a:moveTo>
                    <a:pt x="374" y="587"/>
                  </a:moveTo>
                  <a:cubicBezTo>
                    <a:pt x="374" y="564"/>
                    <a:pt x="374" y="542"/>
                    <a:pt x="374" y="519"/>
                  </a:cubicBezTo>
                  <a:cubicBezTo>
                    <a:pt x="364" y="519"/>
                    <a:pt x="353" y="519"/>
                    <a:pt x="343" y="519"/>
                  </a:cubicBezTo>
                  <a:cubicBezTo>
                    <a:pt x="343" y="541"/>
                    <a:pt x="343" y="562"/>
                    <a:pt x="343" y="583"/>
                  </a:cubicBezTo>
                  <a:cubicBezTo>
                    <a:pt x="343" y="672"/>
                    <a:pt x="309" y="716"/>
                    <a:pt x="265" y="716"/>
                  </a:cubicBezTo>
                  <a:cubicBezTo>
                    <a:pt x="184" y="716"/>
                    <a:pt x="184" y="607"/>
                    <a:pt x="184" y="587"/>
                  </a:cubicBezTo>
                  <a:cubicBezTo>
                    <a:pt x="184" y="477"/>
                    <a:pt x="184" y="368"/>
                    <a:pt x="184" y="258"/>
                  </a:cubicBezTo>
                  <a:cubicBezTo>
                    <a:pt x="241" y="258"/>
                    <a:pt x="299" y="258"/>
                    <a:pt x="357" y="258"/>
                  </a:cubicBezTo>
                  <a:cubicBezTo>
                    <a:pt x="357" y="245"/>
                    <a:pt x="357" y="233"/>
                    <a:pt x="357" y="221"/>
                  </a:cubicBezTo>
                  <a:cubicBezTo>
                    <a:pt x="299" y="221"/>
                    <a:pt x="241" y="221"/>
                    <a:pt x="184" y="221"/>
                  </a:cubicBezTo>
                  <a:cubicBezTo>
                    <a:pt x="184" y="147"/>
                    <a:pt x="184" y="74"/>
                    <a:pt x="184" y="0"/>
                  </a:cubicBezTo>
                  <a:cubicBezTo>
                    <a:pt x="174" y="0"/>
                    <a:pt x="165" y="0"/>
                    <a:pt x="156" y="0"/>
                  </a:cubicBezTo>
                  <a:cubicBezTo>
                    <a:pt x="153" y="98"/>
                    <a:pt x="119" y="227"/>
                    <a:pt x="0" y="231"/>
                  </a:cubicBezTo>
                  <a:cubicBezTo>
                    <a:pt x="0" y="240"/>
                    <a:pt x="0" y="249"/>
                    <a:pt x="0" y="258"/>
                  </a:cubicBezTo>
                  <a:cubicBezTo>
                    <a:pt x="34" y="258"/>
                    <a:pt x="68" y="258"/>
                    <a:pt x="102" y="258"/>
                  </a:cubicBezTo>
                  <a:cubicBezTo>
                    <a:pt x="102" y="368"/>
                    <a:pt x="102" y="477"/>
                    <a:pt x="102" y="587"/>
                  </a:cubicBezTo>
                  <a:cubicBezTo>
                    <a:pt x="102" y="733"/>
                    <a:pt x="214" y="746"/>
                    <a:pt x="255" y="746"/>
                  </a:cubicBezTo>
                  <a:cubicBezTo>
                    <a:pt x="340" y="746"/>
                    <a:pt x="374" y="662"/>
                    <a:pt x="374" y="5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56" name="Freeform: Shape 655"/>
            <p:cNvSpPr/>
            <p:nvPr/>
          </p:nvSpPr>
          <p:spPr>
            <a:xfrm>
              <a:off x="5464080" y="1513440"/>
              <a:ext cx="100440" cy="428760"/>
            </a:xfrm>
            <a:custGeom>
              <a:avLst/>
              <a:gdLst/>
              <a:ahLst/>
              <a:cxnLst/>
              <a:rect l="0" t="0" r="r" b="b"/>
              <a:pathLst>
                <a:path w="279" h="1191">
                  <a:moveTo>
                    <a:pt x="279" y="594"/>
                  </a:moveTo>
                  <a:cubicBezTo>
                    <a:pt x="279" y="502"/>
                    <a:pt x="265" y="360"/>
                    <a:pt x="201" y="224"/>
                  </a:cubicBezTo>
                  <a:cubicBezTo>
                    <a:pt x="129" y="78"/>
                    <a:pt x="2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17"/>
                    <a:pt x="0" y="17"/>
                    <a:pt x="24" y="41"/>
                  </a:cubicBezTo>
                  <a:cubicBezTo>
                    <a:pt x="139" y="156"/>
                    <a:pt x="207" y="346"/>
                    <a:pt x="207" y="594"/>
                  </a:cubicBezTo>
                  <a:cubicBezTo>
                    <a:pt x="207" y="797"/>
                    <a:pt x="163" y="1008"/>
                    <a:pt x="17" y="1157"/>
                  </a:cubicBezTo>
                  <a:cubicBezTo>
                    <a:pt x="0" y="1174"/>
                    <a:pt x="0" y="1174"/>
                    <a:pt x="0" y="1177"/>
                  </a:cubicBezTo>
                  <a:cubicBezTo>
                    <a:pt x="0" y="1184"/>
                    <a:pt x="7" y="1191"/>
                    <a:pt x="14" y="1191"/>
                  </a:cubicBezTo>
                  <a:cubicBezTo>
                    <a:pt x="24" y="1191"/>
                    <a:pt x="133" y="1109"/>
                    <a:pt x="204" y="957"/>
                  </a:cubicBezTo>
                  <a:cubicBezTo>
                    <a:pt x="265" y="828"/>
                    <a:pt x="279" y="695"/>
                    <a:pt x="279" y="5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1949040" y="2015280"/>
            <a:ext cx="1630440" cy="521280"/>
            <a:chOff x="1949040" y="2015280"/>
            <a:chExt cx="1630440" cy="521280"/>
          </a:xfrm>
        </p:grpSpPr>
        <p:sp>
          <p:nvSpPr>
            <p:cNvPr id="658" name="Freeform: Shape 657"/>
            <p:cNvSpPr/>
            <p:nvPr/>
          </p:nvSpPr>
          <p:spPr>
            <a:xfrm>
              <a:off x="2032200" y="2015280"/>
              <a:ext cx="276480" cy="74520"/>
            </a:xfrm>
            <a:custGeom>
              <a:avLst/>
              <a:gdLst/>
              <a:ahLst/>
              <a:cxnLst/>
              <a:rect l="0" t="0" r="r" b="b"/>
              <a:pathLst>
                <a:path w="768" h="207">
                  <a:moveTo>
                    <a:pt x="768" y="180"/>
                  </a:moveTo>
                  <a:cubicBezTo>
                    <a:pt x="642" y="112"/>
                    <a:pt x="516" y="51"/>
                    <a:pt x="384" y="0"/>
                  </a:cubicBezTo>
                  <a:cubicBezTo>
                    <a:pt x="251" y="51"/>
                    <a:pt x="126" y="112"/>
                    <a:pt x="0" y="180"/>
                  </a:cubicBezTo>
                  <a:cubicBezTo>
                    <a:pt x="5" y="189"/>
                    <a:pt x="9" y="198"/>
                    <a:pt x="14" y="207"/>
                  </a:cubicBezTo>
                  <a:cubicBezTo>
                    <a:pt x="136" y="166"/>
                    <a:pt x="262" y="122"/>
                    <a:pt x="384" y="71"/>
                  </a:cubicBezTo>
                  <a:cubicBezTo>
                    <a:pt x="506" y="122"/>
                    <a:pt x="632" y="166"/>
                    <a:pt x="758" y="207"/>
                  </a:cubicBezTo>
                  <a:cubicBezTo>
                    <a:pt x="761" y="198"/>
                    <a:pt x="764" y="189"/>
                    <a:pt x="76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59" name="Freeform: Shape 658"/>
            <p:cNvSpPr/>
            <p:nvPr/>
          </p:nvSpPr>
          <p:spPr>
            <a:xfrm>
              <a:off x="1949040" y="214236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7"/>
                  </a:moveTo>
                  <a:cubicBezTo>
                    <a:pt x="819" y="814"/>
                    <a:pt x="809" y="814"/>
                    <a:pt x="792" y="814"/>
                  </a:cubicBezTo>
                  <a:cubicBezTo>
                    <a:pt x="717" y="814"/>
                    <a:pt x="717" y="804"/>
                    <a:pt x="714" y="770"/>
                  </a:cubicBezTo>
                  <a:cubicBezTo>
                    <a:pt x="690" y="522"/>
                    <a:pt x="666" y="275"/>
                    <a:pt x="642" y="27"/>
                  </a:cubicBezTo>
                  <a:cubicBezTo>
                    <a:pt x="639" y="3"/>
                    <a:pt x="639" y="0"/>
                    <a:pt x="618" y="0"/>
                  </a:cubicBezTo>
                  <a:cubicBezTo>
                    <a:pt x="601" y="0"/>
                    <a:pt x="595" y="7"/>
                    <a:pt x="588" y="20"/>
                  </a:cubicBezTo>
                  <a:cubicBezTo>
                    <a:pt x="450" y="251"/>
                    <a:pt x="311" y="482"/>
                    <a:pt x="173" y="712"/>
                  </a:cubicBezTo>
                  <a:cubicBezTo>
                    <a:pt x="126" y="794"/>
                    <a:pt x="78" y="810"/>
                    <a:pt x="27" y="814"/>
                  </a:cubicBezTo>
                  <a:cubicBezTo>
                    <a:pt x="10" y="814"/>
                    <a:pt x="0" y="814"/>
                    <a:pt x="0" y="838"/>
                  </a:cubicBezTo>
                  <a:cubicBezTo>
                    <a:pt x="0" y="844"/>
                    <a:pt x="7" y="851"/>
                    <a:pt x="17" y="851"/>
                  </a:cubicBezTo>
                  <a:cubicBezTo>
                    <a:pt x="48" y="851"/>
                    <a:pt x="85" y="848"/>
                    <a:pt x="119" y="848"/>
                  </a:cubicBezTo>
                  <a:cubicBezTo>
                    <a:pt x="160" y="848"/>
                    <a:pt x="200" y="851"/>
                    <a:pt x="238" y="851"/>
                  </a:cubicBezTo>
                  <a:cubicBezTo>
                    <a:pt x="245" y="851"/>
                    <a:pt x="262" y="851"/>
                    <a:pt x="262" y="827"/>
                  </a:cubicBezTo>
                  <a:cubicBezTo>
                    <a:pt x="262" y="814"/>
                    <a:pt x="251" y="814"/>
                    <a:pt x="241" y="814"/>
                  </a:cubicBezTo>
                  <a:cubicBezTo>
                    <a:pt x="214" y="810"/>
                    <a:pt x="187" y="800"/>
                    <a:pt x="187" y="773"/>
                  </a:cubicBezTo>
                  <a:cubicBezTo>
                    <a:pt x="187" y="756"/>
                    <a:pt x="194" y="746"/>
                    <a:pt x="204" y="729"/>
                  </a:cubicBezTo>
                  <a:cubicBezTo>
                    <a:pt x="211" y="712"/>
                    <a:pt x="211" y="712"/>
                    <a:pt x="292" y="576"/>
                  </a:cubicBezTo>
                  <a:cubicBezTo>
                    <a:pt x="392" y="576"/>
                    <a:pt x="492" y="576"/>
                    <a:pt x="591" y="576"/>
                  </a:cubicBezTo>
                  <a:cubicBezTo>
                    <a:pt x="595" y="600"/>
                    <a:pt x="612" y="763"/>
                    <a:pt x="612" y="773"/>
                  </a:cubicBezTo>
                  <a:cubicBezTo>
                    <a:pt x="612" y="810"/>
                    <a:pt x="550" y="814"/>
                    <a:pt x="527" y="814"/>
                  </a:cubicBezTo>
                  <a:cubicBezTo>
                    <a:pt x="510" y="814"/>
                    <a:pt x="496" y="814"/>
                    <a:pt x="496" y="838"/>
                  </a:cubicBezTo>
                  <a:cubicBezTo>
                    <a:pt x="496" y="851"/>
                    <a:pt x="507" y="847"/>
                    <a:pt x="513" y="851"/>
                  </a:cubicBezTo>
                  <a:cubicBezTo>
                    <a:pt x="564" y="851"/>
                    <a:pt x="615" y="848"/>
                    <a:pt x="663" y="848"/>
                  </a:cubicBezTo>
                  <a:cubicBezTo>
                    <a:pt x="693" y="848"/>
                    <a:pt x="768" y="851"/>
                    <a:pt x="798" y="851"/>
                  </a:cubicBezTo>
                  <a:cubicBezTo>
                    <a:pt x="805" y="851"/>
                    <a:pt x="819" y="851"/>
                    <a:pt x="819" y="827"/>
                  </a:cubicBezTo>
                  <a:moveTo>
                    <a:pt x="588" y="539"/>
                  </a:moveTo>
                  <a:cubicBezTo>
                    <a:pt x="497" y="539"/>
                    <a:pt x="407" y="539"/>
                    <a:pt x="316" y="539"/>
                  </a:cubicBezTo>
                  <a:cubicBezTo>
                    <a:pt x="394" y="408"/>
                    <a:pt x="472" y="277"/>
                    <a:pt x="550" y="146"/>
                  </a:cubicBezTo>
                  <a:cubicBezTo>
                    <a:pt x="563" y="277"/>
                    <a:pt x="575" y="408"/>
                    <a:pt x="588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60" name="Freeform: Shape 659"/>
            <p:cNvSpPr/>
            <p:nvPr/>
          </p:nvSpPr>
          <p:spPr>
            <a:xfrm>
              <a:off x="2413800" y="2256840"/>
              <a:ext cx="163800" cy="196560"/>
            </a:xfrm>
            <a:custGeom>
              <a:avLst/>
              <a:gdLst/>
              <a:ahLst/>
              <a:cxnLst/>
              <a:rect l="0" t="0" r="r" b="b"/>
              <a:pathLst>
                <a:path w="455" h="546">
                  <a:moveTo>
                    <a:pt x="455" y="390"/>
                  </a:moveTo>
                  <a:cubicBezTo>
                    <a:pt x="455" y="380"/>
                    <a:pt x="442" y="380"/>
                    <a:pt x="438" y="380"/>
                  </a:cubicBezTo>
                  <a:cubicBezTo>
                    <a:pt x="428" y="380"/>
                    <a:pt x="425" y="383"/>
                    <a:pt x="425" y="390"/>
                  </a:cubicBezTo>
                  <a:cubicBezTo>
                    <a:pt x="391" y="502"/>
                    <a:pt x="313" y="515"/>
                    <a:pt x="268" y="515"/>
                  </a:cubicBezTo>
                  <a:cubicBezTo>
                    <a:pt x="204" y="515"/>
                    <a:pt x="99" y="465"/>
                    <a:pt x="99" y="271"/>
                  </a:cubicBezTo>
                  <a:cubicBezTo>
                    <a:pt x="99" y="78"/>
                    <a:pt x="197" y="27"/>
                    <a:pt x="262" y="27"/>
                  </a:cubicBezTo>
                  <a:cubicBezTo>
                    <a:pt x="272" y="27"/>
                    <a:pt x="347" y="31"/>
                    <a:pt x="387" y="71"/>
                  </a:cubicBezTo>
                  <a:cubicBezTo>
                    <a:pt x="340" y="78"/>
                    <a:pt x="333" y="112"/>
                    <a:pt x="333" y="129"/>
                  </a:cubicBezTo>
                  <a:cubicBezTo>
                    <a:pt x="333" y="159"/>
                    <a:pt x="353" y="183"/>
                    <a:pt x="387" y="183"/>
                  </a:cubicBezTo>
                  <a:cubicBezTo>
                    <a:pt x="418" y="183"/>
                    <a:pt x="442" y="163"/>
                    <a:pt x="442" y="125"/>
                  </a:cubicBezTo>
                  <a:cubicBezTo>
                    <a:pt x="442" y="44"/>
                    <a:pt x="350" y="0"/>
                    <a:pt x="258" y="0"/>
                  </a:cubicBezTo>
                  <a:cubicBezTo>
                    <a:pt x="109" y="0"/>
                    <a:pt x="0" y="129"/>
                    <a:pt x="0" y="275"/>
                  </a:cubicBezTo>
                  <a:cubicBezTo>
                    <a:pt x="0" y="427"/>
                    <a:pt x="119" y="546"/>
                    <a:pt x="258" y="546"/>
                  </a:cubicBezTo>
                  <a:cubicBezTo>
                    <a:pt x="418" y="546"/>
                    <a:pt x="455" y="404"/>
                    <a:pt x="455" y="3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61" name="Freeform: Shape 660"/>
            <p:cNvSpPr/>
            <p:nvPr/>
          </p:nvSpPr>
          <p:spPr>
            <a:xfrm>
              <a:off x="2592360" y="2150640"/>
              <a:ext cx="215280" cy="297720"/>
            </a:xfrm>
            <a:custGeom>
              <a:avLst/>
              <a:gdLst/>
              <a:ahLst/>
              <a:cxnLst/>
              <a:rect l="0" t="0" r="r" b="b"/>
              <a:pathLst>
                <a:path w="598" h="827">
                  <a:moveTo>
                    <a:pt x="598" y="827"/>
                  </a:moveTo>
                  <a:cubicBezTo>
                    <a:pt x="598" y="815"/>
                    <a:pt x="598" y="803"/>
                    <a:pt x="598" y="790"/>
                  </a:cubicBezTo>
                  <a:cubicBezTo>
                    <a:pt x="537" y="790"/>
                    <a:pt x="506" y="790"/>
                    <a:pt x="506" y="753"/>
                  </a:cubicBezTo>
                  <a:cubicBezTo>
                    <a:pt x="506" y="677"/>
                    <a:pt x="506" y="601"/>
                    <a:pt x="506" y="526"/>
                  </a:cubicBezTo>
                  <a:cubicBezTo>
                    <a:pt x="506" y="424"/>
                    <a:pt x="506" y="387"/>
                    <a:pt x="469" y="346"/>
                  </a:cubicBezTo>
                  <a:cubicBezTo>
                    <a:pt x="452" y="326"/>
                    <a:pt x="411" y="302"/>
                    <a:pt x="343" y="302"/>
                  </a:cubicBezTo>
                  <a:cubicBezTo>
                    <a:pt x="241" y="302"/>
                    <a:pt x="190" y="373"/>
                    <a:pt x="170" y="414"/>
                  </a:cubicBezTo>
                  <a:cubicBezTo>
                    <a:pt x="170" y="276"/>
                    <a:pt x="170" y="138"/>
                    <a:pt x="170" y="0"/>
                  </a:cubicBezTo>
                  <a:cubicBezTo>
                    <a:pt x="113" y="5"/>
                    <a:pt x="57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2" y="51"/>
                    <a:pt x="92" y="61"/>
                    <a:pt x="92" y="119"/>
                  </a:cubicBezTo>
                  <a:cubicBezTo>
                    <a:pt x="92" y="324"/>
                    <a:pt x="92" y="530"/>
                    <a:pt x="92" y="736"/>
                  </a:cubicBezTo>
                  <a:cubicBezTo>
                    <a:pt x="92" y="790"/>
                    <a:pt x="78" y="790"/>
                    <a:pt x="0" y="790"/>
                  </a:cubicBezTo>
                  <a:cubicBezTo>
                    <a:pt x="0" y="803"/>
                    <a:pt x="0" y="815"/>
                    <a:pt x="0" y="827"/>
                  </a:cubicBezTo>
                  <a:cubicBezTo>
                    <a:pt x="44" y="826"/>
                    <a:pt x="88" y="825"/>
                    <a:pt x="133" y="824"/>
                  </a:cubicBezTo>
                  <a:cubicBezTo>
                    <a:pt x="178" y="825"/>
                    <a:pt x="223" y="826"/>
                    <a:pt x="268" y="827"/>
                  </a:cubicBezTo>
                  <a:cubicBezTo>
                    <a:pt x="268" y="815"/>
                    <a:pt x="268" y="803"/>
                    <a:pt x="268" y="790"/>
                  </a:cubicBezTo>
                  <a:cubicBezTo>
                    <a:pt x="187" y="790"/>
                    <a:pt x="173" y="790"/>
                    <a:pt x="173" y="736"/>
                  </a:cubicBezTo>
                  <a:cubicBezTo>
                    <a:pt x="173" y="664"/>
                    <a:pt x="173" y="591"/>
                    <a:pt x="173" y="519"/>
                  </a:cubicBezTo>
                  <a:cubicBezTo>
                    <a:pt x="173" y="393"/>
                    <a:pt x="258" y="329"/>
                    <a:pt x="336" y="329"/>
                  </a:cubicBezTo>
                  <a:cubicBezTo>
                    <a:pt x="411" y="329"/>
                    <a:pt x="421" y="390"/>
                    <a:pt x="421" y="458"/>
                  </a:cubicBezTo>
                  <a:cubicBezTo>
                    <a:pt x="421" y="550"/>
                    <a:pt x="421" y="643"/>
                    <a:pt x="421" y="736"/>
                  </a:cubicBezTo>
                  <a:cubicBezTo>
                    <a:pt x="421" y="790"/>
                    <a:pt x="411" y="790"/>
                    <a:pt x="330" y="790"/>
                  </a:cubicBezTo>
                  <a:cubicBezTo>
                    <a:pt x="330" y="803"/>
                    <a:pt x="330" y="815"/>
                    <a:pt x="330" y="827"/>
                  </a:cubicBezTo>
                  <a:cubicBezTo>
                    <a:pt x="375" y="826"/>
                    <a:pt x="420" y="825"/>
                    <a:pt x="465" y="824"/>
                  </a:cubicBezTo>
                  <a:cubicBezTo>
                    <a:pt x="510" y="825"/>
                    <a:pt x="554" y="826"/>
                    <a:pt x="598" y="8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62" name="Freeform: Shape 661"/>
            <p:cNvSpPr/>
            <p:nvPr/>
          </p:nvSpPr>
          <p:spPr>
            <a:xfrm>
              <a:off x="2818800" y="2259360"/>
              <a:ext cx="215280" cy="194040"/>
            </a:xfrm>
            <a:custGeom>
              <a:avLst/>
              <a:gdLst/>
              <a:ahLst/>
              <a:cxnLst/>
              <a:rect l="0" t="0" r="r" b="b"/>
              <a:pathLst>
                <a:path w="598" h="539">
                  <a:moveTo>
                    <a:pt x="598" y="526"/>
                  </a:moveTo>
                  <a:cubicBezTo>
                    <a:pt x="598" y="513"/>
                    <a:pt x="598" y="501"/>
                    <a:pt x="598" y="488"/>
                  </a:cubicBezTo>
                  <a:cubicBezTo>
                    <a:pt x="516" y="488"/>
                    <a:pt x="506" y="478"/>
                    <a:pt x="506" y="420"/>
                  </a:cubicBezTo>
                  <a:cubicBezTo>
                    <a:pt x="506" y="280"/>
                    <a:pt x="506" y="140"/>
                    <a:pt x="506" y="0"/>
                  </a:cubicBezTo>
                  <a:cubicBezTo>
                    <a:pt x="447" y="5"/>
                    <a:pt x="388" y="9"/>
                    <a:pt x="330" y="14"/>
                  </a:cubicBezTo>
                  <a:cubicBezTo>
                    <a:pt x="330" y="26"/>
                    <a:pt x="330" y="38"/>
                    <a:pt x="330" y="51"/>
                  </a:cubicBezTo>
                  <a:cubicBezTo>
                    <a:pt x="415" y="51"/>
                    <a:pt x="425" y="58"/>
                    <a:pt x="425" y="115"/>
                  </a:cubicBezTo>
                  <a:cubicBezTo>
                    <a:pt x="425" y="187"/>
                    <a:pt x="425" y="258"/>
                    <a:pt x="425" y="329"/>
                  </a:cubicBezTo>
                  <a:cubicBezTo>
                    <a:pt x="425" y="431"/>
                    <a:pt x="367" y="512"/>
                    <a:pt x="279" y="512"/>
                  </a:cubicBezTo>
                  <a:cubicBezTo>
                    <a:pt x="180" y="512"/>
                    <a:pt x="173" y="454"/>
                    <a:pt x="173" y="393"/>
                  </a:cubicBezTo>
                  <a:cubicBezTo>
                    <a:pt x="173" y="262"/>
                    <a:pt x="173" y="131"/>
                    <a:pt x="173" y="0"/>
                  </a:cubicBezTo>
                  <a:cubicBezTo>
                    <a:pt x="116" y="5"/>
                    <a:pt x="58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92" y="51"/>
                    <a:pt x="92" y="54"/>
                    <a:pt x="92" y="159"/>
                  </a:cubicBezTo>
                  <a:cubicBezTo>
                    <a:pt x="92" y="218"/>
                    <a:pt x="92" y="277"/>
                    <a:pt x="92" y="336"/>
                  </a:cubicBezTo>
                  <a:cubicBezTo>
                    <a:pt x="92" y="431"/>
                    <a:pt x="92" y="539"/>
                    <a:pt x="275" y="539"/>
                  </a:cubicBezTo>
                  <a:cubicBezTo>
                    <a:pt x="340" y="539"/>
                    <a:pt x="394" y="505"/>
                    <a:pt x="428" y="431"/>
                  </a:cubicBezTo>
                  <a:cubicBezTo>
                    <a:pt x="428" y="467"/>
                    <a:pt x="428" y="503"/>
                    <a:pt x="428" y="539"/>
                  </a:cubicBezTo>
                  <a:cubicBezTo>
                    <a:pt x="485" y="535"/>
                    <a:pt x="541" y="530"/>
                    <a:pt x="598" y="5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63" name="Freeform: Shape 662"/>
            <p:cNvSpPr/>
            <p:nvPr/>
          </p:nvSpPr>
          <p:spPr>
            <a:xfrm>
              <a:off x="3057120" y="2259360"/>
              <a:ext cx="216360" cy="189360"/>
            </a:xfrm>
            <a:custGeom>
              <a:avLst/>
              <a:gdLst/>
              <a:ahLst/>
              <a:cxnLst/>
              <a:rect l="0" t="0" r="r" b="b"/>
              <a:pathLst>
                <a:path w="601" h="526">
                  <a:moveTo>
                    <a:pt x="601" y="526"/>
                  </a:moveTo>
                  <a:cubicBezTo>
                    <a:pt x="601" y="513"/>
                    <a:pt x="601" y="501"/>
                    <a:pt x="601" y="488"/>
                  </a:cubicBezTo>
                  <a:cubicBezTo>
                    <a:pt x="537" y="488"/>
                    <a:pt x="510" y="488"/>
                    <a:pt x="506" y="451"/>
                  </a:cubicBezTo>
                  <a:cubicBezTo>
                    <a:pt x="506" y="375"/>
                    <a:pt x="506" y="300"/>
                    <a:pt x="506" y="224"/>
                  </a:cubicBezTo>
                  <a:cubicBezTo>
                    <a:pt x="506" y="122"/>
                    <a:pt x="506" y="85"/>
                    <a:pt x="469" y="44"/>
                  </a:cubicBezTo>
                  <a:cubicBezTo>
                    <a:pt x="452" y="24"/>
                    <a:pt x="415" y="0"/>
                    <a:pt x="347" y="0"/>
                  </a:cubicBezTo>
                  <a:cubicBezTo>
                    <a:pt x="258" y="0"/>
                    <a:pt x="200" y="51"/>
                    <a:pt x="170" y="125"/>
                  </a:cubicBezTo>
                  <a:cubicBezTo>
                    <a:pt x="170" y="84"/>
                    <a:pt x="170" y="42"/>
                    <a:pt x="170" y="0"/>
                  </a:cubicBezTo>
                  <a:cubicBezTo>
                    <a:pt x="113" y="5"/>
                    <a:pt x="57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5" y="51"/>
                    <a:pt x="92" y="58"/>
                    <a:pt x="92" y="115"/>
                  </a:cubicBezTo>
                  <a:cubicBezTo>
                    <a:pt x="92" y="222"/>
                    <a:pt x="92" y="328"/>
                    <a:pt x="92" y="434"/>
                  </a:cubicBezTo>
                  <a:cubicBezTo>
                    <a:pt x="92" y="488"/>
                    <a:pt x="82" y="488"/>
                    <a:pt x="0" y="488"/>
                  </a:cubicBezTo>
                  <a:cubicBezTo>
                    <a:pt x="0" y="501"/>
                    <a:pt x="0" y="513"/>
                    <a:pt x="0" y="526"/>
                  </a:cubicBezTo>
                  <a:cubicBezTo>
                    <a:pt x="45" y="524"/>
                    <a:pt x="91" y="523"/>
                    <a:pt x="136" y="522"/>
                  </a:cubicBezTo>
                  <a:cubicBezTo>
                    <a:pt x="180" y="523"/>
                    <a:pt x="224" y="524"/>
                    <a:pt x="268" y="526"/>
                  </a:cubicBezTo>
                  <a:cubicBezTo>
                    <a:pt x="268" y="513"/>
                    <a:pt x="268" y="501"/>
                    <a:pt x="268" y="488"/>
                  </a:cubicBezTo>
                  <a:cubicBezTo>
                    <a:pt x="190" y="488"/>
                    <a:pt x="177" y="488"/>
                    <a:pt x="177" y="434"/>
                  </a:cubicBezTo>
                  <a:cubicBezTo>
                    <a:pt x="177" y="362"/>
                    <a:pt x="177" y="289"/>
                    <a:pt x="177" y="217"/>
                  </a:cubicBezTo>
                  <a:cubicBezTo>
                    <a:pt x="177" y="92"/>
                    <a:pt x="262" y="27"/>
                    <a:pt x="336" y="27"/>
                  </a:cubicBezTo>
                  <a:cubicBezTo>
                    <a:pt x="411" y="27"/>
                    <a:pt x="425" y="88"/>
                    <a:pt x="425" y="156"/>
                  </a:cubicBezTo>
                  <a:cubicBezTo>
                    <a:pt x="425" y="249"/>
                    <a:pt x="425" y="341"/>
                    <a:pt x="425" y="434"/>
                  </a:cubicBezTo>
                  <a:cubicBezTo>
                    <a:pt x="425" y="488"/>
                    <a:pt x="411" y="488"/>
                    <a:pt x="333" y="488"/>
                  </a:cubicBezTo>
                  <a:cubicBezTo>
                    <a:pt x="333" y="501"/>
                    <a:pt x="333" y="513"/>
                    <a:pt x="333" y="526"/>
                  </a:cubicBezTo>
                  <a:cubicBezTo>
                    <a:pt x="377" y="524"/>
                    <a:pt x="421" y="523"/>
                    <a:pt x="465" y="522"/>
                  </a:cubicBezTo>
                  <a:cubicBezTo>
                    <a:pt x="511" y="523"/>
                    <a:pt x="556" y="524"/>
                    <a:pt x="601" y="5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64" name="Freeform: Shape 663"/>
            <p:cNvSpPr/>
            <p:nvPr/>
          </p:nvSpPr>
          <p:spPr>
            <a:xfrm>
              <a:off x="3294360" y="2254680"/>
              <a:ext cx="195840" cy="281880"/>
            </a:xfrm>
            <a:custGeom>
              <a:avLst/>
              <a:gdLst/>
              <a:ahLst/>
              <a:cxnLst/>
              <a:rect l="0" t="0" r="r" b="b"/>
              <a:pathLst>
                <a:path w="544" h="783">
                  <a:moveTo>
                    <a:pt x="544" y="58"/>
                  </a:moveTo>
                  <a:cubicBezTo>
                    <a:pt x="544" y="37"/>
                    <a:pt x="530" y="0"/>
                    <a:pt x="482" y="0"/>
                  </a:cubicBezTo>
                  <a:cubicBezTo>
                    <a:pt x="459" y="0"/>
                    <a:pt x="408" y="7"/>
                    <a:pt x="357" y="54"/>
                  </a:cubicBezTo>
                  <a:cubicBezTo>
                    <a:pt x="306" y="17"/>
                    <a:pt x="258" y="14"/>
                    <a:pt x="231" y="14"/>
                  </a:cubicBezTo>
                  <a:cubicBezTo>
                    <a:pt x="119" y="14"/>
                    <a:pt x="37" y="95"/>
                    <a:pt x="37" y="187"/>
                  </a:cubicBezTo>
                  <a:cubicBezTo>
                    <a:pt x="37" y="237"/>
                    <a:pt x="65" y="285"/>
                    <a:pt x="95" y="309"/>
                  </a:cubicBezTo>
                  <a:cubicBezTo>
                    <a:pt x="78" y="326"/>
                    <a:pt x="58" y="366"/>
                    <a:pt x="58" y="407"/>
                  </a:cubicBezTo>
                  <a:cubicBezTo>
                    <a:pt x="58" y="444"/>
                    <a:pt x="71" y="488"/>
                    <a:pt x="109" y="512"/>
                  </a:cubicBezTo>
                  <a:cubicBezTo>
                    <a:pt x="37" y="532"/>
                    <a:pt x="0" y="583"/>
                    <a:pt x="0" y="631"/>
                  </a:cubicBezTo>
                  <a:cubicBezTo>
                    <a:pt x="0" y="719"/>
                    <a:pt x="119" y="783"/>
                    <a:pt x="262" y="783"/>
                  </a:cubicBezTo>
                  <a:cubicBezTo>
                    <a:pt x="404" y="783"/>
                    <a:pt x="527" y="722"/>
                    <a:pt x="527" y="631"/>
                  </a:cubicBezTo>
                  <a:cubicBezTo>
                    <a:pt x="527" y="590"/>
                    <a:pt x="510" y="529"/>
                    <a:pt x="452" y="495"/>
                  </a:cubicBezTo>
                  <a:cubicBezTo>
                    <a:pt x="387" y="461"/>
                    <a:pt x="319" y="461"/>
                    <a:pt x="245" y="461"/>
                  </a:cubicBezTo>
                  <a:cubicBezTo>
                    <a:pt x="214" y="461"/>
                    <a:pt x="163" y="461"/>
                    <a:pt x="156" y="461"/>
                  </a:cubicBezTo>
                  <a:cubicBezTo>
                    <a:pt x="119" y="454"/>
                    <a:pt x="92" y="417"/>
                    <a:pt x="92" y="380"/>
                  </a:cubicBezTo>
                  <a:cubicBezTo>
                    <a:pt x="92" y="376"/>
                    <a:pt x="92" y="349"/>
                    <a:pt x="112" y="326"/>
                  </a:cubicBezTo>
                  <a:cubicBezTo>
                    <a:pt x="160" y="356"/>
                    <a:pt x="207" y="363"/>
                    <a:pt x="231" y="363"/>
                  </a:cubicBezTo>
                  <a:cubicBezTo>
                    <a:pt x="343" y="363"/>
                    <a:pt x="425" y="278"/>
                    <a:pt x="425" y="187"/>
                  </a:cubicBezTo>
                  <a:cubicBezTo>
                    <a:pt x="425" y="142"/>
                    <a:pt x="404" y="98"/>
                    <a:pt x="374" y="71"/>
                  </a:cubicBezTo>
                  <a:cubicBezTo>
                    <a:pt x="418" y="31"/>
                    <a:pt x="462" y="27"/>
                    <a:pt x="482" y="27"/>
                  </a:cubicBezTo>
                  <a:cubicBezTo>
                    <a:pt x="487" y="27"/>
                    <a:pt x="493" y="27"/>
                    <a:pt x="496" y="27"/>
                  </a:cubicBezTo>
                  <a:cubicBezTo>
                    <a:pt x="482" y="31"/>
                    <a:pt x="476" y="44"/>
                    <a:pt x="476" y="61"/>
                  </a:cubicBezTo>
                  <a:cubicBezTo>
                    <a:pt x="476" y="78"/>
                    <a:pt x="493" y="95"/>
                    <a:pt x="510" y="95"/>
                  </a:cubicBezTo>
                  <a:cubicBezTo>
                    <a:pt x="523" y="95"/>
                    <a:pt x="544" y="85"/>
                    <a:pt x="544" y="58"/>
                  </a:cubicBezTo>
                  <a:moveTo>
                    <a:pt x="336" y="187"/>
                  </a:moveTo>
                  <a:cubicBezTo>
                    <a:pt x="336" y="217"/>
                    <a:pt x="333" y="258"/>
                    <a:pt x="316" y="285"/>
                  </a:cubicBezTo>
                  <a:cubicBezTo>
                    <a:pt x="306" y="302"/>
                    <a:pt x="279" y="332"/>
                    <a:pt x="231" y="332"/>
                  </a:cubicBezTo>
                  <a:cubicBezTo>
                    <a:pt x="126" y="332"/>
                    <a:pt x="126" y="214"/>
                    <a:pt x="126" y="187"/>
                  </a:cubicBezTo>
                  <a:cubicBezTo>
                    <a:pt x="126" y="156"/>
                    <a:pt x="129" y="119"/>
                    <a:pt x="146" y="88"/>
                  </a:cubicBezTo>
                  <a:cubicBezTo>
                    <a:pt x="156" y="75"/>
                    <a:pt x="183" y="41"/>
                    <a:pt x="231" y="41"/>
                  </a:cubicBezTo>
                  <a:cubicBezTo>
                    <a:pt x="336" y="41"/>
                    <a:pt x="336" y="159"/>
                    <a:pt x="336" y="187"/>
                  </a:cubicBezTo>
                  <a:moveTo>
                    <a:pt x="465" y="631"/>
                  </a:moveTo>
                  <a:cubicBezTo>
                    <a:pt x="465" y="695"/>
                    <a:pt x="381" y="756"/>
                    <a:pt x="265" y="756"/>
                  </a:cubicBezTo>
                  <a:cubicBezTo>
                    <a:pt x="143" y="756"/>
                    <a:pt x="61" y="695"/>
                    <a:pt x="61" y="631"/>
                  </a:cubicBezTo>
                  <a:cubicBezTo>
                    <a:pt x="61" y="576"/>
                    <a:pt x="105" y="532"/>
                    <a:pt x="160" y="529"/>
                  </a:cubicBezTo>
                  <a:cubicBezTo>
                    <a:pt x="183" y="529"/>
                    <a:pt x="207" y="529"/>
                    <a:pt x="231" y="529"/>
                  </a:cubicBezTo>
                  <a:cubicBezTo>
                    <a:pt x="333" y="529"/>
                    <a:pt x="465" y="529"/>
                    <a:pt x="465" y="6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65" name="Freeform: Shape 664"/>
            <p:cNvSpPr/>
            <p:nvPr/>
          </p:nvSpPr>
          <p:spPr>
            <a:xfrm>
              <a:off x="3534120" y="2403360"/>
              <a:ext cx="45360" cy="45000"/>
            </a:xfrm>
            <a:custGeom>
              <a:avLst/>
              <a:gdLst/>
              <a:ahLst/>
              <a:cxnLst/>
              <a:rect l="0" t="0" r="r" b="b"/>
              <a:pathLst>
                <a:path w="126" h="125">
                  <a:moveTo>
                    <a:pt x="126" y="61"/>
                  </a:moveTo>
                  <a:cubicBezTo>
                    <a:pt x="126" y="27"/>
                    <a:pt x="97" y="0"/>
                    <a:pt x="61" y="0"/>
                  </a:cubicBezTo>
                  <a:cubicBezTo>
                    <a:pt x="25" y="0"/>
                    <a:pt x="0" y="27"/>
                    <a:pt x="0" y="61"/>
                  </a:cubicBezTo>
                  <a:cubicBezTo>
                    <a:pt x="0" y="95"/>
                    <a:pt x="25" y="125"/>
                    <a:pt x="61" y="125"/>
                  </a:cubicBezTo>
                  <a:cubicBezTo>
                    <a:pt x="97" y="125"/>
                    <a:pt x="126" y="95"/>
                    <a:pt x="126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9000" rIns="36000" bIns="9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72360" y="2459520"/>
            <a:ext cx="5931720" cy="701640"/>
            <a:chOff x="72360" y="2459520"/>
            <a:chExt cx="5931720" cy="701640"/>
          </a:xfrm>
        </p:grpSpPr>
        <p:sp>
          <p:nvSpPr>
            <p:cNvPr id="667" name="TextBox 666"/>
            <p:cNvSpPr txBox="1"/>
            <p:nvPr/>
          </p:nvSpPr>
          <p:spPr>
            <a:xfrm>
              <a:off x="72360" y="2459520"/>
              <a:ext cx="1528200" cy="701640"/>
            </a:xfrm>
            <a:prstGeom prst="rect">
              <a:avLst/>
            </a:prstGeom>
            <a:noFill/>
            <a:ln w="18000">
              <a:noFill/>
            </a:ln>
          </p:spPr>
          <p:txBody>
            <a:bodyPr lIns="36000" tIns="36000" rIns="36000" bIns="36000" anchor="ctr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sv-SE" sz="3600" b="0" strike="noStrike" spc="-1">
                  <a:solidFill>
                    <a:srgbClr val="000000"/>
                  </a:solidFill>
                  <a:latin typeface="Times New Roman"/>
                </a:rPr>
                <a:t>Suy ra:</a:t>
              </a:r>
              <a:endParaRPr lang="de-AT" sz="3600" b="0" strike="noStrike" spc="-1">
                <a:solidFill>
                  <a:srgbClr val="000000"/>
                </a:solidFill>
                <a:latin typeface="Source Sans Pro"/>
              </a:endParaRPr>
            </a:p>
          </p:txBody>
        </p:sp>
        <p:grpSp>
          <p:nvGrpSpPr>
            <p:cNvPr id="668" name="Group 667"/>
            <p:cNvGrpSpPr/>
            <p:nvPr/>
          </p:nvGrpSpPr>
          <p:grpSpPr>
            <a:xfrm>
              <a:off x="1652760" y="2682360"/>
              <a:ext cx="4351320" cy="427320"/>
              <a:chOff x="1652760" y="2682360"/>
              <a:chExt cx="4351320" cy="427320"/>
            </a:xfrm>
          </p:grpSpPr>
          <p:sp>
            <p:nvSpPr>
              <p:cNvPr id="669" name="Freeform: Shape 668"/>
              <p:cNvSpPr/>
              <p:nvPr/>
            </p:nvSpPr>
            <p:spPr>
              <a:xfrm>
                <a:off x="1652760" y="2695680"/>
                <a:ext cx="316800" cy="307800"/>
              </a:xfrm>
              <a:custGeom>
                <a:avLst/>
                <a:gdLst/>
                <a:ahLst/>
                <a:cxnLst/>
                <a:rect l="0" t="0" r="r" b="b"/>
                <a:pathLst>
                  <a:path w="880" h="855">
                    <a:moveTo>
                      <a:pt x="880" y="845"/>
                    </a:moveTo>
                    <a:cubicBezTo>
                      <a:pt x="878" y="840"/>
                      <a:pt x="880" y="841"/>
                      <a:pt x="874" y="831"/>
                    </a:cubicBezTo>
                    <a:cubicBezTo>
                      <a:pt x="740" y="562"/>
                      <a:pt x="606" y="293"/>
                      <a:pt x="472" y="24"/>
                    </a:cubicBezTo>
                    <a:cubicBezTo>
                      <a:pt x="462" y="7"/>
                      <a:pt x="459" y="0"/>
                      <a:pt x="438" y="0"/>
                    </a:cubicBezTo>
                    <a:cubicBezTo>
                      <a:pt x="418" y="0"/>
                      <a:pt x="418" y="7"/>
                      <a:pt x="408" y="24"/>
                    </a:cubicBezTo>
                    <a:cubicBezTo>
                      <a:pt x="273" y="293"/>
                      <a:pt x="138" y="562"/>
                      <a:pt x="3" y="831"/>
                    </a:cubicBezTo>
                    <a:cubicBezTo>
                      <a:pt x="0" y="841"/>
                      <a:pt x="1" y="840"/>
                      <a:pt x="0" y="845"/>
                    </a:cubicBezTo>
                    <a:cubicBezTo>
                      <a:pt x="0" y="855"/>
                      <a:pt x="7" y="855"/>
                      <a:pt x="24" y="855"/>
                    </a:cubicBezTo>
                    <a:cubicBezTo>
                      <a:pt x="300" y="855"/>
                      <a:pt x="577" y="855"/>
                      <a:pt x="853" y="855"/>
                    </a:cubicBezTo>
                    <a:cubicBezTo>
                      <a:pt x="874" y="855"/>
                      <a:pt x="880" y="855"/>
                      <a:pt x="880" y="845"/>
                    </a:cubicBezTo>
                    <a:moveTo>
                      <a:pt x="724" y="763"/>
                    </a:moveTo>
                    <a:cubicBezTo>
                      <a:pt x="509" y="763"/>
                      <a:pt x="293" y="763"/>
                      <a:pt x="78" y="763"/>
                    </a:cubicBezTo>
                    <a:cubicBezTo>
                      <a:pt x="186" y="550"/>
                      <a:pt x="293" y="336"/>
                      <a:pt x="401" y="122"/>
                    </a:cubicBezTo>
                    <a:cubicBezTo>
                      <a:pt x="509" y="336"/>
                      <a:pt x="616" y="550"/>
                      <a:pt x="724" y="7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70" name="Freeform: Shape 669"/>
              <p:cNvSpPr/>
              <p:nvPr/>
            </p:nvSpPr>
            <p:spPr>
              <a:xfrm>
                <a:off x="2005200" y="2695680"/>
                <a:ext cx="294840" cy="307800"/>
              </a:xfrm>
              <a:custGeom>
                <a:avLst/>
                <a:gdLst/>
                <a:ahLst/>
                <a:cxnLst/>
                <a:rect l="0" t="0" r="r" b="b"/>
                <a:pathLst>
                  <a:path w="819" h="855">
                    <a:moveTo>
                      <a:pt x="819" y="831"/>
                    </a:moveTo>
                    <a:cubicBezTo>
                      <a:pt x="819" y="818"/>
                      <a:pt x="809" y="818"/>
                      <a:pt x="792" y="818"/>
                    </a:cubicBezTo>
                    <a:cubicBezTo>
                      <a:pt x="717" y="818"/>
                      <a:pt x="717" y="807"/>
                      <a:pt x="714" y="773"/>
                    </a:cubicBezTo>
                    <a:cubicBezTo>
                      <a:pt x="690" y="526"/>
                      <a:pt x="666" y="278"/>
                      <a:pt x="642" y="31"/>
                    </a:cubicBezTo>
                    <a:cubicBezTo>
                      <a:pt x="639" y="7"/>
                      <a:pt x="639" y="0"/>
                      <a:pt x="619" y="0"/>
                    </a:cubicBezTo>
                    <a:cubicBezTo>
                      <a:pt x="602" y="0"/>
                      <a:pt x="595" y="10"/>
                      <a:pt x="588" y="20"/>
                    </a:cubicBezTo>
                    <a:cubicBezTo>
                      <a:pt x="450" y="252"/>
                      <a:pt x="312" y="484"/>
                      <a:pt x="173" y="716"/>
                    </a:cubicBezTo>
                    <a:cubicBezTo>
                      <a:pt x="126" y="797"/>
                      <a:pt x="78" y="814"/>
                      <a:pt x="27" y="818"/>
                    </a:cubicBezTo>
                    <a:cubicBezTo>
                      <a:pt x="10" y="818"/>
                      <a:pt x="0" y="818"/>
                      <a:pt x="0" y="841"/>
                    </a:cubicBezTo>
                    <a:cubicBezTo>
                      <a:pt x="0" y="848"/>
                      <a:pt x="7" y="855"/>
                      <a:pt x="17" y="855"/>
                    </a:cubicBezTo>
                    <a:cubicBezTo>
                      <a:pt x="48" y="855"/>
                      <a:pt x="85" y="851"/>
                      <a:pt x="119" y="851"/>
                    </a:cubicBezTo>
                    <a:cubicBezTo>
                      <a:pt x="160" y="851"/>
                      <a:pt x="201" y="855"/>
                      <a:pt x="238" y="855"/>
                    </a:cubicBezTo>
                    <a:cubicBezTo>
                      <a:pt x="245" y="855"/>
                      <a:pt x="262" y="855"/>
                      <a:pt x="262" y="831"/>
                    </a:cubicBezTo>
                    <a:cubicBezTo>
                      <a:pt x="262" y="818"/>
                      <a:pt x="252" y="818"/>
                      <a:pt x="241" y="818"/>
                    </a:cubicBezTo>
                    <a:cubicBezTo>
                      <a:pt x="214" y="814"/>
                      <a:pt x="187" y="804"/>
                      <a:pt x="187" y="777"/>
                    </a:cubicBezTo>
                    <a:cubicBezTo>
                      <a:pt x="187" y="760"/>
                      <a:pt x="194" y="750"/>
                      <a:pt x="204" y="733"/>
                    </a:cubicBezTo>
                    <a:cubicBezTo>
                      <a:pt x="211" y="716"/>
                      <a:pt x="211" y="716"/>
                      <a:pt x="292" y="580"/>
                    </a:cubicBezTo>
                    <a:cubicBezTo>
                      <a:pt x="393" y="580"/>
                      <a:pt x="494" y="580"/>
                      <a:pt x="595" y="580"/>
                    </a:cubicBezTo>
                    <a:cubicBezTo>
                      <a:pt x="595" y="604"/>
                      <a:pt x="612" y="767"/>
                      <a:pt x="612" y="777"/>
                    </a:cubicBezTo>
                    <a:cubicBezTo>
                      <a:pt x="612" y="814"/>
                      <a:pt x="551" y="818"/>
                      <a:pt x="527" y="818"/>
                    </a:cubicBezTo>
                    <a:cubicBezTo>
                      <a:pt x="510" y="818"/>
                      <a:pt x="496" y="818"/>
                      <a:pt x="496" y="841"/>
                    </a:cubicBezTo>
                    <a:cubicBezTo>
                      <a:pt x="496" y="855"/>
                      <a:pt x="508" y="850"/>
                      <a:pt x="513" y="855"/>
                    </a:cubicBezTo>
                    <a:cubicBezTo>
                      <a:pt x="564" y="855"/>
                      <a:pt x="615" y="851"/>
                      <a:pt x="663" y="851"/>
                    </a:cubicBezTo>
                    <a:cubicBezTo>
                      <a:pt x="693" y="851"/>
                      <a:pt x="768" y="855"/>
                      <a:pt x="799" y="855"/>
                    </a:cubicBezTo>
                    <a:cubicBezTo>
                      <a:pt x="806" y="855"/>
                      <a:pt x="819" y="855"/>
                      <a:pt x="819" y="831"/>
                    </a:cubicBezTo>
                    <a:moveTo>
                      <a:pt x="588" y="543"/>
                    </a:moveTo>
                    <a:cubicBezTo>
                      <a:pt x="497" y="543"/>
                      <a:pt x="407" y="543"/>
                      <a:pt x="316" y="543"/>
                    </a:cubicBezTo>
                    <a:cubicBezTo>
                      <a:pt x="394" y="412"/>
                      <a:pt x="472" y="280"/>
                      <a:pt x="551" y="149"/>
                    </a:cubicBezTo>
                    <a:cubicBezTo>
                      <a:pt x="563" y="280"/>
                      <a:pt x="576" y="412"/>
                      <a:pt x="588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71" name="Freeform: Shape 670"/>
              <p:cNvSpPr/>
              <p:nvPr/>
            </p:nvSpPr>
            <p:spPr>
              <a:xfrm>
                <a:off x="2329560" y="2711520"/>
                <a:ext cx="304920" cy="291960"/>
              </a:xfrm>
              <a:custGeom>
                <a:avLst/>
                <a:gdLst/>
                <a:ahLst/>
                <a:cxnLst/>
                <a:rect l="0" t="0" r="r" b="b"/>
                <a:pathLst>
                  <a:path w="847" h="811">
                    <a:moveTo>
                      <a:pt x="846" y="34"/>
                    </a:moveTo>
                    <a:cubicBezTo>
                      <a:pt x="850" y="0"/>
                      <a:pt x="846" y="0"/>
                      <a:pt x="816" y="0"/>
                    </a:cubicBezTo>
                    <a:cubicBezTo>
                      <a:pt x="621" y="0"/>
                      <a:pt x="426" y="0"/>
                      <a:pt x="231" y="0"/>
                    </a:cubicBezTo>
                    <a:cubicBezTo>
                      <a:pt x="207" y="0"/>
                      <a:pt x="194" y="0"/>
                      <a:pt x="194" y="24"/>
                    </a:cubicBezTo>
                    <a:cubicBezTo>
                      <a:pt x="194" y="37"/>
                      <a:pt x="204" y="37"/>
                      <a:pt x="228" y="37"/>
                    </a:cubicBezTo>
                    <a:cubicBezTo>
                      <a:pt x="272" y="37"/>
                      <a:pt x="306" y="37"/>
                      <a:pt x="306" y="58"/>
                    </a:cubicBezTo>
                    <a:cubicBezTo>
                      <a:pt x="306" y="64"/>
                      <a:pt x="306" y="64"/>
                      <a:pt x="299" y="88"/>
                    </a:cubicBezTo>
                    <a:cubicBezTo>
                      <a:pt x="247" y="297"/>
                      <a:pt x="195" y="507"/>
                      <a:pt x="143" y="716"/>
                    </a:cubicBezTo>
                    <a:cubicBezTo>
                      <a:pt x="129" y="763"/>
                      <a:pt x="126" y="773"/>
                      <a:pt x="34" y="773"/>
                    </a:cubicBezTo>
                    <a:cubicBezTo>
                      <a:pt x="14" y="773"/>
                      <a:pt x="0" y="773"/>
                      <a:pt x="0" y="797"/>
                    </a:cubicBezTo>
                    <a:cubicBezTo>
                      <a:pt x="0" y="811"/>
                      <a:pt x="14" y="811"/>
                      <a:pt x="17" y="811"/>
                    </a:cubicBezTo>
                    <a:cubicBezTo>
                      <a:pt x="70" y="810"/>
                      <a:pt x="123" y="808"/>
                      <a:pt x="177" y="807"/>
                    </a:cubicBezTo>
                    <a:cubicBezTo>
                      <a:pt x="236" y="808"/>
                      <a:pt x="295" y="810"/>
                      <a:pt x="354" y="811"/>
                    </a:cubicBezTo>
                    <a:cubicBezTo>
                      <a:pt x="364" y="811"/>
                      <a:pt x="377" y="811"/>
                      <a:pt x="377" y="787"/>
                    </a:cubicBezTo>
                    <a:cubicBezTo>
                      <a:pt x="377" y="777"/>
                      <a:pt x="373" y="778"/>
                      <a:pt x="370" y="773"/>
                    </a:cubicBezTo>
                    <a:cubicBezTo>
                      <a:pt x="367" y="773"/>
                      <a:pt x="364" y="773"/>
                      <a:pt x="337" y="773"/>
                    </a:cubicBezTo>
                    <a:cubicBezTo>
                      <a:pt x="313" y="773"/>
                      <a:pt x="306" y="773"/>
                      <a:pt x="275" y="770"/>
                    </a:cubicBezTo>
                    <a:cubicBezTo>
                      <a:pt x="241" y="767"/>
                      <a:pt x="238" y="763"/>
                      <a:pt x="238" y="746"/>
                    </a:cubicBezTo>
                    <a:cubicBezTo>
                      <a:pt x="239" y="737"/>
                      <a:pt x="238" y="736"/>
                      <a:pt x="241" y="719"/>
                    </a:cubicBezTo>
                    <a:cubicBezTo>
                      <a:pt x="266" y="621"/>
                      <a:pt x="291" y="522"/>
                      <a:pt x="316" y="424"/>
                    </a:cubicBezTo>
                    <a:cubicBezTo>
                      <a:pt x="355" y="424"/>
                      <a:pt x="393" y="424"/>
                      <a:pt x="432" y="424"/>
                    </a:cubicBezTo>
                    <a:cubicBezTo>
                      <a:pt x="520" y="424"/>
                      <a:pt x="530" y="441"/>
                      <a:pt x="530" y="475"/>
                    </a:cubicBezTo>
                    <a:cubicBezTo>
                      <a:pt x="530" y="485"/>
                      <a:pt x="530" y="499"/>
                      <a:pt x="523" y="536"/>
                    </a:cubicBezTo>
                    <a:cubicBezTo>
                      <a:pt x="520" y="539"/>
                      <a:pt x="521" y="545"/>
                      <a:pt x="520" y="550"/>
                    </a:cubicBezTo>
                    <a:cubicBezTo>
                      <a:pt x="520" y="556"/>
                      <a:pt x="527" y="563"/>
                      <a:pt x="534" y="563"/>
                    </a:cubicBezTo>
                    <a:cubicBezTo>
                      <a:pt x="544" y="563"/>
                      <a:pt x="544" y="560"/>
                      <a:pt x="551" y="536"/>
                    </a:cubicBezTo>
                    <a:cubicBezTo>
                      <a:pt x="573" y="450"/>
                      <a:pt x="596" y="364"/>
                      <a:pt x="619" y="278"/>
                    </a:cubicBezTo>
                    <a:cubicBezTo>
                      <a:pt x="622" y="265"/>
                      <a:pt x="622" y="265"/>
                      <a:pt x="622" y="261"/>
                    </a:cubicBezTo>
                    <a:cubicBezTo>
                      <a:pt x="616" y="257"/>
                      <a:pt x="617" y="248"/>
                      <a:pt x="605" y="248"/>
                    </a:cubicBezTo>
                    <a:cubicBezTo>
                      <a:pt x="593" y="248"/>
                      <a:pt x="591" y="251"/>
                      <a:pt x="588" y="271"/>
                    </a:cubicBezTo>
                    <a:cubicBezTo>
                      <a:pt x="564" y="363"/>
                      <a:pt x="537" y="387"/>
                      <a:pt x="435" y="387"/>
                    </a:cubicBezTo>
                    <a:cubicBezTo>
                      <a:pt x="399" y="387"/>
                      <a:pt x="363" y="387"/>
                      <a:pt x="326" y="387"/>
                    </a:cubicBezTo>
                    <a:cubicBezTo>
                      <a:pt x="351" y="286"/>
                      <a:pt x="376" y="185"/>
                      <a:pt x="401" y="85"/>
                    </a:cubicBezTo>
                    <a:cubicBezTo>
                      <a:pt x="411" y="41"/>
                      <a:pt x="415" y="37"/>
                      <a:pt x="466" y="37"/>
                    </a:cubicBezTo>
                    <a:cubicBezTo>
                      <a:pt x="519" y="37"/>
                      <a:pt x="572" y="37"/>
                      <a:pt x="625" y="37"/>
                    </a:cubicBezTo>
                    <a:cubicBezTo>
                      <a:pt x="772" y="37"/>
                      <a:pt x="799" y="78"/>
                      <a:pt x="799" y="170"/>
                    </a:cubicBezTo>
                    <a:cubicBezTo>
                      <a:pt x="799" y="197"/>
                      <a:pt x="799" y="200"/>
                      <a:pt x="795" y="234"/>
                    </a:cubicBezTo>
                    <a:cubicBezTo>
                      <a:pt x="792" y="248"/>
                      <a:pt x="792" y="251"/>
                      <a:pt x="792" y="254"/>
                    </a:cubicBezTo>
                    <a:cubicBezTo>
                      <a:pt x="792" y="261"/>
                      <a:pt x="795" y="268"/>
                      <a:pt x="806" y="268"/>
                    </a:cubicBezTo>
                    <a:cubicBezTo>
                      <a:pt x="819" y="268"/>
                      <a:pt x="823" y="261"/>
                      <a:pt x="823" y="237"/>
                    </a:cubicBezTo>
                    <a:cubicBezTo>
                      <a:pt x="831" y="170"/>
                      <a:pt x="838" y="102"/>
                      <a:pt x="84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72" name="Freeform: Shape 671"/>
              <p:cNvSpPr/>
              <p:nvPr/>
            </p:nvSpPr>
            <p:spPr>
              <a:xfrm>
                <a:off x="2664720" y="2710440"/>
                <a:ext cx="430560" cy="293040"/>
              </a:xfrm>
              <a:custGeom>
                <a:avLst/>
                <a:gdLst/>
                <a:ahLst/>
                <a:cxnLst/>
                <a:rect l="0" t="0" r="r" b="b"/>
                <a:pathLst>
                  <a:path w="1196" h="814">
                    <a:moveTo>
                      <a:pt x="1196" y="14"/>
                    </a:moveTo>
                    <a:cubicBezTo>
                      <a:pt x="1196" y="0"/>
                      <a:pt x="1186" y="0"/>
                      <a:pt x="1166" y="0"/>
                    </a:cubicBezTo>
                    <a:cubicBezTo>
                      <a:pt x="1114" y="0"/>
                      <a:pt x="1062" y="0"/>
                      <a:pt x="1010" y="0"/>
                    </a:cubicBezTo>
                    <a:cubicBezTo>
                      <a:pt x="976" y="0"/>
                      <a:pt x="976" y="0"/>
                      <a:pt x="962" y="24"/>
                    </a:cubicBezTo>
                    <a:cubicBezTo>
                      <a:pt x="817" y="250"/>
                      <a:pt x="672" y="476"/>
                      <a:pt x="527" y="702"/>
                    </a:cubicBezTo>
                    <a:cubicBezTo>
                      <a:pt x="495" y="477"/>
                      <a:pt x="463" y="252"/>
                      <a:pt x="432" y="27"/>
                    </a:cubicBezTo>
                    <a:cubicBezTo>
                      <a:pt x="428" y="0"/>
                      <a:pt x="425" y="0"/>
                      <a:pt x="394" y="0"/>
                    </a:cubicBezTo>
                    <a:cubicBezTo>
                      <a:pt x="340" y="0"/>
                      <a:pt x="286" y="0"/>
                      <a:pt x="231" y="0"/>
                    </a:cubicBezTo>
                    <a:cubicBezTo>
                      <a:pt x="207" y="0"/>
                      <a:pt x="197" y="0"/>
                      <a:pt x="197" y="24"/>
                    </a:cubicBezTo>
                    <a:cubicBezTo>
                      <a:pt x="197" y="37"/>
                      <a:pt x="207" y="37"/>
                      <a:pt x="231" y="37"/>
                    </a:cubicBezTo>
                    <a:cubicBezTo>
                      <a:pt x="245" y="37"/>
                      <a:pt x="269" y="37"/>
                      <a:pt x="282" y="41"/>
                    </a:cubicBezTo>
                    <a:cubicBezTo>
                      <a:pt x="299" y="41"/>
                      <a:pt x="309" y="44"/>
                      <a:pt x="309" y="58"/>
                    </a:cubicBezTo>
                    <a:cubicBezTo>
                      <a:pt x="309" y="64"/>
                      <a:pt x="306" y="68"/>
                      <a:pt x="303" y="81"/>
                    </a:cubicBezTo>
                    <a:cubicBezTo>
                      <a:pt x="253" y="284"/>
                      <a:pt x="203" y="486"/>
                      <a:pt x="153" y="689"/>
                    </a:cubicBezTo>
                    <a:cubicBezTo>
                      <a:pt x="139" y="736"/>
                      <a:pt x="119" y="773"/>
                      <a:pt x="24" y="777"/>
                    </a:cubicBezTo>
                    <a:cubicBezTo>
                      <a:pt x="17" y="777"/>
                      <a:pt x="0" y="777"/>
                      <a:pt x="0" y="801"/>
                    </a:cubicBezTo>
                    <a:cubicBezTo>
                      <a:pt x="0" y="811"/>
                      <a:pt x="7" y="814"/>
                      <a:pt x="17" y="814"/>
                    </a:cubicBezTo>
                    <a:cubicBezTo>
                      <a:pt x="54" y="814"/>
                      <a:pt x="99" y="811"/>
                      <a:pt x="136" y="811"/>
                    </a:cubicBezTo>
                    <a:cubicBezTo>
                      <a:pt x="177" y="811"/>
                      <a:pt x="221" y="814"/>
                      <a:pt x="262" y="814"/>
                    </a:cubicBezTo>
                    <a:cubicBezTo>
                      <a:pt x="265" y="814"/>
                      <a:pt x="282" y="814"/>
                      <a:pt x="282" y="790"/>
                    </a:cubicBezTo>
                    <a:cubicBezTo>
                      <a:pt x="282" y="777"/>
                      <a:pt x="269" y="777"/>
                      <a:pt x="262" y="777"/>
                    </a:cubicBezTo>
                    <a:cubicBezTo>
                      <a:pt x="194" y="777"/>
                      <a:pt x="180" y="750"/>
                      <a:pt x="180" y="723"/>
                    </a:cubicBezTo>
                    <a:cubicBezTo>
                      <a:pt x="180" y="716"/>
                      <a:pt x="180" y="709"/>
                      <a:pt x="184" y="695"/>
                    </a:cubicBezTo>
                    <a:cubicBezTo>
                      <a:pt x="238" y="479"/>
                      <a:pt x="292" y="263"/>
                      <a:pt x="347" y="47"/>
                    </a:cubicBezTo>
                    <a:cubicBezTo>
                      <a:pt x="381" y="294"/>
                      <a:pt x="415" y="540"/>
                      <a:pt x="449" y="787"/>
                    </a:cubicBezTo>
                    <a:cubicBezTo>
                      <a:pt x="452" y="801"/>
                      <a:pt x="452" y="814"/>
                      <a:pt x="469" y="814"/>
                    </a:cubicBezTo>
                    <a:cubicBezTo>
                      <a:pt x="483" y="814"/>
                      <a:pt x="489" y="801"/>
                      <a:pt x="493" y="790"/>
                    </a:cubicBezTo>
                    <a:cubicBezTo>
                      <a:pt x="654" y="539"/>
                      <a:pt x="815" y="288"/>
                      <a:pt x="976" y="37"/>
                    </a:cubicBezTo>
                    <a:cubicBezTo>
                      <a:pt x="977" y="37"/>
                      <a:pt x="978" y="37"/>
                      <a:pt x="979" y="37"/>
                    </a:cubicBezTo>
                    <a:cubicBezTo>
                      <a:pt x="921" y="265"/>
                      <a:pt x="863" y="492"/>
                      <a:pt x="806" y="719"/>
                    </a:cubicBezTo>
                    <a:cubicBezTo>
                      <a:pt x="795" y="767"/>
                      <a:pt x="792" y="777"/>
                      <a:pt x="700" y="777"/>
                    </a:cubicBezTo>
                    <a:cubicBezTo>
                      <a:pt x="680" y="777"/>
                      <a:pt x="666" y="777"/>
                      <a:pt x="666" y="801"/>
                    </a:cubicBezTo>
                    <a:cubicBezTo>
                      <a:pt x="666" y="814"/>
                      <a:pt x="680" y="814"/>
                      <a:pt x="683" y="814"/>
                    </a:cubicBezTo>
                    <a:cubicBezTo>
                      <a:pt x="733" y="813"/>
                      <a:pt x="783" y="812"/>
                      <a:pt x="833" y="811"/>
                    </a:cubicBezTo>
                    <a:cubicBezTo>
                      <a:pt x="880" y="811"/>
                      <a:pt x="931" y="814"/>
                      <a:pt x="979" y="814"/>
                    </a:cubicBezTo>
                    <a:cubicBezTo>
                      <a:pt x="989" y="814"/>
                      <a:pt x="1003" y="814"/>
                      <a:pt x="1003" y="790"/>
                    </a:cubicBezTo>
                    <a:cubicBezTo>
                      <a:pt x="1003" y="777"/>
                      <a:pt x="993" y="777"/>
                      <a:pt x="969" y="777"/>
                    </a:cubicBezTo>
                    <a:cubicBezTo>
                      <a:pt x="925" y="777"/>
                      <a:pt x="891" y="777"/>
                      <a:pt x="891" y="756"/>
                    </a:cubicBezTo>
                    <a:cubicBezTo>
                      <a:pt x="891" y="750"/>
                      <a:pt x="891" y="746"/>
                      <a:pt x="897" y="726"/>
                    </a:cubicBezTo>
                    <a:cubicBezTo>
                      <a:pt x="951" y="514"/>
                      <a:pt x="1004" y="303"/>
                      <a:pt x="1057" y="92"/>
                    </a:cubicBezTo>
                    <a:cubicBezTo>
                      <a:pt x="1067" y="47"/>
                      <a:pt x="1071" y="37"/>
                      <a:pt x="1159" y="37"/>
                    </a:cubicBezTo>
                    <a:cubicBezTo>
                      <a:pt x="1186" y="37"/>
                      <a:pt x="1196" y="37"/>
                      <a:pt x="1196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73" name="Freeform: Shape 672"/>
              <p:cNvSpPr/>
              <p:nvPr/>
            </p:nvSpPr>
            <p:spPr>
              <a:xfrm>
                <a:off x="3252240" y="2845800"/>
                <a:ext cx="284040" cy="100080"/>
              </a:xfrm>
              <a:custGeom>
                <a:avLst/>
                <a:gdLst/>
                <a:ahLst/>
                <a:cxnLst/>
                <a:rect l="0" t="0" r="r" b="b"/>
                <a:pathLst>
                  <a:path w="789" h="278">
                    <a:moveTo>
                      <a:pt x="789" y="265"/>
                    </a:moveTo>
                    <a:cubicBezTo>
                      <a:pt x="782" y="126"/>
                      <a:pt x="748" y="44"/>
                      <a:pt x="646" y="10"/>
                    </a:cubicBezTo>
                    <a:cubicBezTo>
                      <a:pt x="629" y="7"/>
                      <a:pt x="608" y="3"/>
                      <a:pt x="591" y="3"/>
                    </a:cubicBezTo>
                    <a:cubicBezTo>
                      <a:pt x="513" y="3"/>
                      <a:pt x="435" y="58"/>
                      <a:pt x="374" y="115"/>
                    </a:cubicBezTo>
                    <a:cubicBezTo>
                      <a:pt x="320" y="163"/>
                      <a:pt x="262" y="214"/>
                      <a:pt x="197" y="214"/>
                    </a:cubicBezTo>
                    <a:cubicBezTo>
                      <a:pt x="187" y="214"/>
                      <a:pt x="173" y="210"/>
                      <a:pt x="160" y="207"/>
                    </a:cubicBezTo>
                    <a:cubicBezTo>
                      <a:pt x="78" y="180"/>
                      <a:pt x="31" y="126"/>
                      <a:pt x="27" y="14"/>
                    </a:cubicBezTo>
                    <a:cubicBezTo>
                      <a:pt x="27" y="7"/>
                      <a:pt x="20" y="0"/>
                      <a:pt x="14" y="0"/>
                    </a:cubicBezTo>
                    <a:cubicBezTo>
                      <a:pt x="3" y="0"/>
                      <a:pt x="0" y="7"/>
                      <a:pt x="0" y="14"/>
                    </a:cubicBezTo>
                    <a:cubicBezTo>
                      <a:pt x="3" y="153"/>
                      <a:pt x="37" y="234"/>
                      <a:pt x="143" y="268"/>
                    </a:cubicBezTo>
                    <a:cubicBezTo>
                      <a:pt x="160" y="271"/>
                      <a:pt x="177" y="275"/>
                      <a:pt x="194" y="275"/>
                    </a:cubicBezTo>
                    <a:cubicBezTo>
                      <a:pt x="272" y="275"/>
                      <a:pt x="350" y="220"/>
                      <a:pt x="415" y="163"/>
                    </a:cubicBezTo>
                    <a:cubicBezTo>
                      <a:pt x="466" y="115"/>
                      <a:pt x="523" y="64"/>
                      <a:pt x="588" y="64"/>
                    </a:cubicBezTo>
                    <a:cubicBezTo>
                      <a:pt x="602" y="64"/>
                      <a:pt x="615" y="68"/>
                      <a:pt x="625" y="71"/>
                    </a:cubicBezTo>
                    <a:cubicBezTo>
                      <a:pt x="710" y="98"/>
                      <a:pt x="755" y="153"/>
                      <a:pt x="758" y="265"/>
                    </a:cubicBezTo>
                    <a:cubicBezTo>
                      <a:pt x="758" y="271"/>
                      <a:pt x="765" y="278"/>
                      <a:pt x="775" y="278"/>
                    </a:cubicBezTo>
                    <a:cubicBezTo>
                      <a:pt x="782" y="278"/>
                      <a:pt x="789" y="271"/>
                      <a:pt x="789" y="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74" name="Freeform: Shape 673"/>
              <p:cNvSpPr/>
              <p:nvPr/>
            </p:nvSpPr>
            <p:spPr>
              <a:xfrm>
                <a:off x="3700080" y="2695680"/>
                <a:ext cx="316800" cy="307800"/>
              </a:xfrm>
              <a:custGeom>
                <a:avLst/>
                <a:gdLst/>
                <a:ahLst/>
                <a:cxnLst/>
                <a:rect l="0" t="0" r="r" b="b"/>
                <a:pathLst>
                  <a:path w="880" h="855">
                    <a:moveTo>
                      <a:pt x="880" y="845"/>
                    </a:moveTo>
                    <a:cubicBezTo>
                      <a:pt x="878" y="840"/>
                      <a:pt x="880" y="841"/>
                      <a:pt x="874" y="831"/>
                    </a:cubicBezTo>
                    <a:cubicBezTo>
                      <a:pt x="739" y="562"/>
                      <a:pt x="604" y="293"/>
                      <a:pt x="469" y="24"/>
                    </a:cubicBezTo>
                    <a:cubicBezTo>
                      <a:pt x="462" y="7"/>
                      <a:pt x="459" y="0"/>
                      <a:pt x="438" y="0"/>
                    </a:cubicBezTo>
                    <a:cubicBezTo>
                      <a:pt x="418" y="0"/>
                      <a:pt x="418" y="7"/>
                      <a:pt x="408" y="24"/>
                    </a:cubicBezTo>
                    <a:cubicBezTo>
                      <a:pt x="273" y="293"/>
                      <a:pt x="138" y="562"/>
                      <a:pt x="3" y="831"/>
                    </a:cubicBezTo>
                    <a:cubicBezTo>
                      <a:pt x="0" y="841"/>
                      <a:pt x="1" y="840"/>
                      <a:pt x="0" y="845"/>
                    </a:cubicBezTo>
                    <a:cubicBezTo>
                      <a:pt x="0" y="855"/>
                      <a:pt x="7" y="855"/>
                      <a:pt x="24" y="855"/>
                    </a:cubicBezTo>
                    <a:cubicBezTo>
                      <a:pt x="300" y="855"/>
                      <a:pt x="577" y="855"/>
                      <a:pt x="853" y="855"/>
                    </a:cubicBezTo>
                    <a:cubicBezTo>
                      <a:pt x="874" y="855"/>
                      <a:pt x="880" y="855"/>
                      <a:pt x="880" y="845"/>
                    </a:cubicBezTo>
                    <a:moveTo>
                      <a:pt x="724" y="763"/>
                    </a:moveTo>
                    <a:cubicBezTo>
                      <a:pt x="509" y="763"/>
                      <a:pt x="293" y="763"/>
                      <a:pt x="78" y="763"/>
                    </a:cubicBezTo>
                    <a:cubicBezTo>
                      <a:pt x="186" y="550"/>
                      <a:pt x="293" y="336"/>
                      <a:pt x="401" y="122"/>
                    </a:cubicBezTo>
                    <a:cubicBezTo>
                      <a:pt x="509" y="336"/>
                      <a:pt x="616" y="550"/>
                      <a:pt x="724" y="7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75" name="Freeform: Shape 674"/>
              <p:cNvSpPr/>
              <p:nvPr/>
            </p:nvSpPr>
            <p:spPr>
              <a:xfrm>
                <a:off x="4052520" y="2695680"/>
                <a:ext cx="294840" cy="307800"/>
              </a:xfrm>
              <a:custGeom>
                <a:avLst/>
                <a:gdLst/>
                <a:ahLst/>
                <a:cxnLst/>
                <a:rect l="0" t="0" r="r" b="b"/>
                <a:pathLst>
                  <a:path w="819" h="855">
                    <a:moveTo>
                      <a:pt x="819" y="831"/>
                    </a:moveTo>
                    <a:cubicBezTo>
                      <a:pt x="819" y="818"/>
                      <a:pt x="809" y="818"/>
                      <a:pt x="792" y="818"/>
                    </a:cubicBezTo>
                    <a:cubicBezTo>
                      <a:pt x="717" y="818"/>
                      <a:pt x="717" y="807"/>
                      <a:pt x="714" y="773"/>
                    </a:cubicBezTo>
                    <a:cubicBezTo>
                      <a:pt x="690" y="526"/>
                      <a:pt x="666" y="278"/>
                      <a:pt x="642" y="31"/>
                    </a:cubicBezTo>
                    <a:cubicBezTo>
                      <a:pt x="639" y="7"/>
                      <a:pt x="639" y="0"/>
                      <a:pt x="619" y="0"/>
                    </a:cubicBezTo>
                    <a:cubicBezTo>
                      <a:pt x="602" y="0"/>
                      <a:pt x="595" y="10"/>
                      <a:pt x="588" y="20"/>
                    </a:cubicBezTo>
                    <a:cubicBezTo>
                      <a:pt x="450" y="252"/>
                      <a:pt x="312" y="484"/>
                      <a:pt x="173" y="716"/>
                    </a:cubicBezTo>
                    <a:cubicBezTo>
                      <a:pt x="126" y="797"/>
                      <a:pt x="78" y="814"/>
                      <a:pt x="24" y="818"/>
                    </a:cubicBezTo>
                    <a:cubicBezTo>
                      <a:pt x="10" y="818"/>
                      <a:pt x="0" y="818"/>
                      <a:pt x="0" y="841"/>
                    </a:cubicBezTo>
                    <a:cubicBezTo>
                      <a:pt x="0" y="848"/>
                      <a:pt x="7" y="855"/>
                      <a:pt x="17" y="855"/>
                    </a:cubicBezTo>
                    <a:cubicBezTo>
                      <a:pt x="48" y="855"/>
                      <a:pt x="85" y="851"/>
                      <a:pt x="119" y="851"/>
                    </a:cubicBezTo>
                    <a:cubicBezTo>
                      <a:pt x="160" y="851"/>
                      <a:pt x="201" y="855"/>
                      <a:pt x="238" y="855"/>
                    </a:cubicBezTo>
                    <a:cubicBezTo>
                      <a:pt x="245" y="855"/>
                      <a:pt x="262" y="855"/>
                      <a:pt x="262" y="831"/>
                    </a:cubicBezTo>
                    <a:cubicBezTo>
                      <a:pt x="262" y="818"/>
                      <a:pt x="252" y="818"/>
                      <a:pt x="241" y="818"/>
                    </a:cubicBezTo>
                    <a:cubicBezTo>
                      <a:pt x="214" y="814"/>
                      <a:pt x="187" y="804"/>
                      <a:pt x="187" y="777"/>
                    </a:cubicBezTo>
                    <a:cubicBezTo>
                      <a:pt x="187" y="760"/>
                      <a:pt x="194" y="750"/>
                      <a:pt x="204" y="733"/>
                    </a:cubicBezTo>
                    <a:cubicBezTo>
                      <a:pt x="211" y="716"/>
                      <a:pt x="211" y="716"/>
                      <a:pt x="292" y="580"/>
                    </a:cubicBezTo>
                    <a:cubicBezTo>
                      <a:pt x="392" y="580"/>
                      <a:pt x="492" y="580"/>
                      <a:pt x="591" y="580"/>
                    </a:cubicBezTo>
                    <a:cubicBezTo>
                      <a:pt x="595" y="604"/>
                      <a:pt x="612" y="767"/>
                      <a:pt x="612" y="777"/>
                    </a:cubicBezTo>
                    <a:cubicBezTo>
                      <a:pt x="612" y="814"/>
                      <a:pt x="551" y="818"/>
                      <a:pt x="527" y="818"/>
                    </a:cubicBezTo>
                    <a:cubicBezTo>
                      <a:pt x="510" y="818"/>
                      <a:pt x="496" y="818"/>
                      <a:pt x="496" y="841"/>
                    </a:cubicBezTo>
                    <a:cubicBezTo>
                      <a:pt x="496" y="855"/>
                      <a:pt x="508" y="850"/>
                      <a:pt x="513" y="855"/>
                    </a:cubicBezTo>
                    <a:cubicBezTo>
                      <a:pt x="564" y="855"/>
                      <a:pt x="615" y="851"/>
                      <a:pt x="663" y="851"/>
                    </a:cubicBezTo>
                    <a:cubicBezTo>
                      <a:pt x="693" y="851"/>
                      <a:pt x="768" y="855"/>
                      <a:pt x="799" y="855"/>
                    </a:cubicBezTo>
                    <a:cubicBezTo>
                      <a:pt x="806" y="855"/>
                      <a:pt x="819" y="855"/>
                      <a:pt x="819" y="831"/>
                    </a:cubicBezTo>
                    <a:moveTo>
                      <a:pt x="588" y="543"/>
                    </a:moveTo>
                    <a:cubicBezTo>
                      <a:pt x="497" y="543"/>
                      <a:pt x="407" y="543"/>
                      <a:pt x="316" y="543"/>
                    </a:cubicBezTo>
                    <a:cubicBezTo>
                      <a:pt x="394" y="412"/>
                      <a:pt x="472" y="280"/>
                      <a:pt x="551" y="149"/>
                    </a:cubicBezTo>
                    <a:cubicBezTo>
                      <a:pt x="563" y="280"/>
                      <a:pt x="576" y="412"/>
                      <a:pt x="588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76" name="Freeform: Shape 675"/>
              <p:cNvSpPr/>
              <p:nvPr/>
            </p:nvSpPr>
            <p:spPr>
              <a:xfrm>
                <a:off x="4377960" y="2710440"/>
                <a:ext cx="430560" cy="293040"/>
              </a:xfrm>
              <a:custGeom>
                <a:avLst/>
                <a:gdLst/>
                <a:ahLst/>
                <a:cxnLst/>
                <a:rect l="0" t="0" r="r" b="b"/>
                <a:pathLst>
                  <a:path w="1196" h="814">
                    <a:moveTo>
                      <a:pt x="1196" y="14"/>
                    </a:moveTo>
                    <a:cubicBezTo>
                      <a:pt x="1196" y="0"/>
                      <a:pt x="1186" y="0"/>
                      <a:pt x="1166" y="0"/>
                    </a:cubicBezTo>
                    <a:cubicBezTo>
                      <a:pt x="1113" y="0"/>
                      <a:pt x="1059" y="0"/>
                      <a:pt x="1006" y="0"/>
                    </a:cubicBezTo>
                    <a:cubicBezTo>
                      <a:pt x="976" y="0"/>
                      <a:pt x="976" y="0"/>
                      <a:pt x="962" y="24"/>
                    </a:cubicBezTo>
                    <a:cubicBezTo>
                      <a:pt x="816" y="250"/>
                      <a:pt x="670" y="476"/>
                      <a:pt x="523" y="702"/>
                    </a:cubicBezTo>
                    <a:cubicBezTo>
                      <a:pt x="493" y="477"/>
                      <a:pt x="462" y="252"/>
                      <a:pt x="432" y="27"/>
                    </a:cubicBezTo>
                    <a:cubicBezTo>
                      <a:pt x="428" y="0"/>
                      <a:pt x="425" y="0"/>
                      <a:pt x="394" y="0"/>
                    </a:cubicBezTo>
                    <a:cubicBezTo>
                      <a:pt x="340" y="0"/>
                      <a:pt x="286" y="0"/>
                      <a:pt x="231" y="0"/>
                    </a:cubicBezTo>
                    <a:cubicBezTo>
                      <a:pt x="207" y="0"/>
                      <a:pt x="194" y="0"/>
                      <a:pt x="194" y="24"/>
                    </a:cubicBezTo>
                    <a:cubicBezTo>
                      <a:pt x="194" y="37"/>
                      <a:pt x="207" y="37"/>
                      <a:pt x="231" y="37"/>
                    </a:cubicBezTo>
                    <a:cubicBezTo>
                      <a:pt x="245" y="37"/>
                      <a:pt x="265" y="37"/>
                      <a:pt x="282" y="41"/>
                    </a:cubicBezTo>
                    <a:cubicBezTo>
                      <a:pt x="299" y="41"/>
                      <a:pt x="306" y="44"/>
                      <a:pt x="306" y="58"/>
                    </a:cubicBezTo>
                    <a:cubicBezTo>
                      <a:pt x="306" y="64"/>
                      <a:pt x="306" y="68"/>
                      <a:pt x="303" y="81"/>
                    </a:cubicBezTo>
                    <a:cubicBezTo>
                      <a:pt x="252" y="284"/>
                      <a:pt x="201" y="486"/>
                      <a:pt x="150" y="689"/>
                    </a:cubicBezTo>
                    <a:cubicBezTo>
                      <a:pt x="139" y="736"/>
                      <a:pt x="119" y="773"/>
                      <a:pt x="20" y="777"/>
                    </a:cubicBezTo>
                    <a:cubicBezTo>
                      <a:pt x="17" y="777"/>
                      <a:pt x="0" y="777"/>
                      <a:pt x="0" y="801"/>
                    </a:cubicBezTo>
                    <a:cubicBezTo>
                      <a:pt x="0" y="811"/>
                      <a:pt x="7" y="814"/>
                      <a:pt x="17" y="814"/>
                    </a:cubicBezTo>
                    <a:cubicBezTo>
                      <a:pt x="54" y="814"/>
                      <a:pt x="99" y="811"/>
                      <a:pt x="136" y="811"/>
                    </a:cubicBezTo>
                    <a:cubicBezTo>
                      <a:pt x="177" y="811"/>
                      <a:pt x="221" y="814"/>
                      <a:pt x="258" y="814"/>
                    </a:cubicBezTo>
                    <a:cubicBezTo>
                      <a:pt x="265" y="814"/>
                      <a:pt x="282" y="814"/>
                      <a:pt x="282" y="790"/>
                    </a:cubicBezTo>
                    <a:cubicBezTo>
                      <a:pt x="282" y="777"/>
                      <a:pt x="269" y="777"/>
                      <a:pt x="258" y="777"/>
                    </a:cubicBezTo>
                    <a:cubicBezTo>
                      <a:pt x="190" y="777"/>
                      <a:pt x="177" y="750"/>
                      <a:pt x="177" y="723"/>
                    </a:cubicBezTo>
                    <a:cubicBezTo>
                      <a:pt x="177" y="716"/>
                      <a:pt x="180" y="709"/>
                      <a:pt x="184" y="695"/>
                    </a:cubicBezTo>
                    <a:cubicBezTo>
                      <a:pt x="238" y="479"/>
                      <a:pt x="292" y="263"/>
                      <a:pt x="347" y="47"/>
                    </a:cubicBezTo>
                    <a:cubicBezTo>
                      <a:pt x="381" y="294"/>
                      <a:pt x="415" y="540"/>
                      <a:pt x="449" y="787"/>
                    </a:cubicBezTo>
                    <a:cubicBezTo>
                      <a:pt x="452" y="801"/>
                      <a:pt x="452" y="814"/>
                      <a:pt x="469" y="814"/>
                    </a:cubicBezTo>
                    <a:cubicBezTo>
                      <a:pt x="479" y="814"/>
                      <a:pt x="486" y="801"/>
                      <a:pt x="493" y="790"/>
                    </a:cubicBezTo>
                    <a:cubicBezTo>
                      <a:pt x="654" y="539"/>
                      <a:pt x="815" y="288"/>
                      <a:pt x="976" y="37"/>
                    </a:cubicBezTo>
                    <a:cubicBezTo>
                      <a:pt x="977" y="37"/>
                      <a:pt x="978" y="37"/>
                      <a:pt x="979" y="37"/>
                    </a:cubicBezTo>
                    <a:cubicBezTo>
                      <a:pt x="921" y="265"/>
                      <a:pt x="863" y="492"/>
                      <a:pt x="806" y="719"/>
                    </a:cubicBezTo>
                    <a:cubicBezTo>
                      <a:pt x="795" y="767"/>
                      <a:pt x="792" y="777"/>
                      <a:pt x="697" y="777"/>
                    </a:cubicBezTo>
                    <a:cubicBezTo>
                      <a:pt x="676" y="777"/>
                      <a:pt x="666" y="777"/>
                      <a:pt x="666" y="801"/>
                    </a:cubicBezTo>
                    <a:cubicBezTo>
                      <a:pt x="666" y="814"/>
                      <a:pt x="680" y="814"/>
                      <a:pt x="683" y="814"/>
                    </a:cubicBezTo>
                    <a:cubicBezTo>
                      <a:pt x="732" y="813"/>
                      <a:pt x="781" y="812"/>
                      <a:pt x="829" y="811"/>
                    </a:cubicBezTo>
                    <a:cubicBezTo>
                      <a:pt x="880" y="811"/>
                      <a:pt x="931" y="814"/>
                      <a:pt x="979" y="814"/>
                    </a:cubicBezTo>
                    <a:cubicBezTo>
                      <a:pt x="986" y="814"/>
                      <a:pt x="1003" y="814"/>
                      <a:pt x="1003" y="790"/>
                    </a:cubicBezTo>
                    <a:cubicBezTo>
                      <a:pt x="1003" y="777"/>
                      <a:pt x="993" y="777"/>
                      <a:pt x="969" y="777"/>
                    </a:cubicBezTo>
                    <a:cubicBezTo>
                      <a:pt x="925" y="777"/>
                      <a:pt x="891" y="777"/>
                      <a:pt x="891" y="756"/>
                    </a:cubicBezTo>
                    <a:cubicBezTo>
                      <a:pt x="891" y="750"/>
                      <a:pt x="891" y="746"/>
                      <a:pt x="897" y="726"/>
                    </a:cubicBezTo>
                    <a:cubicBezTo>
                      <a:pt x="951" y="514"/>
                      <a:pt x="1004" y="303"/>
                      <a:pt x="1057" y="92"/>
                    </a:cubicBezTo>
                    <a:cubicBezTo>
                      <a:pt x="1067" y="47"/>
                      <a:pt x="1071" y="37"/>
                      <a:pt x="1159" y="37"/>
                    </a:cubicBezTo>
                    <a:cubicBezTo>
                      <a:pt x="1186" y="37"/>
                      <a:pt x="1196" y="37"/>
                      <a:pt x="1196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77" name="Freeform: Shape 676"/>
              <p:cNvSpPr/>
              <p:nvPr/>
            </p:nvSpPr>
            <p:spPr>
              <a:xfrm>
                <a:off x="4836600" y="2711520"/>
                <a:ext cx="312480" cy="291960"/>
              </a:xfrm>
              <a:custGeom>
                <a:avLst/>
                <a:gdLst/>
                <a:ahLst/>
                <a:cxnLst/>
                <a:rect l="0" t="0" r="r" b="b"/>
                <a:pathLst>
                  <a:path w="868" h="811">
                    <a:moveTo>
                      <a:pt x="867" y="34"/>
                    </a:moveTo>
                    <a:cubicBezTo>
                      <a:pt x="870" y="0"/>
                      <a:pt x="863" y="0"/>
                      <a:pt x="836" y="0"/>
                    </a:cubicBezTo>
                    <a:cubicBezTo>
                      <a:pt x="634" y="0"/>
                      <a:pt x="433" y="0"/>
                      <a:pt x="231" y="0"/>
                    </a:cubicBezTo>
                    <a:cubicBezTo>
                      <a:pt x="207" y="0"/>
                      <a:pt x="197" y="0"/>
                      <a:pt x="197" y="24"/>
                    </a:cubicBezTo>
                    <a:cubicBezTo>
                      <a:pt x="197" y="37"/>
                      <a:pt x="207" y="37"/>
                      <a:pt x="231" y="37"/>
                    </a:cubicBezTo>
                    <a:cubicBezTo>
                      <a:pt x="275" y="37"/>
                      <a:pt x="306" y="37"/>
                      <a:pt x="306" y="58"/>
                    </a:cubicBezTo>
                    <a:cubicBezTo>
                      <a:pt x="306" y="64"/>
                      <a:pt x="306" y="64"/>
                      <a:pt x="303" y="88"/>
                    </a:cubicBezTo>
                    <a:cubicBezTo>
                      <a:pt x="249" y="297"/>
                      <a:pt x="196" y="507"/>
                      <a:pt x="143" y="716"/>
                    </a:cubicBezTo>
                    <a:cubicBezTo>
                      <a:pt x="133" y="763"/>
                      <a:pt x="129" y="773"/>
                      <a:pt x="34" y="773"/>
                    </a:cubicBezTo>
                    <a:cubicBezTo>
                      <a:pt x="14" y="773"/>
                      <a:pt x="0" y="773"/>
                      <a:pt x="0" y="797"/>
                    </a:cubicBezTo>
                    <a:cubicBezTo>
                      <a:pt x="0" y="811"/>
                      <a:pt x="14" y="811"/>
                      <a:pt x="34" y="811"/>
                    </a:cubicBezTo>
                    <a:cubicBezTo>
                      <a:pt x="241" y="811"/>
                      <a:pt x="449" y="811"/>
                      <a:pt x="656" y="811"/>
                    </a:cubicBezTo>
                    <a:cubicBezTo>
                      <a:pt x="683" y="811"/>
                      <a:pt x="683" y="807"/>
                      <a:pt x="693" y="790"/>
                    </a:cubicBezTo>
                    <a:cubicBezTo>
                      <a:pt x="730" y="704"/>
                      <a:pt x="766" y="618"/>
                      <a:pt x="802" y="533"/>
                    </a:cubicBezTo>
                    <a:cubicBezTo>
                      <a:pt x="806" y="526"/>
                      <a:pt x="807" y="521"/>
                      <a:pt x="809" y="516"/>
                    </a:cubicBezTo>
                    <a:cubicBezTo>
                      <a:pt x="803" y="511"/>
                      <a:pt x="809" y="502"/>
                      <a:pt x="792" y="502"/>
                    </a:cubicBezTo>
                    <a:cubicBezTo>
                      <a:pt x="782" y="502"/>
                      <a:pt x="782" y="509"/>
                      <a:pt x="778" y="516"/>
                    </a:cubicBezTo>
                    <a:cubicBezTo>
                      <a:pt x="700" y="692"/>
                      <a:pt x="656" y="773"/>
                      <a:pt x="452" y="773"/>
                    </a:cubicBezTo>
                    <a:cubicBezTo>
                      <a:pt x="394" y="773"/>
                      <a:pt x="337" y="773"/>
                      <a:pt x="279" y="773"/>
                    </a:cubicBezTo>
                    <a:cubicBezTo>
                      <a:pt x="262" y="773"/>
                      <a:pt x="258" y="773"/>
                      <a:pt x="252" y="773"/>
                    </a:cubicBezTo>
                    <a:cubicBezTo>
                      <a:pt x="238" y="770"/>
                      <a:pt x="235" y="770"/>
                      <a:pt x="235" y="760"/>
                    </a:cubicBezTo>
                    <a:cubicBezTo>
                      <a:pt x="235" y="756"/>
                      <a:pt x="235" y="753"/>
                      <a:pt x="241" y="733"/>
                    </a:cubicBezTo>
                    <a:cubicBezTo>
                      <a:pt x="269" y="624"/>
                      <a:pt x="296" y="516"/>
                      <a:pt x="323" y="407"/>
                    </a:cubicBezTo>
                    <a:cubicBezTo>
                      <a:pt x="363" y="407"/>
                      <a:pt x="402" y="407"/>
                      <a:pt x="442" y="407"/>
                    </a:cubicBezTo>
                    <a:cubicBezTo>
                      <a:pt x="544" y="407"/>
                      <a:pt x="544" y="431"/>
                      <a:pt x="544" y="461"/>
                    </a:cubicBezTo>
                    <a:cubicBezTo>
                      <a:pt x="544" y="472"/>
                      <a:pt x="544" y="485"/>
                      <a:pt x="534" y="519"/>
                    </a:cubicBezTo>
                    <a:cubicBezTo>
                      <a:pt x="530" y="526"/>
                      <a:pt x="530" y="529"/>
                      <a:pt x="530" y="533"/>
                    </a:cubicBezTo>
                    <a:cubicBezTo>
                      <a:pt x="530" y="539"/>
                      <a:pt x="537" y="546"/>
                      <a:pt x="547" y="546"/>
                    </a:cubicBezTo>
                    <a:cubicBezTo>
                      <a:pt x="554" y="546"/>
                      <a:pt x="561" y="539"/>
                      <a:pt x="564" y="522"/>
                    </a:cubicBezTo>
                    <a:cubicBezTo>
                      <a:pt x="587" y="430"/>
                      <a:pt x="610" y="337"/>
                      <a:pt x="632" y="244"/>
                    </a:cubicBezTo>
                    <a:cubicBezTo>
                      <a:pt x="632" y="237"/>
                      <a:pt x="625" y="231"/>
                      <a:pt x="619" y="231"/>
                    </a:cubicBezTo>
                    <a:cubicBezTo>
                      <a:pt x="608" y="231"/>
                      <a:pt x="605" y="237"/>
                      <a:pt x="602" y="251"/>
                    </a:cubicBezTo>
                    <a:cubicBezTo>
                      <a:pt x="574" y="343"/>
                      <a:pt x="554" y="370"/>
                      <a:pt x="445" y="370"/>
                    </a:cubicBezTo>
                    <a:cubicBezTo>
                      <a:pt x="408" y="370"/>
                      <a:pt x="370" y="370"/>
                      <a:pt x="333" y="370"/>
                    </a:cubicBezTo>
                    <a:cubicBezTo>
                      <a:pt x="357" y="275"/>
                      <a:pt x="381" y="180"/>
                      <a:pt x="404" y="85"/>
                    </a:cubicBezTo>
                    <a:cubicBezTo>
                      <a:pt x="415" y="41"/>
                      <a:pt x="415" y="37"/>
                      <a:pt x="469" y="37"/>
                    </a:cubicBezTo>
                    <a:cubicBezTo>
                      <a:pt x="525" y="37"/>
                      <a:pt x="580" y="37"/>
                      <a:pt x="636" y="37"/>
                    </a:cubicBezTo>
                    <a:cubicBezTo>
                      <a:pt x="782" y="37"/>
                      <a:pt x="819" y="71"/>
                      <a:pt x="819" y="170"/>
                    </a:cubicBezTo>
                    <a:cubicBezTo>
                      <a:pt x="819" y="197"/>
                      <a:pt x="819" y="200"/>
                      <a:pt x="812" y="234"/>
                    </a:cubicBezTo>
                    <a:cubicBezTo>
                      <a:pt x="812" y="241"/>
                      <a:pt x="812" y="248"/>
                      <a:pt x="812" y="254"/>
                    </a:cubicBezTo>
                    <a:cubicBezTo>
                      <a:pt x="812" y="261"/>
                      <a:pt x="816" y="268"/>
                      <a:pt x="826" y="268"/>
                    </a:cubicBezTo>
                    <a:cubicBezTo>
                      <a:pt x="840" y="268"/>
                      <a:pt x="840" y="261"/>
                      <a:pt x="843" y="237"/>
                    </a:cubicBezTo>
                    <a:cubicBezTo>
                      <a:pt x="851" y="170"/>
                      <a:pt x="859" y="102"/>
                      <a:pt x="86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78" name="Freeform: Shape 677"/>
              <p:cNvSpPr/>
              <p:nvPr/>
            </p:nvSpPr>
            <p:spPr>
              <a:xfrm>
                <a:off x="5204880" y="2682360"/>
                <a:ext cx="99000" cy="427320"/>
              </a:xfrm>
              <a:custGeom>
                <a:avLst/>
                <a:gdLst/>
                <a:ahLst/>
                <a:cxnLst/>
                <a:rect l="0" t="0" r="r" b="b"/>
                <a:pathLst>
                  <a:path w="275" h="1187">
                    <a:moveTo>
                      <a:pt x="275" y="1174"/>
                    </a:moveTo>
                    <a:cubicBezTo>
                      <a:pt x="275" y="1170"/>
                      <a:pt x="272" y="1167"/>
                      <a:pt x="272" y="1163"/>
                    </a:cubicBezTo>
                    <a:cubicBezTo>
                      <a:pt x="146" y="1072"/>
                      <a:pt x="65" y="834"/>
                      <a:pt x="65" y="645"/>
                    </a:cubicBezTo>
                    <a:cubicBezTo>
                      <a:pt x="65" y="611"/>
                      <a:pt x="65" y="577"/>
                      <a:pt x="65" y="543"/>
                    </a:cubicBezTo>
                    <a:cubicBezTo>
                      <a:pt x="65" y="353"/>
                      <a:pt x="146" y="115"/>
                      <a:pt x="272" y="24"/>
                    </a:cubicBezTo>
                    <a:cubicBezTo>
                      <a:pt x="272" y="20"/>
                      <a:pt x="275" y="17"/>
                      <a:pt x="275" y="14"/>
                    </a:cubicBezTo>
                    <a:cubicBezTo>
                      <a:pt x="275" y="7"/>
                      <a:pt x="269" y="0"/>
                      <a:pt x="265" y="0"/>
                    </a:cubicBezTo>
                    <a:cubicBezTo>
                      <a:pt x="262" y="0"/>
                      <a:pt x="258" y="3"/>
                      <a:pt x="255" y="3"/>
                    </a:cubicBezTo>
                    <a:cubicBezTo>
                      <a:pt x="126" y="102"/>
                      <a:pt x="0" y="339"/>
                      <a:pt x="0" y="543"/>
                    </a:cubicBezTo>
                    <a:cubicBezTo>
                      <a:pt x="0" y="577"/>
                      <a:pt x="0" y="611"/>
                      <a:pt x="0" y="645"/>
                    </a:cubicBezTo>
                    <a:cubicBezTo>
                      <a:pt x="0" y="848"/>
                      <a:pt x="126" y="1085"/>
                      <a:pt x="255" y="1184"/>
                    </a:cubicBezTo>
                    <a:cubicBezTo>
                      <a:pt x="258" y="1184"/>
                      <a:pt x="262" y="1187"/>
                      <a:pt x="265" y="1187"/>
                    </a:cubicBezTo>
                    <a:cubicBezTo>
                      <a:pt x="269" y="1187"/>
                      <a:pt x="275" y="1180"/>
                      <a:pt x="275" y="11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79" name="Freeform: Shape 678"/>
              <p:cNvSpPr/>
              <p:nvPr/>
            </p:nvSpPr>
            <p:spPr>
              <a:xfrm>
                <a:off x="5334840" y="2814120"/>
                <a:ext cx="198360" cy="277200"/>
              </a:xfrm>
              <a:custGeom>
                <a:avLst/>
                <a:gdLst/>
                <a:ahLst/>
                <a:cxnLst/>
                <a:rect l="0" t="0" r="r" b="b"/>
                <a:pathLst>
                  <a:path w="551" h="770">
                    <a:moveTo>
                      <a:pt x="551" y="54"/>
                    </a:moveTo>
                    <a:cubicBezTo>
                      <a:pt x="551" y="34"/>
                      <a:pt x="534" y="24"/>
                      <a:pt x="513" y="24"/>
                    </a:cubicBezTo>
                    <a:cubicBezTo>
                      <a:pt x="503" y="24"/>
                      <a:pt x="469" y="31"/>
                      <a:pt x="466" y="75"/>
                    </a:cubicBezTo>
                    <a:cubicBezTo>
                      <a:pt x="445" y="31"/>
                      <a:pt x="401" y="0"/>
                      <a:pt x="354" y="0"/>
                    </a:cubicBezTo>
                    <a:cubicBezTo>
                      <a:pt x="218" y="0"/>
                      <a:pt x="71" y="166"/>
                      <a:pt x="71" y="336"/>
                    </a:cubicBezTo>
                    <a:cubicBezTo>
                      <a:pt x="71" y="455"/>
                      <a:pt x="143" y="526"/>
                      <a:pt x="228" y="526"/>
                    </a:cubicBezTo>
                    <a:cubicBezTo>
                      <a:pt x="299" y="526"/>
                      <a:pt x="357" y="468"/>
                      <a:pt x="367" y="455"/>
                    </a:cubicBezTo>
                    <a:cubicBezTo>
                      <a:pt x="368" y="456"/>
                      <a:pt x="369" y="457"/>
                      <a:pt x="370" y="458"/>
                    </a:cubicBezTo>
                    <a:cubicBezTo>
                      <a:pt x="357" y="510"/>
                      <a:pt x="343" y="562"/>
                      <a:pt x="330" y="614"/>
                    </a:cubicBezTo>
                    <a:cubicBezTo>
                      <a:pt x="326" y="624"/>
                      <a:pt x="286" y="743"/>
                      <a:pt x="156" y="743"/>
                    </a:cubicBezTo>
                    <a:cubicBezTo>
                      <a:pt x="136" y="743"/>
                      <a:pt x="95" y="743"/>
                      <a:pt x="61" y="729"/>
                    </a:cubicBezTo>
                    <a:cubicBezTo>
                      <a:pt x="99" y="719"/>
                      <a:pt x="112" y="689"/>
                      <a:pt x="112" y="668"/>
                    </a:cubicBezTo>
                    <a:cubicBezTo>
                      <a:pt x="112" y="651"/>
                      <a:pt x="99" y="628"/>
                      <a:pt x="65" y="628"/>
                    </a:cubicBezTo>
                    <a:cubicBezTo>
                      <a:pt x="41" y="628"/>
                      <a:pt x="0" y="648"/>
                      <a:pt x="0" y="695"/>
                    </a:cubicBezTo>
                    <a:cubicBezTo>
                      <a:pt x="0" y="746"/>
                      <a:pt x="44" y="770"/>
                      <a:pt x="160" y="770"/>
                    </a:cubicBezTo>
                    <a:cubicBezTo>
                      <a:pt x="309" y="770"/>
                      <a:pt x="394" y="675"/>
                      <a:pt x="415" y="604"/>
                    </a:cubicBezTo>
                    <a:cubicBezTo>
                      <a:pt x="459" y="427"/>
                      <a:pt x="503" y="251"/>
                      <a:pt x="547" y="75"/>
                    </a:cubicBezTo>
                    <a:cubicBezTo>
                      <a:pt x="547" y="68"/>
                      <a:pt x="551" y="64"/>
                      <a:pt x="551" y="54"/>
                    </a:cubicBezTo>
                    <a:moveTo>
                      <a:pt x="452" y="129"/>
                    </a:moveTo>
                    <a:cubicBezTo>
                      <a:pt x="452" y="132"/>
                      <a:pt x="449" y="139"/>
                      <a:pt x="449" y="146"/>
                    </a:cubicBezTo>
                    <a:cubicBezTo>
                      <a:pt x="429" y="222"/>
                      <a:pt x="410" y="297"/>
                      <a:pt x="391" y="373"/>
                    </a:cubicBezTo>
                    <a:cubicBezTo>
                      <a:pt x="384" y="404"/>
                      <a:pt x="357" y="434"/>
                      <a:pt x="330" y="455"/>
                    </a:cubicBezTo>
                    <a:cubicBezTo>
                      <a:pt x="306" y="478"/>
                      <a:pt x="269" y="499"/>
                      <a:pt x="235" y="499"/>
                    </a:cubicBezTo>
                    <a:cubicBezTo>
                      <a:pt x="173" y="499"/>
                      <a:pt x="156" y="438"/>
                      <a:pt x="156" y="390"/>
                    </a:cubicBezTo>
                    <a:cubicBezTo>
                      <a:pt x="156" y="332"/>
                      <a:pt x="190" y="190"/>
                      <a:pt x="221" y="132"/>
                    </a:cubicBezTo>
                    <a:cubicBezTo>
                      <a:pt x="255" y="71"/>
                      <a:pt x="306" y="24"/>
                      <a:pt x="357" y="24"/>
                    </a:cubicBezTo>
                    <a:cubicBezTo>
                      <a:pt x="435" y="24"/>
                      <a:pt x="452" y="122"/>
                      <a:pt x="452" y="1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80" name="Freeform: Shape 679"/>
              <p:cNvSpPr/>
              <p:nvPr/>
            </p:nvSpPr>
            <p:spPr>
              <a:xfrm>
                <a:off x="5581800" y="2958480"/>
                <a:ext cx="45360" cy="45360"/>
              </a:xfrm>
              <a:custGeom>
                <a:avLst/>
                <a:gdLst/>
                <a:ahLst/>
                <a:cxnLst/>
                <a:rect l="0" t="0" r="r" b="b"/>
                <a:pathLst>
                  <a:path w="126" h="126">
                    <a:moveTo>
                      <a:pt x="126" y="61"/>
                    </a:moveTo>
                    <a:cubicBezTo>
                      <a:pt x="126" y="27"/>
                      <a:pt x="97" y="0"/>
                      <a:pt x="61" y="0"/>
                    </a:cubicBezTo>
                    <a:cubicBezTo>
                      <a:pt x="25" y="0"/>
                      <a:pt x="0" y="27"/>
                      <a:pt x="0" y="61"/>
                    </a:cubicBezTo>
                    <a:cubicBezTo>
                      <a:pt x="0" y="95"/>
                      <a:pt x="25" y="126"/>
                      <a:pt x="61" y="126"/>
                    </a:cubicBezTo>
                    <a:cubicBezTo>
                      <a:pt x="97" y="126"/>
                      <a:pt x="126" y="95"/>
                      <a:pt x="126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9360" rIns="36000" bIns="936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81" name="Freeform: Shape 680"/>
              <p:cNvSpPr/>
              <p:nvPr/>
            </p:nvSpPr>
            <p:spPr>
              <a:xfrm>
                <a:off x="5670000" y="2814120"/>
                <a:ext cx="198360" cy="277200"/>
              </a:xfrm>
              <a:custGeom>
                <a:avLst/>
                <a:gdLst/>
                <a:ahLst/>
                <a:cxnLst/>
                <a:rect l="0" t="0" r="r" b="b"/>
                <a:pathLst>
                  <a:path w="551" h="770">
                    <a:moveTo>
                      <a:pt x="551" y="54"/>
                    </a:moveTo>
                    <a:cubicBezTo>
                      <a:pt x="551" y="34"/>
                      <a:pt x="537" y="24"/>
                      <a:pt x="517" y="24"/>
                    </a:cubicBezTo>
                    <a:cubicBezTo>
                      <a:pt x="503" y="24"/>
                      <a:pt x="472" y="31"/>
                      <a:pt x="466" y="75"/>
                    </a:cubicBezTo>
                    <a:cubicBezTo>
                      <a:pt x="445" y="31"/>
                      <a:pt x="404" y="0"/>
                      <a:pt x="354" y="0"/>
                    </a:cubicBezTo>
                    <a:cubicBezTo>
                      <a:pt x="218" y="0"/>
                      <a:pt x="71" y="166"/>
                      <a:pt x="71" y="336"/>
                    </a:cubicBezTo>
                    <a:cubicBezTo>
                      <a:pt x="71" y="455"/>
                      <a:pt x="143" y="526"/>
                      <a:pt x="231" y="526"/>
                    </a:cubicBezTo>
                    <a:cubicBezTo>
                      <a:pt x="299" y="526"/>
                      <a:pt x="357" y="468"/>
                      <a:pt x="367" y="455"/>
                    </a:cubicBezTo>
                    <a:cubicBezTo>
                      <a:pt x="368" y="456"/>
                      <a:pt x="369" y="457"/>
                      <a:pt x="370" y="458"/>
                    </a:cubicBezTo>
                    <a:cubicBezTo>
                      <a:pt x="357" y="510"/>
                      <a:pt x="343" y="562"/>
                      <a:pt x="330" y="614"/>
                    </a:cubicBezTo>
                    <a:cubicBezTo>
                      <a:pt x="326" y="624"/>
                      <a:pt x="286" y="743"/>
                      <a:pt x="156" y="743"/>
                    </a:cubicBezTo>
                    <a:cubicBezTo>
                      <a:pt x="136" y="743"/>
                      <a:pt x="95" y="743"/>
                      <a:pt x="61" y="729"/>
                    </a:cubicBezTo>
                    <a:cubicBezTo>
                      <a:pt x="99" y="719"/>
                      <a:pt x="112" y="689"/>
                      <a:pt x="112" y="668"/>
                    </a:cubicBezTo>
                    <a:cubicBezTo>
                      <a:pt x="112" y="651"/>
                      <a:pt x="99" y="628"/>
                      <a:pt x="65" y="628"/>
                    </a:cubicBezTo>
                    <a:cubicBezTo>
                      <a:pt x="41" y="628"/>
                      <a:pt x="0" y="648"/>
                      <a:pt x="0" y="695"/>
                    </a:cubicBezTo>
                    <a:cubicBezTo>
                      <a:pt x="0" y="746"/>
                      <a:pt x="44" y="770"/>
                      <a:pt x="160" y="770"/>
                    </a:cubicBezTo>
                    <a:cubicBezTo>
                      <a:pt x="309" y="770"/>
                      <a:pt x="394" y="675"/>
                      <a:pt x="415" y="604"/>
                    </a:cubicBezTo>
                    <a:cubicBezTo>
                      <a:pt x="459" y="427"/>
                      <a:pt x="503" y="251"/>
                      <a:pt x="547" y="75"/>
                    </a:cubicBezTo>
                    <a:cubicBezTo>
                      <a:pt x="547" y="68"/>
                      <a:pt x="551" y="64"/>
                      <a:pt x="551" y="54"/>
                    </a:cubicBezTo>
                    <a:moveTo>
                      <a:pt x="452" y="129"/>
                    </a:moveTo>
                    <a:cubicBezTo>
                      <a:pt x="452" y="132"/>
                      <a:pt x="449" y="139"/>
                      <a:pt x="449" y="146"/>
                    </a:cubicBezTo>
                    <a:cubicBezTo>
                      <a:pt x="429" y="222"/>
                      <a:pt x="410" y="297"/>
                      <a:pt x="391" y="373"/>
                    </a:cubicBezTo>
                    <a:cubicBezTo>
                      <a:pt x="384" y="404"/>
                      <a:pt x="357" y="434"/>
                      <a:pt x="330" y="455"/>
                    </a:cubicBezTo>
                    <a:cubicBezTo>
                      <a:pt x="306" y="478"/>
                      <a:pt x="269" y="499"/>
                      <a:pt x="235" y="499"/>
                    </a:cubicBezTo>
                    <a:cubicBezTo>
                      <a:pt x="173" y="499"/>
                      <a:pt x="156" y="438"/>
                      <a:pt x="156" y="390"/>
                    </a:cubicBezTo>
                    <a:cubicBezTo>
                      <a:pt x="156" y="332"/>
                      <a:pt x="190" y="190"/>
                      <a:pt x="221" y="132"/>
                    </a:cubicBezTo>
                    <a:cubicBezTo>
                      <a:pt x="255" y="71"/>
                      <a:pt x="306" y="24"/>
                      <a:pt x="357" y="24"/>
                    </a:cubicBezTo>
                    <a:cubicBezTo>
                      <a:pt x="435" y="24"/>
                      <a:pt x="452" y="122"/>
                      <a:pt x="452" y="1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682" name="Freeform: Shape 681"/>
              <p:cNvSpPr/>
              <p:nvPr/>
            </p:nvSpPr>
            <p:spPr>
              <a:xfrm>
                <a:off x="5905080" y="2682360"/>
                <a:ext cx="99000" cy="427320"/>
              </a:xfrm>
              <a:custGeom>
                <a:avLst/>
                <a:gdLst/>
                <a:ahLst/>
                <a:cxnLst/>
                <a:rect l="0" t="0" r="r" b="b"/>
                <a:pathLst>
                  <a:path w="275" h="1187">
                    <a:moveTo>
                      <a:pt x="275" y="645"/>
                    </a:moveTo>
                    <a:cubicBezTo>
                      <a:pt x="275" y="611"/>
                      <a:pt x="275" y="577"/>
                      <a:pt x="275" y="543"/>
                    </a:cubicBezTo>
                    <a:cubicBezTo>
                      <a:pt x="275" y="339"/>
                      <a:pt x="150" y="102"/>
                      <a:pt x="17" y="3"/>
                    </a:cubicBezTo>
                    <a:cubicBezTo>
                      <a:pt x="15" y="2"/>
                      <a:pt x="14" y="0"/>
                      <a:pt x="10" y="0"/>
                    </a:cubicBezTo>
                    <a:cubicBezTo>
                      <a:pt x="3" y="0"/>
                      <a:pt x="0" y="7"/>
                      <a:pt x="0" y="14"/>
                    </a:cubicBezTo>
                    <a:cubicBezTo>
                      <a:pt x="0" y="17"/>
                      <a:pt x="0" y="20"/>
                      <a:pt x="3" y="24"/>
                    </a:cubicBezTo>
                    <a:cubicBezTo>
                      <a:pt x="129" y="115"/>
                      <a:pt x="211" y="353"/>
                      <a:pt x="211" y="543"/>
                    </a:cubicBezTo>
                    <a:cubicBezTo>
                      <a:pt x="211" y="577"/>
                      <a:pt x="211" y="611"/>
                      <a:pt x="211" y="645"/>
                    </a:cubicBezTo>
                    <a:cubicBezTo>
                      <a:pt x="211" y="834"/>
                      <a:pt x="129" y="1072"/>
                      <a:pt x="3" y="1163"/>
                    </a:cubicBezTo>
                    <a:cubicBezTo>
                      <a:pt x="0" y="1167"/>
                      <a:pt x="0" y="1170"/>
                      <a:pt x="0" y="1174"/>
                    </a:cubicBezTo>
                    <a:cubicBezTo>
                      <a:pt x="0" y="1180"/>
                      <a:pt x="3" y="1187"/>
                      <a:pt x="10" y="1187"/>
                    </a:cubicBezTo>
                    <a:cubicBezTo>
                      <a:pt x="14" y="1187"/>
                      <a:pt x="15" y="1185"/>
                      <a:pt x="17" y="1184"/>
                    </a:cubicBezTo>
                    <a:cubicBezTo>
                      <a:pt x="150" y="1085"/>
                      <a:pt x="275" y="848"/>
                      <a:pt x="275" y="6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</p:grpSp>
      </p:grpSp>
      <p:sp>
        <p:nvSpPr>
          <p:cNvPr id="683" name="TextBox 682"/>
          <p:cNvSpPr txBox="1"/>
          <p:nvPr/>
        </p:nvSpPr>
        <p:spPr>
          <a:xfrm>
            <a:off x="72720" y="3035880"/>
            <a:ext cx="1528200" cy="7016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600" b="0" strike="noStrike" spc="-1">
                <a:solidFill>
                  <a:srgbClr val="000000"/>
                </a:solidFill>
                <a:latin typeface="Times New Roman"/>
              </a:rPr>
              <a:t>Suy ra: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684" name="Group 683"/>
          <p:cNvGrpSpPr/>
          <p:nvPr/>
        </p:nvGrpSpPr>
        <p:grpSpPr>
          <a:xfrm>
            <a:off x="600840" y="3756240"/>
            <a:ext cx="5885280" cy="892440"/>
            <a:chOff x="600840" y="3756240"/>
            <a:chExt cx="5885280" cy="892440"/>
          </a:xfrm>
        </p:grpSpPr>
        <p:sp>
          <p:nvSpPr>
            <p:cNvPr id="685" name="Freeform: Shape 684"/>
            <p:cNvSpPr/>
            <p:nvPr/>
          </p:nvSpPr>
          <p:spPr>
            <a:xfrm>
              <a:off x="616680" y="375624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8"/>
                    <a:pt x="806" y="818"/>
                    <a:pt x="789" y="818"/>
                  </a:cubicBezTo>
                  <a:cubicBezTo>
                    <a:pt x="717" y="818"/>
                    <a:pt x="717" y="808"/>
                    <a:pt x="714" y="774"/>
                  </a:cubicBezTo>
                  <a:cubicBezTo>
                    <a:pt x="689" y="526"/>
                    <a:pt x="664" y="278"/>
                    <a:pt x="639" y="31"/>
                  </a:cubicBezTo>
                  <a:cubicBezTo>
                    <a:pt x="639" y="7"/>
                    <a:pt x="639" y="0"/>
                    <a:pt x="619" y="0"/>
                  </a:cubicBezTo>
                  <a:cubicBezTo>
                    <a:pt x="598" y="0"/>
                    <a:pt x="595" y="10"/>
                    <a:pt x="585" y="20"/>
                  </a:cubicBezTo>
                  <a:cubicBezTo>
                    <a:pt x="446" y="252"/>
                    <a:pt x="308" y="485"/>
                    <a:pt x="170" y="717"/>
                  </a:cubicBezTo>
                  <a:cubicBezTo>
                    <a:pt x="122" y="798"/>
                    <a:pt x="75" y="815"/>
                    <a:pt x="24" y="818"/>
                  </a:cubicBezTo>
                  <a:cubicBezTo>
                    <a:pt x="10" y="818"/>
                    <a:pt x="0" y="818"/>
                    <a:pt x="0" y="842"/>
                  </a:cubicBezTo>
                  <a:cubicBezTo>
                    <a:pt x="0" y="849"/>
                    <a:pt x="3" y="852"/>
                    <a:pt x="14" y="852"/>
                  </a:cubicBezTo>
                  <a:cubicBezTo>
                    <a:pt x="48" y="852"/>
                    <a:pt x="82" y="849"/>
                    <a:pt x="116" y="849"/>
                  </a:cubicBezTo>
                  <a:cubicBezTo>
                    <a:pt x="156" y="849"/>
                    <a:pt x="197" y="852"/>
                    <a:pt x="235" y="852"/>
                  </a:cubicBezTo>
                  <a:cubicBezTo>
                    <a:pt x="245" y="852"/>
                    <a:pt x="258" y="852"/>
                    <a:pt x="258" y="832"/>
                  </a:cubicBezTo>
                  <a:cubicBezTo>
                    <a:pt x="258" y="818"/>
                    <a:pt x="248" y="818"/>
                    <a:pt x="241" y="818"/>
                  </a:cubicBezTo>
                  <a:cubicBezTo>
                    <a:pt x="211" y="815"/>
                    <a:pt x="184" y="805"/>
                    <a:pt x="184" y="774"/>
                  </a:cubicBezTo>
                  <a:cubicBezTo>
                    <a:pt x="184" y="761"/>
                    <a:pt x="190" y="747"/>
                    <a:pt x="201" y="730"/>
                  </a:cubicBezTo>
                  <a:cubicBezTo>
                    <a:pt x="207" y="717"/>
                    <a:pt x="211" y="717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4"/>
                    <a:pt x="608" y="764"/>
                    <a:pt x="608" y="778"/>
                  </a:cubicBezTo>
                  <a:cubicBezTo>
                    <a:pt x="608" y="815"/>
                    <a:pt x="547" y="818"/>
                    <a:pt x="523" y="818"/>
                  </a:cubicBezTo>
                  <a:cubicBezTo>
                    <a:pt x="506" y="818"/>
                    <a:pt x="496" y="818"/>
                    <a:pt x="496" y="842"/>
                  </a:cubicBezTo>
                  <a:cubicBezTo>
                    <a:pt x="496" y="852"/>
                    <a:pt x="508" y="849"/>
                    <a:pt x="513" y="852"/>
                  </a:cubicBezTo>
                  <a:cubicBezTo>
                    <a:pt x="561" y="852"/>
                    <a:pt x="612" y="849"/>
                    <a:pt x="663" y="849"/>
                  </a:cubicBezTo>
                  <a:cubicBezTo>
                    <a:pt x="690" y="849"/>
                    <a:pt x="765" y="852"/>
                    <a:pt x="795" y="852"/>
                  </a:cubicBezTo>
                  <a:cubicBezTo>
                    <a:pt x="802" y="852"/>
                    <a:pt x="819" y="852"/>
                    <a:pt x="819" y="829"/>
                  </a:cubicBezTo>
                  <a:moveTo>
                    <a:pt x="588" y="543"/>
                  </a:moveTo>
                  <a:cubicBezTo>
                    <a:pt x="496" y="543"/>
                    <a:pt x="405" y="543"/>
                    <a:pt x="313" y="543"/>
                  </a:cubicBezTo>
                  <a:cubicBezTo>
                    <a:pt x="392" y="412"/>
                    <a:pt x="471" y="281"/>
                    <a:pt x="551" y="149"/>
                  </a:cubicBezTo>
                  <a:cubicBezTo>
                    <a:pt x="563" y="281"/>
                    <a:pt x="576" y="412"/>
                    <a:pt x="588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86" name="Freeform: Shape 685"/>
            <p:cNvSpPr/>
            <p:nvPr/>
          </p:nvSpPr>
          <p:spPr>
            <a:xfrm>
              <a:off x="942120" y="3771000"/>
              <a:ext cx="430920" cy="292320"/>
            </a:xfrm>
            <a:custGeom>
              <a:avLst/>
              <a:gdLst/>
              <a:ahLst/>
              <a:cxnLst/>
              <a:rect l="0" t="0" r="r" b="b"/>
              <a:pathLst>
                <a:path w="1197" h="812">
                  <a:moveTo>
                    <a:pt x="1197" y="14"/>
                  </a:moveTo>
                  <a:cubicBezTo>
                    <a:pt x="1197" y="0"/>
                    <a:pt x="1183" y="0"/>
                    <a:pt x="1163" y="0"/>
                  </a:cubicBezTo>
                  <a:cubicBezTo>
                    <a:pt x="1110" y="0"/>
                    <a:pt x="1058" y="0"/>
                    <a:pt x="1006" y="0"/>
                  </a:cubicBezTo>
                  <a:cubicBezTo>
                    <a:pt x="976" y="0"/>
                    <a:pt x="972" y="0"/>
                    <a:pt x="959" y="20"/>
                  </a:cubicBezTo>
                  <a:cubicBezTo>
                    <a:pt x="814" y="247"/>
                    <a:pt x="669" y="473"/>
                    <a:pt x="523" y="700"/>
                  </a:cubicBezTo>
                  <a:cubicBezTo>
                    <a:pt x="492" y="475"/>
                    <a:pt x="460" y="251"/>
                    <a:pt x="428" y="27"/>
                  </a:cubicBezTo>
                  <a:cubicBezTo>
                    <a:pt x="425" y="0"/>
                    <a:pt x="425" y="0"/>
                    <a:pt x="391" y="0"/>
                  </a:cubicBezTo>
                  <a:cubicBezTo>
                    <a:pt x="337" y="0"/>
                    <a:pt x="282" y="0"/>
                    <a:pt x="228" y="0"/>
                  </a:cubicBezTo>
                  <a:cubicBezTo>
                    <a:pt x="207" y="0"/>
                    <a:pt x="194" y="0"/>
                    <a:pt x="194" y="20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5" y="37"/>
                    <a:pt x="265" y="37"/>
                    <a:pt x="279" y="37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1"/>
                    <a:pt x="303" y="65"/>
                    <a:pt x="299" y="82"/>
                  </a:cubicBezTo>
                  <a:cubicBezTo>
                    <a:pt x="249" y="283"/>
                    <a:pt x="199" y="485"/>
                    <a:pt x="150" y="686"/>
                  </a:cubicBezTo>
                  <a:cubicBezTo>
                    <a:pt x="136" y="734"/>
                    <a:pt x="116" y="774"/>
                    <a:pt x="20" y="778"/>
                  </a:cubicBezTo>
                  <a:cubicBezTo>
                    <a:pt x="14" y="778"/>
                    <a:pt x="0" y="778"/>
                    <a:pt x="0" y="798"/>
                  </a:cubicBezTo>
                  <a:cubicBezTo>
                    <a:pt x="0" y="808"/>
                    <a:pt x="7" y="812"/>
                    <a:pt x="14" y="812"/>
                  </a:cubicBezTo>
                  <a:cubicBezTo>
                    <a:pt x="54" y="812"/>
                    <a:pt x="95" y="808"/>
                    <a:pt x="136" y="808"/>
                  </a:cubicBezTo>
                  <a:cubicBezTo>
                    <a:pt x="177" y="808"/>
                    <a:pt x="218" y="812"/>
                    <a:pt x="258" y="812"/>
                  </a:cubicBezTo>
                  <a:cubicBezTo>
                    <a:pt x="265" y="812"/>
                    <a:pt x="279" y="812"/>
                    <a:pt x="279" y="788"/>
                  </a:cubicBezTo>
                  <a:cubicBezTo>
                    <a:pt x="279" y="778"/>
                    <a:pt x="265" y="778"/>
                    <a:pt x="258" y="778"/>
                  </a:cubicBezTo>
                  <a:cubicBezTo>
                    <a:pt x="190" y="774"/>
                    <a:pt x="177" y="751"/>
                    <a:pt x="177" y="723"/>
                  </a:cubicBezTo>
                  <a:cubicBezTo>
                    <a:pt x="177" y="717"/>
                    <a:pt x="177" y="710"/>
                    <a:pt x="180" y="696"/>
                  </a:cubicBezTo>
                  <a:cubicBezTo>
                    <a:pt x="235" y="480"/>
                    <a:pt x="289" y="264"/>
                    <a:pt x="343" y="48"/>
                  </a:cubicBezTo>
                  <a:cubicBezTo>
                    <a:pt x="378" y="293"/>
                    <a:pt x="414" y="539"/>
                    <a:pt x="449" y="784"/>
                  </a:cubicBezTo>
                  <a:cubicBezTo>
                    <a:pt x="449" y="801"/>
                    <a:pt x="452" y="812"/>
                    <a:pt x="466" y="812"/>
                  </a:cubicBezTo>
                  <a:cubicBezTo>
                    <a:pt x="479" y="812"/>
                    <a:pt x="486" y="801"/>
                    <a:pt x="493" y="791"/>
                  </a:cubicBezTo>
                  <a:cubicBezTo>
                    <a:pt x="654" y="540"/>
                    <a:pt x="815" y="289"/>
                    <a:pt x="976" y="37"/>
                  </a:cubicBezTo>
                  <a:cubicBezTo>
                    <a:pt x="919" y="265"/>
                    <a:pt x="862" y="492"/>
                    <a:pt x="806" y="720"/>
                  </a:cubicBezTo>
                  <a:cubicBezTo>
                    <a:pt x="792" y="768"/>
                    <a:pt x="792" y="778"/>
                    <a:pt x="697" y="778"/>
                  </a:cubicBezTo>
                  <a:cubicBezTo>
                    <a:pt x="676" y="778"/>
                    <a:pt x="663" y="778"/>
                    <a:pt x="663" y="798"/>
                  </a:cubicBezTo>
                  <a:cubicBezTo>
                    <a:pt x="663" y="812"/>
                    <a:pt x="676" y="812"/>
                    <a:pt x="680" y="812"/>
                  </a:cubicBezTo>
                  <a:cubicBezTo>
                    <a:pt x="730" y="811"/>
                    <a:pt x="780" y="809"/>
                    <a:pt x="829" y="808"/>
                  </a:cubicBezTo>
                  <a:cubicBezTo>
                    <a:pt x="877" y="808"/>
                    <a:pt x="928" y="812"/>
                    <a:pt x="979" y="812"/>
                  </a:cubicBezTo>
                  <a:cubicBezTo>
                    <a:pt x="986" y="812"/>
                    <a:pt x="999" y="812"/>
                    <a:pt x="999" y="788"/>
                  </a:cubicBezTo>
                  <a:cubicBezTo>
                    <a:pt x="999" y="778"/>
                    <a:pt x="989" y="778"/>
                    <a:pt x="969" y="778"/>
                  </a:cubicBezTo>
                  <a:cubicBezTo>
                    <a:pt x="925" y="778"/>
                    <a:pt x="891" y="778"/>
                    <a:pt x="891" y="754"/>
                  </a:cubicBezTo>
                  <a:cubicBezTo>
                    <a:pt x="891" y="751"/>
                    <a:pt x="891" y="747"/>
                    <a:pt x="894" y="727"/>
                  </a:cubicBezTo>
                  <a:cubicBezTo>
                    <a:pt x="947" y="515"/>
                    <a:pt x="1001" y="303"/>
                    <a:pt x="1054" y="92"/>
                  </a:cubicBezTo>
                  <a:cubicBezTo>
                    <a:pt x="1064" y="48"/>
                    <a:pt x="1067" y="37"/>
                    <a:pt x="1156" y="37"/>
                  </a:cubicBezTo>
                  <a:cubicBezTo>
                    <a:pt x="1183" y="37"/>
                    <a:pt x="1197" y="37"/>
                    <a:pt x="1197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87" name="Freeform: Shape 686"/>
            <p:cNvSpPr/>
            <p:nvPr/>
          </p:nvSpPr>
          <p:spPr>
            <a:xfrm>
              <a:off x="600840" y="4237920"/>
              <a:ext cx="783360" cy="17280"/>
            </a:xfrm>
            <a:custGeom>
              <a:avLst/>
              <a:gdLst/>
              <a:ahLst/>
              <a:cxnLst/>
              <a:rect l="0" t="0" r="r" b="b"/>
              <a:pathLst>
                <a:path w="2176" h="48">
                  <a:moveTo>
                    <a:pt x="1088" y="48"/>
                  </a:moveTo>
                  <a:cubicBezTo>
                    <a:pt x="725" y="48"/>
                    <a:pt x="363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725" y="0"/>
                    <a:pt x="1450" y="0"/>
                    <a:pt x="2176" y="0"/>
                  </a:cubicBezTo>
                  <a:cubicBezTo>
                    <a:pt x="2176" y="16"/>
                    <a:pt x="2176" y="32"/>
                    <a:pt x="2176" y="48"/>
                  </a:cubicBezTo>
                  <a:cubicBezTo>
                    <a:pt x="1813" y="48"/>
                    <a:pt x="1450" y="48"/>
                    <a:pt x="1088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88" name="Freeform: Shape 687"/>
            <p:cNvSpPr/>
            <p:nvPr/>
          </p:nvSpPr>
          <p:spPr>
            <a:xfrm>
              <a:off x="676800" y="434196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5"/>
                    <a:pt x="806" y="815"/>
                    <a:pt x="792" y="815"/>
                  </a:cubicBezTo>
                  <a:cubicBezTo>
                    <a:pt x="717" y="815"/>
                    <a:pt x="717" y="805"/>
                    <a:pt x="714" y="771"/>
                  </a:cubicBezTo>
                  <a:cubicBezTo>
                    <a:pt x="689" y="523"/>
                    <a:pt x="664" y="275"/>
                    <a:pt x="639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7"/>
                    <a:pt x="588" y="20"/>
                  </a:cubicBezTo>
                  <a:cubicBezTo>
                    <a:pt x="449" y="251"/>
                    <a:pt x="309" y="482"/>
                    <a:pt x="170" y="713"/>
                  </a:cubicBezTo>
                  <a:cubicBezTo>
                    <a:pt x="122" y="795"/>
                    <a:pt x="78" y="812"/>
                    <a:pt x="24" y="815"/>
                  </a:cubicBezTo>
                  <a:cubicBezTo>
                    <a:pt x="10" y="815"/>
                    <a:pt x="0" y="815"/>
                    <a:pt x="0" y="839"/>
                  </a:cubicBezTo>
                  <a:cubicBezTo>
                    <a:pt x="0" y="846"/>
                    <a:pt x="3" y="852"/>
                    <a:pt x="14" y="852"/>
                  </a:cubicBezTo>
                  <a:cubicBezTo>
                    <a:pt x="48" y="852"/>
                    <a:pt x="85" y="849"/>
                    <a:pt x="119" y="849"/>
                  </a:cubicBezTo>
                  <a:cubicBezTo>
                    <a:pt x="156" y="849"/>
                    <a:pt x="197" y="852"/>
                    <a:pt x="238" y="852"/>
                  </a:cubicBezTo>
                  <a:cubicBezTo>
                    <a:pt x="245" y="852"/>
                    <a:pt x="258" y="852"/>
                    <a:pt x="258" y="829"/>
                  </a:cubicBezTo>
                  <a:cubicBezTo>
                    <a:pt x="258" y="815"/>
                    <a:pt x="248" y="815"/>
                    <a:pt x="241" y="815"/>
                  </a:cubicBezTo>
                  <a:cubicBezTo>
                    <a:pt x="214" y="812"/>
                    <a:pt x="184" y="801"/>
                    <a:pt x="184" y="774"/>
                  </a:cubicBezTo>
                  <a:cubicBezTo>
                    <a:pt x="184" y="757"/>
                    <a:pt x="190" y="747"/>
                    <a:pt x="201" y="730"/>
                  </a:cubicBezTo>
                  <a:cubicBezTo>
                    <a:pt x="211" y="713"/>
                    <a:pt x="211" y="713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1"/>
                    <a:pt x="612" y="764"/>
                    <a:pt x="612" y="774"/>
                  </a:cubicBezTo>
                  <a:cubicBezTo>
                    <a:pt x="612" y="812"/>
                    <a:pt x="547" y="815"/>
                    <a:pt x="523" y="815"/>
                  </a:cubicBezTo>
                  <a:cubicBezTo>
                    <a:pt x="506" y="815"/>
                    <a:pt x="496" y="815"/>
                    <a:pt x="496" y="839"/>
                  </a:cubicBezTo>
                  <a:cubicBezTo>
                    <a:pt x="496" y="852"/>
                    <a:pt x="508" y="848"/>
                    <a:pt x="513" y="852"/>
                  </a:cubicBezTo>
                  <a:cubicBezTo>
                    <a:pt x="561" y="852"/>
                    <a:pt x="612" y="849"/>
                    <a:pt x="663" y="849"/>
                  </a:cubicBezTo>
                  <a:cubicBezTo>
                    <a:pt x="693" y="849"/>
                    <a:pt x="768" y="852"/>
                    <a:pt x="795" y="852"/>
                  </a:cubicBezTo>
                  <a:cubicBezTo>
                    <a:pt x="806" y="852"/>
                    <a:pt x="819" y="852"/>
                    <a:pt x="819" y="829"/>
                  </a:cubicBezTo>
                  <a:moveTo>
                    <a:pt x="588" y="540"/>
                  </a:moveTo>
                  <a:cubicBezTo>
                    <a:pt x="496" y="540"/>
                    <a:pt x="405" y="540"/>
                    <a:pt x="313" y="540"/>
                  </a:cubicBezTo>
                  <a:cubicBezTo>
                    <a:pt x="392" y="409"/>
                    <a:pt x="471" y="277"/>
                    <a:pt x="551" y="146"/>
                  </a:cubicBezTo>
                  <a:cubicBezTo>
                    <a:pt x="563" y="277"/>
                    <a:pt x="576" y="409"/>
                    <a:pt x="588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89" name="Freeform: Shape 688"/>
            <p:cNvSpPr/>
            <p:nvPr/>
          </p:nvSpPr>
          <p:spPr>
            <a:xfrm>
              <a:off x="999720" y="4356360"/>
              <a:ext cx="312480" cy="292320"/>
            </a:xfrm>
            <a:custGeom>
              <a:avLst/>
              <a:gdLst/>
              <a:ahLst/>
              <a:cxnLst/>
              <a:rect l="0" t="0" r="r" b="b"/>
              <a:pathLst>
                <a:path w="868" h="812">
                  <a:moveTo>
                    <a:pt x="867" y="34"/>
                  </a:moveTo>
                  <a:cubicBezTo>
                    <a:pt x="870" y="0"/>
                    <a:pt x="863" y="0"/>
                    <a:pt x="836" y="0"/>
                  </a:cubicBezTo>
                  <a:cubicBezTo>
                    <a:pt x="635" y="0"/>
                    <a:pt x="433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28" y="37"/>
                  </a:cubicBezTo>
                  <a:cubicBezTo>
                    <a:pt x="272" y="37"/>
                    <a:pt x="306" y="37"/>
                    <a:pt x="306" y="58"/>
                  </a:cubicBezTo>
                  <a:cubicBezTo>
                    <a:pt x="306" y="65"/>
                    <a:pt x="306" y="65"/>
                    <a:pt x="303" y="88"/>
                  </a:cubicBezTo>
                  <a:cubicBezTo>
                    <a:pt x="249" y="298"/>
                    <a:pt x="196" y="507"/>
                    <a:pt x="143" y="717"/>
                  </a:cubicBezTo>
                  <a:cubicBezTo>
                    <a:pt x="133" y="764"/>
                    <a:pt x="129" y="774"/>
                    <a:pt x="34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2"/>
                    <a:pt x="10" y="812"/>
                    <a:pt x="34" y="812"/>
                  </a:cubicBezTo>
                  <a:cubicBezTo>
                    <a:pt x="241" y="812"/>
                    <a:pt x="449" y="812"/>
                    <a:pt x="656" y="812"/>
                  </a:cubicBezTo>
                  <a:cubicBezTo>
                    <a:pt x="683" y="812"/>
                    <a:pt x="683" y="808"/>
                    <a:pt x="690" y="791"/>
                  </a:cubicBezTo>
                  <a:cubicBezTo>
                    <a:pt x="727" y="705"/>
                    <a:pt x="765" y="619"/>
                    <a:pt x="802" y="533"/>
                  </a:cubicBezTo>
                  <a:cubicBezTo>
                    <a:pt x="802" y="526"/>
                    <a:pt x="807" y="522"/>
                    <a:pt x="809" y="516"/>
                  </a:cubicBezTo>
                  <a:cubicBezTo>
                    <a:pt x="803" y="512"/>
                    <a:pt x="809" y="503"/>
                    <a:pt x="792" y="503"/>
                  </a:cubicBezTo>
                  <a:cubicBezTo>
                    <a:pt x="782" y="503"/>
                    <a:pt x="778" y="509"/>
                    <a:pt x="778" y="516"/>
                  </a:cubicBezTo>
                  <a:cubicBezTo>
                    <a:pt x="700" y="693"/>
                    <a:pt x="656" y="774"/>
                    <a:pt x="452" y="774"/>
                  </a:cubicBezTo>
                  <a:cubicBezTo>
                    <a:pt x="393" y="774"/>
                    <a:pt x="334" y="774"/>
                    <a:pt x="275" y="774"/>
                  </a:cubicBezTo>
                  <a:cubicBezTo>
                    <a:pt x="262" y="774"/>
                    <a:pt x="258" y="774"/>
                    <a:pt x="252" y="774"/>
                  </a:cubicBezTo>
                  <a:cubicBezTo>
                    <a:pt x="238" y="771"/>
                    <a:pt x="235" y="771"/>
                    <a:pt x="235" y="761"/>
                  </a:cubicBezTo>
                  <a:cubicBezTo>
                    <a:pt x="235" y="757"/>
                    <a:pt x="235" y="754"/>
                    <a:pt x="241" y="734"/>
                  </a:cubicBezTo>
                  <a:cubicBezTo>
                    <a:pt x="269" y="625"/>
                    <a:pt x="296" y="516"/>
                    <a:pt x="323" y="408"/>
                  </a:cubicBezTo>
                  <a:cubicBezTo>
                    <a:pt x="363" y="408"/>
                    <a:pt x="402" y="408"/>
                    <a:pt x="442" y="408"/>
                  </a:cubicBezTo>
                  <a:cubicBezTo>
                    <a:pt x="540" y="408"/>
                    <a:pt x="540" y="435"/>
                    <a:pt x="540" y="462"/>
                  </a:cubicBezTo>
                  <a:cubicBezTo>
                    <a:pt x="540" y="472"/>
                    <a:pt x="540" y="486"/>
                    <a:pt x="534" y="523"/>
                  </a:cubicBezTo>
                  <a:cubicBezTo>
                    <a:pt x="530" y="526"/>
                    <a:pt x="530" y="530"/>
                    <a:pt x="530" y="533"/>
                  </a:cubicBezTo>
                  <a:cubicBezTo>
                    <a:pt x="530" y="540"/>
                    <a:pt x="534" y="547"/>
                    <a:pt x="547" y="547"/>
                  </a:cubicBezTo>
                  <a:cubicBezTo>
                    <a:pt x="554" y="547"/>
                    <a:pt x="557" y="540"/>
                    <a:pt x="564" y="523"/>
                  </a:cubicBezTo>
                  <a:cubicBezTo>
                    <a:pt x="587" y="430"/>
                    <a:pt x="610" y="337"/>
                    <a:pt x="632" y="245"/>
                  </a:cubicBezTo>
                  <a:cubicBezTo>
                    <a:pt x="632" y="238"/>
                    <a:pt x="625" y="231"/>
                    <a:pt x="619" y="231"/>
                  </a:cubicBezTo>
                  <a:cubicBezTo>
                    <a:pt x="605" y="231"/>
                    <a:pt x="605" y="238"/>
                    <a:pt x="602" y="255"/>
                  </a:cubicBezTo>
                  <a:cubicBezTo>
                    <a:pt x="574" y="343"/>
                    <a:pt x="554" y="370"/>
                    <a:pt x="445" y="370"/>
                  </a:cubicBezTo>
                  <a:cubicBezTo>
                    <a:pt x="408" y="370"/>
                    <a:pt x="371" y="370"/>
                    <a:pt x="333" y="370"/>
                  </a:cubicBezTo>
                  <a:cubicBezTo>
                    <a:pt x="357" y="275"/>
                    <a:pt x="381" y="180"/>
                    <a:pt x="405" y="85"/>
                  </a:cubicBezTo>
                  <a:cubicBezTo>
                    <a:pt x="415" y="41"/>
                    <a:pt x="415" y="37"/>
                    <a:pt x="469" y="37"/>
                  </a:cubicBezTo>
                  <a:cubicBezTo>
                    <a:pt x="525" y="37"/>
                    <a:pt x="580" y="37"/>
                    <a:pt x="636" y="37"/>
                  </a:cubicBezTo>
                  <a:cubicBezTo>
                    <a:pt x="782" y="37"/>
                    <a:pt x="819" y="71"/>
                    <a:pt x="819" y="170"/>
                  </a:cubicBezTo>
                  <a:cubicBezTo>
                    <a:pt x="819" y="197"/>
                    <a:pt x="819" y="200"/>
                    <a:pt x="812" y="234"/>
                  </a:cubicBezTo>
                  <a:cubicBezTo>
                    <a:pt x="812" y="241"/>
                    <a:pt x="812" y="248"/>
                    <a:pt x="812" y="255"/>
                  </a:cubicBezTo>
                  <a:cubicBezTo>
                    <a:pt x="812" y="261"/>
                    <a:pt x="816" y="268"/>
                    <a:pt x="826" y="268"/>
                  </a:cubicBezTo>
                  <a:cubicBezTo>
                    <a:pt x="840" y="268"/>
                    <a:pt x="840" y="261"/>
                    <a:pt x="843" y="238"/>
                  </a:cubicBezTo>
                  <a:cubicBezTo>
                    <a:pt x="851" y="170"/>
                    <a:pt x="859" y="102"/>
                    <a:pt x="867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90" name="Freeform: Shape 689"/>
            <p:cNvSpPr/>
            <p:nvPr/>
          </p:nvSpPr>
          <p:spPr>
            <a:xfrm>
              <a:off x="1579680" y="419652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5" y="268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91" name="Freeform: Shape 690"/>
            <p:cNvSpPr/>
            <p:nvPr/>
          </p:nvSpPr>
          <p:spPr>
            <a:xfrm>
              <a:off x="2140200" y="375624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8"/>
                    <a:pt x="806" y="818"/>
                    <a:pt x="792" y="818"/>
                  </a:cubicBezTo>
                  <a:cubicBezTo>
                    <a:pt x="717" y="818"/>
                    <a:pt x="717" y="808"/>
                    <a:pt x="714" y="774"/>
                  </a:cubicBezTo>
                  <a:cubicBezTo>
                    <a:pt x="689" y="526"/>
                    <a:pt x="664" y="278"/>
                    <a:pt x="639" y="31"/>
                  </a:cubicBezTo>
                  <a:cubicBezTo>
                    <a:pt x="639" y="7"/>
                    <a:pt x="639" y="0"/>
                    <a:pt x="619" y="0"/>
                  </a:cubicBezTo>
                  <a:cubicBezTo>
                    <a:pt x="598" y="0"/>
                    <a:pt x="595" y="10"/>
                    <a:pt x="585" y="20"/>
                  </a:cubicBezTo>
                  <a:cubicBezTo>
                    <a:pt x="446" y="252"/>
                    <a:pt x="308" y="485"/>
                    <a:pt x="170" y="717"/>
                  </a:cubicBezTo>
                  <a:cubicBezTo>
                    <a:pt x="122" y="798"/>
                    <a:pt x="75" y="815"/>
                    <a:pt x="24" y="818"/>
                  </a:cubicBezTo>
                  <a:cubicBezTo>
                    <a:pt x="10" y="818"/>
                    <a:pt x="0" y="818"/>
                    <a:pt x="0" y="842"/>
                  </a:cubicBezTo>
                  <a:cubicBezTo>
                    <a:pt x="0" y="849"/>
                    <a:pt x="3" y="852"/>
                    <a:pt x="14" y="852"/>
                  </a:cubicBezTo>
                  <a:cubicBezTo>
                    <a:pt x="48" y="852"/>
                    <a:pt x="82" y="849"/>
                    <a:pt x="116" y="849"/>
                  </a:cubicBezTo>
                  <a:cubicBezTo>
                    <a:pt x="156" y="849"/>
                    <a:pt x="197" y="852"/>
                    <a:pt x="235" y="852"/>
                  </a:cubicBezTo>
                  <a:cubicBezTo>
                    <a:pt x="245" y="852"/>
                    <a:pt x="258" y="852"/>
                    <a:pt x="258" y="832"/>
                  </a:cubicBezTo>
                  <a:cubicBezTo>
                    <a:pt x="258" y="818"/>
                    <a:pt x="248" y="818"/>
                    <a:pt x="241" y="818"/>
                  </a:cubicBezTo>
                  <a:cubicBezTo>
                    <a:pt x="211" y="815"/>
                    <a:pt x="184" y="805"/>
                    <a:pt x="184" y="774"/>
                  </a:cubicBezTo>
                  <a:cubicBezTo>
                    <a:pt x="184" y="761"/>
                    <a:pt x="190" y="747"/>
                    <a:pt x="201" y="730"/>
                  </a:cubicBezTo>
                  <a:cubicBezTo>
                    <a:pt x="207" y="717"/>
                    <a:pt x="211" y="717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4"/>
                    <a:pt x="608" y="764"/>
                    <a:pt x="608" y="778"/>
                  </a:cubicBezTo>
                  <a:cubicBezTo>
                    <a:pt x="608" y="815"/>
                    <a:pt x="547" y="818"/>
                    <a:pt x="523" y="818"/>
                  </a:cubicBezTo>
                  <a:cubicBezTo>
                    <a:pt x="506" y="818"/>
                    <a:pt x="496" y="818"/>
                    <a:pt x="496" y="842"/>
                  </a:cubicBezTo>
                  <a:cubicBezTo>
                    <a:pt x="496" y="852"/>
                    <a:pt x="508" y="849"/>
                    <a:pt x="513" y="852"/>
                  </a:cubicBezTo>
                  <a:cubicBezTo>
                    <a:pt x="561" y="852"/>
                    <a:pt x="612" y="849"/>
                    <a:pt x="663" y="849"/>
                  </a:cubicBezTo>
                  <a:cubicBezTo>
                    <a:pt x="690" y="849"/>
                    <a:pt x="765" y="852"/>
                    <a:pt x="795" y="852"/>
                  </a:cubicBezTo>
                  <a:cubicBezTo>
                    <a:pt x="802" y="852"/>
                    <a:pt x="819" y="852"/>
                    <a:pt x="819" y="829"/>
                  </a:cubicBezTo>
                  <a:moveTo>
                    <a:pt x="588" y="543"/>
                  </a:moveTo>
                  <a:cubicBezTo>
                    <a:pt x="496" y="543"/>
                    <a:pt x="405" y="543"/>
                    <a:pt x="313" y="543"/>
                  </a:cubicBezTo>
                  <a:cubicBezTo>
                    <a:pt x="392" y="412"/>
                    <a:pt x="471" y="281"/>
                    <a:pt x="551" y="149"/>
                  </a:cubicBezTo>
                  <a:cubicBezTo>
                    <a:pt x="563" y="281"/>
                    <a:pt x="576" y="412"/>
                    <a:pt x="588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92" name="Freeform: Shape 691"/>
            <p:cNvSpPr/>
            <p:nvPr/>
          </p:nvSpPr>
          <p:spPr>
            <a:xfrm>
              <a:off x="2463480" y="3772080"/>
              <a:ext cx="306360" cy="290880"/>
            </a:xfrm>
            <a:custGeom>
              <a:avLst/>
              <a:gdLst/>
              <a:ahLst/>
              <a:cxnLst/>
              <a:rect l="0" t="0" r="r" b="b"/>
              <a:pathLst>
                <a:path w="851" h="808">
                  <a:moveTo>
                    <a:pt x="850" y="31"/>
                  </a:moveTo>
                  <a:cubicBezTo>
                    <a:pt x="853" y="0"/>
                    <a:pt x="846" y="0"/>
                    <a:pt x="816" y="0"/>
                  </a:cubicBezTo>
                  <a:cubicBezTo>
                    <a:pt x="621" y="0"/>
                    <a:pt x="426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7" y="37"/>
                    <a:pt x="228" y="37"/>
                  </a:cubicBezTo>
                  <a:cubicBezTo>
                    <a:pt x="272" y="37"/>
                    <a:pt x="306" y="37"/>
                    <a:pt x="306" y="58"/>
                  </a:cubicBezTo>
                  <a:cubicBezTo>
                    <a:pt x="306" y="61"/>
                    <a:pt x="306" y="65"/>
                    <a:pt x="299" y="85"/>
                  </a:cubicBezTo>
                  <a:cubicBezTo>
                    <a:pt x="247" y="295"/>
                    <a:pt x="195" y="506"/>
                    <a:pt x="143" y="717"/>
                  </a:cubicBezTo>
                  <a:cubicBezTo>
                    <a:pt x="129" y="764"/>
                    <a:pt x="129" y="774"/>
                    <a:pt x="34" y="774"/>
                  </a:cubicBezTo>
                  <a:cubicBezTo>
                    <a:pt x="14" y="774"/>
                    <a:pt x="0" y="774"/>
                    <a:pt x="0" y="795"/>
                  </a:cubicBezTo>
                  <a:cubicBezTo>
                    <a:pt x="0" y="808"/>
                    <a:pt x="14" y="808"/>
                    <a:pt x="17" y="808"/>
                  </a:cubicBezTo>
                  <a:cubicBezTo>
                    <a:pt x="70" y="807"/>
                    <a:pt x="124" y="806"/>
                    <a:pt x="177" y="805"/>
                  </a:cubicBezTo>
                  <a:cubicBezTo>
                    <a:pt x="236" y="806"/>
                    <a:pt x="295" y="807"/>
                    <a:pt x="354" y="808"/>
                  </a:cubicBezTo>
                  <a:cubicBezTo>
                    <a:pt x="364" y="808"/>
                    <a:pt x="381" y="808"/>
                    <a:pt x="381" y="788"/>
                  </a:cubicBezTo>
                  <a:cubicBezTo>
                    <a:pt x="381" y="778"/>
                    <a:pt x="374" y="779"/>
                    <a:pt x="371" y="774"/>
                  </a:cubicBezTo>
                  <a:cubicBezTo>
                    <a:pt x="367" y="774"/>
                    <a:pt x="367" y="774"/>
                    <a:pt x="340" y="774"/>
                  </a:cubicBezTo>
                  <a:cubicBezTo>
                    <a:pt x="313" y="774"/>
                    <a:pt x="306" y="774"/>
                    <a:pt x="275" y="771"/>
                  </a:cubicBezTo>
                  <a:cubicBezTo>
                    <a:pt x="241" y="768"/>
                    <a:pt x="238" y="761"/>
                    <a:pt x="238" y="747"/>
                  </a:cubicBezTo>
                  <a:cubicBezTo>
                    <a:pt x="239" y="738"/>
                    <a:pt x="238" y="737"/>
                    <a:pt x="241" y="720"/>
                  </a:cubicBezTo>
                  <a:cubicBezTo>
                    <a:pt x="266" y="620"/>
                    <a:pt x="291" y="521"/>
                    <a:pt x="316" y="421"/>
                  </a:cubicBezTo>
                  <a:cubicBezTo>
                    <a:pt x="355" y="421"/>
                    <a:pt x="393" y="421"/>
                    <a:pt x="432" y="421"/>
                  </a:cubicBezTo>
                  <a:cubicBezTo>
                    <a:pt x="523" y="421"/>
                    <a:pt x="534" y="441"/>
                    <a:pt x="534" y="475"/>
                  </a:cubicBezTo>
                  <a:cubicBezTo>
                    <a:pt x="534" y="486"/>
                    <a:pt x="534" y="499"/>
                    <a:pt x="523" y="533"/>
                  </a:cubicBezTo>
                  <a:cubicBezTo>
                    <a:pt x="520" y="540"/>
                    <a:pt x="521" y="542"/>
                    <a:pt x="520" y="547"/>
                  </a:cubicBezTo>
                  <a:cubicBezTo>
                    <a:pt x="520" y="557"/>
                    <a:pt x="527" y="560"/>
                    <a:pt x="534" y="560"/>
                  </a:cubicBezTo>
                  <a:cubicBezTo>
                    <a:pt x="547" y="560"/>
                    <a:pt x="547" y="557"/>
                    <a:pt x="551" y="537"/>
                  </a:cubicBezTo>
                  <a:cubicBezTo>
                    <a:pt x="573" y="451"/>
                    <a:pt x="596" y="365"/>
                    <a:pt x="619" y="278"/>
                  </a:cubicBezTo>
                  <a:cubicBezTo>
                    <a:pt x="622" y="265"/>
                    <a:pt x="622" y="261"/>
                    <a:pt x="622" y="258"/>
                  </a:cubicBezTo>
                  <a:cubicBezTo>
                    <a:pt x="618" y="254"/>
                    <a:pt x="620" y="245"/>
                    <a:pt x="608" y="245"/>
                  </a:cubicBezTo>
                  <a:cubicBezTo>
                    <a:pt x="597" y="245"/>
                    <a:pt x="595" y="251"/>
                    <a:pt x="588" y="272"/>
                  </a:cubicBezTo>
                  <a:cubicBezTo>
                    <a:pt x="564" y="363"/>
                    <a:pt x="537" y="387"/>
                    <a:pt x="435" y="387"/>
                  </a:cubicBezTo>
                  <a:cubicBezTo>
                    <a:pt x="399" y="387"/>
                    <a:pt x="363" y="387"/>
                    <a:pt x="326" y="387"/>
                  </a:cubicBezTo>
                  <a:cubicBezTo>
                    <a:pt x="352" y="285"/>
                    <a:pt x="378" y="183"/>
                    <a:pt x="405" y="82"/>
                  </a:cubicBezTo>
                  <a:cubicBezTo>
                    <a:pt x="415" y="41"/>
                    <a:pt x="415" y="37"/>
                    <a:pt x="469" y="37"/>
                  </a:cubicBezTo>
                  <a:cubicBezTo>
                    <a:pt x="521" y="37"/>
                    <a:pt x="573" y="37"/>
                    <a:pt x="625" y="37"/>
                  </a:cubicBezTo>
                  <a:cubicBezTo>
                    <a:pt x="772" y="37"/>
                    <a:pt x="799" y="75"/>
                    <a:pt x="799" y="166"/>
                  </a:cubicBezTo>
                  <a:cubicBezTo>
                    <a:pt x="799" y="194"/>
                    <a:pt x="799" y="200"/>
                    <a:pt x="795" y="231"/>
                  </a:cubicBezTo>
                  <a:cubicBezTo>
                    <a:pt x="792" y="248"/>
                    <a:pt x="792" y="251"/>
                    <a:pt x="792" y="255"/>
                  </a:cubicBezTo>
                  <a:cubicBezTo>
                    <a:pt x="792" y="258"/>
                    <a:pt x="799" y="268"/>
                    <a:pt x="809" y="268"/>
                  </a:cubicBezTo>
                  <a:cubicBezTo>
                    <a:pt x="823" y="268"/>
                    <a:pt x="823" y="261"/>
                    <a:pt x="826" y="238"/>
                  </a:cubicBezTo>
                  <a:cubicBezTo>
                    <a:pt x="834" y="169"/>
                    <a:pt x="842" y="100"/>
                    <a:pt x="850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93" name="Freeform: Shape 692"/>
            <p:cNvSpPr/>
            <p:nvPr/>
          </p:nvSpPr>
          <p:spPr>
            <a:xfrm>
              <a:off x="2060640" y="4237920"/>
              <a:ext cx="784440" cy="17280"/>
            </a:xfrm>
            <a:custGeom>
              <a:avLst/>
              <a:gdLst/>
              <a:ahLst/>
              <a:cxnLst/>
              <a:rect l="0" t="0" r="r" b="b"/>
              <a:pathLst>
                <a:path w="2179" h="48">
                  <a:moveTo>
                    <a:pt x="1091" y="48"/>
                  </a:moveTo>
                  <a:cubicBezTo>
                    <a:pt x="727" y="48"/>
                    <a:pt x="364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726" y="0"/>
                    <a:pt x="1453" y="0"/>
                    <a:pt x="2179" y="0"/>
                  </a:cubicBezTo>
                  <a:cubicBezTo>
                    <a:pt x="2179" y="16"/>
                    <a:pt x="2179" y="32"/>
                    <a:pt x="2179" y="48"/>
                  </a:cubicBezTo>
                  <a:cubicBezTo>
                    <a:pt x="1816" y="48"/>
                    <a:pt x="1454" y="48"/>
                    <a:pt x="1091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94" name="Freeform: Shape 693"/>
            <p:cNvSpPr/>
            <p:nvPr/>
          </p:nvSpPr>
          <p:spPr>
            <a:xfrm>
              <a:off x="2076480" y="434196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5"/>
                    <a:pt x="806" y="815"/>
                    <a:pt x="792" y="815"/>
                  </a:cubicBezTo>
                  <a:cubicBezTo>
                    <a:pt x="717" y="815"/>
                    <a:pt x="717" y="805"/>
                    <a:pt x="714" y="771"/>
                  </a:cubicBezTo>
                  <a:cubicBezTo>
                    <a:pt x="689" y="523"/>
                    <a:pt x="664" y="275"/>
                    <a:pt x="639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7"/>
                    <a:pt x="588" y="20"/>
                  </a:cubicBezTo>
                  <a:cubicBezTo>
                    <a:pt x="449" y="251"/>
                    <a:pt x="309" y="482"/>
                    <a:pt x="170" y="713"/>
                  </a:cubicBezTo>
                  <a:cubicBezTo>
                    <a:pt x="122" y="795"/>
                    <a:pt x="78" y="812"/>
                    <a:pt x="24" y="815"/>
                  </a:cubicBezTo>
                  <a:cubicBezTo>
                    <a:pt x="10" y="815"/>
                    <a:pt x="0" y="815"/>
                    <a:pt x="0" y="839"/>
                  </a:cubicBezTo>
                  <a:cubicBezTo>
                    <a:pt x="0" y="846"/>
                    <a:pt x="3" y="852"/>
                    <a:pt x="14" y="852"/>
                  </a:cubicBezTo>
                  <a:cubicBezTo>
                    <a:pt x="48" y="852"/>
                    <a:pt x="85" y="849"/>
                    <a:pt x="119" y="849"/>
                  </a:cubicBezTo>
                  <a:cubicBezTo>
                    <a:pt x="156" y="849"/>
                    <a:pt x="197" y="852"/>
                    <a:pt x="238" y="852"/>
                  </a:cubicBezTo>
                  <a:cubicBezTo>
                    <a:pt x="245" y="852"/>
                    <a:pt x="258" y="852"/>
                    <a:pt x="258" y="829"/>
                  </a:cubicBezTo>
                  <a:cubicBezTo>
                    <a:pt x="258" y="815"/>
                    <a:pt x="248" y="815"/>
                    <a:pt x="241" y="815"/>
                  </a:cubicBezTo>
                  <a:cubicBezTo>
                    <a:pt x="214" y="812"/>
                    <a:pt x="184" y="801"/>
                    <a:pt x="184" y="774"/>
                  </a:cubicBezTo>
                  <a:cubicBezTo>
                    <a:pt x="184" y="757"/>
                    <a:pt x="190" y="747"/>
                    <a:pt x="201" y="730"/>
                  </a:cubicBezTo>
                  <a:cubicBezTo>
                    <a:pt x="211" y="713"/>
                    <a:pt x="211" y="713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1"/>
                    <a:pt x="612" y="764"/>
                    <a:pt x="612" y="774"/>
                  </a:cubicBezTo>
                  <a:cubicBezTo>
                    <a:pt x="612" y="812"/>
                    <a:pt x="547" y="815"/>
                    <a:pt x="523" y="815"/>
                  </a:cubicBezTo>
                  <a:cubicBezTo>
                    <a:pt x="506" y="815"/>
                    <a:pt x="496" y="815"/>
                    <a:pt x="496" y="839"/>
                  </a:cubicBezTo>
                  <a:cubicBezTo>
                    <a:pt x="496" y="852"/>
                    <a:pt x="508" y="848"/>
                    <a:pt x="513" y="852"/>
                  </a:cubicBezTo>
                  <a:cubicBezTo>
                    <a:pt x="561" y="852"/>
                    <a:pt x="612" y="849"/>
                    <a:pt x="663" y="849"/>
                  </a:cubicBezTo>
                  <a:cubicBezTo>
                    <a:pt x="693" y="849"/>
                    <a:pt x="768" y="852"/>
                    <a:pt x="795" y="852"/>
                  </a:cubicBezTo>
                  <a:cubicBezTo>
                    <a:pt x="806" y="852"/>
                    <a:pt x="819" y="852"/>
                    <a:pt x="819" y="829"/>
                  </a:cubicBezTo>
                  <a:moveTo>
                    <a:pt x="588" y="540"/>
                  </a:moveTo>
                  <a:cubicBezTo>
                    <a:pt x="496" y="540"/>
                    <a:pt x="405" y="540"/>
                    <a:pt x="313" y="540"/>
                  </a:cubicBezTo>
                  <a:cubicBezTo>
                    <a:pt x="392" y="409"/>
                    <a:pt x="471" y="277"/>
                    <a:pt x="551" y="146"/>
                  </a:cubicBezTo>
                  <a:cubicBezTo>
                    <a:pt x="563" y="277"/>
                    <a:pt x="576" y="409"/>
                    <a:pt x="588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95" name="Freeform: Shape 694"/>
            <p:cNvSpPr/>
            <p:nvPr/>
          </p:nvSpPr>
          <p:spPr>
            <a:xfrm>
              <a:off x="2402280" y="4355280"/>
              <a:ext cx="430920" cy="293400"/>
            </a:xfrm>
            <a:custGeom>
              <a:avLst/>
              <a:gdLst/>
              <a:ahLst/>
              <a:cxnLst/>
              <a:rect l="0" t="0" r="r" b="b"/>
              <a:pathLst>
                <a:path w="1197" h="815">
                  <a:moveTo>
                    <a:pt x="1197" y="14"/>
                  </a:moveTo>
                  <a:cubicBezTo>
                    <a:pt x="1197" y="0"/>
                    <a:pt x="1183" y="0"/>
                    <a:pt x="1163" y="0"/>
                  </a:cubicBezTo>
                  <a:cubicBezTo>
                    <a:pt x="1110" y="0"/>
                    <a:pt x="1058" y="0"/>
                    <a:pt x="1006" y="0"/>
                  </a:cubicBezTo>
                  <a:cubicBezTo>
                    <a:pt x="976" y="0"/>
                    <a:pt x="972" y="0"/>
                    <a:pt x="959" y="24"/>
                  </a:cubicBezTo>
                  <a:cubicBezTo>
                    <a:pt x="814" y="250"/>
                    <a:pt x="669" y="477"/>
                    <a:pt x="523" y="703"/>
                  </a:cubicBezTo>
                  <a:cubicBezTo>
                    <a:pt x="493" y="478"/>
                    <a:pt x="462" y="252"/>
                    <a:pt x="432" y="27"/>
                  </a:cubicBezTo>
                  <a:cubicBezTo>
                    <a:pt x="428" y="0"/>
                    <a:pt x="425" y="0"/>
                    <a:pt x="394" y="0"/>
                  </a:cubicBezTo>
                  <a:cubicBezTo>
                    <a:pt x="340" y="0"/>
                    <a:pt x="286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5" y="37"/>
                    <a:pt x="265" y="37"/>
                    <a:pt x="279" y="41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5"/>
                    <a:pt x="306" y="68"/>
                    <a:pt x="303" y="82"/>
                  </a:cubicBezTo>
                  <a:cubicBezTo>
                    <a:pt x="252" y="284"/>
                    <a:pt x="201" y="487"/>
                    <a:pt x="150" y="689"/>
                  </a:cubicBezTo>
                  <a:cubicBezTo>
                    <a:pt x="136" y="737"/>
                    <a:pt x="119" y="774"/>
                    <a:pt x="20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2"/>
                    <a:pt x="7" y="815"/>
                    <a:pt x="17" y="815"/>
                  </a:cubicBezTo>
                  <a:cubicBezTo>
                    <a:pt x="54" y="815"/>
                    <a:pt x="95" y="812"/>
                    <a:pt x="136" y="812"/>
                  </a:cubicBezTo>
                  <a:cubicBezTo>
                    <a:pt x="177" y="812"/>
                    <a:pt x="218" y="815"/>
                    <a:pt x="258" y="815"/>
                  </a:cubicBezTo>
                  <a:cubicBezTo>
                    <a:pt x="265" y="815"/>
                    <a:pt x="279" y="815"/>
                    <a:pt x="279" y="791"/>
                  </a:cubicBezTo>
                  <a:cubicBezTo>
                    <a:pt x="279" y="778"/>
                    <a:pt x="265" y="778"/>
                    <a:pt x="258" y="778"/>
                  </a:cubicBezTo>
                  <a:cubicBezTo>
                    <a:pt x="190" y="778"/>
                    <a:pt x="177" y="754"/>
                    <a:pt x="177" y="723"/>
                  </a:cubicBezTo>
                  <a:cubicBezTo>
                    <a:pt x="177" y="717"/>
                    <a:pt x="177" y="710"/>
                    <a:pt x="180" y="696"/>
                  </a:cubicBezTo>
                  <a:cubicBezTo>
                    <a:pt x="235" y="480"/>
                    <a:pt x="289" y="264"/>
                    <a:pt x="343" y="48"/>
                  </a:cubicBezTo>
                  <a:cubicBezTo>
                    <a:pt x="344" y="48"/>
                    <a:pt x="346" y="48"/>
                    <a:pt x="347" y="48"/>
                  </a:cubicBezTo>
                  <a:cubicBezTo>
                    <a:pt x="381" y="294"/>
                    <a:pt x="415" y="541"/>
                    <a:pt x="449" y="788"/>
                  </a:cubicBezTo>
                  <a:cubicBezTo>
                    <a:pt x="452" y="801"/>
                    <a:pt x="452" y="815"/>
                    <a:pt x="466" y="815"/>
                  </a:cubicBezTo>
                  <a:cubicBezTo>
                    <a:pt x="479" y="815"/>
                    <a:pt x="486" y="801"/>
                    <a:pt x="493" y="791"/>
                  </a:cubicBezTo>
                  <a:cubicBezTo>
                    <a:pt x="654" y="540"/>
                    <a:pt x="815" y="289"/>
                    <a:pt x="976" y="37"/>
                  </a:cubicBezTo>
                  <a:cubicBezTo>
                    <a:pt x="919" y="265"/>
                    <a:pt x="862" y="492"/>
                    <a:pt x="806" y="720"/>
                  </a:cubicBezTo>
                  <a:cubicBezTo>
                    <a:pt x="792" y="768"/>
                    <a:pt x="792" y="778"/>
                    <a:pt x="697" y="778"/>
                  </a:cubicBezTo>
                  <a:cubicBezTo>
                    <a:pt x="676" y="778"/>
                    <a:pt x="663" y="778"/>
                    <a:pt x="663" y="801"/>
                  </a:cubicBezTo>
                  <a:cubicBezTo>
                    <a:pt x="663" y="815"/>
                    <a:pt x="676" y="815"/>
                    <a:pt x="680" y="815"/>
                  </a:cubicBezTo>
                  <a:cubicBezTo>
                    <a:pt x="730" y="814"/>
                    <a:pt x="780" y="813"/>
                    <a:pt x="829" y="812"/>
                  </a:cubicBezTo>
                  <a:cubicBezTo>
                    <a:pt x="877" y="812"/>
                    <a:pt x="928" y="815"/>
                    <a:pt x="979" y="815"/>
                  </a:cubicBezTo>
                  <a:cubicBezTo>
                    <a:pt x="986" y="815"/>
                    <a:pt x="1003" y="815"/>
                    <a:pt x="1003" y="791"/>
                  </a:cubicBezTo>
                  <a:cubicBezTo>
                    <a:pt x="1003" y="778"/>
                    <a:pt x="989" y="778"/>
                    <a:pt x="969" y="778"/>
                  </a:cubicBezTo>
                  <a:cubicBezTo>
                    <a:pt x="925" y="778"/>
                    <a:pt x="891" y="778"/>
                    <a:pt x="891" y="757"/>
                  </a:cubicBezTo>
                  <a:cubicBezTo>
                    <a:pt x="891" y="751"/>
                    <a:pt x="891" y="747"/>
                    <a:pt x="897" y="727"/>
                  </a:cubicBezTo>
                  <a:cubicBezTo>
                    <a:pt x="950" y="515"/>
                    <a:pt x="1002" y="303"/>
                    <a:pt x="1054" y="92"/>
                  </a:cubicBezTo>
                  <a:cubicBezTo>
                    <a:pt x="1067" y="51"/>
                    <a:pt x="1067" y="37"/>
                    <a:pt x="1159" y="37"/>
                  </a:cubicBezTo>
                  <a:cubicBezTo>
                    <a:pt x="1186" y="37"/>
                    <a:pt x="1197" y="37"/>
                    <a:pt x="1197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96" name="Freeform: Shape 695"/>
            <p:cNvSpPr/>
            <p:nvPr/>
          </p:nvSpPr>
          <p:spPr>
            <a:xfrm>
              <a:off x="3042360" y="4131720"/>
              <a:ext cx="376920" cy="231120"/>
            </a:xfrm>
            <a:custGeom>
              <a:avLst/>
              <a:gdLst/>
              <a:ahLst/>
              <a:cxnLst/>
              <a:rect l="0" t="0" r="r" b="b"/>
              <a:pathLst>
                <a:path w="1047" h="642">
                  <a:moveTo>
                    <a:pt x="1047" y="319"/>
                  </a:moveTo>
                  <a:cubicBezTo>
                    <a:pt x="1047" y="312"/>
                    <a:pt x="1044" y="306"/>
                    <a:pt x="1037" y="306"/>
                  </a:cubicBezTo>
                  <a:cubicBezTo>
                    <a:pt x="952" y="282"/>
                    <a:pt x="877" y="234"/>
                    <a:pt x="812" y="177"/>
                  </a:cubicBezTo>
                  <a:cubicBezTo>
                    <a:pt x="761" y="132"/>
                    <a:pt x="717" y="75"/>
                    <a:pt x="683" y="10"/>
                  </a:cubicBezTo>
                  <a:cubicBezTo>
                    <a:pt x="680" y="3"/>
                    <a:pt x="673" y="0"/>
                    <a:pt x="663" y="0"/>
                  </a:cubicBezTo>
                  <a:cubicBezTo>
                    <a:pt x="649" y="0"/>
                    <a:pt x="639" y="10"/>
                    <a:pt x="639" y="24"/>
                  </a:cubicBezTo>
                  <a:cubicBezTo>
                    <a:pt x="639" y="27"/>
                    <a:pt x="639" y="31"/>
                    <a:pt x="642" y="34"/>
                  </a:cubicBezTo>
                  <a:cubicBezTo>
                    <a:pt x="670" y="88"/>
                    <a:pt x="707" y="139"/>
                    <a:pt x="748" y="180"/>
                  </a:cubicBezTo>
                  <a:cubicBezTo>
                    <a:pt x="506" y="180"/>
                    <a:pt x="265" y="180"/>
                    <a:pt x="24" y="180"/>
                  </a:cubicBezTo>
                  <a:cubicBezTo>
                    <a:pt x="10" y="180"/>
                    <a:pt x="0" y="190"/>
                    <a:pt x="0" y="204"/>
                  </a:cubicBezTo>
                  <a:cubicBezTo>
                    <a:pt x="0" y="217"/>
                    <a:pt x="10" y="228"/>
                    <a:pt x="24" y="228"/>
                  </a:cubicBezTo>
                  <a:cubicBezTo>
                    <a:pt x="282" y="228"/>
                    <a:pt x="540" y="228"/>
                    <a:pt x="799" y="228"/>
                  </a:cubicBezTo>
                  <a:cubicBezTo>
                    <a:pt x="846" y="268"/>
                    <a:pt x="901" y="299"/>
                    <a:pt x="959" y="319"/>
                  </a:cubicBezTo>
                  <a:cubicBezTo>
                    <a:pt x="901" y="343"/>
                    <a:pt x="846" y="374"/>
                    <a:pt x="799" y="411"/>
                  </a:cubicBezTo>
                  <a:cubicBezTo>
                    <a:pt x="540" y="411"/>
                    <a:pt x="282" y="411"/>
                    <a:pt x="24" y="411"/>
                  </a:cubicBezTo>
                  <a:cubicBezTo>
                    <a:pt x="10" y="411"/>
                    <a:pt x="0" y="421"/>
                    <a:pt x="0" y="435"/>
                  </a:cubicBezTo>
                  <a:cubicBezTo>
                    <a:pt x="0" y="448"/>
                    <a:pt x="10" y="458"/>
                    <a:pt x="24" y="458"/>
                  </a:cubicBezTo>
                  <a:cubicBezTo>
                    <a:pt x="265" y="458"/>
                    <a:pt x="506" y="458"/>
                    <a:pt x="748" y="458"/>
                  </a:cubicBezTo>
                  <a:cubicBezTo>
                    <a:pt x="707" y="503"/>
                    <a:pt x="670" y="554"/>
                    <a:pt x="642" y="608"/>
                  </a:cubicBezTo>
                  <a:cubicBezTo>
                    <a:pt x="639" y="611"/>
                    <a:pt x="639" y="615"/>
                    <a:pt x="639" y="618"/>
                  </a:cubicBezTo>
                  <a:cubicBezTo>
                    <a:pt x="639" y="632"/>
                    <a:pt x="649" y="642"/>
                    <a:pt x="663" y="642"/>
                  </a:cubicBezTo>
                  <a:cubicBezTo>
                    <a:pt x="673" y="642"/>
                    <a:pt x="680" y="638"/>
                    <a:pt x="683" y="628"/>
                  </a:cubicBezTo>
                  <a:cubicBezTo>
                    <a:pt x="717" y="567"/>
                    <a:pt x="761" y="509"/>
                    <a:pt x="812" y="462"/>
                  </a:cubicBezTo>
                  <a:cubicBezTo>
                    <a:pt x="877" y="408"/>
                    <a:pt x="952" y="360"/>
                    <a:pt x="1037" y="336"/>
                  </a:cubicBezTo>
                  <a:cubicBezTo>
                    <a:pt x="1044" y="333"/>
                    <a:pt x="1047" y="326"/>
                    <a:pt x="1047" y="3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97" name="Freeform: Shape 696"/>
            <p:cNvSpPr/>
            <p:nvPr/>
          </p:nvSpPr>
          <p:spPr>
            <a:xfrm>
              <a:off x="3582000" y="4060800"/>
              <a:ext cx="362160" cy="293400"/>
            </a:xfrm>
            <a:custGeom>
              <a:avLst/>
              <a:gdLst/>
              <a:ahLst/>
              <a:cxnLst/>
              <a:rect l="0" t="0" r="r" b="b"/>
              <a:pathLst>
                <a:path w="1006" h="815">
                  <a:moveTo>
                    <a:pt x="1006" y="14"/>
                  </a:moveTo>
                  <a:cubicBezTo>
                    <a:pt x="1006" y="0"/>
                    <a:pt x="993" y="0"/>
                    <a:pt x="989" y="0"/>
                  </a:cubicBezTo>
                  <a:cubicBezTo>
                    <a:pt x="938" y="1"/>
                    <a:pt x="887" y="2"/>
                    <a:pt x="836" y="3"/>
                  </a:cubicBezTo>
                  <a:cubicBezTo>
                    <a:pt x="785" y="2"/>
                    <a:pt x="734" y="1"/>
                    <a:pt x="683" y="0"/>
                  </a:cubicBezTo>
                  <a:cubicBezTo>
                    <a:pt x="673" y="0"/>
                    <a:pt x="659" y="0"/>
                    <a:pt x="659" y="24"/>
                  </a:cubicBezTo>
                  <a:cubicBezTo>
                    <a:pt x="659" y="37"/>
                    <a:pt x="670" y="37"/>
                    <a:pt x="693" y="37"/>
                  </a:cubicBezTo>
                  <a:cubicBezTo>
                    <a:pt x="708" y="38"/>
                    <a:pt x="717" y="37"/>
                    <a:pt x="738" y="41"/>
                  </a:cubicBezTo>
                  <a:cubicBezTo>
                    <a:pt x="761" y="44"/>
                    <a:pt x="772" y="44"/>
                    <a:pt x="772" y="61"/>
                  </a:cubicBezTo>
                  <a:cubicBezTo>
                    <a:pt x="772" y="65"/>
                    <a:pt x="768" y="68"/>
                    <a:pt x="765" y="82"/>
                  </a:cubicBezTo>
                  <a:cubicBezTo>
                    <a:pt x="741" y="179"/>
                    <a:pt x="717" y="276"/>
                    <a:pt x="693" y="374"/>
                  </a:cubicBezTo>
                  <a:cubicBezTo>
                    <a:pt x="572" y="374"/>
                    <a:pt x="451" y="374"/>
                    <a:pt x="330" y="374"/>
                  </a:cubicBezTo>
                  <a:cubicBezTo>
                    <a:pt x="354" y="280"/>
                    <a:pt x="377" y="186"/>
                    <a:pt x="401" y="92"/>
                  </a:cubicBezTo>
                  <a:cubicBezTo>
                    <a:pt x="411" y="51"/>
                    <a:pt x="415" y="37"/>
                    <a:pt x="500" y="37"/>
                  </a:cubicBezTo>
                  <a:cubicBezTo>
                    <a:pt x="534" y="37"/>
                    <a:pt x="540" y="37"/>
                    <a:pt x="540" y="14"/>
                  </a:cubicBezTo>
                  <a:cubicBezTo>
                    <a:pt x="540" y="0"/>
                    <a:pt x="527" y="0"/>
                    <a:pt x="523" y="0"/>
                  </a:cubicBezTo>
                  <a:cubicBezTo>
                    <a:pt x="472" y="1"/>
                    <a:pt x="422" y="2"/>
                    <a:pt x="371" y="3"/>
                  </a:cubicBezTo>
                  <a:cubicBezTo>
                    <a:pt x="320" y="2"/>
                    <a:pt x="269" y="1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7" y="37"/>
                    <a:pt x="228" y="37"/>
                  </a:cubicBezTo>
                  <a:cubicBezTo>
                    <a:pt x="244" y="38"/>
                    <a:pt x="255" y="37"/>
                    <a:pt x="275" y="41"/>
                  </a:cubicBezTo>
                  <a:cubicBezTo>
                    <a:pt x="296" y="44"/>
                    <a:pt x="306" y="44"/>
                    <a:pt x="306" y="61"/>
                  </a:cubicBezTo>
                  <a:cubicBezTo>
                    <a:pt x="306" y="65"/>
                    <a:pt x="306" y="68"/>
                    <a:pt x="303" y="82"/>
                  </a:cubicBezTo>
                  <a:cubicBezTo>
                    <a:pt x="249" y="295"/>
                    <a:pt x="196" y="509"/>
                    <a:pt x="143" y="723"/>
                  </a:cubicBezTo>
                  <a:cubicBezTo>
                    <a:pt x="129" y="768"/>
                    <a:pt x="126" y="778"/>
                    <a:pt x="34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1" y="811"/>
                    <a:pt x="17" y="815"/>
                  </a:cubicBezTo>
                  <a:cubicBezTo>
                    <a:pt x="68" y="814"/>
                    <a:pt x="119" y="813"/>
                    <a:pt x="170" y="812"/>
                  </a:cubicBezTo>
                  <a:cubicBezTo>
                    <a:pt x="195" y="812"/>
                    <a:pt x="220" y="812"/>
                    <a:pt x="245" y="812"/>
                  </a:cubicBezTo>
                  <a:cubicBezTo>
                    <a:pt x="272" y="812"/>
                    <a:pt x="299" y="815"/>
                    <a:pt x="323" y="815"/>
                  </a:cubicBezTo>
                  <a:cubicBezTo>
                    <a:pt x="333" y="815"/>
                    <a:pt x="347" y="815"/>
                    <a:pt x="347" y="791"/>
                  </a:cubicBezTo>
                  <a:cubicBezTo>
                    <a:pt x="347" y="778"/>
                    <a:pt x="337" y="778"/>
                    <a:pt x="313" y="778"/>
                  </a:cubicBezTo>
                  <a:cubicBezTo>
                    <a:pt x="269" y="778"/>
                    <a:pt x="235" y="778"/>
                    <a:pt x="235" y="757"/>
                  </a:cubicBezTo>
                  <a:cubicBezTo>
                    <a:pt x="235" y="751"/>
                    <a:pt x="238" y="744"/>
                    <a:pt x="238" y="737"/>
                  </a:cubicBezTo>
                  <a:cubicBezTo>
                    <a:pt x="265" y="628"/>
                    <a:pt x="292" y="520"/>
                    <a:pt x="320" y="411"/>
                  </a:cubicBezTo>
                  <a:cubicBezTo>
                    <a:pt x="441" y="411"/>
                    <a:pt x="562" y="411"/>
                    <a:pt x="683" y="411"/>
                  </a:cubicBezTo>
                  <a:cubicBezTo>
                    <a:pt x="656" y="521"/>
                    <a:pt x="629" y="631"/>
                    <a:pt x="602" y="740"/>
                  </a:cubicBezTo>
                  <a:cubicBezTo>
                    <a:pt x="591" y="778"/>
                    <a:pt x="568" y="778"/>
                    <a:pt x="493" y="778"/>
                  </a:cubicBezTo>
                  <a:cubicBezTo>
                    <a:pt x="476" y="778"/>
                    <a:pt x="466" y="778"/>
                    <a:pt x="466" y="801"/>
                  </a:cubicBezTo>
                  <a:cubicBezTo>
                    <a:pt x="466" y="815"/>
                    <a:pt x="477" y="811"/>
                    <a:pt x="483" y="815"/>
                  </a:cubicBezTo>
                  <a:cubicBezTo>
                    <a:pt x="533" y="814"/>
                    <a:pt x="582" y="813"/>
                    <a:pt x="632" y="812"/>
                  </a:cubicBezTo>
                  <a:cubicBezTo>
                    <a:pt x="658" y="812"/>
                    <a:pt x="684" y="812"/>
                    <a:pt x="710" y="812"/>
                  </a:cubicBezTo>
                  <a:cubicBezTo>
                    <a:pt x="738" y="812"/>
                    <a:pt x="761" y="815"/>
                    <a:pt x="789" y="815"/>
                  </a:cubicBezTo>
                  <a:cubicBezTo>
                    <a:pt x="799" y="815"/>
                    <a:pt x="812" y="815"/>
                    <a:pt x="812" y="791"/>
                  </a:cubicBezTo>
                  <a:cubicBezTo>
                    <a:pt x="812" y="778"/>
                    <a:pt x="802" y="778"/>
                    <a:pt x="778" y="778"/>
                  </a:cubicBezTo>
                  <a:cubicBezTo>
                    <a:pt x="734" y="778"/>
                    <a:pt x="700" y="778"/>
                    <a:pt x="700" y="757"/>
                  </a:cubicBezTo>
                  <a:cubicBezTo>
                    <a:pt x="700" y="751"/>
                    <a:pt x="704" y="744"/>
                    <a:pt x="704" y="737"/>
                  </a:cubicBezTo>
                  <a:cubicBezTo>
                    <a:pt x="758" y="522"/>
                    <a:pt x="812" y="307"/>
                    <a:pt x="867" y="92"/>
                  </a:cubicBezTo>
                  <a:cubicBezTo>
                    <a:pt x="877" y="51"/>
                    <a:pt x="877" y="37"/>
                    <a:pt x="965" y="37"/>
                  </a:cubicBezTo>
                  <a:cubicBezTo>
                    <a:pt x="996" y="37"/>
                    <a:pt x="1006" y="37"/>
                    <a:pt x="100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98" name="Freeform: Shape 697"/>
            <p:cNvSpPr/>
            <p:nvPr/>
          </p:nvSpPr>
          <p:spPr>
            <a:xfrm>
              <a:off x="3973320" y="406080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80"/>
                  </a:moveTo>
                  <a:cubicBezTo>
                    <a:pt x="853" y="88"/>
                    <a:pt x="775" y="0"/>
                    <a:pt x="619" y="0"/>
                  </a:cubicBezTo>
                  <a:cubicBezTo>
                    <a:pt x="489" y="0"/>
                    <a:pt x="360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5" y="37"/>
                    <a:pt x="265" y="41"/>
                    <a:pt x="279" y="41"/>
                  </a:cubicBezTo>
                  <a:cubicBezTo>
                    <a:pt x="299" y="44"/>
                    <a:pt x="306" y="48"/>
                    <a:pt x="306" y="61"/>
                  </a:cubicBezTo>
                  <a:cubicBezTo>
                    <a:pt x="306" y="65"/>
                    <a:pt x="306" y="68"/>
                    <a:pt x="303" y="82"/>
                  </a:cubicBezTo>
                  <a:cubicBezTo>
                    <a:pt x="249" y="295"/>
                    <a:pt x="196" y="509"/>
                    <a:pt x="143" y="723"/>
                  </a:cubicBezTo>
                  <a:cubicBezTo>
                    <a:pt x="129" y="768"/>
                    <a:pt x="129" y="778"/>
                    <a:pt x="34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4" y="815"/>
                    <a:pt x="17" y="815"/>
                  </a:cubicBezTo>
                  <a:cubicBezTo>
                    <a:pt x="68" y="814"/>
                    <a:pt x="119" y="813"/>
                    <a:pt x="170" y="812"/>
                  </a:cubicBezTo>
                  <a:cubicBezTo>
                    <a:pt x="195" y="812"/>
                    <a:pt x="220" y="812"/>
                    <a:pt x="245" y="812"/>
                  </a:cubicBezTo>
                  <a:cubicBezTo>
                    <a:pt x="272" y="812"/>
                    <a:pt x="299" y="815"/>
                    <a:pt x="323" y="815"/>
                  </a:cubicBezTo>
                  <a:cubicBezTo>
                    <a:pt x="333" y="815"/>
                    <a:pt x="347" y="815"/>
                    <a:pt x="347" y="791"/>
                  </a:cubicBezTo>
                  <a:cubicBezTo>
                    <a:pt x="347" y="778"/>
                    <a:pt x="337" y="778"/>
                    <a:pt x="313" y="778"/>
                  </a:cubicBezTo>
                  <a:cubicBezTo>
                    <a:pt x="269" y="778"/>
                    <a:pt x="235" y="778"/>
                    <a:pt x="235" y="757"/>
                  </a:cubicBezTo>
                  <a:cubicBezTo>
                    <a:pt x="235" y="751"/>
                    <a:pt x="238" y="744"/>
                    <a:pt x="241" y="737"/>
                  </a:cubicBezTo>
                  <a:cubicBezTo>
                    <a:pt x="265" y="637"/>
                    <a:pt x="289" y="538"/>
                    <a:pt x="313" y="438"/>
                  </a:cubicBezTo>
                  <a:cubicBezTo>
                    <a:pt x="381" y="438"/>
                    <a:pt x="449" y="438"/>
                    <a:pt x="517" y="438"/>
                  </a:cubicBezTo>
                  <a:cubicBezTo>
                    <a:pt x="687" y="438"/>
                    <a:pt x="853" y="316"/>
                    <a:pt x="853" y="180"/>
                  </a:cubicBezTo>
                  <a:moveTo>
                    <a:pt x="741" y="153"/>
                  </a:moveTo>
                  <a:cubicBezTo>
                    <a:pt x="741" y="200"/>
                    <a:pt x="717" y="302"/>
                    <a:pt x="670" y="343"/>
                  </a:cubicBezTo>
                  <a:cubicBezTo>
                    <a:pt x="612" y="397"/>
                    <a:pt x="540" y="408"/>
                    <a:pt x="486" y="408"/>
                  </a:cubicBezTo>
                  <a:cubicBezTo>
                    <a:pt x="431" y="408"/>
                    <a:pt x="375" y="408"/>
                    <a:pt x="320" y="408"/>
                  </a:cubicBezTo>
                  <a:cubicBezTo>
                    <a:pt x="347" y="300"/>
                    <a:pt x="374" y="192"/>
                    <a:pt x="401" y="85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3" y="37"/>
                    <a:pt x="540" y="37"/>
                    <a:pt x="578" y="37"/>
                  </a:cubicBezTo>
                  <a:cubicBezTo>
                    <a:pt x="680" y="37"/>
                    <a:pt x="741" y="71"/>
                    <a:pt x="741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699" name="Freeform: Shape 698"/>
            <p:cNvSpPr/>
            <p:nvPr/>
          </p:nvSpPr>
          <p:spPr>
            <a:xfrm>
              <a:off x="4311360" y="3999600"/>
              <a:ext cx="133560" cy="199440"/>
            </a:xfrm>
            <a:custGeom>
              <a:avLst/>
              <a:gdLst/>
              <a:ahLst/>
              <a:cxnLst/>
              <a:rect l="0" t="0" r="r" b="b"/>
              <a:pathLst>
                <a:path w="371" h="554">
                  <a:moveTo>
                    <a:pt x="371" y="401"/>
                  </a:moveTo>
                  <a:cubicBezTo>
                    <a:pt x="361" y="401"/>
                    <a:pt x="352" y="401"/>
                    <a:pt x="343" y="401"/>
                  </a:cubicBezTo>
                  <a:cubicBezTo>
                    <a:pt x="340" y="418"/>
                    <a:pt x="330" y="469"/>
                    <a:pt x="320" y="475"/>
                  </a:cubicBezTo>
                  <a:cubicBezTo>
                    <a:pt x="313" y="482"/>
                    <a:pt x="248" y="482"/>
                    <a:pt x="238" y="482"/>
                  </a:cubicBezTo>
                  <a:cubicBezTo>
                    <a:pt x="186" y="482"/>
                    <a:pt x="134" y="482"/>
                    <a:pt x="82" y="482"/>
                  </a:cubicBezTo>
                  <a:cubicBezTo>
                    <a:pt x="170" y="404"/>
                    <a:pt x="201" y="380"/>
                    <a:pt x="252" y="343"/>
                  </a:cubicBezTo>
                  <a:cubicBezTo>
                    <a:pt x="313" y="292"/>
                    <a:pt x="371" y="241"/>
                    <a:pt x="371" y="160"/>
                  </a:cubicBezTo>
                  <a:cubicBezTo>
                    <a:pt x="371" y="61"/>
                    <a:pt x="282" y="0"/>
                    <a:pt x="173" y="0"/>
                  </a:cubicBezTo>
                  <a:cubicBezTo>
                    <a:pt x="71" y="0"/>
                    <a:pt x="0" y="71"/>
                    <a:pt x="0" y="149"/>
                  </a:cubicBezTo>
                  <a:cubicBezTo>
                    <a:pt x="0" y="190"/>
                    <a:pt x="37" y="194"/>
                    <a:pt x="44" y="194"/>
                  </a:cubicBezTo>
                  <a:cubicBezTo>
                    <a:pt x="65" y="194"/>
                    <a:pt x="88" y="180"/>
                    <a:pt x="88" y="149"/>
                  </a:cubicBezTo>
                  <a:cubicBezTo>
                    <a:pt x="88" y="136"/>
                    <a:pt x="82" y="105"/>
                    <a:pt x="41" y="105"/>
                  </a:cubicBezTo>
                  <a:cubicBezTo>
                    <a:pt x="65" y="48"/>
                    <a:pt x="122" y="27"/>
                    <a:pt x="163" y="27"/>
                  </a:cubicBezTo>
                  <a:cubicBezTo>
                    <a:pt x="245" y="27"/>
                    <a:pt x="289" y="95"/>
                    <a:pt x="289" y="160"/>
                  </a:cubicBezTo>
                  <a:cubicBezTo>
                    <a:pt x="289" y="234"/>
                    <a:pt x="238" y="292"/>
                    <a:pt x="211" y="323"/>
                  </a:cubicBezTo>
                  <a:cubicBezTo>
                    <a:pt x="144" y="388"/>
                    <a:pt x="77" y="454"/>
                    <a:pt x="10" y="520"/>
                  </a:cubicBezTo>
                  <a:cubicBezTo>
                    <a:pt x="0" y="526"/>
                    <a:pt x="0" y="530"/>
                    <a:pt x="0" y="554"/>
                  </a:cubicBezTo>
                  <a:cubicBezTo>
                    <a:pt x="114" y="554"/>
                    <a:pt x="229" y="554"/>
                    <a:pt x="343" y="554"/>
                  </a:cubicBezTo>
                  <a:cubicBezTo>
                    <a:pt x="352" y="503"/>
                    <a:pt x="361" y="452"/>
                    <a:pt x="371" y="4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00" name="Freeform: Shape 699"/>
            <p:cNvSpPr/>
            <p:nvPr/>
          </p:nvSpPr>
          <p:spPr>
            <a:xfrm>
              <a:off x="4628160" y="4196520"/>
              <a:ext cx="287640" cy="100080"/>
            </a:xfrm>
            <a:custGeom>
              <a:avLst/>
              <a:gdLst/>
              <a:ahLst/>
              <a:cxnLst/>
              <a:rect l="0" t="0" r="r" b="b"/>
              <a:pathLst>
                <a:path w="799" h="278">
                  <a:moveTo>
                    <a:pt x="799" y="24"/>
                  </a:moveTo>
                  <a:cubicBezTo>
                    <a:pt x="799" y="10"/>
                    <a:pt x="785" y="0"/>
                    <a:pt x="772" y="0"/>
                  </a:cubicBezTo>
                  <a:cubicBezTo>
                    <a:pt x="523" y="0"/>
                    <a:pt x="275" y="0"/>
                    <a:pt x="27" y="0"/>
                  </a:cubicBezTo>
                  <a:cubicBezTo>
                    <a:pt x="14" y="0"/>
                    <a:pt x="0" y="10"/>
                    <a:pt x="0" y="24"/>
                  </a:cubicBezTo>
                  <a:cubicBezTo>
                    <a:pt x="0" y="37"/>
                    <a:pt x="14" y="48"/>
                    <a:pt x="27" y="48"/>
                  </a:cubicBezTo>
                  <a:cubicBezTo>
                    <a:pt x="275" y="48"/>
                    <a:pt x="523" y="48"/>
                    <a:pt x="772" y="48"/>
                  </a:cubicBezTo>
                  <a:cubicBezTo>
                    <a:pt x="785" y="48"/>
                    <a:pt x="799" y="37"/>
                    <a:pt x="799" y="24"/>
                  </a:cubicBezTo>
                  <a:moveTo>
                    <a:pt x="799" y="255"/>
                  </a:moveTo>
                  <a:cubicBezTo>
                    <a:pt x="799" y="241"/>
                    <a:pt x="785" y="231"/>
                    <a:pt x="772" y="231"/>
                  </a:cubicBezTo>
                  <a:cubicBezTo>
                    <a:pt x="523" y="231"/>
                    <a:pt x="275" y="231"/>
                    <a:pt x="27" y="231"/>
                  </a:cubicBezTo>
                  <a:cubicBezTo>
                    <a:pt x="14" y="231"/>
                    <a:pt x="0" y="241"/>
                    <a:pt x="0" y="255"/>
                  </a:cubicBezTo>
                  <a:cubicBezTo>
                    <a:pt x="0" y="268"/>
                    <a:pt x="14" y="278"/>
                    <a:pt x="27" y="278"/>
                  </a:cubicBezTo>
                  <a:cubicBezTo>
                    <a:pt x="275" y="278"/>
                    <a:pt x="523" y="278"/>
                    <a:pt x="772" y="278"/>
                  </a:cubicBezTo>
                  <a:cubicBezTo>
                    <a:pt x="785" y="278"/>
                    <a:pt x="799" y="268"/>
                    <a:pt x="799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01" name="Freeform: Shape 700"/>
            <p:cNvSpPr/>
            <p:nvPr/>
          </p:nvSpPr>
          <p:spPr>
            <a:xfrm>
              <a:off x="5073480" y="404712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5"/>
                    <a:pt x="809" y="815"/>
                    <a:pt x="792" y="815"/>
                  </a:cubicBezTo>
                  <a:cubicBezTo>
                    <a:pt x="717" y="815"/>
                    <a:pt x="717" y="808"/>
                    <a:pt x="714" y="774"/>
                  </a:cubicBezTo>
                  <a:cubicBezTo>
                    <a:pt x="690" y="525"/>
                    <a:pt x="666" y="276"/>
                    <a:pt x="642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7"/>
                    <a:pt x="588" y="20"/>
                  </a:cubicBezTo>
                  <a:cubicBezTo>
                    <a:pt x="450" y="252"/>
                    <a:pt x="312" y="485"/>
                    <a:pt x="173" y="717"/>
                  </a:cubicBezTo>
                  <a:cubicBezTo>
                    <a:pt x="126" y="795"/>
                    <a:pt x="78" y="812"/>
                    <a:pt x="24" y="815"/>
                  </a:cubicBezTo>
                  <a:cubicBezTo>
                    <a:pt x="10" y="818"/>
                    <a:pt x="0" y="818"/>
                    <a:pt x="0" y="839"/>
                  </a:cubicBezTo>
                  <a:cubicBezTo>
                    <a:pt x="0" y="846"/>
                    <a:pt x="7" y="852"/>
                    <a:pt x="17" y="852"/>
                  </a:cubicBezTo>
                  <a:cubicBezTo>
                    <a:pt x="48" y="852"/>
                    <a:pt x="85" y="849"/>
                    <a:pt x="119" y="849"/>
                  </a:cubicBezTo>
                  <a:cubicBezTo>
                    <a:pt x="156" y="849"/>
                    <a:pt x="201" y="852"/>
                    <a:pt x="238" y="852"/>
                  </a:cubicBezTo>
                  <a:cubicBezTo>
                    <a:pt x="245" y="852"/>
                    <a:pt x="262" y="852"/>
                    <a:pt x="262" y="829"/>
                  </a:cubicBezTo>
                  <a:cubicBezTo>
                    <a:pt x="262" y="818"/>
                    <a:pt x="252" y="815"/>
                    <a:pt x="241" y="815"/>
                  </a:cubicBezTo>
                  <a:cubicBezTo>
                    <a:pt x="214" y="812"/>
                    <a:pt x="187" y="805"/>
                    <a:pt x="187" y="774"/>
                  </a:cubicBezTo>
                  <a:cubicBezTo>
                    <a:pt x="187" y="761"/>
                    <a:pt x="194" y="747"/>
                    <a:pt x="201" y="730"/>
                  </a:cubicBezTo>
                  <a:cubicBezTo>
                    <a:pt x="211" y="717"/>
                    <a:pt x="211" y="717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1"/>
                    <a:pt x="612" y="764"/>
                    <a:pt x="612" y="778"/>
                  </a:cubicBezTo>
                  <a:cubicBezTo>
                    <a:pt x="612" y="812"/>
                    <a:pt x="551" y="815"/>
                    <a:pt x="527" y="815"/>
                  </a:cubicBezTo>
                  <a:cubicBezTo>
                    <a:pt x="510" y="815"/>
                    <a:pt x="496" y="815"/>
                    <a:pt x="496" y="839"/>
                  </a:cubicBezTo>
                  <a:cubicBezTo>
                    <a:pt x="496" y="852"/>
                    <a:pt x="508" y="848"/>
                    <a:pt x="513" y="852"/>
                  </a:cubicBezTo>
                  <a:cubicBezTo>
                    <a:pt x="564" y="852"/>
                    <a:pt x="615" y="849"/>
                    <a:pt x="663" y="849"/>
                  </a:cubicBezTo>
                  <a:cubicBezTo>
                    <a:pt x="693" y="849"/>
                    <a:pt x="768" y="852"/>
                    <a:pt x="799" y="852"/>
                  </a:cubicBezTo>
                  <a:cubicBezTo>
                    <a:pt x="806" y="852"/>
                    <a:pt x="819" y="852"/>
                    <a:pt x="819" y="829"/>
                  </a:cubicBezTo>
                  <a:moveTo>
                    <a:pt x="588" y="540"/>
                  </a:moveTo>
                  <a:cubicBezTo>
                    <a:pt x="497" y="540"/>
                    <a:pt x="407" y="540"/>
                    <a:pt x="316" y="540"/>
                  </a:cubicBezTo>
                  <a:cubicBezTo>
                    <a:pt x="394" y="409"/>
                    <a:pt x="472" y="277"/>
                    <a:pt x="551" y="146"/>
                  </a:cubicBezTo>
                  <a:cubicBezTo>
                    <a:pt x="563" y="277"/>
                    <a:pt x="576" y="409"/>
                    <a:pt x="588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02" name="Freeform: Shape 701"/>
            <p:cNvSpPr/>
            <p:nvPr/>
          </p:nvSpPr>
          <p:spPr>
            <a:xfrm>
              <a:off x="5397840" y="4061880"/>
              <a:ext cx="311400" cy="292320"/>
            </a:xfrm>
            <a:custGeom>
              <a:avLst/>
              <a:gdLst/>
              <a:ahLst/>
              <a:cxnLst/>
              <a:rect l="0" t="0" r="r" b="b"/>
              <a:pathLst>
                <a:path w="865" h="812">
                  <a:moveTo>
                    <a:pt x="863" y="34"/>
                  </a:moveTo>
                  <a:cubicBezTo>
                    <a:pt x="870" y="0"/>
                    <a:pt x="863" y="0"/>
                    <a:pt x="833" y="0"/>
                  </a:cubicBezTo>
                  <a:cubicBezTo>
                    <a:pt x="632" y="0"/>
                    <a:pt x="432" y="0"/>
                    <a:pt x="231" y="0"/>
                  </a:cubicBezTo>
                  <a:cubicBezTo>
                    <a:pt x="204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72" y="37"/>
                    <a:pt x="306" y="37"/>
                    <a:pt x="306" y="61"/>
                  </a:cubicBezTo>
                  <a:cubicBezTo>
                    <a:pt x="306" y="65"/>
                    <a:pt x="306" y="68"/>
                    <a:pt x="299" y="88"/>
                  </a:cubicBezTo>
                  <a:cubicBezTo>
                    <a:pt x="247" y="299"/>
                    <a:pt x="195" y="509"/>
                    <a:pt x="143" y="720"/>
                  </a:cubicBezTo>
                  <a:cubicBezTo>
                    <a:pt x="129" y="764"/>
                    <a:pt x="126" y="774"/>
                    <a:pt x="34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2"/>
                    <a:pt x="10" y="812"/>
                    <a:pt x="34" y="812"/>
                  </a:cubicBezTo>
                  <a:cubicBezTo>
                    <a:pt x="240" y="812"/>
                    <a:pt x="446" y="812"/>
                    <a:pt x="653" y="812"/>
                  </a:cubicBezTo>
                  <a:cubicBezTo>
                    <a:pt x="680" y="812"/>
                    <a:pt x="680" y="812"/>
                    <a:pt x="690" y="791"/>
                  </a:cubicBezTo>
                  <a:cubicBezTo>
                    <a:pt x="726" y="705"/>
                    <a:pt x="763" y="619"/>
                    <a:pt x="799" y="533"/>
                  </a:cubicBezTo>
                  <a:cubicBezTo>
                    <a:pt x="802" y="530"/>
                    <a:pt x="803" y="522"/>
                    <a:pt x="806" y="516"/>
                  </a:cubicBezTo>
                  <a:cubicBezTo>
                    <a:pt x="801" y="513"/>
                    <a:pt x="806" y="506"/>
                    <a:pt x="792" y="506"/>
                  </a:cubicBezTo>
                  <a:cubicBezTo>
                    <a:pt x="782" y="506"/>
                    <a:pt x="778" y="513"/>
                    <a:pt x="775" y="520"/>
                  </a:cubicBezTo>
                  <a:cubicBezTo>
                    <a:pt x="697" y="696"/>
                    <a:pt x="653" y="774"/>
                    <a:pt x="449" y="774"/>
                  </a:cubicBezTo>
                  <a:cubicBezTo>
                    <a:pt x="391" y="774"/>
                    <a:pt x="333" y="774"/>
                    <a:pt x="275" y="774"/>
                  </a:cubicBezTo>
                  <a:cubicBezTo>
                    <a:pt x="258" y="774"/>
                    <a:pt x="255" y="774"/>
                    <a:pt x="248" y="774"/>
                  </a:cubicBezTo>
                  <a:cubicBezTo>
                    <a:pt x="238" y="771"/>
                    <a:pt x="235" y="771"/>
                    <a:pt x="235" y="761"/>
                  </a:cubicBezTo>
                  <a:cubicBezTo>
                    <a:pt x="235" y="757"/>
                    <a:pt x="235" y="757"/>
                    <a:pt x="238" y="734"/>
                  </a:cubicBezTo>
                  <a:cubicBezTo>
                    <a:pt x="265" y="625"/>
                    <a:pt x="292" y="516"/>
                    <a:pt x="320" y="408"/>
                  </a:cubicBezTo>
                  <a:cubicBezTo>
                    <a:pt x="359" y="408"/>
                    <a:pt x="399" y="408"/>
                    <a:pt x="439" y="408"/>
                  </a:cubicBezTo>
                  <a:cubicBezTo>
                    <a:pt x="540" y="408"/>
                    <a:pt x="540" y="435"/>
                    <a:pt x="540" y="465"/>
                  </a:cubicBezTo>
                  <a:cubicBezTo>
                    <a:pt x="540" y="472"/>
                    <a:pt x="540" y="486"/>
                    <a:pt x="530" y="523"/>
                  </a:cubicBezTo>
                  <a:cubicBezTo>
                    <a:pt x="530" y="530"/>
                    <a:pt x="527" y="533"/>
                    <a:pt x="527" y="537"/>
                  </a:cubicBezTo>
                  <a:cubicBezTo>
                    <a:pt x="527" y="540"/>
                    <a:pt x="534" y="547"/>
                    <a:pt x="544" y="547"/>
                  </a:cubicBezTo>
                  <a:cubicBezTo>
                    <a:pt x="554" y="547"/>
                    <a:pt x="557" y="543"/>
                    <a:pt x="561" y="523"/>
                  </a:cubicBezTo>
                  <a:cubicBezTo>
                    <a:pt x="584" y="430"/>
                    <a:pt x="606" y="337"/>
                    <a:pt x="629" y="245"/>
                  </a:cubicBezTo>
                  <a:cubicBezTo>
                    <a:pt x="629" y="238"/>
                    <a:pt x="622" y="234"/>
                    <a:pt x="615" y="234"/>
                  </a:cubicBezTo>
                  <a:cubicBezTo>
                    <a:pt x="605" y="234"/>
                    <a:pt x="602" y="241"/>
                    <a:pt x="598" y="255"/>
                  </a:cubicBezTo>
                  <a:cubicBezTo>
                    <a:pt x="574" y="343"/>
                    <a:pt x="551" y="374"/>
                    <a:pt x="442" y="374"/>
                  </a:cubicBezTo>
                  <a:cubicBezTo>
                    <a:pt x="405" y="374"/>
                    <a:pt x="367" y="374"/>
                    <a:pt x="330" y="374"/>
                  </a:cubicBezTo>
                  <a:cubicBezTo>
                    <a:pt x="354" y="277"/>
                    <a:pt x="377" y="181"/>
                    <a:pt x="401" y="85"/>
                  </a:cubicBezTo>
                  <a:cubicBezTo>
                    <a:pt x="411" y="44"/>
                    <a:pt x="415" y="37"/>
                    <a:pt x="466" y="37"/>
                  </a:cubicBezTo>
                  <a:cubicBezTo>
                    <a:pt x="522" y="37"/>
                    <a:pt x="579" y="37"/>
                    <a:pt x="636" y="37"/>
                  </a:cubicBezTo>
                  <a:cubicBezTo>
                    <a:pt x="782" y="37"/>
                    <a:pt x="816" y="71"/>
                    <a:pt x="816" y="170"/>
                  </a:cubicBezTo>
                  <a:cubicBezTo>
                    <a:pt x="816" y="200"/>
                    <a:pt x="816" y="200"/>
                    <a:pt x="812" y="234"/>
                  </a:cubicBezTo>
                  <a:cubicBezTo>
                    <a:pt x="812" y="241"/>
                    <a:pt x="809" y="248"/>
                    <a:pt x="809" y="255"/>
                  </a:cubicBezTo>
                  <a:cubicBezTo>
                    <a:pt x="809" y="261"/>
                    <a:pt x="812" y="268"/>
                    <a:pt x="826" y="268"/>
                  </a:cubicBezTo>
                  <a:cubicBezTo>
                    <a:pt x="836" y="268"/>
                    <a:pt x="840" y="261"/>
                    <a:pt x="840" y="241"/>
                  </a:cubicBezTo>
                  <a:cubicBezTo>
                    <a:pt x="848" y="172"/>
                    <a:pt x="855" y="103"/>
                    <a:pt x="863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03" name="Freeform: Shape 702"/>
            <p:cNvSpPr/>
            <p:nvPr/>
          </p:nvSpPr>
          <p:spPr>
            <a:xfrm>
              <a:off x="5758920" y="4308840"/>
              <a:ext cx="45360" cy="45360"/>
            </a:xfrm>
            <a:custGeom>
              <a:avLst/>
              <a:gdLst/>
              <a:ahLst/>
              <a:cxnLst/>
              <a:rect l="0" t="0" r="r" b="b"/>
              <a:pathLst>
                <a:path w="126" h="126">
                  <a:moveTo>
                    <a:pt x="126" y="61"/>
                  </a:moveTo>
                  <a:cubicBezTo>
                    <a:pt x="126" y="27"/>
                    <a:pt x="97" y="0"/>
                    <a:pt x="61" y="0"/>
                  </a:cubicBezTo>
                  <a:cubicBezTo>
                    <a:pt x="25" y="0"/>
                    <a:pt x="0" y="25"/>
                    <a:pt x="0" y="61"/>
                  </a:cubicBezTo>
                  <a:cubicBezTo>
                    <a:pt x="0" y="97"/>
                    <a:pt x="25" y="126"/>
                    <a:pt x="61" y="126"/>
                  </a:cubicBezTo>
                  <a:cubicBezTo>
                    <a:pt x="97" y="126"/>
                    <a:pt x="126" y="98"/>
                    <a:pt x="126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9360" rIns="36000" bIns="936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04" name="Freeform: Shape 703"/>
            <p:cNvSpPr/>
            <p:nvPr/>
          </p:nvSpPr>
          <p:spPr>
            <a:xfrm>
              <a:off x="5856840" y="404712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5"/>
                    <a:pt x="806" y="815"/>
                    <a:pt x="792" y="815"/>
                  </a:cubicBezTo>
                  <a:cubicBezTo>
                    <a:pt x="717" y="815"/>
                    <a:pt x="717" y="808"/>
                    <a:pt x="714" y="774"/>
                  </a:cubicBezTo>
                  <a:cubicBezTo>
                    <a:pt x="689" y="525"/>
                    <a:pt x="664" y="276"/>
                    <a:pt x="639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7"/>
                    <a:pt x="588" y="20"/>
                  </a:cubicBezTo>
                  <a:cubicBezTo>
                    <a:pt x="449" y="252"/>
                    <a:pt x="309" y="485"/>
                    <a:pt x="170" y="717"/>
                  </a:cubicBezTo>
                  <a:cubicBezTo>
                    <a:pt x="122" y="795"/>
                    <a:pt x="75" y="812"/>
                    <a:pt x="24" y="815"/>
                  </a:cubicBezTo>
                  <a:cubicBezTo>
                    <a:pt x="10" y="818"/>
                    <a:pt x="0" y="818"/>
                    <a:pt x="0" y="839"/>
                  </a:cubicBezTo>
                  <a:cubicBezTo>
                    <a:pt x="0" y="846"/>
                    <a:pt x="3" y="852"/>
                    <a:pt x="14" y="852"/>
                  </a:cubicBezTo>
                  <a:cubicBezTo>
                    <a:pt x="48" y="852"/>
                    <a:pt x="85" y="849"/>
                    <a:pt x="116" y="849"/>
                  </a:cubicBezTo>
                  <a:cubicBezTo>
                    <a:pt x="156" y="849"/>
                    <a:pt x="197" y="852"/>
                    <a:pt x="238" y="852"/>
                  </a:cubicBezTo>
                  <a:cubicBezTo>
                    <a:pt x="245" y="852"/>
                    <a:pt x="258" y="852"/>
                    <a:pt x="258" y="829"/>
                  </a:cubicBezTo>
                  <a:cubicBezTo>
                    <a:pt x="258" y="818"/>
                    <a:pt x="248" y="815"/>
                    <a:pt x="241" y="815"/>
                  </a:cubicBezTo>
                  <a:cubicBezTo>
                    <a:pt x="214" y="812"/>
                    <a:pt x="184" y="805"/>
                    <a:pt x="184" y="774"/>
                  </a:cubicBezTo>
                  <a:cubicBezTo>
                    <a:pt x="184" y="761"/>
                    <a:pt x="190" y="747"/>
                    <a:pt x="201" y="730"/>
                  </a:cubicBezTo>
                  <a:cubicBezTo>
                    <a:pt x="207" y="717"/>
                    <a:pt x="211" y="717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1"/>
                    <a:pt x="612" y="764"/>
                    <a:pt x="612" y="778"/>
                  </a:cubicBezTo>
                  <a:cubicBezTo>
                    <a:pt x="612" y="812"/>
                    <a:pt x="547" y="815"/>
                    <a:pt x="523" y="815"/>
                  </a:cubicBezTo>
                  <a:cubicBezTo>
                    <a:pt x="506" y="815"/>
                    <a:pt x="496" y="815"/>
                    <a:pt x="496" y="839"/>
                  </a:cubicBezTo>
                  <a:cubicBezTo>
                    <a:pt x="496" y="852"/>
                    <a:pt x="508" y="848"/>
                    <a:pt x="513" y="852"/>
                  </a:cubicBezTo>
                  <a:cubicBezTo>
                    <a:pt x="561" y="852"/>
                    <a:pt x="612" y="849"/>
                    <a:pt x="663" y="849"/>
                  </a:cubicBezTo>
                  <a:cubicBezTo>
                    <a:pt x="690" y="849"/>
                    <a:pt x="768" y="852"/>
                    <a:pt x="795" y="852"/>
                  </a:cubicBezTo>
                  <a:cubicBezTo>
                    <a:pt x="802" y="852"/>
                    <a:pt x="819" y="852"/>
                    <a:pt x="819" y="829"/>
                  </a:cubicBezTo>
                  <a:moveTo>
                    <a:pt x="588" y="540"/>
                  </a:moveTo>
                  <a:cubicBezTo>
                    <a:pt x="496" y="540"/>
                    <a:pt x="405" y="540"/>
                    <a:pt x="313" y="540"/>
                  </a:cubicBezTo>
                  <a:cubicBezTo>
                    <a:pt x="392" y="409"/>
                    <a:pt x="471" y="277"/>
                    <a:pt x="551" y="146"/>
                  </a:cubicBezTo>
                  <a:cubicBezTo>
                    <a:pt x="563" y="277"/>
                    <a:pt x="576" y="409"/>
                    <a:pt x="588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05" name="Freeform: Shape 704"/>
            <p:cNvSpPr/>
            <p:nvPr/>
          </p:nvSpPr>
          <p:spPr>
            <a:xfrm>
              <a:off x="6179760" y="4061880"/>
              <a:ext cx="306360" cy="292320"/>
            </a:xfrm>
            <a:custGeom>
              <a:avLst/>
              <a:gdLst/>
              <a:ahLst/>
              <a:cxnLst/>
              <a:rect l="0" t="0" r="r" b="b"/>
              <a:pathLst>
                <a:path w="851" h="812">
                  <a:moveTo>
                    <a:pt x="850" y="34"/>
                  </a:moveTo>
                  <a:cubicBezTo>
                    <a:pt x="853" y="0"/>
                    <a:pt x="846" y="0"/>
                    <a:pt x="816" y="0"/>
                  </a:cubicBezTo>
                  <a:cubicBezTo>
                    <a:pt x="621" y="0"/>
                    <a:pt x="426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28" y="37"/>
                  </a:cubicBezTo>
                  <a:cubicBezTo>
                    <a:pt x="272" y="37"/>
                    <a:pt x="306" y="37"/>
                    <a:pt x="306" y="61"/>
                  </a:cubicBezTo>
                  <a:cubicBezTo>
                    <a:pt x="306" y="65"/>
                    <a:pt x="306" y="68"/>
                    <a:pt x="299" y="88"/>
                  </a:cubicBezTo>
                  <a:cubicBezTo>
                    <a:pt x="247" y="299"/>
                    <a:pt x="195" y="509"/>
                    <a:pt x="143" y="720"/>
                  </a:cubicBezTo>
                  <a:cubicBezTo>
                    <a:pt x="133" y="764"/>
                    <a:pt x="129" y="774"/>
                    <a:pt x="34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2"/>
                    <a:pt x="14" y="812"/>
                    <a:pt x="20" y="812"/>
                  </a:cubicBezTo>
                  <a:cubicBezTo>
                    <a:pt x="73" y="811"/>
                    <a:pt x="125" y="809"/>
                    <a:pt x="177" y="808"/>
                  </a:cubicBezTo>
                  <a:cubicBezTo>
                    <a:pt x="236" y="809"/>
                    <a:pt x="295" y="811"/>
                    <a:pt x="354" y="812"/>
                  </a:cubicBezTo>
                  <a:cubicBezTo>
                    <a:pt x="364" y="812"/>
                    <a:pt x="381" y="812"/>
                    <a:pt x="381" y="788"/>
                  </a:cubicBezTo>
                  <a:cubicBezTo>
                    <a:pt x="381" y="781"/>
                    <a:pt x="376" y="781"/>
                    <a:pt x="374" y="778"/>
                  </a:cubicBezTo>
                  <a:cubicBezTo>
                    <a:pt x="367" y="774"/>
                    <a:pt x="367" y="774"/>
                    <a:pt x="340" y="774"/>
                  </a:cubicBezTo>
                  <a:cubicBezTo>
                    <a:pt x="313" y="774"/>
                    <a:pt x="306" y="774"/>
                    <a:pt x="275" y="771"/>
                  </a:cubicBezTo>
                  <a:cubicBezTo>
                    <a:pt x="241" y="768"/>
                    <a:pt x="238" y="764"/>
                    <a:pt x="238" y="747"/>
                  </a:cubicBezTo>
                  <a:cubicBezTo>
                    <a:pt x="240" y="738"/>
                    <a:pt x="238" y="740"/>
                    <a:pt x="245" y="720"/>
                  </a:cubicBezTo>
                  <a:cubicBezTo>
                    <a:pt x="269" y="621"/>
                    <a:pt x="292" y="523"/>
                    <a:pt x="316" y="425"/>
                  </a:cubicBezTo>
                  <a:cubicBezTo>
                    <a:pt x="355" y="425"/>
                    <a:pt x="393" y="425"/>
                    <a:pt x="432" y="425"/>
                  </a:cubicBezTo>
                  <a:cubicBezTo>
                    <a:pt x="523" y="425"/>
                    <a:pt x="534" y="445"/>
                    <a:pt x="534" y="479"/>
                  </a:cubicBezTo>
                  <a:cubicBezTo>
                    <a:pt x="534" y="486"/>
                    <a:pt x="534" y="499"/>
                    <a:pt x="523" y="537"/>
                  </a:cubicBezTo>
                  <a:cubicBezTo>
                    <a:pt x="520" y="543"/>
                    <a:pt x="521" y="546"/>
                    <a:pt x="520" y="550"/>
                  </a:cubicBezTo>
                  <a:cubicBezTo>
                    <a:pt x="520" y="560"/>
                    <a:pt x="527" y="564"/>
                    <a:pt x="534" y="564"/>
                  </a:cubicBezTo>
                  <a:cubicBezTo>
                    <a:pt x="547" y="564"/>
                    <a:pt x="547" y="560"/>
                    <a:pt x="554" y="540"/>
                  </a:cubicBezTo>
                  <a:cubicBezTo>
                    <a:pt x="576" y="454"/>
                    <a:pt x="597" y="368"/>
                    <a:pt x="619" y="282"/>
                  </a:cubicBezTo>
                  <a:cubicBezTo>
                    <a:pt x="622" y="268"/>
                    <a:pt x="622" y="265"/>
                    <a:pt x="622" y="261"/>
                  </a:cubicBezTo>
                  <a:cubicBezTo>
                    <a:pt x="618" y="257"/>
                    <a:pt x="620" y="248"/>
                    <a:pt x="608" y="248"/>
                  </a:cubicBezTo>
                  <a:cubicBezTo>
                    <a:pt x="597" y="248"/>
                    <a:pt x="595" y="255"/>
                    <a:pt x="588" y="272"/>
                  </a:cubicBezTo>
                  <a:cubicBezTo>
                    <a:pt x="564" y="367"/>
                    <a:pt x="537" y="387"/>
                    <a:pt x="435" y="387"/>
                  </a:cubicBezTo>
                  <a:cubicBezTo>
                    <a:pt x="399" y="387"/>
                    <a:pt x="363" y="387"/>
                    <a:pt x="326" y="387"/>
                  </a:cubicBezTo>
                  <a:cubicBezTo>
                    <a:pt x="352" y="286"/>
                    <a:pt x="378" y="186"/>
                    <a:pt x="405" y="85"/>
                  </a:cubicBezTo>
                  <a:cubicBezTo>
                    <a:pt x="415" y="44"/>
                    <a:pt x="415" y="37"/>
                    <a:pt x="469" y="37"/>
                  </a:cubicBezTo>
                  <a:cubicBezTo>
                    <a:pt x="521" y="37"/>
                    <a:pt x="573" y="37"/>
                    <a:pt x="625" y="37"/>
                  </a:cubicBezTo>
                  <a:cubicBezTo>
                    <a:pt x="772" y="37"/>
                    <a:pt x="799" y="78"/>
                    <a:pt x="799" y="170"/>
                  </a:cubicBezTo>
                  <a:cubicBezTo>
                    <a:pt x="799" y="197"/>
                    <a:pt x="799" y="200"/>
                    <a:pt x="795" y="234"/>
                  </a:cubicBezTo>
                  <a:cubicBezTo>
                    <a:pt x="795" y="248"/>
                    <a:pt x="795" y="251"/>
                    <a:pt x="795" y="255"/>
                  </a:cubicBezTo>
                  <a:cubicBezTo>
                    <a:pt x="795" y="261"/>
                    <a:pt x="799" y="268"/>
                    <a:pt x="809" y="268"/>
                  </a:cubicBezTo>
                  <a:cubicBezTo>
                    <a:pt x="823" y="268"/>
                    <a:pt x="823" y="261"/>
                    <a:pt x="826" y="241"/>
                  </a:cubicBezTo>
                  <a:cubicBezTo>
                    <a:pt x="834" y="172"/>
                    <a:pt x="842" y="103"/>
                    <a:pt x="850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>
              <a:buNone/>
            </a:pPr>
            <a:r>
              <a:rPr lang="de-AT" sz="4200" b="1" strike="noStrike" spc="-1">
                <a:solidFill>
                  <a:srgbClr val="FFFFFF"/>
                </a:solidFill>
                <a:latin typeface="Times New Roman"/>
              </a:rPr>
              <a:t>VẬN DỤNG</a:t>
            </a:r>
            <a:endParaRPr lang="de-AT" sz="4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07" name="TextBox 706"/>
          <p:cNvSpPr txBox="1"/>
          <p:nvPr/>
        </p:nvSpPr>
        <p:spPr>
          <a:xfrm>
            <a:off x="72360" y="1097640"/>
            <a:ext cx="10007640" cy="130932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4000" b="0" strike="noStrike" spc="-1">
                <a:solidFill>
                  <a:srgbClr val="000000"/>
                </a:solidFill>
                <a:latin typeface="Times New Roman"/>
              </a:rPr>
              <a:t>Nhiệm vụ 1: Đọc và thực hiện Bài Vận dụng 1 trong SGK/tr70</a:t>
            </a:r>
            <a:endParaRPr lang="de-AT" sz="40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08" name="TextBox 707"/>
          <p:cNvSpPr txBox="1"/>
          <p:nvPr/>
        </p:nvSpPr>
        <p:spPr>
          <a:xfrm>
            <a:off x="72720" y="2682000"/>
            <a:ext cx="10007640" cy="130932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4000" b="0" strike="noStrike" spc="-1">
                <a:solidFill>
                  <a:srgbClr val="000000"/>
                </a:solidFill>
                <a:latin typeface="Times New Roman"/>
              </a:rPr>
              <a:t>Nhiệm vụ 2: Đọc và thực hiện Bài 10 trong SGK/tr72 (Hoạt động nhóm)</a:t>
            </a:r>
            <a:endParaRPr lang="de-AT" sz="40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subTitle"/>
          </p:nvPr>
        </p:nvSpPr>
        <p:spPr>
          <a:xfrm>
            <a:off x="529560" y="22860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3000" b="1" strike="noStrike" spc="-1">
                <a:solidFill>
                  <a:srgbClr val="009E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vận dụng 1/SGK/tr70</a:t>
            </a:r>
            <a:endParaRPr lang="de-AT" sz="3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0" name="TextBox 709"/>
          <p:cNvSpPr txBox="1"/>
          <p:nvPr/>
        </p:nvSpPr>
        <p:spPr>
          <a:xfrm>
            <a:off x="69480" y="535860"/>
            <a:ext cx="10080000" cy="10112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sv-SE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exMaths Symbols"/>
                <a:cs typeface="Times New Roman" panose="02020603050405020304" pitchFamily="18" charset="0"/>
              </a:rPr>
              <a:t>∆ AOB</a:t>
            </a:r>
            <a:r>
              <a:rPr lang="sv-SE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và </a:t>
            </a:r>
            <a:r>
              <a:rPr lang="sv-SE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exMaths Symbols"/>
                <a:cs typeface="Times New Roman" panose="02020603050405020304" pitchFamily="18" charset="0"/>
              </a:rPr>
              <a:t>∆ COD</a:t>
            </a:r>
            <a:r>
              <a:rPr lang="sv-SE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ta có: </a:t>
            </a:r>
            <a:endParaRPr lang="de-AT" sz="3400" b="0" strike="noStrike" spc="-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1" name="Group 710"/>
          <p:cNvGrpSpPr/>
          <p:nvPr/>
        </p:nvGrpSpPr>
        <p:grpSpPr>
          <a:xfrm>
            <a:off x="653040" y="1328400"/>
            <a:ext cx="8375760" cy="542160"/>
            <a:chOff x="653040" y="1328400"/>
            <a:chExt cx="8375760" cy="542160"/>
          </a:xfrm>
        </p:grpSpPr>
        <p:sp>
          <p:nvSpPr>
            <p:cNvPr id="712" name="Freeform: Shape 711"/>
            <p:cNvSpPr/>
            <p:nvPr/>
          </p:nvSpPr>
          <p:spPr>
            <a:xfrm>
              <a:off x="725400" y="132840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7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1" y="191"/>
                    <a:pt x="2" y="202"/>
                    <a:pt x="3" y="214"/>
                  </a:cubicBezTo>
                  <a:cubicBezTo>
                    <a:pt x="380" y="168"/>
                    <a:pt x="756" y="123"/>
                    <a:pt x="1132" y="78"/>
                  </a:cubicBezTo>
                  <a:cubicBezTo>
                    <a:pt x="1507" y="123"/>
                    <a:pt x="1882" y="168"/>
                    <a:pt x="2257" y="214"/>
                  </a:cubicBezTo>
                  <a:cubicBezTo>
                    <a:pt x="2260" y="202"/>
                    <a:pt x="2262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13" name="Freeform: Shape 712"/>
            <p:cNvSpPr/>
            <p:nvPr/>
          </p:nvSpPr>
          <p:spPr>
            <a:xfrm>
              <a:off x="653040" y="145656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8"/>
                  </a:moveTo>
                  <a:cubicBezTo>
                    <a:pt x="819" y="814"/>
                    <a:pt x="806" y="814"/>
                    <a:pt x="789" y="814"/>
                  </a:cubicBezTo>
                  <a:cubicBezTo>
                    <a:pt x="717" y="814"/>
                    <a:pt x="717" y="807"/>
                    <a:pt x="714" y="773"/>
                  </a:cubicBezTo>
                  <a:cubicBezTo>
                    <a:pt x="689" y="525"/>
                    <a:pt x="664" y="276"/>
                    <a:pt x="639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10"/>
                    <a:pt x="585" y="20"/>
                  </a:cubicBezTo>
                  <a:cubicBezTo>
                    <a:pt x="446" y="252"/>
                    <a:pt x="308" y="484"/>
                    <a:pt x="170" y="716"/>
                  </a:cubicBezTo>
                  <a:cubicBezTo>
                    <a:pt x="122" y="794"/>
                    <a:pt x="75" y="811"/>
                    <a:pt x="24" y="814"/>
                  </a:cubicBezTo>
                  <a:cubicBezTo>
                    <a:pt x="10" y="818"/>
                    <a:pt x="0" y="818"/>
                    <a:pt x="0" y="838"/>
                  </a:cubicBezTo>
                  <a:cubicBezTo>
                    <a:pt x="0" y="845"/>
                    <a:pt x="3" y="851"/>
                    <a:pt x="14" y="851"/>
                  </a:cubicBezTo>
                  <a:cubicBezTo>
                    <a:pt x="48" y="851"/>
                    <a:pt x="82" y="848"/>
                    <a:pt x="116" y="848"/>
                  </a:cubicBezTo>
                  <a:cubicBezTo>
                    <a:pt x="156" y="848"/>
                    <a:pt x="197" y="851"/>
                    <a:pt x="235" y="851"/>
                  </a:cubicBezTo>
                  <a:cubicBezTo>
                    <a:pt x="245" y="851"/>
                    <a:pt x="258" y="851"/>
                    <a:pt x="258" y="828"/>
                  </a:cubicBezTo>
                  <a:cubicBezTo>
                    <a:pt x="258" y="818"/>
                    <a:pt x="248" y="814"/>
                    <a:pt x="241" y="814"/>
                  </a:cubicBezTo>
                  <a:cubicBezTo>
                    <a:pt x="211" y="814"/>
                    <a:pt x="184" y="804"/>
                    <a:pt x="184" y="773"/>
                  </a:cubicBezTo>
                  <a:cubicBezTo>
                    <a:pt x="184" y="760"/>
                    <a:pt x="190" y="746"/>
                    <a:pt x="201" y="729"/>
                  </a:cubicBezTo>
                  <a:cubicBezTo>
                    <a:pt x="207" y="716"/>
                    <a:pt x="211" y="716"/>
                    <a:pt x="292" y="577"/>
                  </a:cubicBezTo>
                  <a:cubicBezTo>
                    <a:pt x="392" y="577"/>
                    <a:pt x="492" y="577"/>
                    <a:pt x="592" y="577"/>
                  </a:cubicBezTo>
                  <a:cubicBezTo>
                    <a:pt x="595" y="600"/>
                    <a:pt x="609" y="763"/>
                    <a:pt x="609" y="777"/>
                  </a:cubicBezTo>
                  <a:cubicBezTo>
                    <a:pt x="609" y="811"/>
                    <a:pt x="547" y="814"/>
                    <a:pt x="524" y="814"/>
                  </a:cubicBezTo>
                  <a:cubicBezTo>
                    <a:pt x="507" y="814"/>
                    <a:pt x="496" y="814"/>
                    <a:pt x="496" y="838"/>
                  </a:cubicBezTo>
                  <a:cubicBezTo>
                    <a:pt x="496" y="851"/>
                    <a:pt x="508" y="847"/>
                    <a:pt x="513" y="851"/>
                  </a:cubicBezTo>
                  <a:cubicBezTo>
                    <a:pt x="561" y="851"/>
                    <a:pt x="612" y="848"/>
                    <a:pt x="663" y="848"/>
                  </a:cubicBezTo>
                  <a:cubicBezTo>
                    <a:pt x="690" y="848"/>
                    <a:pt x="765" y="851"/>
                    <a:pt x="795" y="851"/>
                  </a:cubicBezTo>
                  <a:cubicBezTo>
                    <a:pt x="802" y="851"/>
                    <a:pt x="819" y="851"/>
                    <a:pt x="819" y="828"/>
                  </a:cubicBezTo>
                  <a:moveTo>
                    <a:pt x="588" y="539"/>
                  </a:moveTo>
                  <a:cubicBezTo>
                    <a:pt x="496" y="539"/>
                    <a:pt x="405" y="539"/>
                    <a:pt x="313" y="539"/>
                  </a:cubicBezTo>
                  <a:cubicBezTo>
                    <a:pt x="392" y="409"/>
                    <a:pt x="471" y="279"/>
                    <a:pt x="551" y="149"/>
                  </a:cubicBezTo>
                  <a:cubicBezTo>
                    <a:pt x="563" y="279"/>
                    <a:pt x="576" y="409"/>
                    <a:pt x="588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14" name="Freeform: Shape 713"/>
            <p:cNvSpPr/>
            <p:nvPr/>
          </p:nvSpPr>
          <p:spPr>
            <a:xfrm>
              <a:off x="978480" y="1471320"/>
              <a:ext cx="306000" cy="291960"/>
            </a:xfrm>
            <a:custGeom>
              <a:avLst/>
              <a:gdLst/>
              <a:ahLst/>
              <a:cxnLst/>
              <a:rect l="0" t="0" r="r" b="b"/>
              <a:pathLst>
                <a:path w="850" h="811">
                  <a:moveTo>
                    <a:pt x="850" y="163"/>
                  </a:moveTo>
                  <a:cubicBezTo>
                    <a:pt x="850" y="75"/>
                    <a:pt x="772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4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2" y="35"/>
                    <a:pt x="252" y="34"/>
                    <a:pt x="272" y="37"/>
                  </a:cubicBezTo>
                  <a:cubicBezTo>
                    <a:pt x="292" y="41"/>
                    <a:pt x="303" y="41"/>
                    <a:pt x="303" y="58"/>
                  </a:cubicBezTo>
                  <a:cubicBezTo>
                    <a:pt x="303" y="61"/>
                    <a:pt x="303" y="64"/>
                    <a:pt x="299" y="78"/>
                  </a:cubicBezTo>
                  <a:cubicBezTo>
                    <a:pt x="246" y="292"/>
                    <a:pt x="193" y="505"/>
                    <a:pt x="139" y="719"/>
                  </a:cubicBezTo>
                  <a:cubicBezTo>
                    <a:pt x="126" y="763"/>
                    <a:pt x="126" y="773"/>
                    <a:pt x="31" y="773"/>
                  </a:cubicBezTo>
                  <a:cubicBezTo>
                    <a:pt x="10" y="773"/>
                    <a:pt x="0" y="773"/>
                    <a:pt x="0" y="797"/>
                  </a:cubicBezTo>
                  <a:cubicBezTo>
                    <a:pt x="0" y="811"/>
                    <a:pt x="10" y="811"/>
                    <a:pt x="31" y="811"/>
                  </a:cubicBezTo>
                  <a:cubicBezTo>
                    <a:pt x="172" y="811"/>
                    <a:pt x="314" y="811"/>
                    <a:pt x="456" y="811"/>
                  </a:cubicBezTo>
                  <a:cubicBezTo>
                    <a:pt x="646" y="811"/>
                    <a:pt x="785" y="672"/>
                    <a:pt x="785" y="553"/>
                  </a:cubicBezTo>
                  <a:cubicBezTo>
                    <a:pt x="785" y="468"/>
                    <a:pt x="717" y="400"/>
                    <a:pt x="602" y="387"/>
                  </a:cubicBezTo>
                  <a:cubicBezTo>
                    <a:pt x="727" y="363"/>
                    <a:pt x="850" y="275"/>
                    <a:pt x="850" y="163"/>
                  </a:cubicBezTo>
                  <a:moveTo>
                    <a:pt x="741" y="159"/>
                  </a:moveTo>
                  <a:cubicBezTo>
                    <a:pt x="741" y="261"/>
                    <a:pt x="639" y="377"/>
                    <a:pt x="493" y="377"/>
                  </a:cubicBezTo>
                  <a:cubicBezTo>
                    <a:pt x="435" y="377"/>
                    <a:pt x="377" y="377"/>
                    <a:pt x="320" y="377"/>
                  </a:cubicBezTo>
                  <a:cubicBezTo>
                    <a:pt x="344" y="278"/>
                    <a:pt x="369" y="180"/>
                    <a:pt x="394" y="81"/>
                  </a:cubicBezTo>
                  <a:cubicBezTo>
                    <a:pt x="405" y="41"/>
                    <a:pt x="408" y="34"/>
                    <a:pt x="459" y="34"/>
                  </a:cubicBezTo>
                  <a:cubicBezTo>
                    <a:pt x="510" y="34"/>
                    <a:pt x="561" y="34"/>
                    <a:pt x="612" y="34"/>
                  </a:cubicBezTo>
                  <a:cubicBezTo>
                    <a:pt x="717" y="34"/>
                    <a:pt x="741" y="105"/>
                    <a:pt x="741" y="159"/>
                  </a:cubicBezTo>
                  <a:moveTo>
                    <a:pt x="676" y="543"/>
                  </a:moveTo>
                  <a:cubicBezTo>
                    <a:pt x="676" y="658"/>
                    <a:pt x="568" y="773"/>
                    <a:pt x="428" y="773"/>
                  </a:cubicBezTo>
                  <a:cubicBezTo>
                    <a:pt x="374" y="773"/>
                    <a:pt x="320" y="773"/>
                    <a:pt x="265" y="773"/>
                  </a:cubicBezTo>
                  <a:cubicBezTo>
                    <a:pt x="248" y="773"/>
                    <a:pt x="248" y="773"/>
                    <a:pt x="241" y="773"/>
                  </a:cubicBezTo>
                  <a:cubicBezTo>
                    <a:pt x="228" y="773"/>
                    <a:pt x="224" y="770"/>
                    <a:pt x="224" y="760"/>
                  </a:cubicBezTo>
                  <a:cubicBezTo>
                    <a:pt x="224" y="756"/>
                    <a:pt x="224" y="756"/>
                    <a:pt x="231" y="733"/>
                  </a:cubicBezTo>
                  <a:cubicBezTo>
                    <a:pt x="258" y="623"/>
                    <a:pt x="286" y="513"/>
                    <a:pt x="313" y="404"/>
                  </a:cubicBezTo>
                  <a:cubicBezTo>
                    <a:pt x="388" y="404"/>
                    <a:pt x="462" y="404"/>
                    <a:pt x="537" y="404"/>
                  </a:cubicBezTo>
                  <a:cubicBezTo>
                    <a:pt x="653" y="404"/>
                    <a:pt x="676" y="488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15" name="Freeform: Shape 714"/>
            <p:cNvSpPr/>
            <p:nvPr/>
          </p:nvSpPr>
          <p:spPr>
            <a:xfrm>
              <a:off x="1317600" y="1461600"/>
              <a:ext cx="297360" cy="311400"/>
            </a:xfrm>
            <a:custGeom>
              <a:avLst/>
              <a:gdLst/>
              <a:ahLst/>
              <a:cxnLst/>
              <a:rect l="0" t="0" r="r" b="b"/>
              <a:pathLst>
                <a:path w="826" h="865">
                  <a:moveTo>
                    <a:pt x="826" y="319"/>
                  </a:moveTo>
                  <a:cubicBezTo>
                    <a:pt x="826" y="129"/>
                    <a:pt x="700" y="0"/>
                    <a:pt x="524" y="0"/>
                  </a:cubicBezTo>
                  <a:cubicBezTo>
                    <a:pt x="265" y="0"/>
                    <a:pt x="0" y="271"/>
                    <a:pt x="0" y="546"/>
                  </a:cubicBezTo>
                  <a:cubicBezTo>
                    <a:pt x="0" y="743"/>
                    <a:pt x="136" y="865"/>
                    <a:pt x="306" y="865"/>
                  </a:cubicBezTo>
                  <a:cubicBezTo>
                    <a:pt x="561" y="865"/>
                    <a:pt x="826" y="604"/>
                    <a:pt x="826" y="319"/>
                  </a:cubicBezTo>
                  <a:moveTo>
                    <a:pt x="721" y="275"/>
                  </a:moveTo>
                  <a:cubicBezTo>
                    <a:pt x="721" y="360"/>
                    <a:pt x="690" y="546"/>
                    <a:pt x="571" y="692"/>
                  </a:cubicBezTo>
                  <a:cubicBezTo>
                    <a:pt x="513" y="763"/>
                    <a:pt x="415" y="835"/>
                    <a:pt x="316" y="835"/>
                  </a:cubicBezTo>
                  <a:cubicBezTo>
                    <a:pt x="197" y="835"/>
                    <a:pt x="112" y="736"/>
                    <a:pt x="112" y="580"/>
                  </a:cubicBezTo>
                  <a:cubicBezTo>
                    <a:pt x="112" y="529"/>
                    <a:pt x="129" y="353"/>
                    <a:pt x="221" y="214"/>
                  </a:cubicBezTo>
                  <a:cubicBezTo>
                    <a:pt x="303" y="92"/>
                    <a:pt x="422" y="31"/>
                    <a:pt x="517" y="31"/>
                  </a:cubicBezTo>
                  <a:cubicBezTo>
                    <a:pt x="612" y="31"/>
                    <a:pt x="721" y="95"/>
                    <a:pt x="721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16" name="Freeform: Shape 715"/>
            <p:cNvSpPr/>
            <p:nvPr/>
          </p:nvSpPr>
          <p:spPr>
            <a:xfrm>
              <a:off x="1770480" y="160560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4" y="0"/>
                    <a:pt x="0" y="12"/>
                    <a:pt x="0" y="24"/>
                  </a:cubicBezTo>
                  <a:cubicBezTo>
                    <a:pt x="0" y="36"/>
                    <a:pt x="14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5" y="47"/>
                    <a:pt x="795" y="37"/>
                    <a:pt x="795" y="24"/>
                  </a:cubicBezTo>
                  <a:moveTo>
                    <a:pt x="795" y="254"/>
                  </a:moveTo>
                  <a:cubicBezTo>
                    <a:pt x="795" y="244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4" y="231"/>
                    <a:pt x="0" y="243"/>
                    <a:pt x="0" y="254"/>
                  </a:cubicBezTo>
                  <a:cubicBezTo>
                    <a:pt x="0" y="266"/>
                    <a:pt x="14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5" y="268"/>
                    <a:pt x="795" y="2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17" name="Freeform: Shape 716"/>
            <p:cNvSpPr/>
            <p:nvPr/>
          </p:nvSpPr>
          <p:spPr>
            <a:xfrm>
              <a:off x="2306520" y="133308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7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2" y="191"/>
                    <a:pt x="5" y="202"/>
                    <a:pt x="7" y="214"/>
                  </a:cubicBezTo>
                  <a:cubicBezTo>
                    <a:pt x="382" y="168"/>
                    <a:pt x="757" y="123"/>
                    <a:pt x="1132" y="78"/>
                  </a:cubicBezTo>
                  <a:cubicBezTo>
                    <a:pt x="1508" y="123"/>
                    <a:pt x="1884" y="168"/>
                    <a:pt x="2261" y="214"/>
                  </a:cubicBezTo>
                  <a:cubicBezTo>
                    <a:pt x="2262" y="202"/>
                    <a:pt x="2263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18" name="Freeform: Shape 717"/>
            <p:cNvSpPr/>
            <p:nvPr/>
          </p:nvSpPr>
          <p:spPr>
            <a:xfrm>
              <a:off x="2221920" y="1461600"/>
              <a:ext cx="297360" cy="311400"/>
            </a:xfrm>
            <a:custGeom>
              <a:avLst/>
              <a:gdLst/>
              <a:ahLst/>
              <a:cxnLst/>
              <a:rect l="0" t="0" r="r" b="b"/>
              <a:pathLst>
                <a:path w="826" h="865">
                  <a:moveTo>
                    <a:pt x="826" y="319"/>
                  </a:moveTo>
                  <a:cubicBezTo>
                    <a:pt x="826" y="129"/>
                    <a:pt x="700" y="0"/>
                    <a:pt x="520" y="0"/>
                  </a:cubicBezTo>
                  <a:cubicBezTo>
                    <a:pt x="262" y="0"/>
                    <a:pt x="0" y="271"/>
                    <a:pt x="0" y="546"/>
                  </a:cubicBezTo>
                  <a:cubicBezTo>
                    <a:pt x="0" y="743"/>
                    <a:pt x="133" y="865"/>
                    <a:pt x="306" y="865"/>
                  </a:cubicBezTo>
                  <a:cubicBezTo>
                    <a:pt x="558" y="865"/>
                    <a:pt x="826" y="604"/>
                    <a:pt x="826" y="319"/>
                  </a:cubicBezTo>
                  <a:moveTo>
                    <a:pt x="717" y="275"/>
                  </a:moveTo>
                  <a:cubicBezTo>
                    <a:pt x="717" y="360"/>
                    <a:pt x="687" y="546"/>
                    <a:pt x="568" y="692"/>
                  </a:cubicBezTo>
                  <a:cubicBezTo>
                    <a:pt x="510" y="763"/>
                    <a:pt x="415" y="835"/>
                    <a:pt x="313" y="835"/>
                  </a:cubicBezTo>
                  <a:cubicBezTo>
                    <a:pt x="194" y="835"/>
                    <a:pt x="112" y="736"/>
                    <a:pt x="112" y="580"/>
                  </a:cubicBezTo>
                  <a:cubicBezTo>
                    <a:pt x="112" y="529"/>
                    <a:pt x="129" y="353"/>
                    <a:pt x="221" y="214"/>
                  </a:cubicBezTo>
                  <a:cubicBezTo>
                    <a:pt x="303" y="92"/>
                    <a:pt x="418" y="31"/>
                    <a:pt x="513" y="31"/>
                  </a:cubicBezTo>
                  <a:cubicBezTo>
                    <a:pt x="612" y="31"/>
                    <a:pt x="717" y="95"/>
                    <a:pt x="717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19" name="Freeform: Shape 718"/>
            <p:cNvSpPr/>
            <p:nvPr/>
          </p:nvSpPr>
          <p:spPr>
            <a:xfrm>
              <a:off x="2548800" y="1471320"/>
              <a:ext cx="327960" cy="291960"/>
            </a:xfrm>
            <a:custGeom>
              <a:avLst/>
              <a:gdLst/>
              <a:ahLst/>
              <a:cxnLst/>
              <a:rect l="0" t="0" r="r" b="b"/>
              <a:pathLst>
                <a:path w="911" h="811">
                  <a:moveTo>
                    <a:pt x="911" y="299"/>
                  </a:moveTo>
                  <a:cubicBezTo>
                    <a:pt x="911" y="132"/>
                    <a:pt x="809" y="0"/>
                    <a:pt x="632" y="0"/>
                  </a:cubicBezTo>
                  <a:cubicBezTo>
                    <a:pt x="497" y="0"/>
                    <a:pt x="363" y="0"/>
                    <a:pt x="228" y="0"/>
                  </a:cubicBezTo>
                  <a:cubicBezTo>
                    <a:pt x="207" y="0"/>
                    <a:pt x="194" y="0"/>
                    <a:pt x="194" y="20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5" y="34"/>
                    <a:pt x="265" y="37"/>
                    <a:pt x="279" y="37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1"/>
                    <a:pt x="306" y="64"/>
                    <a:pt x="303" y="78"/>
                  </a:cubicBezTo>
                  <a:cubicBezTo>
                    <a:pt x="248" y="292"/>
                    <a:pt x="194" y="505"/>
                    <a:pt x="139" y="719"/>
                  </a:cubicBezTo>
                  <a:cubicBezTo>
                    <a:pt x="129" y="763"/>
                    <a:pt x="126" y="773"/>
                    <a:pt x="34" y="773"/>
                  </a:cubicBezTo>
                  <a:cubicBezTo>
                    <a:pt x="14" y="773"/>
                    <a:pt x="0" y="773"/>
                    <a:pt x="0" y="797"/>
                  </a:cubicBezTo>
                  <a:cubicBezTo>
                    <a:pt x="0" y="811"/>
                    <a:pt x="10" y="811"/>
                    <a:pt x="34" y="811"/>
                  </a:cubicBezTo>
                  <a:cubicBezTo>
                    <a:pt x="165" y="811"/>
                    <a:pt x="297" y="811"/>
                    <a:pt x="428" y="811"/>
                  </a:cubicBezTo>
                  <a:cubicBezTo>
                    <a:pt x="676" y="811"/>
                    <a:pt x="911" y="560"/>
                    <a:pt x="911" y="299"/>
                  </a:cubicBezTo>
                  <a:moveTo>
                    <a:pt x="809" y="254"/>
                  </a:moveTo>
                  <a:cubicBezTo>
                    <a:pt x="809" y="315"/>
                    <a:pt x="785" y="509"/>
                    <a:pt x="683" y="641"/>
                  </a:cubicBezTo>
                  <a:cubicBezTo>
                    <a:pt x="646" y="685"/>
                    <a:pt x="554" y="773"/>
                    <a:pt x="405" y="773"/>
                  </a:cubicBezTo>
                  <a:cubicBezTo>
                    <a:pt x="360" y="773"/>
                    <a:pt x="316" y="773"/>
                    <a:pt x="272" y="773"/>
                  </a:cubicBezTo>
                  <a:cubicBezTo>
                    <a:pt x="255" y="773"/>
                    <a:pt x="252" y="773"/>
                    <a:pt x="245" y="773"/>
                  </a:cubicBezTo>
                  <a:cubicBezTo>
                    <a:pt x="235" y="773"/>
                    <a:pt x="228" y="770"/>
                    <a:pt x="228" y="760"/>
                  </a:cubicBezTo>
                  <a:cubicBezTo>
                    <a:pt x="228" y="756"/>
                    <a:pt x="228" y="756"/>
                    <a:pt x="235" y="733"/>
                  </a:cubicBezTo>
                  <a:cubicBezTo>
                    <a:pt x="289" y="516"/>
                    <a:pt x="343" y="299"/>
                    <a:pt x="398" y="81"/>
                  </a:cubicBezTo>
                  <a:cubicBezTo>
                    <a:pt x="411" y="41"/>
                    <a:pt x="411" y="34"/>
                    <a:pt x="462" y="34"/>
                  </a:cubicBezTo>
                  <a:cubicBezTo>
                    <a:pt x="505" y="34"/>
                    <a:pt x="548" y="34"/>
                    <a:pt x="592" y="34"/>
                  </a:cubicBezTo>
                  <a:cubicBezTo>
                    <a:pt x="707" y="34"/>
                    <a:pt x="809" y="98"/>
                    <a:pt x="809" y="2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20" name="Freeform: Shape 719"/>
            <p:cNvSpPr/>
            <p:nvPr/>
          </p:nvSpPr>
          <p:spPr>
            <a:xfrm>
              <a:off x="2910960" y="1461600"/>
              <a:ext cx="304560" cy="311400"/>
            </a:xfrm>
            <a:custGeom>
              <a:avLst/>
              <a:gdLst/>
              <a:ahLst/>
              <a:cxnLst/>
              <a:rect l="0" t="0" r="r" b="b"/>
              <a:pathLst>
                <a:path w="846" h="865">
                  <a:moveTo>
                    <a:pt x="846" y="10"/>
                  </a:moveTo>
                  <a:cubicBezTo>
                    <a:pt x="846" y="7"/>
                    <a:pt x="843" y="0"/>
                    <a:pt x="833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8" y="44"/>
                    <a:pt x="759" y="75"/>
                    <a:pt x="731" y="105"/>
                  </a:cubicBezTo>
                  <a:cubicBezTo>
                    <a:pt x="721" y="88"/>
                    <a:pt x="666" y="0"/>
                    <a:pt x="534" y="0"/>
                  </a:cubicBezTo>
                  <a:cubicBezTo>
                    <a:pt x="269" y="0"/>
                    <a:pt x="0" y="261"/>
                    <a:pt x="0" y="539"/>
                  </a:cubicBezTo>
                  <a:cubicBezTo>
                    <a:pt x="0" y="736"/>
                    <a:pt x="139" y="865"/>
                    <a:pt x="323" y="865"/>
                  </a:cubicBezTo>
                  <a:cubicBezTo>
                    <a:pt x="425" y="865"/>
                    <a:pt x="517" y="818"/>
                    <a:pt x="581" y="763"/>
                  </a:cubicBezTo>
                  <a:cubicBezTo>
                    <a:pt x="690" y="665"/>
                    <a:pt x="710" y="556"/>
                    <a:pt x="710" y="553"/>
                  </a:cubicBezTo>
                  <a:cubicBezTo>
                    <a:pt x="710" y="539"/>
                    <a:pt x="701" y="544"/>
                    <a:pt x="697" y="539"/>
                  </a:cubicBezTo>
                  <a:cubicBezTo>
                    <a:pt x="690" y="539"/>
                    <a:pt x="683" y="543"/>
                    <a:pt x="683" y="553"/>
                  </a:cubicBezTo>
                  <a:cubicBezTo>
                    <a:pt x="670" y="587"/>
                    <a:pt x="643" y="672"/>
                    <a:pt x="561" y="740"/>
                  </a:cubicBezTo>
                  <a:cubicBezTo>
                    <a:pt x="479" y="807"/>
                    <a:pt x="405" y="828"/>
                    <a:pt x="340" y="828"/>
                  </a:cubicBezTo>
                  <a:cubicBezTo>
                    <a:pt x="235" y="828"/>
                    <a:pt x="109" y="767"/>
                    <a:pt x="109" y="580"/>
                  </a:cubicBezTo>
                  <a:cubicBezTo>
                    <a:pt x="109" y="512"/>
                    <a:pt x="133" y="319"/>
                    <a:pt x="252" y="180"/>
                  </a:cubicBezTo>
                  <a:cubicBezTo>
                    <a:pt x="323" y="95"/>
                    <a:pt x="435" y="37"/>
                    <a:pt x="544" y="37"/>
                  </a:cubicBezTo>
                  <a:cubicBezTo>
                    <a:pt x="666" y="37"/>
                    <a:pt x="734" y="129"/>
                    <a:pt x="734" y="265"/>
                  </a:cubicBezTo>
                  <a:cubicBezTo>
                    <a:pt x="734" y="312"/>
                    <a:pt x="731" y="314"/>
                    <a:pt x="731" y="326"/>
                  </a:cubicBezTo>
                  <a:cubicBezTo>
                    <a:pt x="731" y="338"/>
                    <a:pt x="744" y="339"/>
                    <a:pt x="751" y="339"/>
                  </a:cubicBezTo>
                  <a:cubicBezTo>
                    <a:pt x="765" y="339"/>
                    <a:pt x="765" y="336"/>
                    <a:pt x="772" y="315"/>
                  </a:cubicBezTo>
                  <a:cubicBezTo>
                    <a:pt x="797" y="214"/>
                    <a:pt x="822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21" name="Freeform: Shape 720"/>
            <p:cNvSpPr/>
            <p:nvPr/>
          </p:nvSpPr>
          <p:spPr>
            <a:xfrm>
              <a:off x="3413880" y="1441800"/>
              <a:ext cx="99000" cy="428760"/>
            </a:xfrm>
            <a:custGeom>
              <a:avLst/>
              <a:gdLst/>
              <a:ahLst/>
              <a:cxnLst/>
              <a:rect l="0" t="0" r="r" b="b"/>
              <a:pathLst>
                <a:path w="275" h="1191">
                  <a:moveTo>
                    <a:pt x="275" y="1177"/>
                  </a:moveTo>
                  <a:cubicBezTo>
                    <a:pt x="275" y="1174"/>
                    <a:pt x="275" y="1174"/>
                    <a:pt x="255" y="1153"/>
                  </a:cubicBezTo>
                  <a:cubicBezTo>
                    <a:pt x="105" y="1001"/>
                    <a:pt x="68" y="777"/>
                    <a:pt x="68" y="594"/>
                  </a:cubicBezTo>
                  <a:cubicBezTo>
                    <a:pt x="68" y="387"/>
                    <a:pt x="112" y="180"/>
                    <a:pt x="262" y="34"/>
                  </a:cubicBezTo>
                  <a:cubicBezTo>
                    <a:pt x="275" y="17"/>
                    <a:pt x="275" y="17"/>
                    <a:pt x="275" y="14"/>
                  </a:cubicBezTo>
                  <a:cubicBezTo>
                    <a:pt x="275" y="3"/>
                    <a:pt x="272" y="0"/>
                    <a:pt x="265" y="0"/>
                  </a:cubicBezTo>
                  <a:cubicBezTo>
                    <a:pt x="252" y="0"/>
                    <a:pt x="146" y="81"/>
                    <a:pt x="75" y="234"/>
                  </a:cubicBezTo>
                  <a:cubicBezTo>
                    <a:pt x="14" y="363"/>
                    <a:pt x="0" y="495"/>
                    <a:pt x="0" y="594"/>
                  </a:cubicBezTo>
                  <a:cubicBezTo>
                    <a:pt x="0" y="689"/>
                    <a:pt x="14" y="831"/>
                    <a:pt x="78" y="967"/>
                  </a:cubicBezTo>
                  <a:cubicBezTo>
                    <a:pt x="150" y="1113"/>
                    <a:pt x="252" y="1191"/>
                    <a:pt x="265" y="1191"/>
                  </a:cubicBezTo>
                  <a:cubicBezTo>
                    <a:pt x="272" y="1191"/>
                    <a:pt x="275" y="1187"/>
                    <a:pt x="275" y="11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22" name="Freeform: Shape 721"/>
            <p:cNvSpPr/>
            <p:nvPr/>
          </p:nvSpPr>
          <p:spPr>
            <a:xfrm>
              <a:off x="3559680" y="1478520"/>
              <a:ext cx="171360" cy="284400"/>
            </a:xfrm>
            <a:custGeom>
              <a:avLst/>
              <a:gdLst/>
              <a:ahLst/>
              <a:cxnLst/>
              <a:rect l="0" t="0" r="r" b="b"/>
              <a:pathLst>
                <a:path w="476" h="790">
                  <a:moveTo>
                    <a:pt x="476" y="583"/>
                  </a:moveTo>
                  <a:cubicBezTo>
                    <a:pt x="467" y="583"/>
                    <a:pt x="458" y="583"/>
                    <a:pt x="449" y="583"/>
                  </a:cubicBezTo>
                  <a:cubicBezTo>
                    <a:pt x="442" y="621"/>
                    <a:pt x="432" y="672"/>
                    <a:pt x="422" y="689"/>
                  </a:cubicBezTo>
                  <a:cubicBezTo>
                    <a:pt x="411" y="699"/>
                    <a:pt x="333" y="699"/>
                    <a:pt x="306" y="699"/>
                  </a:cubicBezTo>
                  <a:cubicBezTo>
                    <a:pt x="235" y="699"/>
                    <a:pt x="163" y="699"/>
                    <a:pt x="92" y="699"/>
                  </a:cubicBezTo>
                  <a:cubicBezTo>
                    <a:pt x="134" y="658"/>
                    <a:pt x="176" y="617"/>
                    <a:pt x="218" y="577"/>
                  </a:cubicBezTo>
                  <a:cubicBezTo>
                    <a:pt x="405" y="414"/>
                    <a:pt x="476" y="349"/>
                    <a:pt x="476" y="231"/>
                  </a:cubicBezTo>
                  <a:cubicBezTo>
                    <a:pt x="476" y="95"/>
                    <a:pt x="371" y="0"/>
                    <a:pt x="224" y="0"/>
                  </a:cubicBezTo>
                  <a:cubicBezTo>
                    <a:pt x="88" y="0"/>
                    <a:pt x="0" y="109"/>
                    <a:pt x="0" y="214"/>
                  </a:cubicBezTo>
                  <a:cubicBezTo>
                    <a:pt x="0" y="282"/>
                    <a:pt x="61" y="282"/>
                    <a:pt x="65" y="282"/>
                  </a:cubicBezTo>
                  <a:cubicBezTo>
                    <a:pt x="85" y="282"/>
                    <a:pt x="126" y="265"/>
                    <a:pt x="126" y="217"/>
                  </a:cubicBezTo>
                  <a:cubicBezTo>
                    <a:pt x="126" y="187"/>
                    <a:pt x="105" y="156"/>
                    <a:pt x="61" y="156"/>
                  </a:cubicBezTo>
                  <a:cubicBezTo>
                    <a:pt x="54" y="156"/>
                    <a:pt x="51" y="156"/>
                    <a:pt x="48" y="156"/>
                  </a:cubicBezTo>
                  <a:cubicBezTo>
                    <a:pt x="75" y="78"/>
                    <a:pt x="139" y="34"/>
                    <a:pt x="207" y="34"/>
                  </a:cubicBezTo>
                  <a:cubicBezTo>
                    <a:pt x="316" y="34"/>
                    <a:pt x="367" y="132"/>
                    <a:pt x="367" y="231"/>
                  </a:cubicBezTo>
                  <a:cubicBezTo>
                    <a:pt x="367" y="326"/>
                    <a:pt x="309" y="417"/>
                    <a:pt x="241" y="492"/>
                  </a:cubicBezTo>
                  <a:cubicBezTo>
                    <a:pt x="165" y="577"/>
                    <a:pt x="90" y="662"/>
                    <a:pt x="14" y="746"/>
                  </a:cubicBezTo>
                  <a:cubicBezTo>
                    <a:pt x="0" y="760"/>
                    <a:pt x="0" y="763"/>
                    <a:pt x="0" y="790"/>
                  </a:cubicBezTo>
                  <a:cubicBezTo>
                    <a:pt x="148" y="790"/>
                    <a:pt x="297" y="790"/>
                    <a:pt x="445" y="790"/>
                  </a:cubicBezTo>
                  <a:cubicBezTo>
                    <a:pt x="456" y="721"/>
                    <a:pt x="466" y="652"/>
                    <a:pt x="476" y="5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23" name="Freeform: Shape 722"/>
            <p:cNvSpPr/>
            <p:nvPr/>
          </p:nvSpPr>
          <p:spPr>
            <a:xfrm>
              <a:off x="3908520" y="1568880"/>
              <a:ext cx="196920" cy="282240"/>
            </a:xfrm>
            <a:custGeom>
              <a:avLst/>
              <a:gdLst/>
              <a:ahLst/>
              <a:cxnLst/>
              <a:rect l="0" t="0" r="r" b="b"/>
              <a:pathLst>
                <a:path w="547" h="784">
                  <a:moveTo>
                    <a:pt x="547" y="58"/>
                  </a:moveTo>
                  <a:cubicBezTo>
                    <a:pt x="547" y="37"/>
                    <a:pt x="530" y="0"/>
                    <a:pt x="486" y="0"/>
                  </a:cubicBezTo>
                  <a:cubicBezTo>
                    <a:pt x="462" y="0"/>
                    <a:pt x="408" y="7"/>
                    <a:pt x="360" y="58"/>
                  </a:cubicBezTo>
                  <a:cubicBezTo>
                    <a:pt x="309" y="17"/>
                    <a:pt x="258" y="14"/>
                    <a:pt x="231" y="14"/>
                  </a:cubicBezTo>
                  <a:cubicBezTo>
                    <a:pt x="122" y="14"/>
                    <a:pt x="37" y="95"/>
                    <a:pt x="37" y="187"/>
                  </a:cubicBezTo>
                  <a:cubicBezTo>
                    <a:pt x="37" y="241"/>
                    <a:pt x="65" y="285"/>
                    <a:pt x="95" y="309"/>
                  </a:cubicBezTo>
                  <a:cubicBezTo>
                    <a:pt x="78" y="329"/>
                    <a:pt x="58" y="366"/>
                    <a:pt x="58" y="410"/>
                  </a:cubicBezTo>
                  <a:cubicBezTo>
                    <a:pt x="58" y="444"/>
                    <a:pt x="75" y="492"/>
                    <a:pt x="109" y="516"/>
                  </a:cubicBezTo>
                  <a:cubicBezTo>
                    <a:pt x="37" y="536"/>
                    <a:pt x="0" y="587"/>
                    <a:pt x="0" y="634"/>
                  </a:cubicBezTo>
                  <a:cubicBezTo>
                    <a:pt x="0" y="719"/>
                    <a:pt x="119" y="784"/>
                    <a:pt x="265" y="784"/>
                  </a:cubicBezTo>
                  <a:cubicBezTo>
                    <a:pt x="405" y="784"/>
                    <a:pt x="530" y="723"/>
                    <a:pt x="530" y="631"/>
                  </a:cubicBezTo>
                  <a:cubicBezTo>
                    <a:pt x="530" y="590"/>
                    <a:pt x="513" y="529"/>
                    <a:pt x="452" y="495"/>
                  </a:cubicBezTo>
                  <a:cubicBezTo>
                    <a:pt x="388" y="461"/>
                    <a:pt x="320" y="461"/>
                    <a:pt x="248" y="461"/>
                  </a:cubicBezTo>
                  <a:cubicBezTo>
                    <a:pt x="218" y="461"/>
                    <a:pt x="167" y="461"/>
                    <a:pt x="156" y="461"/>
                  </a:cubicBezTo>
                  <a:cubicBezTo>
                    <a:pt x="119" y="458"/>
                    <a:pt x="95" y="421"/>
                    <a:pt x="95" y="380"/>
                  </a:cubicBezTo>
                  <a:cubicBezTo>
                    <a:pt x="95" y="377"/>
                    <a:pt x="95" y="349"/>
                    <a:pt x="112" y="326"/>
                  </a:cubicBezTo>
                  <a:cubicBezTo>
                    <a:pt x="160" y="360"/>
                    <a:pt x="211" y="363"/>
                    <a:pt x="231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8" y="102"/>
                    <a:pt x="377" y="75"/>
                  </a:cubicBezTo>
                  <a:cubicBezTo>
                    <a:pt x="418" y="34"/>
                    <a:pt x="462" y="27"/>
                    <a:pt x="483" y="27"/>
                  </a:cubicBezTo>
                  <a:cubicBezTo>
                    <a:pt x="487" y="27"/>
                    <a:pt x="493" y="27"/>
                    <a:pt x="496" y="27"/>
                  </a:cubicBezTo>
                  <a:cubicBezTo>
                    <a:pt x="483" y="34"/>
                    <a:pt x="476" y="47"/>
                    <a:pt x="476" y="61"/>
                  </a:cubicBezTo>
                  <a:cubicBezTo>
                    <a:pt x="476" y="81"/>
                    <a:pt x="493" y="95"/>
                    <a:pt x="513" y="95"/>
                  </a:cubicBezTo>
                  <a:cubicBezTo>
                    <a:pt x="524" y="95"/>
                    <a:pt x="547" y="88"/>
                    <a:pt x="547" y="58"/>
                  </a:cubicBezTo>
                  <a:moveTo>
                    <a:pt x="337" y="187"/>
                  </a:moveTo>
                  <a:cubicBezTo>
                    <a:pt x="337" y="221"/>
                    <a:pt x="337" y="258"/>
                    <a:pt x="316" y="288"/>
                  </a:cubicBezTo>
                  <a:cubicBezTo>
                    <a:pt x="306" y="302"/>
                    <a:pt x="279" y="336"/>
                    <a:pt x="231" y="336"/>
                  </a:cubicBezTo>
                  <a:cubicBezTo>
                    <a:pt x="129" y="336"/>
                    <a:pt x="129" y="217"/>
                    <a:pt x="129" y="190"/>
                  </a:cubicBezTo>
                  <a:cubicBezTo>
                    <a:pt x="129" y="156"/>
                    <a:pt x="129" y="119"/>
                    <a:pt x="146" y="88"/>
                  </a:cubicBezTo>
                  <a:cubicBezTo>
                    <a:pt x="156" y="75"/>
                    <a:pt x="184" y="41"/>
                    <a:pt x="231" y="41"/>
                  </a:cubicBezTo>
                  <a:cubicBezTo>
                    <a:pt x="337" y="41"/>
                    <a:pt x="337" y="159"/>
                    <a:pt x="337" y="187"/>
                  </a:cubicBezTo>
                  <a:moveTo>
                    <a:pt x="469" y="634"/>
                  </a:moveTo>
                  <a:cubicBezTo>
                    <a:pt x="469" y="699"/>
                    <a:pt x="384" y="756"/>
                    <a:pt x="265" y="756"/>
                  </a:cubicBezTo>
                  <a:cubicBezTo>
                    <a:pt x="146" y="756"/>
                    <a:pt x="61" y="695"/>
                    <a:pt x="61" y="634"/>
                  </a:cubicBezTo>
                  <a:cubicBezTo>
                    <a:pt x="61" y="580"/>
                    <a:pt x="109" y="536"/>
                    <a:pt x="160" y="533"/>
                  </a:cubicBezTo>
                  <a:cubicBezTo>
                    <a:pt x="184" y="533"/>
                    <a:pt x="207" y="533"/>
                    <a:pt x="231" y="533"/>
                  </a:cubicBezTo>
                  <a:cubicBezTo>
                    <a:pt x="333" y="533"/>
                    <a:pt x="469" y="533"/>
                    <a:pt x="469" y="6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24" name="Freeform: Shape 723"/>
            <p:cNvSpPr/>
            <p:nvPr/>
          </p:nvSpPr>
          <p:spPr>
            <a:xfrm>
              <a:off x="4123800" y="1463760"/>
              <a:ext cx="189720" cy="304200"/>
            </a:xfrm>
            <a:custGeom>
              <a:avLst/>
              <a:gdLst/>
              <a:ahLst/>
              <a:cxnLst/>
              <a:rect l="0" t="0" r="r" b="b"/>
              <a:pathLst>
                <a:path w="527" h="845">
                  <a:moveTo>
                    <a:pt x="527" y="577"/>
                  </a:moveTo>
                  <a:cubicBezTo>
                    <a:pt x="527" y="424"/>
                    <a:pt x="408" y="299"/>
                    <a:pt x="265" y="299"/>
                  </a:cubicBezTo>
                  <a:cubicBezTo>
                    <a:pt x="116" y="299"/>
                    <a:pt x="0" y="427"/>
                    <a:pt x="0" y="577"/>
                  </a:cubicBezTo>
                  <a:cubicBezTo>
                    <a:pt x="0" y="729"/>
                    <a:pt x="122" y="845"/>
                    <a:pt x="262" y="845"/>
                  </a:cubicBezTo>
                  <a:cubicBezTo>
                    <a:pt x="408" y="845"/>
                    <a:pt x="527" y="729"/>
                    <a:pt x="527" y="577"/>
                  </a:cubicBezTo>
                  <a:moveTo>
                    <a:pt x="428" y="567"/>
                  </a:moveTo>
                  <a:cubicBezTo>
                    <a:pt x="428" y="611"/>
                    <a:pt x="428" y="675"/>
                    <a:pt x="405" y="726"/>
                  </a:cubicBezTo>
                  <a:cubicBezTo>
                    <a:pt x="377" y="780"/>
                    <a:pt x="323" y="814"/>
                    <a:pt x="265" y="814"/>
                  </a:cubicBezTo>
                  <a:cubicBezTo>
                    <a:pt x="214" y="814"/>
                    <a:pt x="160" y="790"/>
                    <a:pt x="129" y="736"/>
                  </a:cubicBezTo>
                  <a:cubicBezTo>
                    <a:pt x="99" y="682"/>
                    <a:pt x="99" y="611"/>
                    <a:pt x="99" y="567"/>
                  </a:cubicBezTo>
                  <a:cubicBezTo>
                    <a:pt x="99" y="522"/>
                    <a:pt x="99" y="458"/>
                    <a:pt x="126" y="404"/>
                  </a:cubicBezTo>
                  <a:cubicBezTo>
                    <a:pt x="160" y="349"/>
                    <a:pt x="214" y="326"/>
                    <a:pt x="262" y="326"/>
                  </a:cubicBezTo>
                  <a:cubicBezTo>
                    <a:pt x="316" y="326"/>
                    <a:pt x="367" y="351"/>
                    <a:pt x="398" y="404"/>
                  </a:cubicBezTo>
                  <a:cubicBezTo>
                    <a:pt x="428" y="456"/>
                    <a:pt x="428" y="522"/>
                    <a:pt x="428" y="567"/>
                  </a:cubicBezTo>
                  <a:moveTo>
                    <a:pt x="411" y="44"/>
                  </a:moveTo>
                  <a:cubicBezTo>
                    <a:pt x="411" y="24"/>
                    <a:pt x="391" y="0"/>
                    <a:pt x="371" y="0"/>
                  </a:cubicBezTo>
                  <a:cubicBezTo>
                    <a:pt x="350" y="0"/>
                    <a:pt x="340" y="14"/>
                    <a:pt x="333" y="20"/>
                  </a:cubicBezTo>
                  <a:cubicBezTo>
                    <a:pt x="286" y="81"/>
                    <a:pt x="238" y="142"/>
                    <a:pt x="190" y="204"/>
                  </a:cubicBezTo>
                  <a:cubicBezTo>
                    <a:pt x="197" y="210"/>
                    <a:pt x="204" y="217"/>
                    <a:pt x="211" y="224"/>
                  </a:cubicBezTo>
                  <a:cubicBezTo>
                    <a:pt x="271" y="176"/>
                    <a:pt x="331" y="129"/>
                    <a:pt x="391" y="81"/>
                  </a:cubicBezTo>
                  <a:cubicBezTo>
                    <a:pt x="405" y="71"/>
                    <a:pt x="411" y="58"/>
                    <a:pt x="411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25" name="Freeform: Shape 724"/>
            <p:cNvSpPr/>
            <p:nvPr/>
          </p:nvSpPr>
          <p:spPr>
            <a:xfrm>
              <a:off x="4352760" y="1571400"/>
              <a:ext cx="164160" cy="196560"/>
            </a:xfrm>
            <a:custGeom>
              <a:avLst/>
              <a:gdLst/>
              <a:ahLst/>
              <a:cxnLst/>
              <a:rect l="0" t="0" r="r" b="b"/>
              <a:pathLst>
                <a:path w="456" h="546">
                  <a:moveTo>
                    <a:pt x="456" y="390"/>
                  </a:moveTo>
                  <a:cubicBezTo>
                    <a:pt x="456" y="380"/>
                    <a:pt x="445" y="380"/>
                    <a:pt x="442" y="380"/>
                  </a:cubicBezTo>
                  <a:cubicBezTo>
                    <a:pt x="432" y="380"/>
                    <a:pt x="428" y="383"/>
                    <a:pt x="425" y="390"/>
                  </a:cubicBezTo>
                  <a:cubicBezTo>
                    <a:pt x="391" y="502"/>
                    <a:pt x="313" y="516"/>
                    <a:pt x="269" y="516"/>
                  </a:cubicBezTo>
                  <a:cubicBezTo>
                    <a:pt x="207" y="516"/>
                    <a:pt x="102" y="465"/>
                    <a:pt x="102" y="275"/>
                  </a:cubicBezTo>
                  <a:cubicBezTo>
                    <a:pt x="102" y="81"/>
                    <a:pt x="197" y="31"/>
                    <a:pt x="262" y="31"/>
                  </a:cubicBezTo>
                  <a:cubicBezTo>
                    <a:pt x="272" y="31"/>
                    <a:pt x="347" y="31"/>
                    <a:pt x="391" y="75"/>
                  </a:cubicBezTo>
                  <a:cubicBezTo>
                    <a:pt x="340" y="78"/>
                    <a:pt x="333" y="112"/>
                    <a:pt x="333" y="129"/>
                  </a:cubicBezTo>
                  <a:cubicBezTo>
                    <a:pt x="333" y="159"/>
                    <a:pt x="354" y="183"/>
                    <a:pt x="388" y="183"/>
                  </a:cubicBezTo>
                  <a:cubicBezTo>
                    <a:pt x="418" y="183"/>
                    <a:pt x="442" y="163"/>
                    <a:pt x="442" y="129"/>
                  </a:cubicBezTo>
                  <a:cubicBezTo>
                    <a:pt x="442" y="47"/>
                    <a:pt x="354" y="0"/>
                    <a:pt x="262" y="0"/>
                  </a:cubicBezTo>
                  <a:cubicBezTo>
                    <a:pt x="112" y="0"/>
                    <a:pt x="0" y="129"/>
                    <a:pt x="0" y="275"/>
                  </a:cubicBezTo>
                  <a:cubicBezTo>
                    <a:pt x="0" y="427"/>
                    <a:pt x="119" y="546"/>
                    <a:pt x="258" y="546"/>
                  </a:cubicBezTo>
                  <a:cubicBezTo>
                    <a:pt x="418" y="546"/>
                    <a:pt x="456" y="404"/>
                    <a:pt x="456" y="3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26" name="Freeform: Shape 725"/>
            <p:cNvSpPr/>
            <p:nvPr/>
          </p:nvSpPr>
          <p:spPr>
            <a:xfrm>
              <a:off x="4686840" y="1571400"/>
              <a:ext cx="140760" cy="196560"/>
            </a:xfrm>
            <a:custGeom>
              <a:avLst/>
              <a:gdLst/>
              <a:ahLst/>
              <a:cxnLst/>
              <a:rect l="0" t="0" r="r" b="b"/>
              <a:pathLst>
                <a:path w="391" h="546">
                  <a:moveTo>
                    <a:pt x="391" y="380"/>
                  </a:moveTo>
                  <a:cubicBezTo>
                    <a:pt x="391" y="319"/>
                    <a:pt x="354" y="282"/>
                    <a:pt x="340" y="268"/>
                  </a:cubicBezTo>
                  <a:cubicBezTo>
                    <a:pt x="303" y="231"/>
                    <a:pt x="255" y="221"/>
                    <a:pt x="204" y="210"/>
                  </a:cubicBezTo>
                  <a:cubicBezTo>
                    <a:pt x="139" y="197"/>
                    <a:pt x="58" y="183"/>
                    <a:pt x="58" y="112"/>
                  </a:cubicBezTo>
                  <a:cubicBezTo>
                    <a:pt x="58" y="71"/>
                    <a:pt x="88" y="24"/>
                    <a:pt x="190" y="24"/>
                  </a:cubicBezTo>
                  <a:cubicBezTo>
                    <a:pt x="323" y="24"/>
                    <a:pt x="330" y="129"/>
                    <a:pt x="330" y="166"/>
                  </a:cubicBezTo>
                  <a:cubicBezTo>
                    <a:pt x="333" y="176"/>
                    <a:pt x="341" y="173"/>
                    <a:pt x="347" y="176"/>
                  </a:cubicBezTo>
                  <a:cubicBezTo>
                    <a:pt x="360" y="176"/>
                    <a:pt x="360" y="173"/>
                    <a:pt x="360" y="149"/>
                  </a:cubicBezTo>
                  <a:cubicBezTo>
                    <a:pt x="360" y="109"/>
                    <a:pt x="360" y="68"/>
                    <a:pt x="360" y="27"/>
                  </a:cubicBezTo>
                  <a:cubicBezTo>
                    <a:pt x="360" y="7"/>
                    <a:pt x="360" y="0"/>
                    <a:pt x="347" y="0"/>
                  </a:cubicBezTo>
                  <a:cubicBezTo>
                    <a:pt x="343" y="0"/>
                    <a:pt x="340" y="0"/>
                    <a:pt x="323" y="14"/>
                  </a:cubicBezTo>
                  <a:cubicBezTo>
                    <a:pt x="320" y="20"/>
                    <a:pt x="309" y="31"/>
                    <a:pt x="303" y="34"/>
                  </a:cubicBezTo>
                  <a:cubicBezTo>
                    <a:pt x="258" y="0"/>
                    <a:pt x="211" y="0"/>
                    <a:pt x="190" y="0"/>
                  </a:cubicBezTo>
                  <a:cubicBezTo>
                    <a:pt x="44" y="0"/>
                    <a:pt x="0" y="81"/>
                    <a:pt x="0" y="146"/>
                  </a:cubicBezTo>
                  <a:cubicBezTo>
                    <a:pt x="0" y="187"/>
                    <a:pt x="20" y="221"/>
                    <a:pt x="51" y="248"/>
                  </a:cubicBezTo>
                  <a:cubicBezTo>
                    <a:pt x="88" y="278"/>
                    <a:pt x="122" y="285"/>
                    <a:pt x="211" y="302"/>
                  </a:cubicBezTo>
                  <a:cubicBezTo>
                    <a:pt x="235" y="309"/>
                    <a:pt x="333" y="326"/>
                    <a:pt x="333" y="410"/>
                  </a:cubicBezTo>
                  <a:cubicBezTo>
                    <a:pt x="333" y="472"/>
                    <a:pt x="292" y="519"/>
                    <a:pt x="197" y="519"/>
                  </a:cubicBezTo>
                  <a:cubicBezTo>
                    <a:pt x="99" y="519"/>
                    <a:pt x="54" y="451"/>
                    <a:pt x="34" y="349"/>
                  </a:cubicBezTo>
                  <a:cubicBezTo>
                    <a:pt x="31" y="336"/>
                    <a:pt x="27" y="332"/>
                    <a:pt x="17" y="332"/>
                  </a:cubicBezTo>
                  <a:cubicBezTo>
                    <a:pt x="0" y="332"/>
                    <a:pt x="0" y="339"/>
                    <a:pt x="0" y="360"/>
                  </a:cubicBezTo>
                  <a:cubicBezTo>
                    <a:pt x="0" y="413"/>
                    <a:pt x="0" y="466"/>
                    <a:pt x="0" y="519"/>
                  </a:cubicBezTo>
                  <a:cubicBezTo>
                    <a:pt x="0" y="539"/>
                    <a:pt x="0" y="546"/>
                    <a:pt x="14" y="546"/>
                  </a:cubicBezTo>
                  <a:cubicBezTo>
                    <a:pt x="20" y="546"/>
                    <a:pt x="20" y="546"/>
                    <a:pt x="44" y="522"/>
                  </a:cubicBezTo>
                  <a:cubicBezTo>
                    <a:pt x="44" y="519"/>
                    <a:pt x="44" y="519"/>
                    <a:pt x="68" y="495"/>
                  </a:cubicBezTo>
                  <a:cubicBezTo>
                    <a:pt x="119" y="546"/>
                    <a:pt x="173" y="546"/>
                    <a:pt x="197" y="546"/>
                  </a:cubicBezTo>
                  <a:cubicBezTo>
                    <a:pt x="337" y="546"/>
                    <a:pt x="391" y="465"/>
                    <a:pt x="391" y="3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27" name="Freeform: Shape 726"/>
            <p:cNvSpPr/>
            <p:nvPr/>
          </p:nvSpPr>
          <p:spPr>
            <a:xfrm>
              <a:off x="4854240" y="1571400"/>
              <a:ext cx="189720" cy="196560"/>
            </a:xfrm>
            <a:custGeom>
              <a:avLst/>
              <a:gdLst/>
              <a:ahLst/>
              <a:cxnLst/>
              <a:rect l="0" t="0" r="r" b="b"/>
              <a:pathLst>
                <a:path w="527" h="546">
                  <a:moveTo>
                    <a:pt x="527" y="278"/>
                  </a:moveTo>
                  <a:cubicBezTo>
                    <a:pt x="527" y="126"/>
                    <a:pt x="408" y="0"/>
                    <a:pt x="265" y="0"/>
                  </a:cubicBezTo>
                  <a:cubicBezTo>
                    <a:pt x="116" y="0"/>
                    <a:pt x="0" y="129"/>
                    <a:pt x="0" y="278"/>
                  </a:cubicBezTo>
                  <a:cubicBezTo>
                    <a:pt x="0" y="431"/>
                    <a:pt x="122" y="546"/>
                    <a:pt x="262" y="546"/>
                  </a:cubicBezTo>
                  <a:cubicBezTo>
                    <a:pt x="408" y="546"/>
                    <a:pt x="527" y="431"/>
                    <a:pt x="527" y="278"/>
                  </a:cubicBezTo>
                  <a:moveTo>
                    <a:pt x="428" y="268"/>
                  </a:moveTo>
                  <a:cubicBezTo>
                    <a:pt x="428" y="312"/>
                    <a:pt x="428" y="377"/>
                    <a:pt x="405" y="427"/>
                  </a:cubicBezTo>
                  <a:cubicBezTo>
                    <a:pt x="377" y="482"/>
                    <a:pt x="323" y="516"/>
                    <a:pt x="265" y="516"/>
                  </a:cubicBezTo>
                  <a:cubicBezTo>
                    <a:pt x="214" y="516"/>
                    <a:pt x="160" y="492"/>
                    <a:pt x="129" y="438"/>
                  </a:cubicBezTo>
                  <a:cubicBezTo>
                    <a:pt x="99" y="383"/>
                    <a:pt x="99" y="312"/>
                    <a:pt x="99" y="268"/>
                  </a:cubicBezTo>
                  <a:cubicBezTo>
                    <a:pt x="99" y="224"/>
                    <a:pt x="99" y="159"/>
                    <a:pt x="126" y="105"/>
                  </a:cubicBezTo>
                  <a:cubicBezTo>
                    <a:pt x="160" y="51"/>
                    <a:pt x="214" y="27"/>
                    <a:pt x="262" y="27"/>
                  </a:cubicBezTo>
                  <a:cubicBezTo>
                    <a:pt x="316" y="27"/>
                    <a:pt x="367" y="53"/>
                    <a:pt x="398" y="105"/>
                  </a:cubicBezTo>
                  <a:cubicBezTo>
                    <a:pt x="428" y="158"/>
                    <a:pt x="428" y="224"/>
                    <a:pt x="428" y="2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28" name="Freeform: Shape 727"/>
            <p:cNvSpPr/>
            <p:nvPr/>
          </p:nvSpPr>
          <p:spPr>
            <a:xfrm>
              <a:off x="5214240" y="1466280"/>
              <a:ext cx="95400" cy="296640"/>
            </a:xfrm>
            <a:custGeom>
              <a:avLst/>
              <a:gdLst/>
              <a:ahLst/>
              <a:cxnLst/>
              <a:rect l="0" t="0" r="r" b="b"/>
              <a:pathLst>
                <a:path w="265" h="824">
                  <a:moveTo>
                    <a:pt x="265" y="824"/>
                  </a:moveTo>
                  <a:cubicBezTo>
                    <a:pt x="265" y="812"/>
                    <a:pt x="265" y="799"/>
                    <a:pt x="265" y="787"/>
                  </a:cubicBezTo>
                  <a:cubicBezTo>
                    <a:pt x="187" y="787"/>
                    <a:pt x="173" y="787"/>
                    <a:pt x="173" y="733"/>
                  </a:cubicBezTo>
                  <a:cubicBezTo>
                    <a:pt x="173" y="488"/>
                    <a:pt x="173" y="244"/>
                    <a:pt x="173" y="0"/>
                  </a:cubicBezTo>
                  <a:cubicBezTo>
                    <a:pt x="116" y="5"/>
                    <a:pt x="58" y="9"/>
                    <a:pt x="0" y="14"/>
                  </a:cubicBezTo>
                  <a:cubicBezTo>
                    <a:pt x="0" y="25"/>
                    <a:pt x="0" y="36"/>
                    <a:pt x="0" y="47"/>
                  </a:cubicBezTo>
                  <a:cubicBezTo>
                    <a:pt x="85" y="47"/>
                    <a:pt x="95" y="58"/>
                    <a:pt x="95" y="115"/>
                  </a:cubicBezTo>
                  <a:cubicBezTo>
                    <a:pt x="95" y="321"/>
                    <a:pt x="95" y="527"/>
                    <a:pt x="95" y="733"/>
                  </a:cubicBezTo>
                  <a:cubicBezTo>
                    <a:pt x="95" y="787"/>
                    <a:pt x="82" y="787"/>
                    <a:pt x="0" y="787"/>
                  </a:cubicBezTo>
                  <a:cubicBezTo>
                    <a:pt x="0" y="799"/>
                    <a:pt x="0" y="812"/>
                    <a:pt x="0" y="824"/>
                  </a:cubicBezTo>
                  <a:cubicBezTo>
                    <a:pt x="44" y="823"/>
                    <a:pt x="88" y="822"/>
                    <a:pt x="133" y="821"/>
                  </a:cubicBezTo>
                  <a:cubicBezTo>
                    <a:pt x="177" y="822"/>
                    <a:pt x="221" y="823"/>
                    <a:pt x="265" y="8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29" name="Freeform: Shape 728"/>
            <p:cNvSpPr/>
            <p:nvPr/>
          </p:nvSpPr>
          <p:spPr>
            <a:xfrm>
              <a:off x="5331600" y="1571400"/>
              <a:ext cx="166320" cy="196560"/>
            </a:xfrm>
            <a:custGeom>
              <a:avLst/>
              <a:gdLst/>
              <a:ahLst/>
              <a:cxnLst/>
              <a:rect l="0" t="0" r="r" b="b"/>
              <a:pathLst>
                <a:path w="462" h="546">
                  <a:moveTo>
                    <a:pt x="462" y="390"/>
                  </a:moveTo>
                  <a:cubicBezTo>
                    <a:pt x="462" y="380"/>
                    <a:pt x="452" y="377"/>
                    <a:pt x="449" y="377"/>
                  </a:cubicBezTo>
                  <a:cubicBezTo>
                    <a:pt x="435" y="377"/>
                    <a:pt x="435" y="383"/>
                    <a:pt x="432" y="394"/>
                  </a:cubicBezTo>
                  <a:cubicBezTo>
                    <a:pt x="391" y="516"/>
                    <a:pt x="282" y="516"/>
                    <a:pt x="272" y="516"/>
                  </a:cubicBezTo>
                  <a:cubicBezTo>
                    <a:pt x="211" y="516"/>
                    <a:pt x="163" y="482"/>
                    <a:pt x="136" y="438"/>
                  </a:cubicBezTo>
                  <a:cubicBezTo>
                    <a:pt x="99" y="380"/>
                    <a:pt x="99" y="302"/>
                    <a:pt x="99" y="258"/>
                  </a:cubicBezTo>
                  <a:cubicBezTo>
                    <a:pt x="210" y="258"/>
                    <a:pt x="321" y="258"/>
                    <a:pt x="432" y="258"/>
                  </a:cubicBezTo>
                  <a:cubicBezTo>
                    <a:pt x="459" y="258"/>
                    <a:pt x="462" y="258"/>
                    <a:pt x="462" y="234"/>
                  </a:cubicBezTo>
                  <a:cubicBezTo>
                    <a:pt x="462" y="115"/>
                    <a:pt x="398" y="0"/>
                    <a:pt x="248" y="0"/>
                  </a:cubicBezTo>
                  <a:cubicBezTo>
                    <a:pt x="112" y="0"/>
                    <a:pt x="0" y="122"/>
                    <a:pt x="0" y="271"/>
                  </a:cubicBezTo>
                  <a:cubicBezTo>
                    <a:pt x="0" y="431"/>
                    <a:pt x="126" y="546"/>
                    <a:pt x="265" y="546"/>
                  </a:cubicBezTo>
                  <a:cubicBezTo>
                    <a:pt x="408" y="546"/>
                    <a:pt x="462" y="414"/>
                    <a:pt x="462" y="390"/>
                  </a:cubicBezTo>
                  <a:moveTo>
                    <a:pt x="384" y="234"/>
                  </a:moveTo>
                  <a:cubicBezTo>
                    <a:pt x="290" y="234"/>
                    <a:pt x="196" y="234"/>
                    <a:pt x="102" y="234"/>
                  </a:cubicBezTo>
                  <a:cubicBezTo>
                    <a:pt x="109" y="58"/>
                    <a:pt x="207" y="27"/>
                    <a:pt x="248" y="27"/>
                  </a:cubicBezTo>
                  <a:cubicBezTo>
                    <a:pt x="374" y="27"/>
                    <a:pt x="384" y="187"/>
                    <a:pt x="384" y="2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30" name="Freeform: Shape 729"/>
            <p:cNvSpPr/>
            <p:nvPr/>
          </p:nvSpPr>
          <p:spPr>
            <a:xfrm>
              <a:off x="5662080" y="1499400"/>
              <a:ext cx="134640" cy="268560"/>
            </a:xfrm>
            <a:custGeom>
              <a:avLst/>
              <a:gdLst/>
              <a:ahLst/>
              <a:cxnLst/>
              <a:rect l="0" t="0" r="r" b="b"/>
              <a:pathLst>
                <a:path w="374" h="746">
                  <a:moveTo>
                    <a:pt x="374" y="587"/>
                  </a:moveTo>
                  <a:cubicBezTo>
                    <a:pt x="374" y="564"/>
                    <a:pt x="374" y="542"/>
                    <a:pt x="374" y="519"/>
                  </a:cubicBezTo>
                  <a:cubicBezTo>
                    <a:pt x="364" y="519"/>
                    <a:pt x="354" y="519"/>
                    <a:pt x="343" y="519"/>
                  </a:cubicBezTo>
                  <a:cubicBezTo>
                    <a:pt x="343" y="541"/>
                    <a:pt x="343" y="562"/>
                    <a:pt x="343" y="583"/>
                  </a:cubicBezTo>
                  <a:cubicBezTo>
                    <a:pt x="343" y="672"/>
                    <a:pt x="309" y="716"/>
                    <a:pt x="265" y="716"/>
                  </a:cubicBezTo>
                  <a:cubicBezTo>
                    <a:pt x="184" y="716"/>
                    <a:pt x="184" y="607"/>
                    <a:pt x="184" y="587"/>
                  </a:cubicBezTo>
                  <a:cubicBezTo>
                    <a:pt x="184" y="477"/>
                    <a:pt x="184" y="368"/>
                    <a:pt x="184" y="258"/>
                  </a:cubicBezTo>
                  <a:cubicBezTo>
                    <a:pt x="240" y="258"/>
                    <a:pt x="297" y="258"/>
                    <a:pt x="354" y="258"/>
                  </a:cubicBezTo>
                  <a:cubicBezTo>
                    <a:pt x="354" y="245"/>
                    <a:pt x="354" y="233"/>
                    <a:pt x="354" y="221"/>
                  </a:cubicBezTo>
                  <a:cubicBezTo>
                    <a:pt x="297" y="221"/>
                    <a:pt x="240" y="221"/>
                    <a:pt x="184" y="221"/>
                  </a:cubicBezTo>
                  <a:cubicBezTo>
                    <a:pt x="184" y="147"/>
                    <a:pt x="184" y="74"/>
                    <a:pt x="184" y="0"/>
                  </a:cubicBezTo>
                  <a:cubicBezTo>
                    <a:pt x="173" y="0"/>
                    <a:pt x="163" y="0"/>
                    <a:pt x="153" y="0"/>
                  </a:cubicBezTo>
                  <a:cubicBezTo>
                    <a:pt x="153" y="98"/>
                    <a:pt x="119" y="227"/>
                    <a:pt x="0" y="231"/>
                  </a:cubicBezTo>
                  <a:cubicBezTo>
                    <a:pt x="0" y="240"/>
                    <a:pt x="0" y="249"/>
                    <a:pt x="0" y="258"/>
                  </a:cubicBezTo>
                  <a:cubicBezTo>
                    <a:pt x="34" y="258"/>
                    <a:pt x="68" y="258"/>
                    <a:pt x="102" y="258"/>
                  </a:cubicBezTo>
                  <a:cubicBezTo>
                    <a:pt x="102" y="368"/>
                    <a:pt x="102" y="477"/>
                    <a:pt x="102" y="587"/>
                  </a:cubicBezTo>
                  <a:cubicBezTo>
                    <a:pt x="102" y="733"/>
                    <a:pt x="214" y="746"/>
                    <a:pt x="255" y="746"/>
                  </a:cubicBezTo>
                  <a:cubicBezTo>
                    <a:pt x="340" y="746"/>
                    <a:pt x="374" y="662"/>
                    <a:pt x="374" y="5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31" name="Freeform: Shape 730"/>
            <p:cNvSpPr/>
            <p:nvPr/>
          </p:nvSpPr>
          <p:spPr>
            <a:xfrm>
              <a:off x="5833440" y="1573920"/>
              <a:ext cx="144360" cy="189360"/>
            </a:xfrm>
            <a:custGeom>
              <a:avLst/>
              <a:gdLst/>
              <a:ahLst/>
              <a:cxnLst/>
              <a:rect l="0" t="0" r="r" b="b"/>
              <a:pathLst>
                <a:path w="401" h="526">
                  <a:moveTo>
                    <a:pt x="401" y="75"/>
                  </a:moveTo>
                  <a:cubicBezTo>
                    <a:pt x="401" y="34"/>
                    <a:pt x="364" y="0"/>
                    <a:pt x="313" y="0"/>
                  </a:cubicBezTo>
                  <a:cubicBezTo>
                    <a:pt x="224" y="0"/>
                    <a:pt x="184" y="81"/>
                    <a:pt x="167" y="132"/>
                  </a:cubicBezTo>
                  <a:cubicBezTo>
                    <a:pt x="167" y="88"/>
                    <a:pt x="167" y="44"/>
                    <a:pt x="167" y="0"/>
                  </a:cubicBezTo>
                  <a:cubicBezTo>
                    <a:pt x="111" y="5"/>
                    <a:pt x="56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5" y="51"/>
                    <a:pt x="92" y="58"/>
                    <a:pt x="92" y="119"/>
                  </a:cubicBezTo>
                  <a:cubicBezTo>
                    <a:pt x="92" y="224"/>
                    <a:pt x="92" y="329"/>
                    <a:pt x="92" y="434"/>
                  </a:cubicBezTo>
                  <a:cubicBezTo>
                    <a:pt x="92" y="488"/>
                    <a:pt x="78" y="488"/>
                    <a:pt x="0" y="488"/>
                  </a:cubicBezTo>
                  <a:cubicBezTo>
                    <a:pt x="0" y="501"/>
                    <a:pt x="0" y="513"/>
                    <a:pt x="0" y="526"/>
                  </a:cubicBezTo>
                  <a:cubicBezTo>
                    <a:pt x="45" y="525"/>
                    <a:pt x="91" y="524"/>
                    <a:pt x="136" y="522"/>
                  </a:cubicBezTo>
                  <a:cubicBezTo>
                    <a:pt x="184" y="522"/>
                    <a:pt x="241" y="522"/>
                    <a:pt x="289" y="526"/>
                  </a:cubicBezTo>
                  <a:cubicBezTo>
                    <a:pt x="289" y="513"/>
                    <a:pt x="289" y="501"/>
                    <a:pt x="289" y="488"/>
                  </a:cubicBezTo>
                  <a:cubicBezTo>
                    <a:pt x="280" y="488"/>
                    <a:pt x="271" y="488"/>
                    <a:pt x="262" y="488"/>
                  </a:cubicBezTo>
                  <a:cubicBezTo>
                    <a:pt x="173" y="488"/>
                    <a:pt x="173" y="475"/>
                    <a:pt x="173" y="434"/>
                  </a:cubicBezTo>
                  <a:cubicBezTo>
                    <a:pt x="173" y="373"/>
                    <a:pt x="173" y="312"/>
                    <a:pt x="173" y="251"/>
                  </a:cubicBezTo>
                  <a:cubicBezTo>
                    <a:pt x="173" y="132"/>
                    <a:pt x="221" y="27"/>
                    <a:pt x="313" y="27"/>
                  </a:cubicBezTo>
                  <a:cubicBezTo>
                    <a:pt x="320" y="27"/>
                    <a:pt x="323" y="27"/>
                    <a:pt x="326" y="27"/>
                  </a:cubicBezTo>
                  <a:cubicBezTo>
                    <a:pt x="323" y="31"/>
                    <a:pt x="299" y="44"/>
                    <a:pt x="299" y="75"/>
                  </a:cubicBezTo>
                  <a:cubicBezTo>
                    <a:pt x="299" y="109"/>
                    <a:pt x="323" y="126"/>
                    <a:pt x="350" y="126"/>
                  </a:cubicBezTo>
                  <a:cubicBezTo>
                    <a:pt x="371" y="126"/>
                    <a:pt x="401" y="112"/>
                    <a:pt x="401" y="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32" name="Freeform: Shape 731"/>
            <p:cNvSpPr/>
            <p:nvPr/>
          </p:nvSpPr>
          <p:spPr>
            <a:xfrm>
              <a:off x="6002280" y="1571400"/>
              <a:ext cx="189720" cy="196560"/>
            </a:xfrm>
            <a:custGeom>
              <a:avLst/>
              <a:gdLst/>
              <a:ahLst/>
              <a:cxnLst/>
              <a:rect l="0" t="0" r="r" b="b"/>
              <a:pathLst>
                <a:path w="527" h="546">
                  <a:moveTo>
                    <a:pt x="527" y="278"/>
                  </a:moveTo>
                  <a:cubicBezTo>
                    <a:pt x="527" y="126"/>
                    <a:pt x="408" y="0"/>
                    <a:pt x="265" y="0"/>
                  </a:cubicBezTo>
                  <a:cubicBezTo>
                    <a:pt x="116" y="0"/>
                    <a:pt x="0" y="129"/>
                    <a:pt x="0" y="278"/>
                  </a:cubicBezTo>
                  <a:cubicBezTo>
                    <a:pt x="0" y="431"/>
                    <a:pt x="122" y="546"/>
                    <a:pt x="262" y="546"/>
                  </a:cubicBezTo>
                  <a:cubicBezTo>
                    <a:pt x="408" y="546"/>
                    <a:pt x="527" y="431"/>
                    <a:pt x="527" y="278"/>
                  </a:cubicBezTo>
                  <a:moveTo>
                    <a:pt x="428" y="268"/>
                  </a:moveTo>
                  <a:cubicBezTo>
                    <a:pt x="428" y="312"/>
                    <a:pt x="428" y="377"/>
                    <a:pt x="401" y="427"/>
                  </a:cubicBezTo>
                  <a:cubicBezTo>
                    <a:pt x="377" y="482"/>
                    <a:pt x="323" y="516"/>
                    <a:pt x="265" y="516"/>
                  </a:cubicBezTo>
                  <a:cubicBezTo>
                    <a:pt x="214" y="516"/>
                    <a:pt x="160" y="492"/>
                    <a:pt x="129" y="438"/>
                  </a:cubicBezTo>
                  <a:cubicBezTo>
                    <a:pt x="99" y="383"/>
                    <a:pt x="99" y="312"/>
                    <a:pt x="99" y="268"/>
                  </a:cubicBezTo>
                  <a:cubicBezTo>
                    <a:pt x="99" y="224"/>
                    <a:pt x="99" y="159"/>
                    <a:pt x="126" y="105"/>
                  </a:cubicBezTo>
                  <a:cubicBezTo>
                    <a:pt x="160" y="51"/>
                    <a:pt x="214" y="27"/>
                    <a:pt x="262" y="27"/>
                  </a:cubicBezTo>
                  <a:cubicBezTo>
                    <a:pt x="316" y="27"/>
                    <a:pt x="367" y="53"/>
                    <a:pt x="398" y="105"/>
                  </a:cubicBezTo>
                  <a:cubicBezTo>
                    <a:pt x="428" y="158"/>
                    <a:pt x="428" y="224"/>
                    <a:pt x="428" y="2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33" name="Freeform: Shape 732"/>
            <p:cNvSpPr/>
            <p:nvPr/>
          </p:nvSpPr>
          <p:spPr>
            <a:xfrm>
              <a:off x="6219000" y="1573920"/>
              <a:ext cx="216720" cy="189360"/>
            </a:xfrm>
            <a:custGeom>
              <a:avLst/>
              <a:gdLst/>
              <a:ahLst/>
              <a:cxnLst/>
              <a:rect l="0" t="0" r="r" b="b"/>
              <a:pathLst>
                <a:path w="602" h="526">
                  <a:moveTo>
                    <a:pt x="602" y="526"/>
                  </a:moveTo>
                  <a:cubicBezTo>
                    <a:pt x="602" y="513"/>
                    <a:pt x="602" y="501"/>
                    <a:pt x="602" y="488"/>
                  </a:cubicBezTo>
                  <a:cubicBezTo>
                    <a:pt x="537" y="488"/>
                    <a:pt x="507" y="488"/>
                    <a:pt x="507" y="455"/>
                  </a:cubicBezTo>
                  <a:cubicBezTo>
                    <a:pt x="507" y="379"/>
                    <a:pt x="507" y="303"/>
                    <a:pt x="507" y="227"/>
                  </a:cubicBezTo>
                  <a:cubicBezTo>
                    <a:pt x="507" y="126"/>
                    <a:pt x="507" y="88"/>
                    <a:pt x="469" y="44"/>
                  </a:cubicBezTo>
                  <a:cubicBezTo>
                    <a:pt x="452" y="24"/>
                    <a:pt x="415" y="0"/>
                    <a:pt x="343" y="0"/>
                  </a:cubicBezTo>
                  <a:cubicBezTo>
                    <a:pt x="258" y="0"/>
                    <a:pt x="201" y="51"/>
                    <a:pt x="167" y="126"/>
                  </a:cubicBezTo>
                  <a:cubicBezTo>
                    <a:pt x="167" y="84"/>
                    <a:pt x="167" y="42"/>
                    <a:pt x="167" y="0"/>
                  </a:cubicBezTo>
                  <a:cubicBezTo>
                    <a:pt x="111" y="5"/>
                    <a:pt x="56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2" y="51"/>
                    <a:pt x="92" y="58"/>
                    <a:pt x="92" y="119"/>
                  </a:cubicBezTo>
                  <a:cubicBezTo>
                    <a:pt x="92" y="224"/>
                    <a:pt x="92" y="329"/>
                    <a:pt x="92" y="434"/>
                  </a:cubicBezTo>
                  <a:cubicBezTo>
                    <a:pt x="92" y="488"/>
                    <a:pt x="78" y="488"/>
                    <a:pt x="0" y="488"/>
                  </a:cubicBezTo>
                  <a:cubicBezTo>
                    <a:pt x="0" y="501"/>
                    <a:pt x="0" y="513"/>
                    <a:pt x="0" y="526"/>
                  </a:cubicBezTo>
                  <a:cubicBezTo>
                    <a:pt x="44" y="525"/>
                    <a:pt x="88" y="524"/>
                    <a:pt x="133" y="522"/>
                  </a:cubicBezTo>
                  <a:cubicBezTo>
                    <a:pt x="178" y="524"/>
                    <a:pt x="223" y="525"/>
                    <a:pt x="269" y="526"/>
                  </a:cubicBezTo>
                  <a:cubicBezTo>
                    <a:pt x="269" y="513"/>
                    <a:pt x="269" y="501"/>
                    <a:pt x="269" y="488"/>
                  </a:cubicBezTo>
                  <a:cubicBezTo>
                    <a:pt x="187" y="488"/>
                    <a:pt x="173" y="488"/>
                    <a:pt x="173" y="434"/>
                  </a:cubicBezTo>
                  <a:cubicBezTo>
                    <a:pt x="173" y="362"/>
                    <a:pt x="173" y="289"/>
                    <a:pt x="173" y="217"/>
                  </a:cubicBezTo>
                  <a:cubicBezTo>
                    <a:pt x="173" y="92"/>
                    <a:pt x="258" y="27"/>
                    <a:pt x="337" y="27"/>
                  </a:cubicBezTo>
                  <a:cubicBezTo>
                    <a:pt x="411" y="27"/>
                    <a:pt x="425" y="92"/>
                    <a:pt x="425" y="159"/>
                  </a:cubicBezTo>
                  <a:cubicBezTo>
                    <a:pt x="425" y="251"/>
                    <a:pt x="425" y="343"/>
                    <a:pt x="425" y="434"/>
                  </a:cubicBezTo>
                  <a:cubicBezTo>
                    <a:pt x="425" y="488"/>
                    <a:pt x="411" y="488"/>
                    <a:pt x="330" y="488"/>
                  </a:cubicBezTo>
                  <a:cubicBezTo>
                    <a:pt x="330" y="501"/>
                    <a:pt x="330" y="513"/>
                    <a:pt x="330" y="526"/>
                  </a:cubicBezTo>
                  <a:cubicBezTo>
                    <a:pt x="375" y="525"/>
                    <a:pt x="420" y="524"/>
                    <a:pt x="466" y="522"/>
                  </a:cubicBezTo>
                  <a:cubicBezTo>
                    <a:pt x="511" y="524"/>
                    <a:pt x="556" y="525"/>
                    <a:pt x="602" y="5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34" name="Freeform: Shape 733"/>
            <p:cNvSpPr/>
            <p:nvPr/>
          </p:nvSpPr>
          <p:spPr>
            <a:xfrm>
              <a:off x="6456240" y="1568880"/>
              <a:ext cx="195840" cy="282240"/>
            </a:xfrm>
            <a:custGeom>
              <a:avLst/>
              <a:gdLst/>
              <a:ahLst/>
              <a:cxnLst/>
              <a:rect l="0" t="0" r="r" b="b"/>
              <a:pathLst>
                <a:path w="544" h="784">
                  <a:moveTo>
                    <a:pt x="544" y="58"/>
                  </a:moveTo>
                  <a:cubicBezTo>
                    <a:pt x="544" y="37"/>
                    <a:pt x="530" y="0"/>
                    <a:pt x="483" y="0"/>
                  </a:cubicBezTo>
                  <a:cubicBezTo>
                    <a:pt x="459" y="0"/>
                    <a:pt x="408" y="7"/>
                    <a:pt x="357" y="58"/>
                  </a:cubicBezTo>
                  <a:cubicBezTo>
                    <a:pt x="306" y="17"/>
                    <a:pt x="258" y="14"/>
                    <a:pt x="231" y="14"/>
                  </a:cubicBezTo>
                  <a:cubicBezTo>
                    <a:pt x="119" y="14"/>
                    <a:pt x="37" y="95"/>
                    <a:pt x="37" y="187"/>
                  </a:cubicBezTo>
                  <a:cubicBezTo>
                    <a:pt x="37" y="241"/>
                    <a:pt x="65" y="285"/>
                    <a:pt x="95" y="309"/>
                  </a:cubicBezTo>
                  <a:cubicBezTo>
                    <a:pt x="78" y="329"/>
                    <a:pt x="58" y="366"/>
                    <a:pt x="58" y="410"/>
                  </a:cubicBezTo>
                  <a:cubicBezTo>
                    <a:pt x="58" y="444"/>
                    <a:pt x="71" y="492"/>
                    <a:pt x="109" y="516"/>
                  </a:cubicBezTo>
                  <a:cubicBezTo>
                    <a:pt x="37" y="536"/>
                    <a:pt x="0" y="587"/>
                    <a:pt x="0" y="634"/>
                  </a:cubicBezTo>
                  <a:cubicBezTo>
                    <a:pt x="0" y="719"/>
                    <a:pt x="119" y="784"/>
                    <a:pt x="262" y="784"/>
                  </a:cubicBezTo>
                  <a:cubicBezTo>
                    <a:pt x="405" y="784"/>
                    <a:pt x="527" y="723"/>
                    <a:pt x="527" y="631"/>
                  </a:cubicBezTo>
                  <a:cubicBezTo>
                    <a:pt x="527" y="590"/>
                    <a:pt x="513" y="529"/>
                    <a:pt x="452" y="495"/>
                  </a:cubicBezTo>
                  <a:cubicBezTo>
                    <a:pt x="388" y="461"/>
                    <a:pt x="320" y="461"/>
                    <a:pt x="245" y="461"/>
                  </a:cubicBezTo>
                  <a:cubicBezTo>
                    <a:pt x="214" y="461"/>
                    <a:pt x="163" y="461"/>
                    <a:pt x="156" y="461"/>
                  </a:cubicBezTo>
                  <a:cubicBezTo>
                    <a:pt x="119" y="458"/>
                    <a:pt x="92" y="421"/>
                    <a:pt x="92" y="380"/>
                  </a:cubicBezTo>
                  <a:cubicBezTo>
                    <a:pt x="92" y="377"/>
                    <a:pt x="92" y="349"/>
                    <a:pt x="112" y="326"/>
                  </a:cubicBezTo>
                  <a:cubicBezTo>
                    <a:pt x="160" y="360"/>
                    <a:pt x="207" y="363"/>
                    <a:pt x="231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5" y="102"/>
                    <a:pt x="374" y="75"/>
                  </a:cubicBezTo>
                  <a:cubicBezTo>
                    <a:pt x="418" y="34"/>
                    <a:pt x="462" y="27"/>
                    <a:pt x="483" y="27"/>
                  </a:cubicBezTo>
                  <a:cubicBezTo>
                    <a:pt x="487" y="27"/>
                    <a:pt x="493" y="27"/>
                    <a:pt x="496" y="27"/>
                  </a:cubicBezTo>
                  <a:cubicBezTo>
                    <a:pt x="483" y="34"/>
                    <a:pt x="476" y="47"/>
                    <a:pt x="476" y="61"/>
                  </a:cubicBezTo>
                  <a:cubicBezTo>
                    <a:pt x="476" y="81"/>
                    <a:pt x="493" y="95"/>
                    <a:pt x="510" y="95"/>
                  </a:cubicBezTo>
                  <a:cubicBezTo>
                    <a:pt x="524" y="95"/>
                    <a:pt x="544" y="88"/>
                    <a:pt x="544" y="58"/>
                  </a:cubicBezTo>
                  <a:moveTo>
                    <a:pt x="333" y="187"/>
                  </a:moveTo>
                  <a:cubicBezTo>
                    <a:pt x="333" y="221"/>
                    <a:pt x="333" y="258"/>
                    <a:pt x="316" y="288"/>
                  </a:cubicBezTo>
                  <a:cubicBezTo>
                    <a:pt x="306" y="302"/>
                    <a:pt x="279" y="336"/>
                    <a:pt x="231" y="336"/>
                  </a:cubicBezTo>
                  <a:cubicBezTo>
                    <a:pt x="126" y="336"/>
                    <a:pt x="126" y="217"/>
                    <a:pt x="126" y="190"/>
                  </a:cubicBezTo>
                  <a:cubicBezTo>
                    <a:pt x="126" y="156"/>
                    <a:pt x="129" y="119"/>
                    <a:pt x="146" y="88"/>
                  </a:cubicBezTo>
                  <a:cubicBezTo>
                    <a:pt x="156" y="75"/>
                    <a:pt x="184" y="41"/>
                    <a:pt x="231" y="41"/>
                  </a:cubicBezTo>
                  <a:cubicBezTo>
                    <a:pt x="333" y="41"/>
                    <a:pt x="333" y="159"/>
                    <a:pt x="333" y="187"/>
                  </a:cubicBezTo>
                  <a:moveTo>
                    <a:pt x="466" y="634"/>
                  </a:moveTo>
                  <a:cubicBezTo>
                    <a:pt x="466" y="699"/>
                    <a:pt x="381" y="756"/>
                    <a:pt x="265" y="756"/>
                  </a:cubicBezTo>
                  <a:cubicBezTo>
                    <a:pt x="143" y="756"/>
                    <a:pt x="61" y="695"/>
                    <a:pt x="61" y="634"/>
                  </a:cubicBezTo>
                  <a:cubicBezTo>
                    <a:pt x="61" y="580"/>
                    <a:pt x="105" y="536"/>
                    <a:pt x="160" y="533"/>
                  </a:cubicBezTo>
                  <a:cubicBezTo>
                    <a:pt x="184" y="533"/>
                    <a:pt x="207" y="533"/>
                    <a:pt x="231" y="533"/>
                  </a:cubicBezTo>
                  <a:cubicBezTo>
                    <a:pt x="333" y="533"/>
                    <a:pt x="466" y="533"/>
                    <a:pt x="466" y="6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35" name="Freeform: Shape 734"/>
            <p:cNvSpPr/>
            <p:nvPr/>
          </p:nvSpPr>
          <p:spPr>
            <a:xfrm>
              <a:off x="6696360" y="1717920"/>
              <a:ext cx="50040" cy="128160"/>
            </a:xfrm>
            <a:custGeom>
              <a:avLst/>
              <a:gdLst/>
              <a:ahLst/>
              <a:cxnLst/>
              <a:rect l="0" t="0" r="r" b="b"/>
              <a:pathLst>
                <a:path w="139" h="356">
                  <a:moveTo>
                    <a:pt x="139" y="126"/>
                  </a:moveTo>
                  <a:cubicBezTo>
                    <a:pt x="139" y="47"/>
                    <a:pt x="112" y="0"/>
                    <a:pt x="61" y="0"/>
                  </a:cubicBezTo>
                  <a:cubicBezTo>
                    <a:pt x="20" y="0"/>
                    <a:pt x="0" y="32"/>
                    <a:pt x="0" y="64"/>
                  </a:cubicBezTo>
                  <a:cubicBezTo>
                    <a:pt x="0" y="97"/>
                    <a:pt x="20" y="126"/>
                    <a:pt x="61" y="126"/>
                  </a:cubicBezTo>
                  <a:cubicBezTo>
                    <a:pt x="82" y="126"/>
                    <a:pt x="99" y="119"/>
                    <a:pt x="112" y="109"/>
                  </a:cubicBezTo>
                  <a:cubicBezTo>
                    <a:pt x="112" y="200"/>
                    <a:pt x="78" y="275"/>
                    <a:pt x="27" y="329"/>
                  </a:cubicBezTo>
                  <a:cubicBezTo>
                    <a:pt x="20" y="336"/>
                    <a:pt x="17" y="339"/>
                    <a:pt x="17" y="343"/>
                  </a:cubicBezTo>
                  <a:cubicBezTo>
                    <a:pt x="17" y="349"/>
                    <a:pt x="24" y="356"/>
                    <a:pt x="31" y="356"/>
                  </a:cubicBezTo>
                  <a:cubicBezTo>
                    <a:pt x="44" y="356"/>
                    <a:pt x="139" y="261"/>
                    <a:pt x="139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36" name="Freeform: Shape 735"/>
            <p:cNvSpPr/>
            <p:nvPr/>
          </p:nvSpPr>
          <p:spPr>
            <a:xfrm>
              <a:off x="6936120" y="1456560"/>
              <a:ext cx="293760" cy="306360"/>
            </a:xfrm>
            <a:custGeom>
              <a:avLst/>
              <a:gdLst/>
              <a:ahLst/>
              <a:cxnLst/>
              <a:rect l="0" t="0" r="r" b="b"/>
              <a:pathLst>
                <a:path w="816" h="851">
                  <a:moveTo>
                    <a:pt x="816" y="851"/>
                  </a:moveTo>
                  <a:cubicBezTo>
                    <a:pt x="816" y="839"/>
                    <a:pt x="816" y="827"/>
                    <a:pt x="816" y="814"/>
                  </a:cubicBezTo>
                  <a:cubicBezTo>
                    <a:pt x="809" y="814"/>
                    <a:pt x="802" y="814"/>
                    <a:pt x="795" y="814"/>
                  </a:cubicBezTo>
                  <a:cubicBezTo>
                    <a:pt x="724" y="814"/>
                    <a:pt x="707" y="807"/>
                    <a:pt x="693" y="767"/>
                  </a:cubicBezTo>
                  <a:cubicBezTo>
                    <a:pt x="607" y="519"/>
                    <a:pt x="521" y="271"/>
                    <a:pt x="435" y="24"/>
                  </a:cubicBezTo>
                  <a:cubicBezTo>
                    <a:pt x="428" y="10"/>
                    <a:pt x="428" y="0"/>
                    <a:pt x="408" y="0"/>
                  </a:cubicBezTo>
                  <a:cubicBezTo>
                    <a:pt x="388" y="0"/>
                    <a:pt x="384" y="7"/>
                    <a:pt x="381" y="24"/>
                  </a:cubicBezTo>
                  <a:cubicBezTo>
                    <a:pt x="298" y="261"/>
                    <a:pt x="215" y="499"/>
                    <a:pt x="133" y="736"/>
                  </a:cubicBezTo>
                  <a:cubicBezTo>
                    <a:pt x="112" y="797"/>
                    <a:pt x="65" y="814"/>
                    <a:pt x="0" y="814"/>
                  </a:cubicBezTo>
                  <a:cubicBezTo>
                    <a:pt x="0" y="827"/>
                    <a:pt x="0" y="839"/>
                    <a:pt x="0" y="851"/>
                  </a:cubicBezTo>
                  <a:cubicBezTo>
                    <a:pt x="40" y="850"/>
                    <a:pt x="79" y="849"/>
                    <a:pt x="119" y="848"/>
                  </a:cubicBezTo>
                  <a:cubicBezTo>
                    <a:pt x="165" y="849"/>
                    <a:pt x="212" y="850"/>
                    <a:pt x="258" y="851"/>
                  </a:cubicBezTo>
                  <a:cubicBezTo>
                    <a:pt x="258" y="839"/>
                    <a:pt x="258" y="827"/>
                    <a:pt x="258" y="814"/>
                  </a:cubicBezTo>
                  <a:cubicBezTo>
                    <a:pt x="197" y="814"/>
                    <a:pt x="167" y="784"/>
                    <a:pt x="167" y="753"/>
                  </a:cubicBezTo>
                  <a:cubicBezTo>
                    <a:pt x="167" y="750"/>
                    <a:pt x="170" y="740"/>
                    <a:pt x="170" y="736"/>
                  </a:cubicBezTo>
                  <a:cubicBezTo>
                    <a:pt x="188" y="684"/>
                    <a:pt x="206" y="632"/>
                    <a:pt x="224" y="580"/>
                  </a:cubicBezTo>
                  <a:cubicBezTo>
                    <a:pt x="323" y="580"/>
                    <a:pt x="422" y="580"/>
                    <a:pt x="520" y="580"/>
                  </a:cubicBezTo>
                  <a:cubicBezTo>
                    <a:pt x="542" y="641"/>
                    <a:pt x="563" y="702"/>
                    <a:pt x="585" y="763"/>
                  </a:cubicBezTo>
                  <a:cubicBezTo>
                    <a:pt x="585" y="767"/>
                    <a:pt x="588" y="773"/>
                    <a:pt x="588" y="780"/>
                  </a:cubicBezTo>
                  <a:cubicBezTo>
                    <a:pt x="588" y="814"/>
                    <a:pt x="520" y="814"/>
                    <a:pt x="490" y="814"/>
                  </a:cubicBezTo>
                  <a:cubicBezTo>
                    <a:pt x="490" y="827"/>
                    <a:pt x="490" y="839"/>
                    <a:pt x="490" y="851"/>
                  </a:cubicBezTo>
                  <a:cubicBezTo>
                    <a:pt x="530" y="848"/>
                    <a:pt x="615" y="848"/>
                    <a:pt x="659" y="848"/>
                  </a:cubicBezTo>
                  <a:cubicBezTo>
                    <a:pt x="712" y="849"/>
                    <a:pt x="764" y="850"/>
                    <a:pt x="816" y="851"/>
                  </a:cubicBezTo>
                  <a:moveTo>
                    <a:pt x="507" y="543"/>
                  </a:moveTo>
                  <a:cubicBezTo>
                    <a:pt x="417" y="543"/>
                    <a:pt x="327" y="543"/>
                    <a:pt x="238" y="543"/>
                  </a:cubicBezTo>
                  <a:cubicBezTo>
                    <a:pt x="283" y="414"/>
                    <a:pt x="329" y="285"/>
                    <a:pt x="374" y="156"/>
                  </a:cubicBezTo>
                  <a:cubicBezTo>
                    <a:pt x="418" y="285"/>
                    <a:pt x="462" y="414"/>
                    <a:pt x="507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37" name="Freeform: Shape 736"/>
            <p:cNvSpPr/>
            <p:nvPr/>
          </p:nvSpPr>
          <p:spPr>
            <a:xfrm>
              <a:off x="7260480" y="1471320"/>
              <a:ext cx="264240" cy="291960"/>
            </a:xfrm>
            <a:custGeom>
              <a:avLst/>
              <a:gdLst/>
              <a:ahLst/>
              <a:cxnLst/>
              <a:rect l="0" t="0" r="r" b="b"/>
              <a:pathLst>
                <a:path w="734" h="811">
                  <a:moveTo>
                    <a:pt x="734" y="594"/>
                  </a:moveTo>
                  <a:cubicBezTo>
                    <a:pt x="734" y="488"/>
                    <a:pt x="636" y="400"/>
                    <a:pt x="503" y="387"/>
                  </a:cubicBezTo>
                  <a:cubicBezTo>
                    <a:pt x="619" y="363"/>
                    <a:pt x="700" y="288"/>
                    <a:pt x="700" y="200"/>
                  </a:cubicBezTo>
                  <a:cubicBezTo>
                    <a:pt x="700" y="95"/>
                    <a:pt x="592" y="0"/>
                    <a:pt x="435" y="0"/>
                  </a:cubicBezTo>
                  <a:cubicBezTo>
                    <a:pt x="290" y="0"/>
                    <a:pt x="145" y="0"/>
                    <a:pt x="0" y="0"/>
                  </a:cubicBezTo>
                  <a:cubicBezTo>
                    <a:pt x="0" y="11"/>
                    <a:pt x="0" y="23"/>
                    <a:pt x="0" y="34"/>
                  </a:cubicBezTo>
                  <a:cubicBezTo>
                    <a:pt x="9" y="34"/>
                    <a:pt x="18" y="34"/>
                    <a:pt x="27" y="34"/>
                  </a:cubicBezTo>
                  <a:cubicBezTo>
                    <a:pt x="119" y="34"/>
                    <a:pt x="122" y="47"/>
                    <a:pt x="122" y="92"/>
                  </a:cubicBezTo>
                  <a:cubicBezTo>
                    <a:pt x="122" y="301"/>
                    <a:pt x="122" y="510"/>
                    <a:pt x="122" y="719"/>
                  </a:cubicBezTo>
                  <a:cubicBezTo>
                    <a:pt x="122" y="760"/>
                    <a:pt x="119" y="773"/>
                    <a:pt x="27" y="773"/>
                  </a:cubicBezTo>
                  <a:cubicBezTo>
                    <a:pt x="18" y="773"/>
                    <a:pt x="9" y="773"/>
                    <a:pt x="0" y="773"/>
                  </a:cubicBezTo>
                  <a:cubicBezTo>
                    <a:pt x="0" y="786"/>
                    <a:pt x="0" y="798"/>
                    <a:pt x="0" y="811"/>
                  </a:cubicBezTo>
                  <a:cubicBezTo>
                    <a:pt x="155" y="811"/>
                    <a:pt x="310" y="811"/>
                    <a:pt x="466" y="811"/>
                  </a:cubicBezTo>
                  <a:cubicBezTo>
                    <a:pt x="626" y="811"/>
                    <a:pt x="734" y="706"/>
                    <a:pt x="734" y="594"/>
                  </a:cubicBezTo>
                  <a:moveTo>
                    <a:pt x="585" y="200"/>
                  </a:moveTo>
                  <a:cubicBezTo>
                    <a:pt x="585" y="275"/>
                    <a:pt x="527" y="377"/>
                    <a:pt x="394" y="377"/>
                  </a:cubicBezTo>
                  <a:cubicBezTo>
                    <a:pt x="337" y="377"/>
                    <a:pt x="279" y="377"/>
                    <a:pt x="221" y="377"/>
                  </a:cubicBezTo>
                  <a:cubicBezTo>
                    <a:pt x="221" y="279"/>
                    <a:pt x="221" y="182"/>
                    <a:pt x="221" y="85"/>
                  </a:cubicBezTo>
                  <a:cubicBezTo>
                    <a:pt x="221" y="44"/>
                    <a:pt x="224" y="34"/>
                    <a:pt x="279" y="34"/>
                  </a:cubicBezTo>
                  <a:cubicBezTo>
                    <a:pt x="329" y="34"/>
                    <a:pt x="378" y="34"/>
                    <a:pt x="428" y="34"/>
                  </a:cubicBezTo>
                  <a:cubicBezTo>
                    <a:pt x="544" y="34"/>
                    <a:pt x="585" y="136"/>
                    <a:pt x="585" y="200"/>
                  </a:cubicBezTo>
                  <a:moveTo>
                    <a:pt x="612" y="594"/>
                  </a:moveTo>
                  <a:cubicBezTo>
                    <a:pt x="612" y="678"/>
                    <a:pt x="551" y="773"/>
                    <a:pt x="428" y="773"/>
                  </a:cubicBezTo>
                  <a:cubicBezTo>
                    <a:pt x="378" y="773"/>
                    <a:pt x="329" y="773"/>
                    <a:pt x="279" y="773"/>
                  </a:cubicBezTo>
                  <a:cubicBezTo>
                    <a:pt x="224" y="773"/>
                    <a:pt x="221" y="767"/>
                    <a:pt x="221" y="726"/>
                  </a:cubicBezTo>
                  <a:cubicBezTo>
                    <a:pt x="221" y="619"/>
                    <a:pt x="221" y="511"/>
                    <a:pt x="221" y="404"/>
                  </a:cubicBezTo>
                  <a:cubicBezTo>
                    <a:pt x="296" y="404"/>
                    <a:pt x="371" y="404"/>
                    <a:pt x="445" y="404"/>
                  </a:cubicBezTo>
                  <a:cubicBezTo>
                    <a:pt x="564" y="404"/>
                    <a:pt x="612" y="512"/>
                    <a:pt x="612" y="5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38" name="Freeform: Shape 737"/>
            <p:cNvSpPr/>
            <p:nvPr/>
          </p:nvSpPr>
          <p:spPr>
            <a:xfrm>
              <a:off x="7715520" y="1441800"/>
              <a:ext cx="166320" cy="428760"/>
            </a:xfrm>
            <a:custGeom>
              <a:avLst/>
              <a:gdLst/>
              <a:ahLst/>
              <a:cxnLst/>
              <a:rect l="0" t="0" r="r" b="b"/>
              <a:pathLst>
                <a:path w="462" h="1191">
                  <a:moveTo>
                    <a:pt x="462" y="24"/>
                  </a:moveTo>
                  <a:cubicBezTo>
                    <a:pt x="462" y="10"/>
                    <a:pt x="452" y="0"/>
                    <a:pt x="439" y="0"/>
                  </a:cubicBezTo>
                  <a:cubicBezTo>
                    <a:pt x="422" y="0"/>
                    <a:pt x="418" y="14"/>
                    <a:pt x="415" y="24"/>
                  </a:cubicBezTo>
                  <a:cubicBezTo>
                    <a:pt x="279" y="397"/>
                    <a:pt x="143" y="770"/>
                    <a:pt x="7" y="1143"/>
                  </a:cubicBezTo>
                  <a:cubicBezTo>
                    <a:pt x="0" y="1160"/>
                    <a:pt x="2" y="1159"/>
                    <a:pt x="0" y="1167"/>
                  </a:cubicBezTo>
                  <a:cubicBezTo>
                    <a:pt x="0" y="1181"/>
                    <a:pt x="10" y="1191"/>
                    <a:pt x="24" y="1191"/>
                  </a:cubicBezTo>
                  <a:cubicBezTo>
                    <a:pt x="41" y="1191"/>
                    <a:pt x="48" y="1177"/>
                    <a:pt x="51" y="1167"/>
                  </a:cubicBezTo>
                  <a:cubicBezTo>
                    <a:pt x="187" y="793"/>
                    <a:pt x="323" y="418"/>
                    <a:pt x="459" y="44"/>
                  </a:cubicBezTo>
                  <a:cubicBezTo>
                    <a:pt x="462" y="31"/>
                    <a:pt x="461" y="31"/>
                    <a:pt x="462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39" name="Freeform: Shape 738"/>
            <p:cNvSpPr/>
            <p:nvPr/>
          </p:nvSpPr>
          <p:spPr>
            <a:xfrm>
              <a:off x="7931160" y="1441800"/>
              <a:ext cx="166320" cy="428760"/>
            </a:xfrm>
            <a:custGeom>
              <a:avLst/>
              <a:gdLst/>
              <a:ahLst/>
              <a:cxnLst/>
              <a:rect l="0" t="0" r="r" b="b"/>
              <a:pathLst>
                <a:path w="462" h="1191">
                  <a:moveTo>
                    <a:pt x="462" y="24"/>
                  </a:moveTo>
                  <a:cubicBezTo>
                    <a:pt x="462" y="10"/>
                    <a:pt x="452" y="0"/>
                    <a:pt x="439" y="0"/>
                  </a:cubicBezTo>
                  <a:cubicBezTo>
                    <a:pt x="422" y="0"/>
                    <a:pt x="418" y="14"/>
                    <a:pt x="415" y="24"/>
                  </a:cubicBezTo>
                  <a:cubicBezTo>
                    <a:pt x="279" y="397"/>
                    <a:pt x="143" y="770"/>
                    <a:pt x="7" y="1143"/>
                  </a:cubicBezTo>
                  <a:cubicBezTo>
                    <a:pt x="0" y="1160"/>
                    <a:pt x="2" y="1159"/>
                    <a:pt x="0" y="1167"/>
                  </a:cubicBezTo>
                  <a:cubicBezTo>
                    <a:pt x="0" y="1181"/>
                    <a:pt x="10" y="1191"/>
                    <a:pt x="24" y="1191"/>
                  </a:cubicBezTo>
                  <a:cubicBezTo>
                    <a:pt x="41" y="1191"/>
                    <a:pt x="44" y="1177"/>
                    <a:pt x="48" y="1167"/>
                  </a:cubicBezTo>
                  <a:cubicBezTo>
                    <a:pt x="184" y="793"/>
                    <a:pt x="320" y="418"/>
                    <a:pt x="456" y="44"/>
                  </a:cubicBezTo>
                  <a:cubicBezTo>
                    <a:pt x="462" y="31"/>
                    <a:pt x="460" y="31"/>
                    <a:pt x="462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40" name="Freeform: Shape 739"/>
            <p:cNvSpPr/>
            <p:nvPr/>
          </p:nvSpPr>
          <p:spPr>
            <a:xfrm>
              <a:off x="8289720" y="1461600"/>
              <a:ext cx="261720" cy="311400"/>
            </a:xfrm>
            <a:custGeom>
              <a:avLst/>
              <a:gdLst/>
              <a:ahLst/>
              <a:cxnLst/>
              <a:rect l="0" t="0" r="r" b="b"/>
              <a:pathLst>
                <a:path w="727" h="865">
                  <a:moveTo>
                    <a:pt x="727" y="560"/>
                  </a:moveTo>
                  <a:cubicBezTo>
                    <a:pt x="727" y="550"/>
                    <a:pt x="727" y="539"/>
                    <a:pt x="710" y="539"/>
                  </a:cubicBezTo>
                  <a:cubicBezTo>
                    <a:pt x="697" y="539"/>
                    <a:pt x="697" y="550"/>
                    <a:pt x="697" y="560"/>
                  </a:cubicBezTo>
                  <a:cubicBezTo>
                    <a:pt x="687" y="729"/>
                    <a:pt x="561" y="828"/>
                    <a:pt x="428" y="828"/>
                  </a:cubicBezTo>
                  <a:cubicBezTo>
                    <a:pt x="357" y="828"/>
                    <a:pt x="122" y="787"/>
                    <a:pt x="122" y="434"/>
                  </a:cubicBezTo>
                  <a:cubicBezTo>
                    <a:pt x="122" y="78"/>
                    <a:pt x="354" y="37"/>
                    <a:pt x="428" y="37"/>
                  </a:cubicBezTo>
                  <a:cubicBezTo>
                    <a:pt x="558" y="37"/>
                    <a:pt x="663" y="146"/>
                    <a:pt x="687" y="319"/>
                  </a:cubicBezTo>
                  <a:cubicBezTo>
                    <a:pt x="690" y="336"/>
                    <a:pt x="690" y="339"/>
                    <a:pt x="707" y="339"/>
                  </a:cubicBezTo>
                  <a:cubicBezTo>
                    <a:pt x="727" y="339"/>
                    <a:pt x="727" y="336"/>
                    <a:pt x="727" y="309"/>
                  </a:cubicBezTo>
                  <a:cubicBezTo>
                    <a:pt x="727" y="215"/>
                    <a:pt x="727" y="121"/>
                    <a:pt x="727" y="27"/>
                  </a:cubicBezTo>
                  <a:cubicBezTo>
                    <a:pt x="727" y="7"/>
                    <a:pt x="727" y="0"/>
                    <a:pt x="714" y="0"/>
                  </a:cubicBezTo>
                  <a:cubicBezTo>
                    <a:pt x="707" y="0"/>
                    <a:pt x="704" y="0"/>
                    <a:pt x="693" y="14"/>
                  </a:cubicBezTo>
                  <a:cubicBezTo>
                    <a:pt x="674" y="43"/>
                    <a:pt x="655" y="72"/>
                    <a:pt x="636" y="102"/>
                  </a:cubicBezTo>
                  <a:cubicBezTo>
                    <a:pt x="592" y="58"/>
                    <a:pt x="530" y="0"/>
                    <a:pt x="415" y="0"/>
                  </a:cubicBezTo>
                  <a:cubicBezTo>
                    <a:pt x="190" y="0"/>
                    <a:pt x="0" y="190"/>
                    <a:pt x="0" y="431"/>
                  </a:cubicBezTo>
                  <a:cubicBezTo>
                    <a:pt x="0" y="678"/>
                    <a:pt x="194" y="865"/>
                    <a:pt x="415" y="865"/>
                  </a:cubicBezTo>
                  <a:cubicBezTo>
                    <a:pt x="609" y="865"/>
                    <a:pt x="727" y="699"/>
                    <a:pt x="727" y="5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41" name="Freeform: Shape 740"/>
            <p:cNvSpPr/>
            <p:nvPr/>
          </p:nvSpPr>
          <p:spPr>
            <a:xfrm>
              <a:off x="8590680" y="1471320"/>
              <a:ext cx="288720" cy="291960"/>
            </a:xfrm>
            <a:custGeom>
              <a:avLst/>
              <a:gdLst/>
              <a:ahLst/>
              <a:cxnLst/>
              <a:rect l="0" t="0" r="r" b="b"/>
              <a:pathLst>
                <a:path w="802" h="811">
                  <a:moveTo>
                    <a:pt x="802" y="410"/>
                  </a:moveTo>
                  <a:cubicBezTo>
                    <a:pt x="802" y="187"/>
                    <a:pt x="643" y="0"/>
                    <a:pt x="439" y="0"/>
                  </a:cubicBezTo>
                  <a:cubicBezTo>
                    <a:pt x="292" y="0"/>
                    <a:pt x="146" y="0"/>
                    <a:pt x="0" y="0"/>
                  </a:cubicBezTo>
                  <a:cubicBezTo>
                    <a:pt x="0" y="11"/>
                    <a:pt x="0" y="23"/>
                    <a:pt x="0" y="34"/>
                  </a:cubicBezTo>
                  <a:cubicBezTo>
                    <a:pt x="9" y="34"/>
                    <a:pt x="18" y="34"/>
                    <a:pt x="27" y="34"/>
                  </a:cubicBezTo>
                  <a:cubicBezTo>
                    <a:pt x="122" y="34"/>
                    <a:pt x="122" y="47"/>
                    <a:pt x="122" y="92"/>
                  </a:cubicBezTo>
                  <a:cubicBezTo>
                    <a:pt x="122" y="301"/>
                    <a:pt x="122" y="510"/>
                    <a:pt x="122" y="719"/>
                  </a:cubicBezTo>
                  <a:cubicBezTo>
                    <a:pt x="122" y="760"/>
                    <a:pt x="122" y="773"/>
                    <a:pt x="27" y="773"/>
                  </a:cubicBezTo>
                  <a:cubicBezTo>
                    <a:pt x="18" y="773"/>
                    <a:pt x="9" y="773"/>
                    <a:pt x="0" y="773"/>
                  </a:cubicBezTo>
                  <a:cubicBezTo>
                    <a:pt x="0" y="786"/>
                    <a:pt x="0" y="798"/>
                    <a:pt x="0" y="811"/>
                  </a:cubicBezTo>
                  <a:cubicBezTo>
                    <a:pt x="146" y="811"/>
                    <a:pt x="292" y="811"/>
                    <a:pt x="439" y="811"/>
                  </a:cubicBezTo>
                  <a:cubicBezTo>
                    <a:pt x="639" y="811"/>
                    <a:pt x="802" y="634"/>
                    <a:pt x="802" y="410"/>
                  </a:cubicBezTo>
                  <a:moveTo>
                    <a:pt x="683" y="410"/>
                  </a:moveTo>
                  <a:cubicBezTo>
                    <a:pt x="683" y="543"/>
                    <a:pt x="659" y="614"/>
                    <a:pt x="619" y="672"/>
                  </a:cubicBezTo>
                  <a:cubicBezTo>
                    <a:pt x="595" y="706"/>
                    <a:pt x="527" y="773"/>
                    <a:pt x="405" y="773"/>
                  </a:cubicBezTo>
                  <a:cubicBezTo>
                    <a:pt x="365" y="773"/>
                    <a:pt x="325" y="773"/>
                    <a:pt x="286" y="773"/>
                  </a:cubicBezTo>
                  <a:cubicBezTo>
                    <a:pt x="228" y="773"/>
                    <a:pt x="224" y="767"/>
                    <a:pt x="224" y="726"/>
                  </a:cubicBezTo>
                  <a:cubicBezTo>
                    <a:pt x="224" y="512"/>
                    <a:pt x="224" y="299"/>
                    <a:pt x="224" y="85"/>
                  </a:cubicBezTo>
                  <a:cubicBezTo>
                    <a:pt x="224" y="44"/>
                    <a:pt x="228" y="34"/>
                    <a:pt x="286" y="34"/>
                  </a:cubicBezTo>
                  <a:cubicBezTo>
                    <a:pt x="325" y="34"/>
                    <a:pt x="365" y="34"/>
                    <a:pt x="405" y="34"/>
                  </a:cubicBezTo>
                  <a:cubicBezTo>
                    <a:pt x="479" y="34"/>
                    <a:pt x="561" y="61"/>
                    <a:pt x="622" y="146"/>
                  </a:cubicBezTo>
                  <a:cubicBezTo>
                    <a:pt x="673" y="217"/>
                    <a:pt x="683" y="319"/>
                    <a:pt x="683" y="4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42" name="Freeform: Shape 741"/>
            <p:cNvSpPr/>
            <p:nvPr/>
          </p:nvSpPr>
          <p:spPr>
            <a:xfrm>
              <a:off x="8928360" y="1441800"/>
              <a:ext cx="100440" cy="428760"/>
            </a:xfrm>
            <a:custGeom>
              <a:avLst/>
              <a:gdLst/>
              <a:ahLst/>
              <a:cxnLst/>
              <a:rect l="0" t="0" r="r" b="b"/>
              <a:pathLst>
                <a:path w="279" h="1191">
                  <a:moveTo>
                    <a:pt x="279" y="594"/>
                  </a:moveTo>
                  <a:cubicBezTo>
                    <a:pt x="279" y="502"/>
                    <a:pt x="265" y="360"/>
                    <a:pt x="201" y="224"/>
                  </a:cubicBezTo>
                  <a:cubicBezTo>
                    <a:pt x="126" y="78"/>
                    <a:pt x="2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17"/>
                    <a:pt x="0" y="17"/>
                    <a:pt x="24" y="41"/>
                  </a:cubicBezTo>
                  <a:cubicBezTo>
                    <a:pt x="139" y="156"/>
                    <a:pt x="207" y="346"/>
                    <a:pt x="207" y="594"/>
                  </a:cubicBezTo>
                  <a:cubicBezTo>
                    <a:pt x="207" y="797"/>
                    <a:pt x="163" y="1008"/>
                    <a:pt x="17" y="1157"/>
                  </a:cubicBezTo>
                  <a:cubicBezTo>
                    <a:pt x="0" y="1174"/>
                    <a:pt x="0" y="1174"/>
                    <a:pt x="0" y="1177"/>
                  </a:cubicBezTo>
                  <a:cubicBezTo>
                    <a:pt x="0" y="1184"/>
                    <a:pt x="7" y="1191"/>
                    <a:pt x="14" y="1191"/>
                  </a:cubicBezTo>
                  <a:cubicBezTo>
                    <a:pt x="24" y="1191"/>
                    <a:pt x="133" y="1109"/>
                    <a:pt x="204" y="957"/>
                  </a:cubicBezTo>
                  <a:cubicBezTo>
                    <a:pt x="265" y="828"/>
                    <a:pt x="279" y="695"/>
                    <a:pt x="279" y="5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653400" y="1943280"/>
            <a:ext cx="5697720" cy="542160"/>
            <a:chOff x="653400" y="1943280"/>
            <a:chExt cx="5697720" cy="542160"/>
          </a:xfrm>
        </p:grpSpPr>
        <p:sp>
          <p:nvSpPr>
            <p:cNvPr id="744" name="Freeform: Shape 743"/>
            <p:cNvSpPr/>
            <p:nvPr/>
          </p:nvSpPr>
          <p:spPr>
            <a:xfrm>
              <a:off x="725760" y="194328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7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1" y="191"/>
                    <a:pt x="2" y="202"/>
                    <a:pt x="3" y="214"/>
                  </a:cubicBezTo>
                  <a:cubicBezTo>
                    <a:pt x="380" y="168"/>
                    <a:pt x="756" y="123"/>
                    <a:pt x="1132" y="78"/>
                  </a:cubicBezTo>
                  <a:cubicBezTo>
                    <a:pt x="1507" y="123"/>
                    <a:pt x="1882" y="168"/>
                    <a:pt x="2257" y="214"/>
                  </a:cubicBezTo>
                  <a:cubicBezTo>
                    <a:pt x="2259" y="202"/>
                    <a:pt x="2262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45" name="Freeform: Shape 744"/>
            <p:cNvSpPr/>
            <p:nvPr/>
          </p:nvSpPr>
          <p:spPr>
            <a:xfrm>
              <a:off x="653400" y="207144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8"/>
                  </a:moveTo>
                  <a:cubicBezTo>
                    <a:pt x="819" y="814"/>
                    <a:pt x="806" y="814"/>
                    <a:pt x="792" y="814"/>
                  </a:cubicBezTo>
                  <a:cubicBezTo>
                    <a:pt x="717" y="814"/>
                    <a:pt x="717" y="807"/>
                    <a:pt x="714" y="773"/>
                  </a:cubicBezTo>
                  <a:cubicBezTo>
                    <a:pt x="689" y="525"/>
                    <a:pt x="664" y="276"/>
                    <a:pt x="639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10"/>
                    <a:pt x="585" y="20"/>
                  </a:cubicBezTo>
                  <a:cubicBezTo>
                    <a:pt x="446" y="252"/>
                    <a:pt x="308" y="484"/>
                    <a:pt x="170" y="716"/>
                  </a:cubicBezTo>
                  <a:cubicBezTo>
                    <a:pt x="122" y="794"/>
                    <a:pt x="75" y="811"/>
                    <a:pt x="24" y="814"/>
                  </a:cubicBezTo>
                  <a:cubicBezTo>
                    <a:pt x="10" y="818"/>
                    <a:pt x="0" y="818"/>
                    <a:pt x="0" y="838"/>
                  </a:cubicBezTo>
                  <a:cubicBezTo>
                    <a:pt x="0" y="845"/>
                    <a:pt x="3" y="851"/>
                    <a:pt x="14" y="851"/>
                  </a:cubicBezTo>
                  <a:cubicBezTo>
                    <a:pt x="48" y="851"/>
                    <a:pt x="82" y="848"/>
                    <a:pt x="116" y="848"/>
                  </a:cubicBezTo>
                  <a:cubicBezTo>
                    <a:pt x="156" y="848"/>
                    <a:pt x="197" y="851"/>
                    <a:pt x="235" y="851"/>
                  </a:cubicBezTo>
                  <a:cubicBezTo>
                    <a:pt x="245" y="851"/>
                    <a:pt x="258" y="851"/>
                    <a:pt x="258" y="828"/>
                  </a:cubicBezTo>
                  <a:cubicBezTo>
                    <a:pt x="258" y="818"/>
                    <a:pt x="248" y="814"/>
                    <a:pt x="241" y="814"/>
                  </a:cubicBezTo>
                  <a:cubicBezTo>
                    <a:pt x="211" y="814"/>
                    <a:pt x="184" y="804"/>
                    <a:pt x="184" y="773"/>
                  </a:cubicBezTo>
                  <a:cubicBezTo>
                    <a:pt x="184" y="760"/>
                    <a:pt x="190" y="746"/>
                    <a:pt x="201" y="729"/>
                  </a:cubicBezTo>
                  <a:cubicBezTo>
                    <a:pt x="207" y="716"/>
                    <a:pt x="211" y="716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0"/>
                    <a:pt x="608" y="763"/>
                    <a:pt x="608" y="777"/>
                  </a:cubicBezTo>
                  <a:cubicBezTo>
                    <a:pt x="608" y="811"/>
                    <a:pt x="547" y="814"/>
                    <a:pt x="523" y="814"/>
                  </a:cubicBezTo>
                  <a:cubicBezTo>
                    <a:pt x="506" y="814"/>
                    <a:pt x="496" y="814"/>
                    <a:pt x="496" y="838"/>
                  </a:cubicBezTo>
                  <a:cubicBezTo>
                    <a:pt x="496" y="851"/>
                    <a:pt x="508" y="847"/>
                    <a:pt x="513" y="851"/>
                  </a:cubicBezTo>
                  <a:cubicBezTo>
                    <a:pt x="561" y="851"/>
                    <a:pt x="612" y="848"/>
                    <a:pt x="663" y="848"/>
                  </a:cubicBezTo>
                  <a:cubicBezTo>
                    <a:pt x="690" y="848"/>
                    <a:pt x="765" y="851"/>
                    <a:pt x="795" y="851"/>
                  </a:cubicBezTo>
                  <a:cubicBezTo>
                    <a:pt x="802" y="851"/>
                    <a:pt x="819" y="851"/>
                    <a:pt x="819" y="828"/>
                  </a:cubicBezTo>
                  <a:moveTo>
                    <a:pt x="588" y="539"/>
                  </a:moveTo>
                  <a:cubicBezTo>
                    <a:pt x="496" y="539"/>
                    <a:pt x="405" y="539"/>
                    <a:pt x="313" y="539"/>
                  </a:cubicBezTo>
                  <a:cubicBezTo>
                    <a:pt x="392" y="409"/>
                    <a:pt x="471" y="279"/>
                    <a:pt x="551" y="149"/>
                  </a:cubicBezTo>
                  <a:cubicBezTo>
                    <a:pt x="563" y="279"/>
                    <a:pt x="576" y="409"/>
                    <a:pt x="588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46" name="Freeform: Shape 745"/>
            <p:cNvSpPr/>
            <p:nvPr/>
          </p:nvSpPr>
          <p:spPr>
            <a:xfrm>
              <a:off x="981360" y="2076480"/>
              <a:ext cx="297360" cy="311400"/>
            </a:xfrm>
            <a:custGeom>
              <a:avLst/>
              <a:gdLst/>
              <a:ahLst/>
              <a:cxnLst/>
              <a:rect l="0" t="0" r="r" b="b"/>
              <a:pathLst>
                <a:path w="826" h="865">
                  <a:moveTo>
                    <a:pt x="826" y="319"/>
                  </a:moveTo>
                  <a:cubicBezTo>
                    <a:pt x="826" y="129"/>
                    <a:pt x="700" y="0"/>
                    <a:pt x="520" y="0"/>
                  </a:cubicBezTo>
                  <a:cubicBezTo>
                    <a:pt x="262" y="0"/>
                    <a:pt x="0" y="271"/>
                    <a:pt x="0" y="546"/>
                  </a:cubicBezTo>
                  <a:cubicBezTo>
                    <a:pt x="0" y="743"/>
                    <a:pt x="133" y="865"/>
                    <a:pt x="306" y="865"/>
                  </a:cubicBezTo>
                  <a:cubicBezTo>
                    <a:pt x="557" y="865"/>
                    <a:pt x="826" y="604"/>
                    <a:pt x="826" y="319"/>
                  </a:cubicBezTo>
                  <a:moveTo>
                    <a:pt x="721" y="275"/>
                  </a:moveTo>
                  <a:cubicBezTo>
                    <a:pt x="721" y="360"/>
                    <a:pt x="687" y="546"/>
                    <a:pt x="568" y="692"/>
                  </a:cubicBezTo>
                  <a:cubicBezTo>
                    <a:pt x="510" y="763"/>
                    <a:pt x="415" y="835"/>
                    <a:pt x="313" y="835"/>
                  </a:cubicBezTo>
                  <a:cubicBezTo>
                    <a:pt x="194" y="835"/>
                    <a:pt x="112" y="736"/>
                    <a:pt x="112" y="580"/>
                  </a:cubicBezTo>
                  <a:cubicBezTo>
                    <a:pt x="112" y="529"/>
                    <a:pt x="129" y="353"/>
                    <a:pt x="221" y="214"/>
                  </a:cubicBezTo>
                  <a:cubicBezTo>
                    <a:pt x="303" y="92"/>
                    <a:pt x="418" y="31"/>
                    <a:pt x="513" y="31"/>
                  </a:cubicBezTo>
                  <a:cubicBezTo>
                    <a:pt x="612" y="31"/>
                    <a:pt x="721" y="95"/>
                    <a:pt x="721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47" name="Freeform: Shape 746"/>
            <p:cNvSpPr/>
            <p:nvPr/>
          </p:nvSpPr>
          <p:spPr>
            <a:xfrm>
              <a:off x="1308240" y="208620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63"/>
                  </a:moveTo>
                  <a:cubicBezTo>
                    <a:pt x="853" y="75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4"/>
                    <a:pt x="207" y="34"/>
                    <a:pt x="231" y="34"/>
                  </a:cubicBezTo>
                  <a:cubicBezTo>
                    <a:pt x="246" y="35"/>
                    <a:pt x="255" y="34"/>
                    <a:pt x="275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303" y="78"/>
                  </a:cubicBezTo>
                  <a:cubicBezTo>
                    <a:pt x="249" y="292"/>
                    <a:pt x="196" y="505"/>
                    <a:pt x="143" y="719"/>
                  </a:cubicBezTo>
                  <a:cubicBezTo>
                    <a:pt x="129" y="763"/>
                    <a:pt x="129" y="773"/>
                    <a:pt x="34" y="773"/>
                  </a:cubicBezTo>
                  <a:cubicBezTo>
                    <a:pt x="14" y="773"/>
                    <a:pt x="0" y="773"/>
                    <a:pt x="0" y="797"/>
                  </a:cubicBezTo>
                  <a:cubicBezTo>
                    <a:pt x="0" y="811"/>
                    <a:pt x="14" y="811"/>
                    <a:pt x="34" y="811"/>
                  </a:cubicBezTo>
                  <a:cubicBezTo>
                    <a:pt x="176" y="811"/>
                    <a:pt x="317" y="811"/>
                    <a:pt x="459" y="811"/>
                  </a:cubicBezTo>
                  <a:cubicBezTo>
                    <a:pt x="649" y="811"/>
                    <a:pt x="789" y="672"/>
                    <a:pt x="789" y="553"/>
                  </a:cubicBezTo>
                  <a:cubicBezTo>
                    <a:pt x="789" y="468"/>
                    <a:pt x="721" y="400"/>
                    <a:pt x="605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59"/>
                  </a:moveTo>
                  <a:cubicBezTo>
                    <a:pt x="744" y="261"/>
                    <a:pt x="642" y="377"/>
                    <a:pt x="496" y="377"/>
                  </a:cubicBezTo>
                  <a:cubicBezTo>
                    <a:pt x="439" y="377"/>
                    <a:pt x="381" y="377"/>
                    <a:pt x="323" y="377"/>
                  </a:cubicBezTo>
                  <a:cubicBezTo>
                    <a:pt x="348" y="278"/>
                    <a:pt x="373" y="180"/>
                    <a:pt x="398" y="81"/>
                  </a:cubicBezTo>
                  <a:cubicBezTo>
                    <a:pt x="408" y="41"/>
                    <a:pt x="411" y="34"/>
                    <a:pt x="462" y="34"/>
                  </a:cubicBezTo>
                  <a:cubicBezTo>
                    <a:pt x="513" y="34"/>
                    <a:pt x="564" y="34"/>
                    <a:pt x="615" y="34"/>
                  </a:cubicBezTo>
                  <a:cubicBezTo>
                    <a:pt x="721" y="34"/>
                    <a:pt x="744" y="105"/>
                    <a:pt x="744" y="159"/>
                  </a:cubicBezTo>
                  <a:moveTo>
                    <a:pt x="680" y="543"/>
                  </a:moveTo>
                  <a:cubicBezTo>
                    <a:pt x="680" y="658"/>
                    <a:pt x="571" y="773"/>
                    <a:pt x="432" y="773"/>
                  </a:cubicBezTo>
                  <a:cubicBezTo>
                    <a:pt x="377" y="773"/>
                    <a:pt x="323" y="773"/>
                    <a:pt x="269" y="773"/>
                  </a:cubicBezTo>
                  <a:cubicBezTo>
                    <a:pt x="252" y="773"/>
                    <a:pt x="252" y="773"/>
                    <a:pt x="241" y="773"/>
                  </a:cubicBezTo>
                  <a:cubicBezTo>
                    <a:pt x="231" y="773"/>
                    <a:pt x="228" y="770"/>
                    <a:pt x="228" y="760"/>
                  </a:cubicBezTo>
                  <a:cubicBezTo>
                    <a:pt x="228" y="756"/>
                    <a:pt x="228" y="756"/>
                    <a:pt x="235" y="733"/>
                  </a:cubicBezTo>
                  <a:cubicBezTo>
                    <a:pt x="262" y="623"/>
                    <a:pt x="289" y="513"/>
                    <a:pt x="316" y="404"/>
                  </a:cubicBezTo>
                  <a:cubicBezTo>
                    <a:pt x="391" y="404"/>
                    <a:pt x="466" y="404"/>
                    <a:pt x="540" y="404"/>
                  </a:cubicBezTo>
                  <a:cubicBezTo>
                    <a:pt x="656" y="404"/>
                    <a:pt x="680" y="488"/>
                    <a:pt x="680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48" name="Freeform: Shape 747"/>
            <p:cNvSpPr/>
            <p:nvPr/>
          </p:nvSpPr>
          <p:spPr>
            <a:xfrm>
              <a:off x="1770840" y="222048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4" y="0"/>
                    <a:pt x="0" y="12"/>
                    <a:pt x="0" y="24"/>
                  </a:cubicBezTo>
                  <a:cubicBezTo>
                    <a:pt x="0" y="36"/>
                    <a:pt x="14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5" y="47"/>
                    <a:pt x="795" y="37"/>
                    <a:pt x="795" y="24"/>
                  </a:cubicBezTo>
                  <a:moveTo>
                    <a:pt x="795" y="254"/>
                  </a:moveTo>
                  <a:cubicBezTo>
                    <a:pt x="795" y="244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4" y="231"/>
                    <a:pt x="0" y="243"/>
                    <a:pt x="0" y="254"/>
                  </a:cubicBezTo>
                  <a:cubicBezTo>
                    <a:pt x="0" y="266"/>
                    <a:pt x="14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5" y="268"/>
                    <a:pt x="795" y="2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49" name="Freeform: Shape 748"/>
            <p:cNvSpPr/>
            <p:nvPr/>
          </p:nvSpPr>
          <p:spPr>
            <a:xfrm>
              <a:off x="2306520" y="194796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7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2" y="191"/>
                    <a:pt x="5" y="202"/>
                    <a:pt x="7" y="214"/>
                  </a:cubicBezTo>
                  <a:cubicBezTo>
                    <a:pt x="382" y="168"/>
                    <a:pt x="757" y="123"/>
                    <a:pt x="1132" y="78"/>
                  </a:cubicBezTo>
                  <a:cubicBezTo>
                    <a:pt x="1508" y="123"/>
                    <a:pt x="1884" y="168"/>
                    <a:pt x="2261" y="214"/>
                  </a:cubicBezTo>
                  <a:cubicBezTo>
                    <a:pt x="2262" y="202"/>
                    <a:pt x="2263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50" name="Freeform: Shape 749"/>
            <p:cNvSpPr/>
            <p:nvPr/>
          </p:nvSpPr>
          <p:spPr>
            <a:xfrm>
              <a:off x="2222280" y="2076480"/>
              <a:ext cx="306000" cy="311400"/>
            </a:xfrm>
            <a:custGeom>
              <a:avLst/>
              <a:gdLst/>
              <a:ahLst/>
              <a:cxnLst/>
              <a:rect l="0" t="0" r="r" b="b"/>
              <a:pathLst>
                <a:path w="850" h="865">
                  <a:moveTo>
                    <a:pt x="850" y="10"/>
                  </a:moveTo>
                  <a:cubicBezTo>
                    <a:pt x="850" y="7"/>
                    <a:pt x="846" y="0"/>
                    <a:pt x="836" y="0"/>
                  </a:cubicBezTo>
                  <a:cubicBezTo>
                    <a:pt x="833" y="0"/>
                    <a:pt x="833" y="0"/>
                    <a:pt x="819" y="14"/>
                  </a:cubicBezTo>
                  <a:cubicBezTo>
                    <a:pt x="791" y="44"/>
                    <a:pt x="763" y="75"/>
                    <a:pt x="734" y="105"/>
                  </a:cubicBezTo>
                  <a:cubicBezTo>
                    <a:pt x="724" y="88"/>
                    <a:pt x="670" y="0"/>
                    <a:pt x="537" y="0"/>
                  </a:cubicBezTo>
                  <a:cubicBezTo>
                    <a:pt x="269" y="0"/>
                    <a:pt x="0" y="261"/>
                    <a:pt x="0" y="539"/>
                  </a:cubicBezTo>
                  <a:cubicBezTo>
                    <a:pt x="0" y="736"/>
                    <a:pt x="143" y="865"/>
                    <a:pt x="326" y="865"/>
                  </a:cubicBezTo>
                  <a:cubicBezTo>
                    <a:pt x="428" y="865"/>
                    <a:pt x="520" y="818"/>
                    <a:pt x="581" y="763"/>
                  </a:cubicBezTo>
                  <a:cubicBezTo>
                    <a:pt x="693" y="665"/>
                    <a:pt x="714" y="556"/>
                    <a:pt x="714" y="553"/>
                  </a:cubicBezTo>
                  <a:cubicBezTo>
                    <a:pt x="714" y="539"/>
                    <a:pt x="705" y="544"/>
                    <a:pt x="700" y="539"/>
                  </a:cubicBezTo>
                  <a:cubicBezTo>
                    <a:pt x="693" y="539"/>
                    <a:pt x="687" y="543"/>
                    <a:pt x="683" y="553"/>
                  </a:cubicBezTo>
                  <a:cubicBezTo>
                    <a:pt x="673" y="587"/>
                    <a:pt x="646" y="672"/>
                    <a:pt x="564" y="740"/>
                  </a:cubicBezTo>
                  <a:cubicBezTo>
                    <a:pt x="483" y="807"/>
                    <a:pt x="405" y="828"/>
                    <a:pt x="343" y="828"/>
                  </a:cubicBezTo>
                  <a:cubicBezTo>
                    <a:pt x="238" y="828"/>
                    <a:pt x="109" y="767"/>
                    <a:pt x="109" y="580"/>
                  </a:cubicBezTo>
                  <a:cubicBezTo>
                    <a:pt x="109" y="512"/>
                    <a:pt x="136" y="319"/>
                    <a:pt x="255" y="180"/>
                  </a:cubicBezTo>
                  <a:cubicBezTo>
                    <a:pt x="326" y="95"/>
                    <a:pt x="439" y="37"/>
                    <a:pt x="547" y="37"/>
                  </a:cubicBezTo>
                  <a:cubicBezTo>
                    <a:pt x="666" y="37"/>
                    <a:pt x="738" y="129"/>
                    <a:pt x="738" y="265"/>
                  </a:cubicBezTo>
                  <a:cubicBezTo>
                    <a:pt x="738" y="312"/>
                    <a:pt x="734" y="314"/>
                    <a:pt x="734" y="326"/>
                  </a:cubicBezTo>
                  <a:cubicBezTo>
                    <a:pt x="734" y="338"/>
                    <a:pt x="748" y="339"/>
                    <a:pt x="751" y="339"/>
                  </a:cubicBezTo>
                  <a:cubicBezTo>
                    <a:pt x="768" y="339"/>
                    <a:pt x="768" y="336"/>
                    <a:pt x="775" y="315"/>
                  </a:cubicBezTo>
                  <a:cubicBezTo>
                    <a:pt x="800" y="214"/>
                    <a:pt x="825" y="112"/>
                    <a:pt x="85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51" name="Freeform: Shape 750"/>
            <p:cNvSpPr/>
            <p:nvPr/>
          </p:nvSpPr>
          <p:spPr>
            <a:xfrm>
              <a:off x="2561040" y="2076480"/>
              <a:ext cx="297360" cy="311400"/>
            </a:xfrm>
            <a:custGeom>
              <a:avLst/>
              <a:gdLst/>
              <a:ahLst/>
              <a:cxnLst/>
              <a:rect l="0" t="0" r="r" b="b"/>
              <a:pathLst>
                <a:path w="826" h="865">
                  <a:moveTo>
                    <a:pt x="826" y="319"/>
                  </a:moveTo>
                  <a:cubicBezTo>
                    <a:pt x="826" y="129"/>
                    <a:pt x="697" y="0"/>
                    <a:pt x="520" y="0"/>
                  </a:cubicBezTo>
                  <a:cubicBezTo>
                    <a:pt x="262" y="0"/>
                    <a:pt x="0" y="271"/>
                    <a:pt x="0" y="546"/>
                  </a:cubicBezTo>
                  <a:cubicBezTo>
                    <a:pt x="0" y="743"/>
                    <a:pt x="133" y="865"/>
                    <a:pt x="306" y="865"/>
                  </a:cubicBezTo>
                  <a:cubicBezTo>
                    <a:pt x="557" y="865"/>
                    <a:pt x="826" y="604"/>
                    <a:pt x="826" y="319"/>
                  </a:cubicBezTo>
                  <a:moveTo>
                    <a:pt x="717" y="275"/>
                  </a:moveTo>
                  <a:cubicBezTo>
                    <a:pt x="717" y="360"/>
                    <a:pt x="687" y="546"/>
                    <a:pt x="568" y="692"/>
                  </a:cubicBezTo>
                  <a:cubicBezTo>
                    <a:pt x="510" y="763"/>
                    <a:pt x="411" y="835"/>
                    <a:pt x="313" y="835"/>
                  </a:cubicBezTo>
                  <a:cubicBezTo>
                    <a:pt x="194" y="835"/>
                    <a:pt x="112" y="736"/>
                    <a:pt x="112" y="580"/>
                  </a:cubicBezTo>
                  <a:cubicBezTo>
                    <a:pt x="112" y="529"/>
                    <a:pt x="126" y="353"/>
                    <a:pt x="221" y="214"/>
                  </a:cubicBezTo>
                  <a:cubicBezTo>
                    <a:pt x="303" y="92"/>
                    <a:pt x="418" y="31"/>
                    <a:pt x="513" y="31"/>
                  </a:cubicBezTo>
                  <a:cubicBezTo>
                    <a:pt x="612" y="31"/>
                    <a:pt x="717" y="95"/>
                    <a:pt x="717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52" name="Freeform: Shape 751"/>
            <p:cNvSpPr/>
            <p:nvPr/>
          </p:nvSpPr>
          <p:spPr>
            <a:xfrm>
              <a:off x="2887920" y="2086200"/>
              <a:ext cx="327960" cy="291960"/>
            </a:xfrm>
            <a:custGeom>
              <a:avLst/>
              <a:gdLst/>
              <a:ahLst/>
              <a:cxnLst/>
              <a:rect l="0" t="0" r="r" b="b"/>
              <a:pathLst>
                <a:path w="911" h="811">
                  <a:moveTo>
                    <a:pt x="911" y="299"/>
                  </a:moveTo>
                  <a:cubicBezTo>
                    <a:pt x="911" y="132"/>
                    <a:pt x="809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7" y="0"/>
                    <a:pt x="194" y="0"/>
                    <a:pt x="194" y="20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5" y="34"/>
                    <a:pt x="265" y="37"/>
                    <a:pt x="279" y="37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1"/>
                    <a:pt x="306" y="64"/>
                    <a:pt x="303" y="78"/>
                  </a:cubicBezTo>
                  <a:cubicBezTo>
                    <a:pt x="248" y="292"/>
                    <a:pt x="194" y="505"/>
                    <a:pt x="139" y="719"/>
                  </a:cubicBezTo>
                  <a:cubicBezTo>
                    <a:pt x="129" y="763"/>
                    <a:pt x="126" y="773"/>
                    <a:pt x="31" y="773"/>
                  </a:cubicBezTo>
                  <a:cubicBezTo>
                    <a:pt x="10" y="773"/>
                    <a:pt x="0" y="773"/>
                    <a:pt x="0" y="797"/>
                  </a:cubicBezTo>
                  <a:cubicBezTo>
                    <a:pt x="0" y="811"/>
                    <a:pt x="10" y="811"/>
                    <a:pt x="31" y="811"/>
                  </a:cubicBezTo>
                  <a:cubicBezTo>
                    <a:pt x="163" y="811"/>
                    <a:pt x="296" y="811"/>
                    <a:pt x="428" y="811"/>
                  </a:cubicBezTo>
                  <a:cubicBezTo>
                    <a:pt x="676" y="811"/>
                    <a:pt x="911" y="560"/>
                    <a:pt x="911" y="299"/>
                  </a:cubicBezTo>
                  <a:moveTo>
                    <a:pt x="809" y="254"/>
                  </a:moveTo>
                  <a:cubicBezTo>
                    <a:pt x="809" y="315"/>
                    <a:pt x="782" y="509"/>
                    <a:pt x="683" y="641"/>
                  </a:cubicBezTo>
                  <a:cubicBezTo>
                    <a:pt x="646" y="685"/>
                    <a:pt x="554" y="773"/>
                    <a:pt x="405" y="773"/>
                  </a:cubicBezTo>
                  <a:cubicBezTo>
                    <a:pt x="360" y="773"/>
                    <a:pt x="316" y="773"/>
                    <a:pt x="272" y="773"/>
                  </a:cubicBezTo>
                  <a:cubicBezTo>
                    <a:pt x="255" y="773"/>
                    <a:pt x="252" y="773"/>
                    <a:pt x="245" y="773"/>
                  </a:cubicBezTo>
                  <a:cubicBezTo>
                    <a:pt x="231" y="773"/>
                    <a:pt x="228" y="770"/>
                    <a:pt x="228" y="760"/>
                  </a:cubicBezTo>
                  <a:cubicBezTo>
                    <a:pt x="228" y="756"/>
                    <a:pt x="228" y="756"/>
                    <a:pt x="235" y="733"/>
                  </a:cubicBezTo>
                  <a:cubicBezTo>
                    <a:pt x="289" y="516"/>
                    <a:pt x="343" y="299"/>
                    <a:pt x="398" y="81"/>
                  </a:cubicBezTo>
                  <a:cubicBezTo>
                    <a:pt x="408" y="41"/>
                    <a:pt x="411" y="34"/>
                    <a:pt x="462" y="34"/>
                  </a:cubicBezTo>
                  <a:cubicBezTo>
                    <a:pt x="505" y="34"/>
                    <a:pt x="548" y="34"/>
                    <a:pt x="591" y="34"/>
                  </a:cubicBezTo>
                  <a:cubicBezTo>
                    <a:pt x="707" y="34"/>
                    <a:pt x="809" y="98"/>
                    <a:pt x="809" y="2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53" name="Freeform: Shape 752"/>
            <p:cNvSpPr/>
            <p:nvPr/>
          </p:nvSpPr>
          <p:spPr>
            <a:xfrm>
              <a:off x="3414240" y="2056680"/>
              <a:ext cx="99000" cy="428760"/>
            </a:xfrm>
            <a:custGeom>
              <a:avLst/>
              <a:gdLst/>
              <a:ahLst/>
              <a:cxnLst/>
              <a:rect l="0" t="0" r="r" b="b"/>
              <a:pathLst>
                <a:path w="275" h="1191">
                  <a:moveTo>
                    <a:pt x="275" y="1177"/>
                  </a:moveTo>
                  <a:cubicBezTo>
                    <a:pt x="275" y="1174"/>
                    <a:pt x="275" y="1174"/>
                    <a:pt x="255" y="1153"/>
                  </a:cubicBezTo>
                  <a:cubicBezTo>
                    <a:pt x="105" y="1001"/>
                    <a:pt x="68" y="777"/>
                    <a:pt x="68" y="594"/>
                  </a:cubicBezTo>
                  <a:cubicBezTo>
                    <a:pt x="68" y="387"/>
                    <a:pt x="112" y="180"/>
                    <a:pt x="262" y="34"/>
                  </a:cubicBezTo>
                  <a:cubicBezTo>
                    <a:pt x="275" y="17"/>
                    <a:pt x="275" y="17"/>
                    <a:pt x="275" y="14"/>
                  </a:cubicBezTo>
                  <a:cubicBezTo>
                    <a:pt x="275" y="3"/>
                    <a:pt x="272" y="0"/>
                    <a:pt x="265" y="0"/>
                  </a:cubicBezTo>
                  <a:cubicBezTo>
                    <a:pt x="252" y="0"/>
                    <a:pt x="146" y="81"/>
                    <a:pt x="75" y="234"/>
                  </a:cubicBezTo>
                  <a:cubicBezTo>
                    <a:pt x="14" y="363"/>
                    <a:pt x="0" y="495"/>
                    <a:pt x="0" y="594"/>
                  </a:cubicBezTo>
                  <a:cubicBezTo>
                    <a:pt x="0" y="689"/>
                    <a:pt x="14" y="831"/>
                    <a:pt x="78" y="967"/>
                  </a:cubicBezTo>
                  <a:cubicBezTo>
                    <a:pt x="150" y="1113"/>
                    <a:pt x="252" y="1191"/>
                    <a:pt x="265" y="1191"/>
                  </a:cubicBezTo>
                  <a:cubicBezTo>
                    <a:pt x="272" y="1191"/>
                    <a:pt x="275" y="1187"/>
                    <a:pt x="275" y="11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54" name="Freeform: Shape 753"/>
            <p:cNvSpPr/>
            <p:nvPr/>
          </p:nvSpPr>
          <p:spPr>
            <a:xfrm>
              <a:off x="3559680" y="2093400"/>
              <a:ext cx="171360" cy="284400"/>
            </a:xfrm>
            <a:custGeom>
              <a:avLst/>
              <a:gdLst/>
              <a:ahLst/>
              <a:cxnLst/>
              <a:rect l="0" t="0" r="r" b="b"/>
              <a:pathLst>
                <a:path w="476" h="790">
                  <a:moveTo>
                    <a:pt x="476" y="583"/>
                  </a:moveTo>
                  <a:cubicBezTo>
                    <a:pt x="467" y="583"/>
                    <a:pt x="458" y="583"/>
                    <a:pt x="449" y="583"/>
                  </a:cubicBezTo>
                  <a:cubicBezTo>
                    <a:pt x="442" y="621"/>
                    <a:pt x="432" y="672"/>
                    <a:pt x="422" y="689"/>
                  </a:cubicBezTo>
                  <a:cubicBezTo>
                    <a:pt x="411" y="699"/>
                    <a:pt x="333" y="699"/>
                    <a:pt x="309" y="699"/>
                  </a:cubicBezTo>
                  <a:cubicBezTo>
                    <a:pt x="237" y="699"/>
                    <a:pt x="164" y="699"/>
                    <a:pt x="92" y="699"/>
                  </a:cubicBezTo>
                  <a:cubicBezTo>
                    <a:pt x="134" y="658"/>
                    <a:pt x="176" y="617"/>
                    <a:pt x="218" y="577"/>
                  </a:cubicBezTo>
                  <a:cubicBezTo>
                    <a:pt x="405" y="414"/>
                    <a:pt x="476" y="349"/>
                    <a:pt x="476" y="231"/>
                  </a:cubicBezTo>
                  <a:cubicBezTo>
                    <a:pt x="476" y="95"/>
                    <a:pt x="371" y="0"/>
                    <a:pt x="224" y="0"/>
                  </a:cubicBezTo>
                  <a:cubicBezTo>
                    <a:pt x="88" y="0"/>
                    <a:pt x="0" y="109"/>
                    <a:pt x="0" y="214"/>
                  </a:cubicBezTo>
                  <a:cubicBezTo>
                    <a:pt x="0" y="282"/>
                    <a:pt x="61" y="282"/>
                    <a:pt x="65" y="282"/>
                  </a:cubicBezTo>
                  <a:cubicBezTo>
                    <a:pt x="85" y="282"/>
                    <a:pt x="126" y="265"/>
                    <a:pt x="126" y="217"/>
                  </a:cubicBezTo>
                  <a:cubicBezTo>
                    <a:pt x="126" y="187"/>
                    <a:pt x="105" y="156"/>
                    <a:pt x="61" y="156"/>
                  </a:cubicBezTo>
                  <a:cubicBezTo>
                    <a:pt x="54" y="156"/>
                    <a:pt x="51" y="156"/>
                    <a:pt x="48" y="156"/>
                  </a:cubicBezTo>
                  <a:cubicBezTo>
                    <a:pt x="75" y="78"/>
                    <a:pt x="139" y="34"/>
                    <a:pt x="207" y="34"/>
                  </a:cubicBezTo>
                  <a:cubicBezTo>
                    <a:pt x="316" y="34"/>
                    <a:pt x="367" y="132"/>
                    <a:pt x="367" y="231"/>
                  </a:cubicBezTo>
                  <a:cubicBezTo>
                    <a:pt x="367" y="326"/>
                    <a:pt x="309" y="417"/>
                    <a:pt x="245" y="492"/>
                  </a:cubicBezTo>
                  <a:cubicBezTo>
                    <a:pt x="168" y="577"/>
                    <a:pt x="91" y="662"/>
                    <a:pt x="14" y="746"/>
                  </a:cubicBezTo>
                  <a:cubicBezTo>
                    <a:pt x="0" y="760"/>
                    <a:pt x="0" y="763"/>
                    <a:pt x="0" y="790"/>
                  </a:cubicBezTo>
                  <a:cubicBezTo>
                    <a:pt x="148" y="790"/>
                    <a:pt x="297" y="790"/>
                    <a:pt x="445" y="790"/>
                  </a:cubicBezTo>
                  <a:cubicBezTo>
                    <a:pt x="456" y="721"/>
                    <a:pt x="466" y="652"/>
                    <a:pt x="476" y="5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55" name="Freeform: Shape 754"/>
            <p:cNvSpPr/>
            <p:nvPr/>
          </p:nvSpPr>
          <p:spPr>
            <a:xfrm>
              <a:off x="3908520" y="2183760"/>
              <a:ext cx="196920" cy="282240"/>
            </a:xfrm>
            <a:custGeom>
              <a:avLst/>
              <a:gdLst/>
              <a:ahLst/>
              <a:cxnLst/>
              <a:rect l="0" t="0" r="r" b="b"/>
              <a:pathLst>
                <a:path w="547" h="784">
                  <a:moveTo>
                    <a:pt x="547" y="58"/>
                  </a:moveTo>
                  <a:cubicBezTo>
                    <a:pt x="547" y="37"/>
                    <a:pt x="534" y="0"/>
                    <a:pt x="486" y="0"/>
                  </a:cubicBezTo>
                  <a:cubicBezTo>
                    <a:pt x="462" y="0"/>
                    <a:pt x="408" y="7"/>
                    <a:pt x="360" y="58"/>
                  </a:cubicBezTo>
                  <a:cubicBezTo>
                    <a:pt x="309" y="17"/>
                    <a:pt x="258" y="14"/>
                    <a:pt x="231" y="14"/>
                  </a:cubicBezTo>
                  <a:cubicBezTo>
                    <a:pt x="122" y="14"/>
                    <a:pt x="37" y="95"/>
                    <a:pt x="37" y="187"/>
                  </a:cubicBezTo>
                  <a:cubicBezTo>
                    <a:pt x="37" y="241"/>
                    <a:pt x="65" y="285"/>
                    <a:pt x="95" y="309"/>
                  </a:cubicBezTo>
                  <a:cubicBezTo>
                    <a:pt x="78" y="329"/>
                    <a:pt x="58" y="366"/>
                    <a:pt x="58" y="410"/>
                  </a:cubicBezTo>
                  <a:cubicBezTo>
                    <a:pt x="58" y="444"/>
                    <a:pt x="75" y="492"/>
                    <a:pt x="112" y="516"/>
                  </a:cubicBezTo>
                  <a:cubicBezTo>
                    <a:pt x="37" y="536"/>
                    <a:pt x="0" y="587"/>
                    <a:pt x="0" y="634"/>
                  </a:cubicBezTo>
                  <a:cubicBezTo>
                    <a:pt x="0" y="719"/>
                    <a:pt x="119" y="784"/>
                    <a:pt x="265" y="784"/>
                  </a:cubicBezTo>
                  <a:cubicBezTo>
                    <a:pt x="405" y="784"/>
                    <a:pt x="530" y="723"/>
                    <a:pt x="530" y="631"/>
                  </a:cubicBezTo>
                  <a:cubicBezTo>
                    <a:pt x="530" y="590"/>
                    <a:pt x="513" y="529"/>
                    <a:pt x="452" y="495"/>
                  </a:cubicBezTo>
                  <a:cubicBezTo>
                    <a:pt x="388" y="461"/>
                    <a:pt x="320" y="461"/>
                    <a:pt x="248" y="461"/>
                  </a:cubicBezTo>
                  <a:cubicBezTo>
                    <a:pt x="218" y="461"/>
                    <a:pt x="167" y="461"/>
                    <a:pt x="156" y="461"/>
                  </a:cubicBezTo>
                  <a:cubicBezTo>
                    <a:pt x="119" y="458"/>
                    <a:pt x="95" y="421"/>
                    <a:pt x="95" y="380"/>
                  </a:cubicBezTo>
                  <a:cubicBezTo>
                    <a:pt x="95" y="377"/>
                    <a:pt x="95" y="349"/>
                    <a:pt x="116" y="326"/>
                  </a:cubicBezTo>
                  <a:cubicBezTo>
                    <a:pt x="160" y="360"/>
                    <a:pt x="211" y="363"/>
                    <a:pt x="231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8" y="102"/>
                    <a:pt x="377" y="75"/>
                  </a:cubicBezTo>
                  <a:cubicBezTo>
                    <a:pt x="422" y="34"/>
                    <a:pt x="462" y="27"/>
                    <a:pt x="483" y="27"/>
                  </a:cubicBezTo>
                  <a:cubicBezTo>
                    <a:pt x="487" y="27"/>
                    <a:pt x="493" y="27"/>
                    <a:pt x="496" y="27"/>
                  </a:cubicBezTo>
                  <a:cubicBezTo>
                    <a:pt x="483" y="34"/>
                    <a:pt x="476" y="47"/>
                    <a:pt x="476" y="61"/>
                  </a:cubicBezTo>
                  <a:cubicBezTo>
                    <a:pt x="476" y="81"/>
                    <a:pt x="493" y="95"/>
                    <a:pt x="513" y="95"/>
                  </a:cubicBezTo>
                  <a:cubicBezTo>
                    <a:pt x="523" y="95"/>
                    <a:pt x="547" y="88"/>
                    <a:pt x="547" y="58"/>
                  </a:cubicBezTo>
                  <a:moveTo>
                    <a:pt x="337" y="187"/>
                  </a:moveTo>
                  <a:cubicBezTo>
                    <a:pt x="337" y="221"/>
                    <a:pt x="337" y="258"/>
                    <a:pt x="316" y="288"/>
                  </a:cubicBezTo>
                  <a:cubicBezTo>
                    <a:pt x="306" y="302"/>
                    <a:pt x="279" y="336"/>
                    <a:pt x="231" y="336"/>
                  </a:cubicBezTo>
                  <a:cubicBezTo>
                    <a:pt x="129" y="336"/>
                    <a:pt x="129" y="217"/>
                    <a:pt x="129" y="190"/>
                  </a:cubicBezTo>
                  <a:cubicBezTo>
                    <a:pt x="129" y="156"/>
                    <a:pt x="129" y="119"/>
                    <a:pt x="146" y="88"/>
                  </a:cubicBezTo>
                  <a:cubicBezTo>
                    <a:pt x="156" y="75"/>
                    <a:pt x="184" y="41"/>
                    <a:pt x="231" y="41"/>
                  </a:cubicBezTo>
                  <a:cubicBezTo>
                    <a:pt x="337" y="41"/>
                    <a:pt x="337" y="159"/>
                    <a:pt x="337" y="187"/>
                  </a:cubicBezTo>
                  <a:moveTo>
                    <a:pt x="469" y="634"/>
                  </a:moveTo>
                  <a:cubicBezTo>
                    <a:pt x="469" y="699"/>
                    <a:pt x="384" y="756"/>
                    <a:pt x="265" y="756"/>
                  </a:cubicBezTo>
                  <a:cubicBezTo>
                    <a:pt x="146" y="756"/>
                    <a:pt x="61" y="695"/>
                    <a:pt x="61" y="634"/>
                  </a:cubicBezTo>
                  <a:cubicBezTo>
                    <a:pt x="61" y="580"/>
                    <a:pt x="109" y="536"/>
                    <a:pt x="160" y="533"/>
                  </a:cubicBezTo>
                  <a:cubicBezTo>
                    <a:pt x="184" y="533"/>
                    <a:pt x="207" y="533"/>
                    <a:pt x="231" y="533"/>
                  </a:cubicBezTo>
                  <a:cubicBezTo>
                    <a:pt x="333" y="533"/>
                    <a:pt x="469" y="533"/>
                    <a:pt x="469" y="6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56" name="Freeform: Shape 755"/>
            <p:cNvSpPr/>
            <p:nvPr/>
          </p:nvSpPr>
          <p:spPr>
            <a:xfrm>
              <a:off x="4123800" y="2078640"/>
              <a:ext cx="190800" cy="304200"/>
            </a:xfrm>
            <a:custGeom>
              <a:avLst/>
              <a:gdLst/>
              <a:ahLst/>
              <a:cxnLst/>
              <a:rect l="0" t="0" r="r" b="b"/>
              <a:pathLst>
                <a:path w="530" h="845">
                  <a:moveTo>
                    <a:pt x="530" y="577"/>
                  </a:moveTo>
                  <a:cubicBezTo>
                    <a:pt x="530" y="424"/>
                    <a:pt x="408" y="299"/>
                    <a:pt x="265" y="299"/>
                  </a:cubicBezTo>
                  <a:cubicBezTo>
                    <a:pt x="116" y="299"/>
                    <a:pt x="0" y="427"/>
                    <a:pt x="0" y="577"/>
                  </a:cubicBezTo>
                  <a:cubicBezTo>
                    <a:pt x="0" y="729"/>
                    <a:pt x="122" y="845"/>
                    <a:pt x="265" y="845"/>
                  </a:cubicBezTo>
                  <a:cubicBezTo>
                    <a:pt x="408" y="845"/>
                    <a:pt x="530" y="729"/>
                    <a:pt x="530" y="577"/>
                  </a:cubicBezTo>
                  <a:moveTo>
                    <a:pt x="428" y="567"/>
                  </a:moveTo>
                  <a:cubicBezTo>
                    <a:pt x="428" y="611"/>
                    <a:pt x="428" y="675"/>
                    <a:pt x="405" y="726"/>
                  </a:cubicBezTo>
                  <a:cubicBezTo>
                    <a:pt x="377" y="780"/>
                    <a:pt x="323" y="814"/>
                    <a:pt x="265" y="814"/>
                  </a:cubicBezTo>
                  <a:cubicBezTo>
                    <a:pt x="214" y="814"/>
                    <a:pt x="160" y="790"/>
                    <a:pt x="129" y="736"/>
                  </a:cubicBezTo>
                  <a:cubicBezTo>
                    <a:pt x="99" y="682"/>
                    <a:pt x="99" y="611"/>
                    <a:pt x="99" y="567"/>
                  </a:cubicBezTo>
                  <a:cubicBezTo>
                    <a:pt x="99" y="522"/>
                    <a:pt x="99" y="458"/>
                    <a:pt x="126" y="404"/>
                  </a:cubicBezTo>
                  <a:cubicBezTo>
                    <a:pt x="160" y="349"/>
                    <a:pt x="214" y="326"/>
                    <a:pt x="265" y="326"/>
                  </a:cubicBezTo>
                  <a:cubicBezTo>
                    <a:pt x="316" y="326"/>
                    <a:pt x="367" y="351"/>
                    <a:pt x="398" y="404"/>
                  </a:cubicBezTo>
                  <a:cubicBezTo>
                    <a:pt x="428" y="456"/>
                    <a:pt x="428" y="522"/>
                    <a:pt x="428" y="567"/>
                  </a:cubicBezTo>
                  <a:moveTo>
                    <a:pt x="411" y="44"/>
                  </a:moveTo>
                  <a:cubicBezTo>
                    <a:pt x="411" y="24"/>
                    <a:pt x="391" y="0"/>
                    <a:pt x="371" y="0"/>
                  </a:cubicBezTo>
                  <a:cubicBezTo>
                    <a:pt x="354" y="0"/>
                    <a:pt x="340" y="14"/>
                    <a:pt x="333" y="20"/>
                  </a:cubicBezTo>
                  <a:cubicBezTo>
                    <a:pt x="286" y="81"/>
                    <a:pt x="238" y="142"/>
                    <a:pt x="190" y="204"/>
                  </a:cubicBezTo>
                  <a:cubicBezTo>
                    <a:pt x="197" y="210"/>
                    <a:pt x="204" y="217"/>
                    <a:pt x="211" y="224"/>
                  </a:cubicBezTo>
                  <a:cubicBezTo>
                    <a:pt x="271" y="176"/>
                    <a:pt x="331" y="129"/>
                    <a:pt x="391" y="81"/>
                  </a:cubicBezTo>
                  <a:cubicBezTo>
                    <a:pt x="405" y="71"/>
                    <a:pt x="411" y="58"/>
                    <a:pt x="411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57" name="Freeform: Shape 756"/>
            <p:cNvSpPr/>
            <p:nvPr/>
          </p:nvSpPr>
          <p:spPr>
            <a:xfrm>
              <a:off x="4353840" y="2186280"/>
              <a:ext cx="162720" cy="196560"/>
            </a:xfrm>
            <a:custGeom>
              <a:avLst/>
              <a:gdLst/>
              <a:ahLst/>
              <a:cxnLst/>
              <a:rect l="0" t="0" r="r" b="b"/>
              <a:pathLst>
                <a:path w="452" h="546">
                  <a:moveTo>
                    <a:pt x="452" y="390"/>
                  </a:moveTo>
                  <a:cubicBezTo>
                    <a:pt x="452" y="380"/>
                    <a:pt x="442" y="380"/>
                    <a:pt x="439" y="380"/>
                  </a:cubicBezTo>
                  <a:cubicBezTo>
                    <a:pt x="428" y="380"/>
                    <a:pt x="425" y="383"/>
                    <a:pt x="422" y="390"/>
                  </a:cubicBezTo>
                  <a:cubicBezTo>
                    <a:pt x="388" y="502"/>
                    <a:pt x="309" y="516"/>
                    <a:pt x="265" y="516"/>
                  </a:cubicBezTo>
                  <a:cubicBezTo>
                    <a:pt x="204" y="516"/>
                    <a:pt x="99" y="465"/>
                    <a:pt x="99" y="275"/>
                  </a:cubicBezTo>
                  <a:cubicBezTo>
                    <a:pt x="99" y="81"/>
                    <a:pt x="197" y="31"/>
                    <a:pt x="258" y="31"/>
                  </a:cubicBezTo>
                  <a:cubicBezTo>
                    <a:pt x="269" y="31"/>
                    <a:pt x="343" y="31"/>
                    <a:pt x="388" y="75"/>
                  </a:cubicBezTo>
                  <a:cubicBezTo>
                    <a:pt x="337" y="78"/>
                    <a:pt x="330" y="112"/>
                    <a:pt x="330" y="129"/>
                  </a:cubicBezTo>
                  <a:cubicBezTo>
                    <a:pt x="330" y="159"/>
                    <a:pt x="354" y="183"/>
                    <a:pt x="384" y="183"/>
                  </a:cubicBezTo>
                  <a:cubicBezTo>
                    <a:pt x="418" y="183"/>
                    <a:pt x="442" y="163"/>
                    <a:pt x="442" y="129"/>
                  </a:cubicBezTo>
                  <a:cubicBezTo>
                    <a:pt x="442" y="47"/>
                    <a:pt x="350" y="0"/>
                    <a:pt x="258" y="0"/>
                  </a:cubicBezTo>
                  <a:cubicBezTo>
                    <a:pt x="109" y="0"/>
                    <a:pt x="0" y="129"/>
                    <a:pt x="0" y="275"/>
                  </a:cubicBezTo>
                  <a:cubicBezTo>
                    <a:pt x="0" y="427"/>
                    <a:pt x="116" y="546"/>
                    <a:pt x="255" y="546"/>
                  </a:cubicBezTo>
                  <a:cubicBezTo>
                    <a:pt x="415" y="546"/>
                    <a:pt x="452" y="404"/>
                    <a:pt x="452" y="3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58" name="Freeform: Shape 757"/>
            <p:cNvSpPr/>
            <p:nvPr/>
          </p:nvSpPr>
          <p:spPr>
            <a:xfrm>
              <a:off x="4687920" y="2081160"/>
              <a:ext cx="211680" cy="301680"/>
            </a:xfrm>
            <a:custGeom>
              <a:avLst/>
              <a:gdLst/>
              <a:ahLst/>
              <a:cxnLst/>
              <a:rect l="0" t="0" r="r" b="b"/>
              <a:pathLst>
                <a:path w="588" h="838">
                  <a:moveTo>
                    <a:pt x="588" y="824"/>
                  </a:moveTo>
                  <a:cubicBezTo>
                    <a:pt x="588" y="812"/>
                    <a:pt x="588" y="799"/>
                    <a:pt x="588" y="787"/>
                  </a:cubicBezTo>
                  <a:cubicBezTo>
                    <a:pt x="503" y="787"/>
                    <a:pt x="493" y="780"/>
                    <a:pt x="493" y="723"/>
                  </a:cubicBezTo>
                  <a:cubicBezTo>
                    <a:pt x="493" y="545"/>
                    <a:pt x="493" y="368"/>
                    <a:pt x="493" y="190"/>
                  </a:cubicBezTo>
                  <a:cubicBezTo>
                    <a:pt x="525" y="190"/>
                    <a:pt x="556" y="190"/>
                    <a:pt x="588" y="190"/>
                  </a:cubicBezTo>
                  <a:cubicBezTo>
                    <a:pt x="588" y="179"/>
                    <a:pt x="588" y="167"/>
                    <a:pt x="588" y="156"/>
                  </a:cubicBezTo>
                  <a:cubicBezTo>
                    <a:pt x="556" y="156"/>
                    <a:pt x="525" y="156"/>
                    <a:pt x="493" y="156"/>
                  </a:cubicBezTo>
                  <a:cubicBezTo>
                    <a:pt x="493" y="104"/>
                    <a:pt x="493" y="52"/>
                    <a:pt x="493" y="0"/>
                  </a:cubicBezTo>
                  <a:cubicBezTo>
                    <a:pt x="436" y="5"/>
                    <a:pt x="380" y="9"/>
                    <a:pt x="323" y="14"/>
                  </a:cubicBezTo>
                  <a:cubicBezTo>
                    <a:pt x="323" y="25"/>
                    <a:pt x="323" y="36"/>
                    <a:pt x="323" y="47"/>
                  </a:cubicBezTo>
                  <a:cubicBezTo>
                    <a:pt x="405" y="47"/>
                    <a:pt x="415" y="58"/>
                    <a:pt x="415" y="115"/>
                  </a:cubicBezTo>
                  <a:cubicBezTo>
                    <a:pt x="415" y="129"/>
                    <a:pt x="415" y="142"/>
                    <a:pt x="415" y="156"/>
                  </a:cubicBezTo>
                  <a:cubicBezTo>
                    <a:pt x="351" y="156"/>
                    <a:pt x="288" y="156"/>
                    <a:pt x="224" y="156"/>
                  </a:cubicBezTo>
                  <a:cubicBezTo>
                    <a:pt x="224" y="167"/>
                    <a:pt x="224" y="179"/>
                    <a:pt x="224" y="190"/>
                  </a:cubicBezTo>
                  <a:cubicBezTo>
                    <a:pt x="288" y="190"/>
                    <a:pt x="351" y="190"/>
                    <a:pt x="415" y="190"/>
                  </a:cubicBezTo>
                  <a:cubicBezTo>
                    <a:pt x="415" y="251"/>
                    <a:pt x="415" y="312"/>
                    <a:pt x="415" y="373"/>
                  </a:cubicBezTo>
                  <a:cubicBezTo>
                    <a:pt x="381" y="329"/>
                    <a:pt x="330" y="299"/>
                    <a:pt x="265" y="299"/>
                  </a:cubicBezTo>
                  <a:cubicBezTo>
                    <a:pt x="122" y="299"/>
                    <a:pt x="0" y="417"/>
                    <a:pt x="0" y="570"/>
                  </a:cubicBezTo>
                  <a:cubicBezTo>
                    <a:pt x="0" y="719"/>
                    <a:pt x="116" y="838"/>
                    <a:pt x="252" y="838"/>
                  </a:cubicBezTo>
                  <a:cubicBezTo>
                    <a:pt x="330" y="838"/>
                    <a:pt x="381" y="797"/>
                    <a:pt x="411" y="760"/>
                  </a:cubicBezTo>
                  <a:cubicBezTo>
                    <a:pt x="411" y="786"/>
                    <a:pt x="411" y="812"/>
                    <a:pt x="411" y="838"/>
                  </a:cubicBezTo>
                  <a:cubicBezTo>
                    <a:pt x="470" y="833"/>
                    <a:pt x="529" y="829"/>
                    <a:pt x="588" y="824"/>
                  </a:cubicBezTo>
                  <a:moveTo>
                    <a:pt x="411" y="685"/>
                  </a:moveTo>
                  <a:cubicBezTo>
                    <a:pt x="411" y="706"/>
                    <a:pt x="411" y="709"/>
                    <a:pt x="398" y="729"/>
                  </a:cubicBezTo>
                  <a:cubicBezTo>
                    <a:pt x="364" y="787"/>
                    <a:pt x="309" y="811"/>
                    <a:pt x="258" y="811"/>
                  </a:cubicBezTo>
                  <a:cubicBezTo>
                    <a:pt x="204" y="811"/>
                    <a:pt x="160" y="780"/>
                    <a:pt x="133" y="736"/>
                  </a:cubicBezTo>
                  <a:cubicBezTo>
                    <a:pt x="102" y="685"/>
                    <a:pt x="99" y="617"/>
                    <a:pt x="99" y="570"/>
                  </a:cubicBezTo>
                  <a:cubicBezTo>
                    <a:pt x="99" y="526"/>
                    <a:pt x="99" y="455"/>
                    <a:pt x="136" y="400"/>
                  </a:cubicBezTo>
                  <a:cubicBezTo>
                    <a:pt x="160" y="363"/>
                    <a:pt x="204" y="326"/>
                    <a:pt x="269" y="326"/>
                  </a:cubicBezTo>
                  <a:cubicBezTo>
                    <a:pt x="313" y="326"/>
                    <a:pt x="360" y="343"/>
                    <a:pt x="398" y="397"/>
                  </a:cubicBezTo>
                  <a:cubicBezTo>
                    <a:pt x="411" y="417"/>
                    <a:pt x="411" y="421"/>
                    <a:pt x="411" y="441"/>
                  </a:cubicBezTo>
                  <a:cubicBezTo>
                    <a:pt x="411" y="522"/>
                    <a:pt x="411" y="604"/>
                    <a:pt x="411" y="6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59" name="Freeform: Shape 758"/>
            <p:cNvSpPr/>
            <p:nvPr/>
          </p:nvSpPr>
          <p:spPr>
            <a:xfrm>
              <a:off x="4924080" y="2021400"/>
              <a:ext cx="190800" cy="361440"/>
            </a:xfrm>
            <a:custGeom>
              <a:avLst/>
              <a:gdLst/>
              <a:ahLst/>
              <a:cxnLst/>
              <a:rect l="0" t="0" r="r" b="b"/>
              <a:pathLst>
                <a:path w="530" h="1004">
                  <a:moveTo>
                    <a:pt x="530" y="736"/>
                  </a:moveTo>
                  <a:cubicBezTo>
                    <a:pt x="530" y="583"/>
                    <a:pt x="408" y="458"/>
                    <a:pt x="265" y="458"/>
                  </a:cubicBezTo>
                  <a:cubicBezTo>
                    <a:pt x="116" y="458"/>
                    <a:pt x="0" y="587"/>
                    <a:pt x="0" y="736"/>
                  </a:cubicBezTo>
                  <a:cubicBezTo>
                    <a:pt x="0" y="889"/>
                    <a:pt x="122" y="1004"/>
                    <a:pt x="262" y="1004"/>
                  </a:cubicBezTo>
                  <a:cubicBezTo>
                    <a:pt x="408" y="1004"/>
                    <a:pt x="530" y="889"/>
                    <a:pt x="530" y="736"/>
                  </a:cubicBezTo>
                  <a:moveTo>
                    <a:pt x="428" y="726"/>
                  </a:moveTo>
                  <a:cubicBezTo>
                    <a:pt x="428" y="770"/>
                    <a:pt x="428" y="835"/>
                    <a:pt x="405" y="885"/>
                  </a:cubicBezTo>
                  <a:cubicBezTo>
                    <a:pt x="377" y="940"/>
                    <a:pt x="323" y="974"/>
                    <a:pt x="265" y="974"/>
                  </a:cubicBezTo>
                  <a:cubicBezTo>
                    <a:pt x="214" y="974"/>
                    <a:pt x="160" y="950"/>
                    <a:pt x="129" y="896"/>
                  </a:cubicBezTo>
                  <a:cubicBezTo>
                    <a:pt x="99" y="841"/>
                    <a:pt x="99" y="770"/>
                    <a:pt x="99" y="726"/>
                  </a:cubicBezTo>
                  <a:cubicBezTo>
                    <a:pt x="99" y="682"/>
                    <a:pt x="99" y="617"/>
                    <a:pt x="126" y="563"/>
                  </a:cubicBezTo>
                  <a:cubicBezTo>
                    <a:pt x="160" y="509"/>
                    <a:pt x="214" y="485"/>
                    <a:pt x="262" y="485"/>
                  </a:cubicBezTo>
                  <a:cubicBezTo>
                    <a:pt x="316" y="485"/>
                    <a:pt x="367" y="511"/>
                    <a:pt x="398" y="563"/>
                  </a:cubicBezTo>
                  <a:cubicBezTo>
                    <a:pt x="428" y="616"/>
                    <a:pt x="428" y="682"/>
                    <a:pt x="428" y="726"/>
                  </a:cubicBezTo>
                  <a:moveTo>
                    <a:pt x="445" y="360"/>
                  </a:moveTo>
                  <a:cubicBezTo>
                    <a:pt x="385" y="313"/>
                    <a:pt x="325" y="267"/>
                    <a:pt x="265" y="221"/>
                  </a:cubicBezTo>
                  <a:cubicBezTo>
                    <a:pt x="205" y="267"/>
                    <a:pt x="145" y="313"/>
                    <a:pt x="85" y="360"/>
                  </a:cubicBezTo>
                  <a:cubicBezTo>
                    <a:pt x="88" y="365"/>
                    <a:pt x="92" y="371"/>
                    <a:pt x="95" y="377"/>
                  </a:cubicBezTo>
                  <a:cubicBezTo>
                    <a:pt x="151" y="351"/>
                    <a:pt x="206" y="325"/>
                    <a:pt x="262" y="299"/>
                  </a:cubicBezTo>
                  <a:cubicBezTo>
                    <a:pt x="318" y="325"/>
                    <a:pt x="375" y="351"/>
                    <a:pt x="432" y="377"/>
                  </a:cubicBezTo>
                  <a:cubicBezTo>
                    <a:pt x="436" y="371"/>
                    <a:pt x="441" y="365"/>
                    <a:pt x="445" y="360"/>
                  </a:cubicBezTo>
                  <a:moveTo>
                    <a:pt x="388" y="51"/>
                  </a:moveTo>
                  <a:cubicBezTo>
                    <a:pt x="391" y="24"/>
                    <a:pt x="371" y="0"/>
                    <a:pt x="347" y="0"/>
                  </a:cubicBezTo>
                  <a:cubicBezTo>
                    <a:pt x="333" y="0"/>
                    <a:pt x="320" y="10"/>
                    <a:pt x="316" y="17"/>
                  </a:cubicBezTo>
                  <a:cubicBezTo>
                    <a:pt x="258" y="68"/>
                    <a:pt x="201" y="119"/>
                    <a:pt x="143" y="170"/>
                  </a:cubicBezTo>
                  <a:cubicBezTo>
                    <a:pt x="148" y="179"/>
                    <a:pt x="154" y="188"/>
                    <a:pt x="160" y="197"/>
                  </a:cubicBezTo>
                  <a:cubicBezTo>
                    <a:pt x="227" y="159"/>
                    <a:pt x="293" y="122"/>
                    <a:pt x="360" y="85"/>
                  </a:cubicBezTo>
                  <a:cubicBezTo>
                    <a:pt x="374" y="78"/>
                    <a:pt x="384" y="64"/>
                    <a:pt x="388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60" name="Freeform: Shape 759"/>
            <p:cNvSpPr/>
            <p:nvPr/>
          </p:nvSpPr>
          <p:spPr>
            <a:xfrm>
              <a:off x="5140800" y="2097000"/>
              <a:ext cx="91800" cy="280800"/>
            </a:xfrm>
            <a:custGeom>
              <a:avLst/>
              <a:gdLst/>
              <a:ahLst/>
              <a:cxnLst/>
              <a:rect l="0" t="0" r="r" b="b"/>
              <a:pathLst>
                <a:path w="255" h="780">
                  <a:moveTo>
                    <a:pt x="255" y="780"/>
                  </a:moveTo>
                  <a:cubicBezTo>
                    <a:pt x="255" y="768"/>
                    <a:pt x="255" y="755"/>
                    <a:pt x="255" y="743"/>
                  </a:cubicBezTo>
                  <a:cubicBezTo>
                    <a:pt x="177" y="743"/>
                    <a:pt x="173" y="740"/>
                    <a:pt x="173" y="692"/>
                  </a:cubicBezTo>
                  <a:cubicBezTo>
                    <a:pt x="173" y="546"/>
                    <a:pt x="173" y="400"/>
                    <a:pt x="173" y="254"/>
                  </a:cubicBezTo>
                  <a:cubicBezTo>
                    <a:pt x="118" y="259"/>
                    <a:pt x="62" y="263"/>
                    <a:pt x="7" y="268"/>
                  </a:cubicBezTo>
                  <a:cubicBezTo>
                    <a:pt x="7" y="280"/>
                    <a:pt x="7" y="293"/>
                    <a:pt x="7" y="305"/>
                  </a:cubicBezTo>
                  <a:cubicBezTo>
                    <a:pt x="85" y="305"/>
                    <a:pt x="95" y="312"/>
                    <a:pt x="95" y="370"/>
                  </a:cubicBezTo>
                  <a:cubicBezTo>
                    <a:pt x="95" y="476"/>
                    <a:pt x="95" y="582"/>
                    <a:pt x="95" y="689"/>
                  </a:cubicBezTo>
                  <a:cubicBezTo>
                    <a:pt x="95" y="743"/>
                    <a:pt x="82" y="743"/>
                    <a:pt x="0" y="743"/>
                  </a:cubicBezTo>
                  <a:cubicBezTo>
                    <a:pt x="0" y="755"/>
                    <a:pt x="0" y="768"/>
                    <a:pt x="0" y="780"/>
                  </a:cubicBezTo>
                  <a:cubicBezTo>
                    <a:pt x="44" y="779"/>
                    <a:pt x="88" y="778"/>
                    <a:pt x="133" y="777"/>
                  </a:cubicBezTo>
                  <a:cubicBezTo>
                    <a:pt x="173" y="777"/>
                    <a:pt x="218" y="780"/>
                    <a:pt x="255" y="780"/>
                  </a:cubicBezTo>
                  <a:moveTo>
                    <a:pt x="190" y="61"/>
                  </a:moveTo>
                  <a:cubicBezTo>
                    <a:pt x="190" y="31"/>
                    <a:pt x="163" y="0"/>
                    <a:pt x="129" y="0"/>
                  </a:cubicBezTo>
                  <a:cubicBezTo>
                    <a:pt x="88" y="0"/>
                    <a:pt x="65" y="34"/>
                    <a:pt x="65" y="61"/>
                  </a:cubicBezTo>
                  <a:cubicBezTo>
                    <a:pt x="65" y="95"/>
                    <a:pt x="92" y="126"/>
                    <a:pt x="126" y="126"/>
                  </a:cubicBezTo>
                  <a:cubicBezTo>
                    <a:pt x="167" y="126"/>
                    <a:pt x="190" y="92"/>
                    <a:pt x="190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61" name="Freeform: Shape 760"/>
            <p:cNvSpPr/>
            <p:nvPr/>
          </p:nvSpPr>
          <p:spPr>
            <a:xfrm>
              <a:off x="5403960" y="2081160"/>
              <a:ext cx="212760" cy="301680"/>
            </a:xfrm>
            <a:custGeom>
              <a:avLst/>
              <a:gdLst/>
              <a:ahLst/>
              <a:cxnLst/>
              <a:rect l="0" t="0" r="r" b="b"/>
              <a:pathLst>
                <a:path w="591" h="838">
                  <a:moveTo>
                    <a:pt x="591" y="824"/>
                  </a:moveTo>
                  <a:cubicBezTo>
                    <a:pt x="591" y="812"/>
                    <a:pt x="591" y="799"/>
                    <a:pt x="591" y="787"/>
                  </a:cubicBezTo>
                  <a:cubicBezTo>
                    <a:pt x="506" y="787"/>
                    <a:pt x="496" y="780"/>
                    <a:pt x="496" y="723"/>
                  </a:cubicBezTo>
                  <a:cubicBezTo>
                    <a:pt x="496" y="545"/>
                    <a:pt x="496" y="368"/>
                    <a:pt x="496" y="190"/>
                  </a:cubicBezTo>
                  <a:cubicBezTo>
                    <a:pt x="528" y="190"/>
                    <a:pt x="560" y="190"/>
                    <a:pt x="591" y="190"/>
                  </a:cubicBezTo>
                  <a:cubicBezTo>
                    <a:pt x="591" y="179"/>
                    <a:pt x="591" y="167"/>
                    <a:pt x="591" y="156"/>
                  </a:cubicBezTo>
                  <a:cubicBezTo>
                    <a:pt x="560" y="156"/>
                    <a:pt x="528" y="156"/>
                    <a:pt x="496" y="156"/>
                  </a:cubicBezTo>
                  <a:cubicBezTo>
                    <a:pt x="496" y="104"/>
                    <a:pt x="496" y="52"/>
                    <a:pt x="496" y="0"/>
                  </a:cubicBezTo>
                  <a:cubicBezTo>
                    <a:pt x="440" y="5"/>
                    <a:pt x="383" y="9"/>
                    <a:pt x="326" y="14"/>
                  </a:cubicBezTo>
                  <a:cubicBezTo>
                    <a:pt x="326" y="25"/>
                    <a:pt x="326" y="36"/>
                    <a:pt x="326" y="47"/>
                  </a:cubicBezTo>
                  <a:cubicBezTo>
                    <a:pt x="408" y="47"/>
                    <a:pt x="418" y="58"/>
                    <a:pt x="418" y="115"/>
                  </a:cubicBezTo>
                  <a:cubicBezTo>
                    <a:pt x="418" y="129"/>
                    <a:pt x="418" y="142"/>
                    <a:pt x="418" y="156"/>
                  </a:cubicBezTo>
                  <a:cubicBezTo>
                    <a:pt x="354" y="156"/>
                    <a:pt x="289" y="156"/>
                    <a:pt x="224" y="156"/>
                  </a:cubicBezTo>
                  <a:cubicBezTo>
                    <a:pt x="224" y="167"/>
                    <a:pt x="224" y="179"/>
                    <a:pt x="224" y="190"/>
                  </a:cubicBezTo>
                  <a:cubicBezTo>
                    <a:pt x="289" y="190"/>
                    <a:pt x="354" y="190"/>
                    <a:pt x="418" y="190"/>
                  </a:cubicBezTo>
                  <a:cubicBezTo>
                    <a:pt x="418" y="251"/>
                    <a:pt x="418" y="312"/>
                    <a:pt x="418" y="373"/>
                  </a:cubicBezTo>
                  <a:cubicBezTo>
                    <a:pt x="384" y="329"/>
                    <a:pt x="333" y="299"/>
                    <a:pt x="269" y="299"/>
                  </a:cubicBezTo>
                  <a:cubicBezTo>
                    <a:pt x="126" y="299"/>
                    <a:pt x="0" y="417"/>
                    <a:pt x="0" y="570"/>
                  </a:cubicBezTo>
                  <a:cubicBezTo>
                    <a:pt x="0" y="719"/>
                    <a:pt x="119" y="838"/>
                    <a:pt x="255" y="838"/>
                  </a:cubicBezTo>
                  <a:cubicBezTo>
                    <a:pt x="330" y="838"/>
                    <a:pt x="384" y="797"/>
                    <a:pt x="415" y="760"/>
                  </a:cubicBezTo>
                  <a:cubicBezTo>
                    <a:pt x="415" y="786"/>
                    <a:pt x="415" y="812"/>
                    <a:pt x="415" y="838"/>
                  </a:cubicBezTo>
                  <a:cubicBezTo>
                    <a:pt x="474" y="833"/>
                    <a:pt x="533" y="829"/>
                    <a:pt x="591" y="824"/>
                  </a:cubicBezTo>
                  <a:moveTo>
                    <a:pt x="415" y="685"/>
                  </a:moveTo>
                  <a:cubicBezTo>
                    <a:pt x="415" y="706"/>
                    <a:pt x="415" y="709"/>
                    <a:pt x="401" y="729"/>
                  </a:cubicBezTo>
                  <a:cubicBezTo>
                    <a:pt x="367" y="787"/>
                    <a:pt x="313" y="811"/>
                    <a:pt x="262" y="811"/>
                  </a:cubicBezTo>
                  <a:cubicBezTo>
                    <a:pt x="207" y="811"/>
                    <a:pt x="163" y="780"/>
                    <a:pt x="136" y="736"/>
                  </a:cubicBezTo>
                  <a:cubicBezTo>
                    <a:pt x="105" y="685"/>
                    <a:pt x="102" y="617"/>
                    <a:pt x="102" y="570"/>
                  </a:cubicBezTo>
                  <a:cubicBezTo>
                    <a:pt x="102" y="526"/>
                    <a:pt x="102" y="455"/>
                    <a:pt x="136" y="400"/>
                  </a:cubicBezTo>
                  <a:cubicBezTo>
                    <a:pt x="163" y="363"/>
                    <a:pt x="207" y="326"/>
                    <a:pt x="272" y="326"/>
                  </a:cubicBezTo>
                  <a:cubicBezTo>
                    <a:pt x="313" y="326"/>
                    <a:pt x="364" y="343"/>
                    <a:pt x="401" y="397"/>
                  </a:cubicBezTo>
                  <a:cubicBezTo>
                    <a:pt x="415" y="417"/>
                    <a:pt x="415" y="421"/>
                    <a:pt x="415" y="441"/>
                  </a:cubicBezTo>
                  <a:cubicBezTo>
                    <a:pt x="415" y="522"/>
                    <a:pt x="415" y="604"/>
                    <a:pt x="415" y="6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62" name="Freeform: Shape 761"/>
            <p:cNvSpPr/>
            <p:nvPr/>
          </p:nvSpPr>
          <p:spPr>
            <a:xfrm>
              <a:off x="5642640" y="2075040"/>
              <a:ext cx="92880" cy="302760"/>
            </a:xfrm>
            <a:custGeom>
              <a:avLst/>
              <a:gdLst/>
              <a:ahLst/>
              <a:cxnLst/>
              <a:rect l="0" t="0" r="r" b="b"/>
              <a:pathLst>
                <a:path w="258" h="841">
                  <a:moveTo>
                    <a:pt x="258" y="841"/>
                  </a:moveTo>
                  <a:cubicBezTo>
                    <a:pt x="258" y="829"/>
                    <a:pt x="258" y="816"/>
                    <a:pt x="258" y="804"/>
                  </a:cubicBezTo>
                  <a:cubicBezTo>
                    <a:pt x="177" y="804"/>
                    <a:pt x="173" y="801"/>
                    <a:pt x="173" y="753"/>
                  </a:cubicBezTo>
                  <a:cubicBezTo>
                    <a:pt x="173" y="607"/>
                    <a:pt x="173" y="461"/>
                    <a:pt x="173" y="315"/>
                  </a:cubicBezTo>
                  <a:cubicBezTo>
                    <a:pt x="118" y="320"/>
                    <a:pt x="62" y="325"/>
                    <a:pt x="7" y="329"/>
                  </a:cubicBezTo>
                  <a:cubicBezTo>
                    <a:pt x="7" y="341"/>
                    <a:pt x="7" y="354"/>
                    <a:pt x="7" y="366"/>
                  </a:cubicBezTo>
                  <a:cubicBezTo>
                    <a:pt x="85" y="366"/>
                    <a:pt x="95" y="373"/>
                    <a:pt x="95" y="431"/>
                  </a:cubicBezTo>
                  <a:cubicBezTo>
                    <a:pt x="95" y="537"/>
                    <a:pt x="95" y="643"/>
                    <a:pt x="95" y="750"/>
                  </a:cubicBezTo>
                  <a:cubicBezTo>
                    <a:pt x="95" y="804"/>
                    <a:pt x="82" y="804"/>
                    <a:pt x="0" y="804"/>
                  </a:cubicBezTo>
                  <a:cubicBezTo>
                    <a:pt x="0" y="816"/>
                    <a:pt x="0" y="829"/>
                    <a:pt x="0" y="841"/>
                  </a:cubicBezTo>
                  <a:cubicBezTo>
                    <a:pt x="44" y="840"/>
                    <a:pt x="88" y="839"/>
                    <a:pt x="133" y="838"/>
                  </a:cubicBezTo>
                  <a:cubicBezTo>
                    <a:pt x="173" y="838"/>
                    <a:pt x="218" y="841"/>
                    <a:pt x="258" y="841"/>
                  </a:cubicBezTo>
                  <a:moveTo>
                    <a:pt x="245" y="78"/>
                  </a:moveTo>
                  <a:cubicBezTo>
                    <a:pt x="245" y="54"/>
                    <a:pt x="231" y="31"/>
                    <a:pt x="211" y="17"/>
                  </a:cubicBezTo>
                  <a:cubicBezTo>
                    <a:pt x="184" y="3"/>
                    <a:pt x="153" y="0"/>
                    <a:pt x="119" y="0"/>
                  </a:cubicBezTo>
                  <a:cubicBezTo>
                    <a:pt x="65" y="0"/>
                    <a:pt x="14" y="27"/>
                    <a:pt x="14" y="78"/>
                  </a:cubicBezTo>
                  <a:cubicBezTo>
                    <a:pt x="14" y="98"/>
                    <a:pt x="27" y="112"/>
                    <a:pt x="48" y="112"/>
                  </a:cubicBezTo>
                  <a:cubicBezTo>
                    <a:pt x="65" y="112"/>
                    <a:pt x="82" y="98"/>
                    <a:pt x="82" y="78"/>
                  </a:cubicBezTo>
                  <a:cubicBezTo>
                    <a:pt x="82" y="58"/>
                    <a:pt x="68" y="44"/>
                    <a:pt x="51" y="41"/>
                  </a:cubicBezTo>
                  <a:cubicBezTo>
                    <a:pt x="68" y="31"/>
                    <a:pt x="92" y="20"/>
                    <a:pt x="119" y="20"/>
                  </a:cubicBezTo>
                  <a:cubicBezTo>
                    <a:pt x="136" y="20"/>
                    <a:pt x="156" y="24"/>
                    <a:pt x="170" y="37"/>
                  </a:cubicBezTo>
                  <a:cubicBezTo>
                    <a:pt x="177" y="44"/>
                    <a:pt x="180" y="54"/>
                    <a:pt x="180" y="78"/>
                  </a:cubicBezTo>
                  <a:cubicBezTo>
                    <a:pt x="180" y="92"/>
                    <a:pt x="173" y="102"/>
                    <a:pt x="167" y="109"/>
                  </a:cubicBezTo>
                  <a:cubicBezTo>
                    <a:pt x="133" y="139"/>
                    <a:pt x="109" y="173"/>
                    <a:pt x="109" y="214"/>
                  </a:cubicBezTo>
                  <a:cubicBezTo>
                    <a:pt x="109" y="221"/>
                    <a:pt x="109" y="227"/>
                    <a:pt x="109" y="234"/>
                  </a:cubicBezTo>
                  <a:cubicBezTo>
                    <a:pt x="109" y="241"/>
                    <a:pt x="112" y="248"/>
                    <a:pt x="119" y="248"/>
                  </a:cubicBezTo>
                  <a:cubicBezTo>
                    <a:pt x="126" y="248"/>
                    <a:pt x="133" y="241"/>
                    <a:pt x="133" y="234"/>
                  </a:cubicBezTo>
                  <a:cubicBezTo>
                    <a:pt x="133" y="227"/>
                    <a:pt x="133" y="221"/>
                    <a:pt x="133" y="214"/>
                  </a:cubicBezTo>
                  <a:cubicBezTo>
                    <a:pt x="133" y="180"/>
                    <a:pt x="160" y="153"/>
                    <a:pt x="207" y="129"/>
                  </a:cubicBezTo>
                  <a:cubicBezTo>
                    <a:pt x="228" y="119"/>
                    <a:pt x="245" y="102"/>
                    <a:pt x="245" y="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63" name="Freeform: Shape 762"/>
            <p:cNvSpPr/>
            <p:nvPr/>
          </p:nvSpPr>
          <p:spPr>
            <a:xfrm>
              <a:off x="5762520" y="2188800"/>
              <a:ext cx="215280" cy="189360"/>
            </a:xfrm>
            <a:custGeom>
              <a:avLst/>
              <a:gdLst/>
              <a:ahLst/>
              <a:cxnLst/>
              <a:rect l="0" t="0" r="r" b="b"/>
              <a:pathLst>
                <a:path w="598" h="526">
                  <a:moveTo>
                    <a:pt x="598" y="526"/>
                  </a:moveTo>
                  <a:cubicBezTo>
                    <a:pt x="598" y="513"/>
                    <a:pt x="598" y="501"/>
                    <a:pt x="598" y="488"/>
                  </a:cubicBezTo>
                  <a:cubicBezTo>
                    <a:pt x="537" y="488"/>
                    <a:pt x="506" y="488"/>
                    <a:pt x="506" y="455"/>
                  </a:cubicBezTo>
                  <a:cubicBezTo>
                    <a:pt x="506" y="379"/>
                    <a:pt x="506" y="303"/>
                    <a:pt x="506" y="227"/>
                  </a:cubicBezTo>
                  <a:cubicBezTo>
                    <a:pt x="506" y="126"/>
                    <a:pt x="506" y="88"/>
                    <a:pt x="469" y="44"/>
                  </a:cubicBezTo>
                  <a:cubicBezTo>
                    <a:pt x="452" y="24"/>
                    <a:pt x="415" y="0"/>
                    <a:pt x="343" y="0"/>
                  </a:cubicBezTo>
                  <a:cubicBezTo>
                    <a:pt x="258" y="0"/>
                    <a:pt x="201" y="51"/>
                    <a:pt x="167" y="126"/>
                  </a:cubicBezTo>
                  <a:cubicBezTo>
                    <a:pt x="167" y="84"/>
                    <a:pt x="167" y="42"/>
                    <a:pt x="167" y="0"/>
                  </a:cubicBezTo>
                  <a:cubicBezTo>
                    <a:pt x="111" y="5"/>
                    <a:pt x="56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2" y="51"/>
                    <a:pt x="92" y="58"/>
                    <a:pt x="92" y="119"/>
                  </a:cubicBezTo>
                  <a:cubicBezTo>
                    <a:pt x="92" y="224"/>
                    <a:pt x="92" y="329"/>
                    <a:pt x="92" y="434"/>
                  </a:cubicBezTo>
                  <a:cubicBezTo>
                    <a:pt x="92" y="488"/>
                    <a:pt x="78" y="488"/>
                    <a:pt x="0" y="488"/>
                  </a:cubicBezTo>
                  <a:cubicBezTo>
                    <a:pt x="0" y="501"/>
                    <a:pt x="0" y="513"/>
                    <a:pt x="0" y="526"/>
                  </a:cubicBezTo>
                  <a:cubicBezTo>
                    <a:pt x="44" y="525"/>
                    <a:pt x="88" y="524"/>
                    <a:pt x="133" y="522"/>
                  </a:cubicBezTo>
                  <a:cubicBezTo>
                    <a:pt x="178" y="524"/>
                    <a:pt x="223" y="525"/>
                    <a:pt x="269" y="526"/>
                  </a:cubicBezTo>
                  <a:cubicBezTo>
                    <a:pt x="269" y="513"/>
                    <a:pt x="269" y="501"/>
                    <a:pt x="269" y="488"/>
                  </a:cubicBezTo>
                  <a:cubicBezTo>
                    <a:pt x="187" y="488"/>
                    <a:pt x="173" y="488"/>
                    <a:pt x="173" y="434"/>
                  </a:cubicBezTo>
                  <a:cubicBezTo>
                    <a:pt x="173" y="362"/>
                    <a:pt x="173" y="289"/>
                    <a:pt x="173" y="217"/>
                  </a:cubicBezTo>
                  <a:cubicBezTo>
                    <a:pt x="173" y="92"/>
                    <a:pt x="258" y="27"/>
                    <a:pt x="337" y="27"/>
                  </a:cubicBezTo>
                  <a:cubicBezTo>
                    <a:pt x="411" y="27"/>
                    <a:pt x="425" y="92"/>
                    <a:pt x="425" y="159"/>
                  </a:cubicBezTo>
                  <a:cubicBezTo>
                    <a:pt x="425" y="251"/>
                    <a:pt x="425" y="343"/>
                    <a:pt x="425" y="434"/>
                  </a:cubicBezTo>
                  <a:cubicBezTo>
                    <a:pt x="425" y="488"/>
                    <a:pt x="411" y="488"/>
                    <a:pt x="330" y="488"/>
                  </a:cubicBezTo>
                  <a:cubicBezTo>
                    <a:pt x="330" y="501"/>
                    <a:pt x="330" y="513"/>
                    <a:pt x="330" y="526"/>
                  </a:cubicBezTo>
                  <a:cubicBezTo>
                    <a:pt x="375" y="525"/>
                    <a:pt x="420" y="524"/>
                    <a:pt x="466" y="522"/>
                  </a:cubicBezTo>
                  <a:cubicBezTo>
                    <a:pt x="510" y="524"/>
                    <a:pt x="554" y="525"/>
                    <a:pt x="598" y="5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64" name="Freeform: Shape 763"/>
            <p:cNvSpPr/>
            <p:nvPr/>
          </p:nvSpPr>
          <p:spPr>
            <a:xfrm>
              <a:off x="6001200" y="2081160"/>
              <a:ext cx="216720" cy="296640"/>
            </a:xfrm>
            <a:custGeom>
              <a:avLst/>
              <a:gdLst/>
              <a:ahLst/>
              <a:cxnLst/>
              <a:rect l="0" t="0" r="r" b="b"/>
              <a:pathLst>
                <a:path w="602" h="824">
                  <a:moveTo>
                    <a:pt x="602" y="824"/>
                  </a:moveTo>
                  <a:cubicBezTo>
                    <a:pt x="602" y="812"/>
                    <a:pt x="602" y="799"/>
                    <a:pt x="602" y="787"/>
                  </a:cubicBezTo>
                  <a:cubicBezTo>
                    <a:pt x="540" y="787"/>
                    <a:pt x="510" y="787"/>
                    <a:pt x="506" y="753"/>
                  </a:cubicBezTo>
                  <a:cubicBezTo>
                    <a:pt x="506" y="677"/>
                    <a:pt x="506" y="602"/>
                    <a:pt x="506" y="526"/>
                  </a:cubicBezTo>
                  <a:cubicBezTo>
                    <a:pt x="506" y="424"/>
                    <a:pt x="506" y="387"/>
                    <a:pt x="472" y="343"/>
                  </a:cubicBezTo>
                  <a:cubicBezTo>
                    <a:pt x="456" y="322"/>
                    <a:pt x="415" y="299"/>
                    <a:pt x="347" y="299"/>
                  </a:cubicBezTo>
                  <a:cubicBezTo>
                    <a:pt x="245" y="299"/>
                    <a:pt x="194" y="370"/>
                    <a:pt x="173" y="414"/>
                  </a:cubicBezTo>
                  <a:cubicBezTo>
                    <a:pt x="173" y="276"/>
                    <a:pt x="173" y="138"/>
                    <a:pt x="173" y="0"/>
                  </a:cubicBezTo>
                  <a:cubicBezTo>
                    <a:pt x="116" y="5"/>
                    <a:pt x="58" y="9"/>
                    <a:pt x="0" y="14"/>
                  </a:cubicBezTo>
                  <a:cubicBezTo>
                    <a:pt x="0" y="25"/>
                    <a:pt x="0" y="36"/>
                    <a:pt x="0" y="47"/>
                  </a:cubicBezTo>
                  <a:cubicBezTo>
                    <a:pt x="85" y="47"/>
                    <a:pt x="92" y="58"/>
                    <a:pt x="92" y="115"/>
                  </a:cubicBezTo>
                  <a:cubicBezTo>
                    <a:pt x="92" y="321"/>
                    <a:pt x="92" y="527"/>
                    <a:pt x="92" y="733"/>
                  </a:cubicBezTo>
                  <a:cubicBezTo>
                    <a:pt x="92" y="787"/>
                    <a:pt x="82" y="787"/>
                    <a:pt x="0" y="787"/>
                  </a:cubicBezTo>
                  <a:cubicBezTo>
                    <a:pt x="0" y="799"/>
                    <a:pt x="0" y="812"/>
                    <a:pt x="0" y="824"/>
                  </a:cubicBezTo>
                  <a:cubicBezTo>
                    <a:pt x="45" y="823"/>
                    <a:pt x="91" y="822"/>
                    <a:pt x="136" y="821"/>
                  </a:cubicBezTo>
                  <a:cubicBezTo>
                    <a:pt x="180" y="822"/>
                    <a:pt x="224" y="823"/>
                    <a:pt x="269" y="824"/>
                  </a:cubicBezTo>
                  <a:cubicBezTo>
                    <a:pt x="269" y="812"/>
                    <a:pt x="269" y="799"/>
                    <a:pt x="269" y="787"/>
                  </a:cubicBezTo>
                  <a:cubicBezTo>
                    <a:pt x="190" y="787"/>
                    <a:pt x="177" y="787"/>
                    <a:pt x="177" y="733"/>
                  </a:cubicBezTo>
                  <a:cubicBezTo>
                    <a:pt x="177" y="660"/>
                    <a:pt x="177" y="588"/>
                    <a:pt x="177" y="516"/>
                  </a:cubicBezTo>
                  <a:cubicBezTo>
                    <a:pt x="177" y="390"/>
                    <a:pt x="262" y="326"/>
                    <a:pt x="337" y="326"/>
                  </a:cubicBezTo>
                  <a:cubicBezTo>
                    <a:pt x="411" y="326"/>
                    <a:pt x="425" y="390"/>
                    <a:pt x="425" y="458"/>
                  </a:cubicBezTo>
                  <a:cubicBezTo>
                    <a:pt x="425" y="550"/>
                    <a:pt x="425" y="641"/>
                    <a:pt x="425" y="733"/>
                  </a:cubicBezTo>
                  <a:cubicBezTo>
                    <a:pt x="425" y="787"/>
                    <a:pt x="411" y="787"/>
                    <a:pt x="333" y="787"/>
                  </a:cubicBezTo>
                  <a:cubicBezTo>
                    <a:pt x="333" y="799"/>
                    <a:pt x="333" y="812"/>
                    <a:pt x="333" y="824"/>
                  </a:cubicBezTo>
                  <a:cubicBezTo>
                    <a:pt x="377" y="823"/>
                    <a:pt x="422" y="822"/>
                    <a:pt x="466" y="821"/>
                  </a:cubicBezTo>
                  <a:cubicBezTo>
                    <a:pt x="511" y="822"/>
                    <a:pt x="556" y="823"/>
                    <a:pt x="602" y="8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765" name="Freeform: Shape 764"/>
            <p:cNvSpPr/>
            <p:nvPr/>
          </p:nvSpPr>
          <p:spPr>
            <a:xfrm>
              <a:off x="6250680" y="2056680"/>
              <a:ext cx="100440" cy="428760"/>
            </a:xfrm>
            <a:custGeom>
              <a:avLst/>
              <a:gdLst/>
              <a:ahLst/>
              <a:cxnLst/>
              <a:rect l="0" t="0" r="r" b="b"/>
              <a:pathLst>
                <a:path w="279" h="1191">
                  <a:moveTo>
                    <a:pt x="279" y="594"/>
                  </a:moveTo>
                  <a:cubicBezTo>
                    <a:pt x="279" y="502"/>
                    <a:pt x="265" y="360"/>
                    <a:pt x="201" y="224"/>
                  </a:cubicBezTo>
                  <a:cubicBezTo>
                    <a:pt x="126" y="78"/>
                    <a:pt x="2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17"/>
                    <a:pt x="0" y="17"/>
                    <a:pt x="24" y="41"/>
                  </a:cubicBezTo>
                  <a:cubicBezTo>
                    <a:pt x="139" y="156"/>
                    <a:pt x="207" y="346"/>
                    <a:pt x="207" y="594"/>
                  </a:cubicBezTo>
                  <a:cubicBezTo>
                    <a:pt x="207" y="797"/>
                    <a:pt x="163" y="1008"/>
                    <a:pt x="17" y="1157"/>
                  </a:cubicBezTo>
                  <a:cubicBezTo>
                    <a:pt x="0" y="1174"/>
                    <a:pt x="0" y="1174"/>
                    <a:pt x="0" y="1177"/>
                  </a:cubicBezTo>
                  <a:cubicBezTo>
                    <a:pt x="0" y="1184"/>
                    <a:pt x="7" y="1191"/>
                    <a:pt x="14" y="1191"/>
                  </a:cubicBezTo>
                  <a:cubicBezTo>
                    <a:pt x="24" y="1191"/>
                    <a:pt x="133" y="1109"/>
                    <a:pt x="204" y="957"/>
                  </a:cubicBezTo>
                  <a:cubicBezTo>
                    <a:pt x="265" y="828"/>
                    <a:pt x="279" y="695"/>
                    <a:pt x="279" y="5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766" name="Group 765"/>
          <p:cNvGrpSpPr/>
          <p:nvPr/>
        </p:nvGrpSpPr>
        <p:grpSpPr>
          <a:xfrm>
            <a:off x="72720" y="2459880"/>
            <a:ext cx="5706000" cy="701640"/>
            <a:chOff x="72720" y="2459880"/>
            <a:chExt cx="5706000" cy="701640"/>
          </a:xfrm>
        </p:grpSpPr>
        <p:sp>
          <p:nvSpPr>
            <p:cNvPr id="767" name="TextBox 766"/>
            <p:cNvSpPr txBox="1"/>
            <p:nvPr/>
          </p:nvSpPr>
          <p:spPr>
            <a:xfrm>
              <a:off x="72720" y="2459880"/>
              <a:ext cx="1528200" cy="701640"/>
            </a:xfrm>
            <a:prstGeom prst="rect">
              <a:avLst/>
            </a:prstGeom>
            <a:noFill/>
            <a:ln w="18000">
              <a:noFill/>
            </a:ln>
          </p:spPr>
          <p:txBody>
            <a:bodyPr lIns="36000" tIns="36000" rIns="36000" bIns="36000" anchor="ctr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sv-SE" sz="3600" b="0" strike="noStrike" spc="-1">
                  <a:solidFill>
                    <a:srgbClr val="000000"/>
                  </a:solidFill>
                  <a:latin typeface="Times New Roman"/>
                </a:rPr>
                <a:t>Suy ra:</a:t>
              </a:r>
              <a:endParaRPr lang="de-AT" sz="3600" b="0" strike="noStrike" spc="-1">
                <a:solidFill>
                  <a:srgbClr val="000000"/>
                </a:solidFill>
                <a:latin typeface="Source Sans Pro"/>
              </a:endParaRPr>
            </a:p>
          </p:txBody>
        </p:sp>
        <p:grpSp>
          <p:nvGrpSpPr>
            <p:cNvPr id="768" name="Group 767"/>
            <p:cNvGrpSpPr/>
            <p:nvPr/>
          </p:nvGrpSpPr>
          <p:grpSpPr>
            <a:xfrm>
              <a:off x="1652760" y="2682360"/>
              <a:ext cx="4125960" cy="427320"/>
              <a:chOff x="1652760" y="2682360"/>
              <a:chExt cx="4125960" cy="427320"/>
            </a:xfrm>
          </p:grpSpPr>
          <p:sp>
            <p:nvSpPr>
              <p:cNvPr id="769" name="Freeform: Shape 768"/>
              <p:cNvSpPr/>
              <p:nvPr/>
            </p:nvSpPr>
            <p:spPr>
              <a:xfrm>
                <a:off x="1652760" y="2695680"/>
                <a:ext cx="316800" cy="307800"/>
              </a:xfrm>
              <a:custGeom>
                <a:avLst/>
                <a:gdLst/>
                <a:ahLst/>
                <a:cxnLst/>
                <a:rect l="0" t="0" r="r" b="b"/>
                <a:pathLst>
                  <a:path w="880" h="855">
                    <a:moveTo>
                      <a:pt x="880" y="845"/>
                    </a:moveTo>
                    <a:cubicBezTo>
                      <a:pt x="878" y="840"/>
                      <a:pt x="880" y="841"/>
                      <a:pt x="874" y="831"/>
                    </a:cubicBezTo>
                    <a:cubicBezTo>
                      <a:pt x="740" y="562"/>
                      <a:pt x="606" y="293"/>
                      <a:pt x="472" y="24"/>
                    </a:cubicBezTo>
                    <a:cubicBezTo>
                      <a:pt x="462" y="7"/>
                      <a:pt x="459" y="0"/>
                      <a:pt x="438" y="0"/>
                    </a:cubicBezTo>
                    <a:cubicBezTo>
                      <a:pt x="418" y="0"/>
                      <a:pt x="418" y="7"/>
                      <a:pt x="408" y="24"/>
                    </a:cubicBezTo>
                    <a:cubicBezTo>
                      <a:pt x="273" y="293"/>
                      <a:pt x="138" y="562"/>
                      <a:pt x="3" y="831"/>
                    </a:cubicBezTo>
                    <a:cubicBezTo>
                      <a:pt x="0" y="841"/>
                      <a:pt x="1" y="840"/>
                      <a:pt x="0" y="845"/>
                    </a:cubicBezTo>
                    <a:cubicBezTo>
                      <a:pt x="0" y="855"/>
                      <a:pt x="7" y="855"/>
                      <a:pt x="24" y="855"/>
                    </a:cubicBezTo>
                    <a:cubicBezTo>
                      <a:pt x="300" y="855"/>
                      <a:pt x="577" y="855"/>
                      <a:pt x="853" y="855"/>
                    </a:cubicBezTo>
                    <a:cubicBezTo>
                      <a:pt x="874" y="855"/>
                      <a:pt x="880" y="855"/>
                      <a:pt x="880" y="845"/>
                    </a:cubicBezTo>
                    <a:moveTo>
                      <a:pt x="724" y="763"/>
                    </a:moveTo>
                    <a:cubicBezTo>
                      <a:pt x="509" y="763"/>
                      <a:pt x="293" y="763"/>
                      <a:pt x="78" y="763"/>
                    </a:cubicBezTo>
                    <a:cubicBezTo>
                      <a:pt x="186" y="550"/>
                      <a:pt x="293" y="336"/>
                      <a:pt x="401" y="122"/>
                    </a:cubicBezTo>
                    <a:cubicBezTo>
                      <a:pt x="509" y="336"/>
                      <a:pt x="616" y="550"/>
                      <a:pt x="724" y="7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70" name="Freeform: Shape 769"/>
              <p:cNvSpPr/>
              <p:nvPr/>
            </p:nvSpPr>
            <p:spPr>
              <a:xfrm>
                <a:off x="2005200" y="2695680"/>
                <a:ext cx="294840" cy="307800"/>
              </a:xfrm>
              <a:custGeom>
                <a:avLst/>
                <a:gdLst/>
                <a:ahLst/>
                <a:cxnLst/>
                <a:rect l="0" t="0" r="r" b="b"/>
                <a:pathLst>
                  <a:path w="819" h="855">
                    <a:moveTo>
                      <a:pt x="819" y="831"/>
                    </a:moveTo>
                    <a:cubicBezTo>
                      <a:pt x="819" y="818"/>
                      <a:pt x="809" y="818"/>
                      <a:pt x="792" y="818"/>
                    </a:cubicBezTo>
                    <a:cubicBezTo>
                      <a:pt x="717" y="818"/>
                      <a:pt x="717" y="807"/>
                      <a:pt x="714" y="773"/>
                    </a:cubicBezTo>
                    <a:cubicBezTo>
                      <a:pt x="690" y="526"/>
                      <a:pt x="666" y="278"/>
                      <a:pt x="642" y="31"/>
                    </a:cubicBezTo>
                    <a:cubicBezTo>
                      <a:pt x="639" y="7"/>
                      <a:pt x="639" y="0"/>
                      <a:pt x="619" y="0"/>
                    </a:cubicBezTo>
                    <a:cubicBezTo>
                      <a:pt x="602" y="0"/>
                      <a:pt x="595" y="10"/>
                      <a:pt x="588" y="20"/>
                    </a:cubicBezTo>
                    <a:cubicBezTo>
                      <a:pt x="450" y="252"/>
                      <a:pt x="312" y="484"/>
                      <a:pt x="173" y="716"/>
                    </a:cubicBezTo>
                    <a:cubicBezTo>
                      <a:pt x="126" y="797"/>
                      <a:pt x="78" y="814"/>
                      <a:pt x="27" y="818"/>
                    </a:cubicBezTo>
                    <a:cubicBezTo>
                      <a:pt x="10" y="818"/>
                      <a:pt x="0" y="818"/>
                      <a:pt x="0" y="841"/>
                    </a:cubicBezTo>
                    <a:cubicBezTo>
                      <a:pt x="0" y="848"/>
                      <a:pt x="7" y="855"/>
                      <a:pt x="17" y="855"/>
                    </a:cubicBezTo>
                    <a:cubicBezTo>
                      <a:pt x="48" y="855"/>
                      <a:pt x="85" y="851"/>
                      <a:pt x="119" y="851"/>
                    </a:cubicBezTo>
                    <a:cubicBezTo>
                      <a:pt x="160" y="851"/>
                      <a:pt x="201" y="855"/>
                      <a:pt x="238" y="855"/>
                    </a:cubicBezTo>
                    <a:cubicBezTo>
                      <a:pt x="245" y="855"/>
                      <a:pt x="262" y="855"/>
                      <a:pt x="262" y="831"/>
                    </a:cubicBezTo>
                    <a:cubicBezTo>
                      <a:pt x="262" y="818"/>
                      <a:pt x="252" y="818"/>
                      <a:pt x="241" y="818"/>
                    </a:cubicBezTo>
                    <a:cubicBezTo>
                      <a:pt x="214" y="814"/>
                      <a:pt x="187" y="804"/>
                      <a:pt x="187" y="777"/>
                    </a:cubicBezTo>
                    <a:cubicBezTo>
                      <a:pt x="187" y="760"/>
                      <a:pt x="194" y="750"/>
                      <a:pt x="204" y="733"/>
                    </a:cubicBezTo>
                    <a:cubicBezTo>
                      <a:pt x="211" y="716"/>
                      <a:pt x="211" y="716"/>
                      <a:pt x="292" y="580"/>
                    </a:cubicBezTo>
                    <a:cubicBezTo>
                      <a:pt x="393" y="580"/>
                      <a:pt x="494" y="580"/>
                      <a:pt x="595" y="580"/>
                    </a:cubicBezTo>
                    <a:cubicBezTo>
                      <a:pt x="595" y="604"/>
                      <a:pt x="612" y="767"/>
                      <a:pt x="612" y="777"/>
                    </a:cubicBezTo>
                    <a:cubicBezTo>
                      <a:pt x="612" y="814"/>
                      <a:pt x="551" y="818"/>
                      <a:pt x="527" y="818"/>
                    </a:cubicBezTo>
                    <a:cubicBezTo>
                      <a:pt x="510" y="818"/>
                      <a:pt x="496" y="818"/>
                      <a:pt x="496" y="841"/>
                    </a:cubicBezTo>
                    <a:cubicBezTo>
                      <a:pt x="496" y="855"/>
                      <a:pt x="508" y="850"/>
                      <a:pt x="513" y="855"/>
                    </a:cubicBezTo>
                    <a:cubicBezTo>
                      <a:pt x="564" y="855"/>
                      <a:pt x="615" y="851"/>
                      <a:pt x="663" y="851"/>
                    </a:cubicBezTo>
                    <a:cubicBezTo>
                      <a:pt x="693" y="851"/>
                      <a:pt x="768" y="855"/>
                      <a:pt x="799" y="855"/>
                    </a:cubicBezTo>
                    <a:cubicBezTo>
                      <a:pt x="806" y="855"/>
                      <a:pt x="819" y="855"/>
                      <a:pt x="819" y="831"/>
                    </a:cubicBezTo>
                    <a:moveTo>
                      <a:pt x="588" y="543"/>
                    </a:moveTo>
                    <a:cubicBezTo>
                      <a:pt x="497" y="543"/>
                      <a:pt x="407" y="543"/>
                      <a:pt x="316" y="543"/>
                    </a:cubicBezTo>
                    <a:cubicBezTo>
                      <a:pt x="394" y="412"/>
                      <a:pt x="472" y="280"/>
                      <a:pt x="551" y="149"/>
                    </a:cubicBezTo>
                    <a:cubicBezTo>
                      <a:pt x="563" y="280"/>
                      <a:pt x="576" y="412"/>
                      <a:pt x="588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71" name="Freeform: Shape 770"/>
              <p:cNvSpPr/>
              <p:nvPr/>
            </p:nvSpPr>
            <p:spPr>
              <a:xfrm>
                <a:off x="2334240" y="2700720"/>
                <a:ext cx="296280" cy="311400"/>
              </a:xfrm>
              <a:custGeom>
                <a:avLst/>
                <a:gdLst/>
                <a:ahLst/>
                <a:cxnLst/>
                <a:rect l="0" t="0" r="r" b="b"/>
                <a:pathLst>
                  <a:path w="823" h="865">
                    <a:moveTo>
                      <a:pt x="823" y="322"/>
                    </a:moveTo>
                    <a:cubicBezTo>
                      <a:pt x="823" y="129"/>
                      <a:pt x="697" y="0"/>
                      <a:pt x="520" y="0"/>
                    </a:cubicBezTo>
                    <a:cubicBezTo>
                      <a:pt x="262" y="0"/>
                      <a:pt x="0" y="271"/>
                      <a:pt x="0" y="550"/>
                    </a:cubicBezTo>
                    <a:cubicBezTo>
                      <a:pt x="0" y="746"/>
                      <a:pt x="133" y="865"/>
                      <a:pt x="306" y="865"/>
                    </a:cubicBezTo>
                    <a:cubicBezTo>
                      <a:pt x="557" y="865"/>
                      <a:pt x="823" y="607"/>
                      <a:pt x="823" y="322"/>
                    </a:cubicBezTo>
                    <a:moveTo>
                      <a:pt x="717" y="275"/>
                    </a:moveTo>
                    <a:cubicBezTo>
                      <a:pt x="717" y="360"/>
                      <a:pt x="687" y="546"/>
                      <a:pt x="568" y="692"/>
                    </a:cubicBezTo>
                    <a:cubicBezTo>
                      <a:pt x="510" y="767"/>
                      <a:pt x="411" y="834"/>
                      <a:pt x="313" y="834"/>
                    </a:cubicBezTo>
                    <a:cubicBezTo>
                      <a:pt x="194" y="834"/>
                      <a:pt x="109" y="739"/>
                      <a:pt x="109" y="583"/>
                    </a:cubicBezTo>
                    <a:cubicBezTo>
                      <a:pt x="109" y="529"/>
                      <a:pt x="126" y="356"/>
                      <a:pt x="218" y="217"/>
                    </a:cubicBezTo>
                    <a:cubicBezTo>
                      <a:pt x="303" y="92"/>
                      <a:pt x="418" y="31"/>
                      <a:pt x="513" y="31"/>
                    </a:cubicBezTo>
                    <a:cubicBezTo>
                      <a:pt x="612" y="31"/>
                      <a:pt x="717" y="98"/>
                      <a:pt x="717" y="2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72" name="Freeform: Shape 771"/>
              <p:cNvSpPr/>
              <p:nvPr/>
            </p:nvSpPr>
            <p:spPr>
              <a:xfrm>
                <a:off x="2661120" y="2710440"/>
                <a:ext cx="307080" cy="293040"/>
              </a:xfrm>
              <a:custGeom>
                <a:avLst/>
                <a:gdLst/>
                <a:ahLst/>
                <a:cxnLst/>
                <a:rect l="0" t="0" r="r" b="b"/>
                <a:pathLst>
                  <a:path w="853" h="814">
                    <a:moveTo>
                      <a:pt x="853" y="163"/>
                    </a:moveTo>
                    <a:cubicBezTo>
                      <a:pt x="853" y="75"/>
                      <a:pt x="775" y="0"/>
                      <a:pt x="632" y="0"/>
                    </a:cubicBezTo>
                    <a:cubicBezTo>
                      <a:pt x="499" y="0"/>
                      <a:pt x="365" y="0"/>
                      <a:pt x="231" y="0"/>
                    </a:cubicBezTo>
                    <a:cubicBezTo>
                      <a:pt x="207" y="0"/>
                      <a:pt x="194" y="0"/>
                      <a:pt x="194" y="24"/>
                    </a:cubicBezTo>
                    <a:cubicBezTo>
                      <a:pt x="194" y="37"/>
                      <a:pt x="207" y="37"/>
                      <a:pt x="228" y="37"/>
                    </a:cubicBezTo>
                    <a:cubicBezTo>
                      <a:pt x="244" y="38"/>
                      <a:pt x="255" y="37"/>
                      <a:pt x="275" y="41"/>
                    </a:cubicBezTo>
                    <a:cubicBezTo>
                      <a:pt x="296" y="41"/>
                      <a:pt x="306" y="44"/>
                      <a:pt x="306" y="58"/>
                    </a:cubicBezTo>
                    <a:cubicBezTo>
                      <a:pt x="306" y="64"/>
                      <a:pt x="306" y="68"/>
                      <a:pt x="303" y="81"/>
                    </a:cubicBezTo>
                    <a:cubicBezTo>
                      <a:pt x="249" y="294"/>
                      <a:pt x="196" y="507"/>
                      <a:pt x="143" y="719"/>
                    </a:cubicBezTo>
                    <a:cubicBezTo>
                      <a:pt x="129" y="767"/>
                      <a:pt x="126" y="777"/>
                      <a:pt x="34" y="777"/>
                    </a:cubicBezTo>
                    <a:cubicBezTo>
                      <a:pt x="14" y="777"/>
                      <a:pt x="0" y="777"/>
                      <a:pt x="0" y="801"/>
                    </a:cubicBezTo>
                    <a:cubicBezTo>
                      <a:pt x="0" y="814"/>
                      <a:pt x="10" y="814"/>
                      <a:pt x="34" y="814"/>
                    </a:cubicBezTo>
                    <a:cubicBezTo>
                      <a:pt x="176" y="814"/>
                      <a:pt x="317" y="814"/>
                      <a:pt x="459" y="814"/>
                    </a:cubicBezTo>
                    <a:cubicBezTo>
                      <a:pt x="649" y="814"/>
                      <a:pt x="789" y="672"/>
                      <a:pt x="789" y="556"/>
                    </a:cubicBezTo>
                    <a:cubicBezTo>
                      <a:pt x="789" y="472"/>
                      <a:pt x="721" y="400"/>
                      <a:pt x="605" y="387"/>
                    </a:cubicBezTo>
                    <a:cubicBezTo>
                      <a:pt x="727" y="366"/>
                      <a:pt x="853" y="278"/>
                      <a:pt x="853" y="163"/>
                    </a:cubicBezTo>
                    <a:moveTo>
                      <a:pt x="744" y="159"/>
                    </a:moveTo>
                    <a:cubicBezTo>
                      <a:pt x="744" y="265"/>
                      <a:pt x="642" y="377"/>
                      <a:pt x="496" y="377"/>
                    </a:cubicBezTo>
                    <a:cubicBezTo>
                      <a:pt x="438" y="377"/>
                      <a:pt x="381" y="377"/>
                      <a:pt x="323" y="377"/>
                    </a:cubicBezTo>
                    <a:cubicBezTo>
                      <a:pt x="347" y="278"/>
                      <a:pt x="370" y="180"/>
                      <a:pt x="394" y="81"/>
                    </a:cubicBezTo>
                    <a:cubicBezTo>
                      <a:pt x="408" y="41"/>
                      <a:pt x="408" y="37"/>
                      <a:pt x="459" y="37"/>
                    </a:cubicBezTo>
                    <a:cubicBezTo>
                      <a:pt x="511" y="37"/>
                      <a:pt x="563" y="37"/>
                      <a:pt x="615" y="37"/>
                    </a:cubicBezTo>
                    <a:cubicBezTo>
                      <a:pt x="721" y="37"/>
                      <a:pt x="744" y="109"/>
                      <a:pt x="744" y="159"/>
                    </a:cubicBezTo>
                    <a:moveTo>
                      <a:pt x="676" y="543"/>
                    </a:moveTo>
                    <a:cubicBezTo>
                      <a:pt x="676" y="661"/>
                      <a:pt x="571" y="777"/>
                      <a:pt x="432" y="777"/>
                    </a:cubicBezTo>
                    <a:cubicBezTo>
                      <a:pt x="377" y="777"/>
                      <a:pt x="323" y="777"/>
                      <a:pt x="269" y="777"/>
                    </a:cubicBezTo>
                    <a:cubicBezTo>
                      <a:pt x="252" y="777"/>
                      <a:pt x="248" y="777"/>
                      <a:pt x="241" y="777"/>
                    </a:cubicBezTo>
                    <a:cubicBezTo>
                      <a:pt x="231" y="773"/>
                      <a:pt x="224" y="773"/>
                      <a:pt x="224" y="763"/>
                    </a:cubicBezTo>
                    <a:cubicBezTo>
                      <a:pt x="224" y="760"/>
                      <a:pt x="224" y="756"/>
                      <a:pt x="231" y="736"/>
                    </a:cubicBezTo>
                    <a:cubicBezTo>
                      <a:pt x="258" y="625"/>
                      <a:pt x="286" y="514"/>
                      <a:pt x="313" y="404"/>
                    </a:cubicBezTo>
                    <a:cubicBezTo>
                      <a:pt x="389" y="404"/>
                      <a:pt x="465" y="404"/>
                      <a:pt x="540" y="404"/>
                    </a:cubicBezTo>
                    <a:cubicBezTo>
                      <a:pt x="656" y="404"/>
                      <a:pt x="676" y="492"/>
                      <a:pt x="676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73" name="Freeform: Shape 772"/>
              <p:cNvSpPr/>
              <p:nvPr/>
            </p:nvSpPr>
            <p:spPr>
              <a:xfrm>
                <a:off x="3123360" y="2845800"/>
                <a:ext cx="284040" cy="100080"/>
              </a:xfrm>
              <a:custGeom>
                <a:avLst/>
                <a:gdLst/>
                <a:ahLst/>
                <a:cxnLst/>
                <a:rect l="0" t="0" r="r" b="b"/>
                <a:pathLst>
                  <a:path w="789" h="278">
                    <a:moveTo>
                      <a:pt x="789" y="265"/>
                    </a:moveTo>
                    <a:cubicBezTo>
                      <a:pt x="785" y="126"/>
                      <a:pt x="748" y="44"/>
                      <a:pt x="649" y="10"/>
                    </a:cubicBezTo>
                    <a:cubicBezTo>
                      <a:pt x="629" y="7"/>
                      <a:pt x="612" y="3"/>
                      <a:pt x="595" y="3"/>
                    </a:cubicBezTo>
                    <a:cubicBezTo>
                      <a:pt x="517" y="3"/>
                      <a:pt x="438" y="58"/>
                      <a:pt x="374" y="115"/>
                    </a:cubicBezTo>
                    <a:cubicBezTo>
                      <a:pt x="323" y="163"/>
                      <a:pt x="262" y="214"/>
                      <a:pt x="201" y="214"/>
                    </a:cubicBezTo>
                    <a:cubicBezTo>
                      <a:pt x="187" y="214"/>
                      <a:pt x="173" y="210"/>
                      <a:pt x="163" y="207"/>
                    </a:cubicBezTo>
                    <a:cubicBezTo>
                      <a:pt x="78" y="180"/>
                      <a:pt x="34" y="126"/>
                      <a:pt x="31" y="14"/>
                    </a:cubicBezTo>
                    <a:cubicBezTo>
                      <a:pt x="31" y="7"/>
                      <a:pt x="20" y="0"/>
                      <a:pt x="14" y="0"/>
                    </a:cubicBezTo>
                    <a:cubicBezTo>
                      <a:pt x="7" y="0"/>
                      <a:pt x="0" y="7"/>
                      <a:pt x="0" y="14"/>
                    </a:cubicBezTo>
                    <a:cubicBezTo>
                      <a:pt x="3" y="153"/>
                      <a:pt x="41" y="234"/>
                      <a:pt x="143" y="268"/>
                    </a:cubicBezTo>
                    <a:cubicBezTo>
                      <a:pt x="160" y="271"/>
                      <a:pt x="177" y="275"/>
                      <a:pt x="197" y="275"/>
                    </a:cubicBezTo>
                    <a:cubicBezTo>
                      <a:pt x="275" y="275"/>
                      <a:pt x="350" y="220"/>
                      <a:pt x="415" y="163"/>
                    </a:cubicBezTo>
                    <a:cubicBezTo>
                      <a:pt x="469" y="115"/>
                      <a:pt x="527" y="64"/>
                      <a:pt x="591" y="64"/>
                    </a:cubicBezTo>
                    <a:cubicBezTo>
                      <a:pt x="605" y="64"/>
                      <a:pt x="615" y="68"/>
                      <a:pt x="629" y="71"/>
                    </a:cubicBezTo>
                    <a:cubicBezTo>
                      <a:pt x="710" y="98"/>
                      <a:pt x="758" y="153"/>
                      <a:pt x="761" y="265"/>
                    </a:cubicBezTo>
                    <a:cubicBezTo>
                      <a:pt x="761" y="271"/>
                      <a:pt x="768" y="278"/>
                      <a:pt x="775" y="278"/>
                    </a:cubicBezTo>
                    <a:cubicBezTo>
                      <a:pt x="785" y="278"/>
                      <a:pt x="789" y="271"/>
                      <a:pt x="789" y="2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74" name="Freeform: Shape 773"/>
              <p:cNvSpPr/>
              <p:nvPr/>
            </p:nvSpPr>
            <p:spPr>
              <a:xfrm>
                <a:off x="3571200" y="2695680"/>
                <a:ext cx="316800" cy="307800"/>
              </a:xfrm>
              <a:custGeom>
                <a:avLst/>
                <a:gdLst/>
                <a:ahLst/>
                <a:cxnLst/>
                <a:rect l="0" t="0" r="r" b="b"/>
                <a:pathLst>
                  <a:path w="880" h="855">
                    <a:moveTo>
                      <a:pt x="880" y="845"/>
                    </a:moveTo>
                    <a:cubicBezTo>
                      <a:pt x="879" y="840"/>
                      <a:pt x="880" y="841"/>
                      <a:pt x="877" y="831"/>
                    </a:cubicBezTo>
                    <a:cubicBezTo>
                      <a:pt x="742" y="562"/>
                      <a:pt x="607" y="293"/>
                      <a:pt x="472" y="24"/>
                    </a:cubicBezTo>
                    <a:cubicBezTo>
                      <a:pt x="462" y="7"/>
                      <a:pt x="462" y="0"/>
                      <a:pt x="442" y="0"/>
                    </a:cubicBezTo>
                    <a:cubicBezTo>
                      <a:pt x="421" y="0"/>
                      <a:pt x="418" y="7"/>
                      <a:pt x="411" y="24"/>
                    </a:cubicBezTo>
                    <a:cubicBezTo>
                      <a:pt x="276" y="293"/>
                      <a:pt x="142" y="562"/>
                      <a:pt x="7" y="831"/>
                    </a:cubicBezTo>
                    <a:cubicBezTo>
                      <a:pt x="0" y="841"/>
                      <a:pt x="2" y="840"/>
                      <a:pt x="0" y="845"/>
                    </a:cubicBezTo>
                    <a:cubicBezTo>
                      <a:pt x="0" y="855"/>
                      <a:pt x="7" y="855"/>
                      <a:pt x="27" y="855"/>
                    </a:cubicBezTo>
                    <a:cubicBezTo>
                      <a:pt x="304" y="855"/>
                      <a:pt x="580" y="855"/>
                      <a:pt x="857" y="855"/>
                    </a:cubicBezTo>
                    <a:cubicBezTo>
                      <a:pt x="874" y="855"/>
                      <a:pt x="880" y="855"/>
                      <a:pt x="880" y="845"/>
                    </a:cubicBezTo>
                    <a:moveTo>
                      <a:pt x="724" y="763"/>
                    </a:moveTo>
                    <a:cubicBezTo>
                      <a:pt x="510" y="763"/>
                      <a:pt x="296" y="763"/>
                      <a:pt x="82" y="763"/>
                    </a:cubicBezTo>
                    <a:cubicBezTo>
                      <a:pt x="189" y="550"/>
                      <a:pt x="297" y="336"/>
                      <a:pt x="404" y="122"/>
                    </a:cubicBezTo>
                    <a:cubicBezTo>
                      <a:pt x="511" y="336"/>
                      <a:pt x="617" y="550"/>
                      <a:pt x="724" y="7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75" name="Freeform: Shape 774"/>
              <p:cNvSpPr/>
              <p:nvPr/>
            </p:nvSpPr>
            <p:spPr>
              <a:xfrm>
                <a:off x="3931200" y="2700720"/>
                <a:ext cx="304560" cy="311400"/>
              </a:xfrm>
              <a:custGeom>
                <a:avLst/>
                <a:gdLst/>
                <a:ahLst/>
                <a:cxnLst/>
                <a:rect l="0" t="0" r="r" b="b"/>
                <a:pathLst>
                  <a:path w="846" h="865">
                    <a:moveTo>
                      <a:pt x="846" y="14"/>
                    </a:moveTo>
                    <a:cubicBezTo>
                      <a:pt x="846" y="10"/>
                      <a:pt x="846" y="0"/>
                      <a:pt x="836" y="0"/>
                    </a:cubicBezTo>
                    <a:cubicBezTo>
                      <a:pt x="829" y="0"/>
                      <a:pt x="829" y="3"/>
                      <a:pt x="816" y="17"/>
                    </a:cubicBezTo>
                    <a:cubicBezTo>
                      <a:pt x="789" y="47"/>
                      <a:pt x="761" y="78"/>
                      <a:pt x="734" y="109"/>
                    </a:cubicBezTo>
                    <a:cubicBezTo>
                      <a:pt x="721" y="92"/>
                      <a:pt x="666" y="0"/>
                      <a:pt x="534" y="0"/>
                    </a:cubicBezTo>
                    <a:cubicBezTo>
                      <a:pt x="269" y="0"/>
                      <a:pt x="0" y="265"/>
                      <a:pt x="0" y="539"/>
                    </a:cubicBezTo>
                    <a:cubicBezTo>
                      <a:pt x="0" y="736"/>
                      <a:pt x="139" y="865"/>
                      <a:pt x="323" y="865"/>
                    </a:cubicBezTo>
                    <a:cubicBezTo>
                      <a:pt x="428" y="865"/>
                      <a:pt x="517" y="818"/>
                      <a:pt x="581" y="763"/>
                    </a:cubicBezTo>
                    <a:cubicBezTo>
                      <a:pt x="693" y="668"/>
                      <a:pt x="714" y="560"/>
                      <a:pt x="714" y="556"/>
                    </a:cubicBezTo>
                    <a:cubicBezTo>
                      <a:pt x="714" y="543"/>
                      <a:pt x="702" y="547"/>
                      <a:pt x="697" y="543"/>
                    </a:cubicBezTo>
                    <a:cubicBezTo>
                      <a:pt x="690" y="543"/>
                      <a:pt x="687" y="546"/>
                      <a:pt x="683" y="556"/>
                    </a:cubicBezTo>
                    <a:cubicBezTo>
                      <a:pt x="673" y="590"/>
                      <a:pt x="646" y="675"/>
                      <a:pt x="561" y="743"/>
                    </a:cubicBezTo>
                    <a:cubicBezTo>
                      <a:pt x="479" y="811"/>
                      <a:pt x="404" y="831"/>
                      <a:pt x="343" y="831"/>
                    </a:cubicBezTo>
                    <a:cubicBezTo>
                      <a:pt x="235" y="831"/>
                      <a:pt x="109" y="767"/>
                      <a:pt x="109" y="583"/>
                    </a:cubicBezTo>
                    <a:cubicBezTo>
                      <a:pt x="109" y="516"/>
                      <a:pt x="133" y="322"/>
                      <a:pt x="252" y="183"/>
                    </a:cubicBezTo>
                    <a:cubicBezTo>
                      <a:pt x="326" y="98"/>
                      <a:pt x="438" y="37"/>
                      <a:pt x="544" y="37"/>
                    </a:cubicBezTo>
                    <a:cubicBezTo>
                      <a:pt x="666" y="37"/>
                      <a:pt x="738" y="129"/>
                      <a:pt x="738" y="268"/>
                    </a:cubicBezTo>
                    <a:cubicBezTo>
                      <a:pt x="738" y="315"/>
                      <a:pt x="734" y="317"/>
                      <a:pt x="734" y="329"/>
                    </a:cubicBezTo>
                    <a:cubicBezTo>
                      <a:pt x="734" y="341"/>
                      <a:pt x="748" y="339"/>
                      <a:pt x="751" y="339"/>
                    </a:cubicBezTo>
                    <a:cubicBezTo>
                      <a:pt x="765" y="339"/>
                      <a:pt x="765" y="339"/>
                      <a:pt x="772" y="315"/>
                    </a:cubicBezTo>
                    <a:cubicBezTo>
                      <a:pt x="796" y="215"/>
                      <a:pt x="821" y="114"/>
                      <a:pt x="846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76" name="Freeform: Shape 775"/>
              <p:cNvSpPr/>
              <p:nvPr/>
            </p:nvSpPr>
            <p:spPr>
              <a:xfrm>
                <a:off x="4268880" y="2700720"/>
                <a:ext cx="297360" cy="311400"/>
              </a:xfrm>
              <a:custGeom>
                <a:avLst/>
                <a:gdLst/>
                <a:ahLst/>
                <a:cxnLst/>
                <a:rect l="0" t="0" r="r" b="b"/>
                <a:pathLst>
                  <a:path w="826" h="865">
                    <a:moveTo>
                      <a:pt x="826" y="322"/>
                    </a:moveTo>
                    <a:cubicBezTo>
                      <a:pt x="826" y="129"/>
                      <a:pt x="700" y="0"/>
                      <a:pt x="523" y="0"/>
                    </a:cubicBezTo>
                    <a:cubicBezTo>
                      <a:pt x="265" y="0"/>
                      <a:pt x="0" y="271"/>
                      <a:pt x="0" y="550"/>
                    </a:cubicBezTo>
                    <a:cubicBezTo>
                      <a:pt x="0" y="746"/>
                      <a:pt x="136" y="865"/>
                      <a:pt x="306" y="865"/>
                    </a:cubicBezTo>
                    <a:cubicBezTo>
                      <a:pt x="561" y="865"/>
                      <a:pt x="826" y="607"/>
                      <a:pt x="826" y="322"/>
                    </a:cubicBezTo>
                    <a:moveTo>
                      <a:pt x="721" y="275"/>
                    </a:moveTo>
                    <a:cubicBezTo>
                      <a:pt x="721" y="360"/>
                      <a:pt x="687" y="546"/>
                      <a:pt x="571" y="692"/>
                    </a:cubicBezTo>
                    <a:cubicBezTo>
                      <a:pt x="513" y="767"/>
                      <a:pt x="415" y="834"/>
                      <a:pt x="313" y="834"/>
                    </a:cubicBezTo>
                    <a:cubicBezTo>
                      <a:pt x="197" y="834"/>
                      <a:pt x="112" y="739"/>
                      <a:pt x="112" y="583"/>
                    </a:cubicBezTo>
                    <a:cubicBezTo>
                      <a:pt x="112" y="529"/>
                      <a:pt x="129" y="356"/>
                      <a:pt x="221" y="217"/>
                    </a:cubicBezTo>
                    <a:cubicBezTo>
                      <a:pt x="303" y="92"/>
                      <a:pt x="421" y="31"/>
                      <a:pt x="517" y="31"/>
                    </a:cubicBezTo>
                    <a:cubicBezTo>
                      <a:pt x="612" y="31"/>
                      <a:pt x="721" y="98"/>
                      <a:pt x="721" y="2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77" name="Freeform: Shape 776"/>
              <p:cNvSpPr/>
              <p:nvPr/>
            </p:nvSpPr>
            <p:spPr>
              <a:xfrm>
                <a:off x="4595400" y="2710440"/>
                <a:ext cx="329040" cy="293040"/>
              </a:xfrm>
              <a:custGeom>
                <a:avLst/>
                <a:gdLst/>
                <a:ahLst/>
                <a:cxnLst/>
                <a:rect l="0" t="0" r="r" b="b"/>
                <a:pathLst>
                  <a:path w="914" h="814">
                    <a:moveTo>
                      <a:pt x="914" y="302"/>
                    </a:moveTo>
                    <a:cubicBezTo>
                      <a:pt x="914" y="132"/>
                      <a:pt x="812" y="0"/>
                      <a:pt x="632" y="0"/>
                    </a:cubicBezTo>
                    <a:cubicBezTo>
                      <a:pt x="499" y="0"/>
                      <a:pt x="365" y="0"/>
                      <a:pt x="231" y="0"/>
                    </a:cubicBezTo>
                    <a:cubicBezTo>
                      <a:pt x="207" y="0"/>
                      <a:pt x="194" y="0"/>
                      <a:pt x="194" y="24"/>
                    </a:cubicBezTo>
                    <a:cubicBezTo>
                      <a:pt x="194" y="37"/>
                      <a:pt x="207" y="37"/>
                      <a:pt x="231" y="37"/>
                    </a:cubicBezTo>
                    <a:cubicBezTo>
                      <a:pt x="245" y="37"/>
                      <a:pt x="265" y="37"/>
                      <a:pt x="282" y="41"/>
                    </a:cubicBezTo>
                    <a:cubicBezTo>
                      <a:pt x="299" y="41"/>
                      <a:pt x="306" y="44"/>
                      <a:pt x="306" y="58"/>
                    </a:cubicBezTo>
                    <a:cubicBezTo>
                      <a:pt x="306" y="64"/>
                      <a:pt x="306" y="68"/>
                      <a:pt x="303" y="81"/>
                    </a:cubicBezTo>
                    <a:cubicBezTo>
                      <a:pt x="249" y="294"/>
                      <a:pt x="196" y="507"/>
                      <a:pt x="143" y="719"/>
                    </a:cubicBezTo>
                    <a:cubicBezTo>
                      <a:pt x="129" y="767"/>
                      <a:pt x="129" y="777"/>
                      <a:pt x="34" y="777"/>
                    </a:cubicBezTo>
                    <a:cubicBezTo>
                      <a:pt x="14" y="777"/>
                      <a:pt x="0" y="777"/>
                      <a:pt x="0" y="801"/>
                    </a:cubicBezTo>
                    <a:cubicBezTo>
                      <a:pt x="0" y="814"/>
                      <a:pt x="10" y="814"/>
                      <a:pt x="34" y="814"/>
                    </a:cubicBezTo>
                    <a:cubicBezTo>
                      <a:pt x="165" y="814"/>
                      <a:pt x="297" y="814"/>
                      <a:pt x="428" y="814"/>
                    </a:cubicBezTo>
                    <a:cubicBezTo>
                      <a:pt x="676" y="814"/>
                      <a:pt x="914" y="563"/>
                      <a:pt x="914" y="302"/>
                    </a:cubicBezTo>
                    <a:moveTo>
                      <a:pt x="809" y="258"/>
                    </a:moveTo>
                    <a:cubicBezTo>
                      <a:pt x="809" y="315"/>
                      <a:pt x="785" y="512"/>
                      <a:pt x="683" y="641"/>
                    </a:cubicBezTo>
                    <a:cubicBezTo>
                      <a:pt x="649" y="685"/>
                      <a:pt x="554" y="777"/>
                      <a:pt x="408" y="777"/>
                    </a:cubicBezTo>
                    <a:cubicBezTo>
                      <a:pt x="363" y="777"/>
                      <a:pt x="317" y="777"/>
                      <a:pt x="272" y="777"/>
                    </a:cubicBezTo>
                    <a:cubicBezTo>
                      <a:pt x="255" y="777"/>
                      <a:pt x="255" y="777"/>
                      <a:pt x="248" y="777"/>
                    </a:cubicBezTo>
                    <a:cubicBezTo>
                      <a:pt x="235" y="773"/>
                      <a:pt x="231" y="773"/>
                      <a:pt x="231" y="763"/>
                    </a:cubicBezTo>
                    <a:cubicBezTo>
                      <a:pt x="231" y="760"/>
                      <a:pt x="231" y="756"/>
                      <a:pt x="238" y="736"/>
                    </a:cubicBezTo>
                    <a:cubicBezTo>
                      <a:pt x="292" y="518"/>
                      <a:pt x="347" y="300"/>
                      <a:pt x="401" y="81"/>
                    </a:cubicBezTo>
                    <a:cubicBezTo>
                      <a:pt x="411" y="41"/>
                      <a:pt x="415" y="37"/>
                      <a:pt x="466" y="37"/>
                    </a:cubicBezTo>
                    <a:cubicBezTo>
                      <a:pt x="508" y="37"/>
                      <a:pt x="549" y="37"/>
                      <a:pt x="591" y="37"/>
                    </a:cubicBezTo>
                    <a:cubicBezTo>
                      <a:pt x="710" y="37"/>
                      <a:pt x="809" y="102"/>
                      <a:pt x="809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78" name="Freeform: Shape 777"/>
              <p:cNvSpPr/>
              <p:nvPr/>
            </p:nvSpPr>
            <p:spPr>
              <a:xfrm>
                <a:off x="4979880" y="2682360"/>
                <a:ext cx="99000" cy="427320"/>
              </a:xfrm>
              <a:custGeom>
                <a:avLst/>
                <a:gdLst/>
                <a:ahLst/>
                <a:cxnLst/>
                <a:rect l="0" t="0" r="r" b="b"/>
                <a:pathLst>
                  <a:path w="275" h="1187">
                    <a:moveTo>
                      <a:pt x="275" y="1174"/>
                    </a:moveTo>
                    <a:cubicBezTo>
                      <a:pt x="275" y="1170"/>
                      <a:pt x="272" y="1167"/>
                      <a:pt x="272" y="1163"/>
                    </a:cubicBezTo>
                    <a:cubicBezTo>
                      <a:pt x="146" y="1072"/>
                      <a:pt x="65" y="834"/>
                      <a:pt x="65" y="645"/>
                    </a:cubicBezTo>
                    <a:cubicBezTo>
                      <a:pt x="65" y="611"/>
                      <a:pt x="65" y="577"/>
                      <a:pt x="65" y="543"/>
                    </a:cubicBezTo>
                    <a:cubicBezTo>
                      <a:pt x="65" y="353"/>
                      <a:pt x="146" y="115"/>
                      <a:pt x="272" y="24"/>
                    </a:cubicBezTo>
                    <a:cubicBezTo>
                      <a:pt x="272" y="20"/>
                      <a:pt x="275" y="17"/>
                      <a:pt x="275" y="14"/>
                    </a:cubicBezTo>
                    <a:cubicBezTo>
                      <a:pt x="275" y="7"/>
                      <a:pt x="269" y="0"/>
                      <a:pt x="265" y="0"/>
                    </a:cubicBezTo>
                    <a:cubicBezTo>
                      <a:pt x="262" y="0"/>
                      <a:pt x="258" y="3"/>
                      <a:pt x="255" y="3"/>
                    </a:cubicBezTo>
                    <a:cubicBezTo>
                      <a:pt x="126" y="102"/>
                      <a:pt x="0" y="339"/>
                      <a:pt x="0" y="543"/>
                    </a:cubicBezTo>
                    <a:cubicBezTo>
                      <a:pt x="0" y="577"/>
                      <a:pt x="0" y="611"/>
                      <a:pt x="0" y="645"/>
                    </a:cubicBezTo>
                    <a:cubicBezTo>
                      <a:pt x="0" y="848"/>
                      <a:pt x="126" y="1085"/>
                      <a:pt x="255" y="1184"/>
                    </a:cubicBezTo>
                    <a:cubicBezTo>
                      <a:pt x="258" y="1184"/>
                      <a:pt x="262" y="1187"/>
                      <a:pt x="265" y="1187"/>
                    </a:cubicBezTo>
                    <a:cubicBezTo>
                      <a:pt x="269" y="1187"/>
                      <a:pt x="275" y="1180"/>
                      <a:pt x="275" y="11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79" name="Freeform: Shape 778"/>
              <p:cNvSpPr/>
              <p:nvPr/>
            </p:nvSpPr>
            <p:spPr>
              <a:xfrm>
                <a:off x="5109480" y="2814120"/>
                <a:ext cx="198360" cy="277200"/>
              </a:xfrm>
              <a:custGeom>
                <a:avLst/>
                <a:gdLst/>
                <a:ahLst/>
                <a:cxnLst/>
                <a:rect l="0" t="0" r="r" b="b"/>
                <a:pathLst>
                  <a:path w="551" h="770">
                    <a:moveTo>
                      <a:pt x="551" y="54"/>
                    </a:moveTo>
                    <a:cubicBezTo>
                      <a:pt x="551" y="34"/>
                      <a:pt x="534" y="24"/>
                      <a:pt x="513" y="24"/>
                    </a:cubicBezTo>
                    <a:cubicBezTo>
                      <a:pt x="503" y="24"/>
                      <a:pt x="469" y="31"/>
                      <a:pt x="466" y="75"/>
                    </a:cubicBezTo>
                    <a:cubicBezTo>
                      <a:pt x="445" y="31"/>
                      <a:pt x="401" y="0"/>
                      <a:pt x="353" y="0"/>
                    </a:cubicBezTo>
                    <a:cubicBezTo>
                      <a:pt x="218" y="0"/>
                      <a:pt x="71" y="166"/>
                      <a:pt x="71" y="336"/>
                    </a:cubicBezTo>
                    <a:cubicBezTo>
                      <a:pt x="71" y="455"/>
                      <a:pt x="143" y="526"/>
                      <a:pt x="228" y="526"/>
                    </a:cubicBezTo>
                    <a:cubicBezTo>
                      <a:pt x="299" y="526"/>
                      <a:pt x="357" y="468"/>
                      <a:pt x="367" y="455"/>
                    </a:cubicBezTo>
                    <a:cubicBezTo>
                      <a:pt x="368" y="456"/>
                      <a:pt x="369" y="457"/>
                      <a:pt x="370" y="458"/>
                    </a:cubicBezTo>
                    <a:cubicBezTo>
                      <a:pt x="357" y="510"/>
                      <a:pt x="343" y="562"/>
                      <a:pt x="330" y="614"/>
                    </a:cubicBezTo>
                    <a:cubicBezTo>
                      <a:pt x="326" y="624"/>
                      <a:pt x="286" y="743"/>
                      <a:pt x="156" y="743"/>
                    </a:cubicBezTo>
                    <a:cubicBezTo>
                      <a:pt x="136" y="743"/>
                      <a:pt x="95" y="743"/>
                      <a:pt x="61" y="729"/>
                    </a:cubicBezTo>
                    <a:cubicBezTo>
                      <a:pt x="99" y="719"/>
                      <a:pt x="112" y="689"/>
                      <a:pt x="112" y="668"/>
                    </a:cubicBezTo>
                    <a:cubicBezTo>
                      <a:pt x="112" y="651"/>
                      <a:pt x="99" y="628"/>
                      <a:pt x="65" y="628"/>
                    </a:cubicBezTo>
                    <a:cubicBezTo>
                      <a:pt x="41" y="628"/>
                      <a:pt x="0" y="648"/>
                      <a:pt x="0" y="695"/>
                    </a:cubicBezTo>
                    <a:cubicBezTo>
                      <a:pt x="0" y="746"/>
                      <a:pt x="44" y="770"/>
                      <a:pt x="160" y="770"/>
                    </a:cubicBezTo>
                    <a:cubicBezTo>
                      <a:pt x="309" y="770"/>
                      <a:pt x="394" y="675"/>
                      <a:pt x="415" y="604"/>
                    </a:cubicBezTo>
                    <a:cubicBezTo>
                      <a:pt x="459" y="427"/>
                      <a:pt x="503" y="251"/>
                      <a:pt x="547" y="75"/>
                    </a:cubicBezTo>
                    <a:cubicBezTo>
                      <a:pt x="547" y="68"/>
                      <a:pt x="551" y="64"/>
                      <a:pt x="551" y="54"/>
                    </a:cubicBezTo>
                    <a:moveTo>
                      <a:pt x="452" y="129"/>
                    </a:moveTo>
                    <a:cubicBezTo>
                      <a:pt x="452" y="132"/>
                      <a:pt x="449" y="139"/>
                      <a:pt x="449" y="146"/>
                    </a:cubicBezTo>
                    <a:cubicBezTo>
                      <a:pt x="429" y="222"/>
                      <a:pt x="410" y="297"/>
                      <a:pt x="391" y="373"/>
                    </a:cubicBezTo>
                    <a:cubicBezTo>
                      <a:pt x="384" y="404"/>
                      <a:pt x="357" y="434"/>
                      <a:pt x="330" y="455"/>
                    </a:cubicBezTo>
                    <a:cubicBezTo>
                      <a:pt x="306" y="478"/>
                      <a:pt x="269" y="499"/>
                      <a:pt x="235" y="499"/>
                    </a:cubicBezTo>
                    <a:cubicBezTo>
                      <a:pt x="173" y="499"/>
                      <a:pt x="156" y="438"/>
                      <a:pt x="156" y="390"/>
                    </a:cubicBezTo>
                    <a:cubicBezTo>
                      <a:pt x="156" y="332"/>
                      <a:pt x="190" y="190"/>
                      <a:pt x="221" y="132"/>
                    </a:cubicBezTo>
                    <a:cubicBezTo>
                      <a:pt x="255" y="71"/>
                      <a:pt x="306" y="24"/>
                      <a:pt x="357" y="24"/>
                    </a:cubicBezTo>
                    <a:cubicBezTo>
                      <a:pt x="435" y="24"/>
                      <a:pt x="452" y="122"/>
                      <a:pt x="452" y="1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80" name="Freeform: Shape 779"/>
              <p:cNvSpPr/>
              <p:nvPr/>
            </p:nvSpPr>
            <p:spPr>
              <a:xfrm>
                <a:off x="5356440" y="2958480"/>
                <a:ext cx="45360" cy="45360"/>
              </a:xfrm>
              <a:custGeom>
                <a:avLst/>
                <a:gdLst/>
                <a:ahLst/>
                <a:cxnLst/>
                <a:rect l="0" t="0" r="r" b="b"/>
                <a:pathLst>
                  <a:path w="126" h="126">
                    <a:moveTo>
                      <a:pt x="126" y="61"/>
                    </a:moveTo>
                    <a:cubicBezTo>
                      <a:pt x="126" y="27"/>
                      <a:pt x="97" y="0"/>
                      <a:pt x="61" y="0"/>
                    </a:cubicBezTo>
                    <a:cubicBezTo>
                      <a:pt x="25" y="0"/>
                      <a:pt x="0" y="27"/>
                      <a:pt x="0" y="61"/>
                    </a:cubicBezTo>
                    <a:cubicBezTo>
                      <a:pt x="0" y="95"/>
                      <a:pt x="25" y="126"/>
                      <a:pt x="61" y="126"/>
                    </a:cubicBezTo>
                    <a:cubicBezTo>
                      <a:pt x="97" y="126"/>
                      <a:pt x="126" y="95"/>
                      <a:pt x="126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9360" rIns="36000" bIns="936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81" name="Freeform: Shape 780"/>
              <p:cNvSpPr/>
              <p:nvPr/>
            </p:nvSpPr>
            <p:spPr>
              <a:xfrm>
                <a:off x="5444640" y="2814120"/>
                <a:ext cx="198360" cy="277200"/>
              </a:xfrm>
              <a:custGeom>
                <a:avLst/>
                <a:gdLst/>
                <a:ahLst/>
                <a:cxnLst/>
                <a:rect l="0" t="0" r="r" b="b"/>
                <a:pathLst>
                  <a:path w="551" h="770">
                    <a:moveTo>
                      <a:pt x="551" y="54"/>
                    </a:moveTo>
                    <a:cubicBezTo>
                      <a:pt x="551" y="34"/>
                      <a:pt x="537" y="24"/>
                      <a:pt x="517" y="24"/>
                    </a:cubicBezTo>
                    <a:cubicBezTo>
                      <a:pt x="503" y="24"/>
                      <a:pt x="472" y="31"/>
                      <a:pt x="466" y="75"/>
                    </a:cubicBezTo>
                    <a:cubicBezTo>
                      <a:pt x="445" y="31"/>
                      <a:pt x="404" y="0"/>
                      <a:pt x="353" y="0"/>
                    </a:cubicBezTo>
                    <a:cubicBezTo>
                      <a:pt x="218" y="0"/>
                      <a:pt x="71" y="166"/>
                      <a:pt x="71" y="336"/>
                    </a:cubicBezTo>
                    <a:cubicBezTo>
                      <a:pt x="71" y="455"/>
                      <a:pt x="143" y="526"/>
                      <a:pt x="231" y="526"/>
                    </a:cubicBezTo>
                    <a:cubicBezTo>
                      <a:pt x="299" y="526"/>
                      <a:pt x="357" y="468"/>
                      <a:pt x="367" y="455"/>
                    </a:cubicBezTo>
                    <a:cubicBezTo>
                      <a:pt x="368" y="456"/>
                      <a:pt x="369" y="457"/>
                      <a:pt x="370" y="458"/>
                    </a:cubicBezTo>
                    <a:cubicBezTo>
                      <a:pt x="357" y="510"/>
                      <a:pt x="343" y="562"/>
                      <a:pt x="330" y="614"/>
                    </a:cubicBezTo>
                    <a:cubicBezTo>
                      <a:pt x="326" y="624"/>
                      <a:pt x="286" y="743"/>
                      <a:pt x="156" y="743"/>
                    </a:cubicBezTo>
                    <a:cubicBezTo>
                      <a:pt x="136" y="743"/>
                      <a:pt x="95" y="743"/>
                      <a:pt x="61" y="729"/>
                    </a:cubicBezTo>
                    <a:cubicBezTo>
                      <a:pt x="99" y="719"/>
                      <a:pt x="112" y="689"/>
                      <a:pt x="112" y="668"/>
                    </a:cubicBezTo>
                    <a:cubicBezTo>
                      <a:pt x="112" y="651"/>
                      <a:pt x="99" y="628"/>
                      <a:pt x="65" y="628"/>
                    </a:cubicBezTo>
                    <a:cubicBezTo>
                      <a:pt x="41" y="628"/>
                      <a:pt x="0" y="648"/>
                      <a:pt x="0" y="695"/>
                    </a:cubicBezTo>
                    <a:cubicBezTo>
                      <a:pt x="0" y="746"/>
                      <a:pt x="44" y="770"/>
                      <a:pt x="160" y="770"/>
                    </a:cubicBezTo>
                    <a:cubicBezTo>
                      <a:pt x="309" y="770"/>
                      <a:pt x="394" y="675"/>
                      <a:pt x="415" y="604"/>
                    </a:cubicBezTo>
                    <a:cubicBezTo>
                      <a:pt x="459" y="427"/>
                      <a:pt x="503" y="251"/>
                      <a:pt x="547" y="75"/>
                    </a:cubicBezTo>
                    <a:cubicBezTo>
                      <a:pt x="547" y="68"/>
                      <a:pt x="551" y="64"/>
                      <a:pt x="551" y="54"/>
                    </a:cubicBezTo>
                    <a:moveTo>
                      <a:pt x="452" y="129"/>
                    </a:moveTo>
                    <a:cubicBezTo>
                      <a:pt x="452" y="132"/>
                      <a:pt x="449" y="139"/>
                      <a:pt x="449" y="146"/>
                    </a:cubicBezTo>
                    <a:cubicBezTo>
                      <a:pt x="429" y="222"/>
                      <a:pt x="410" y="297"/>
                      <a:pt x="391" y="373"/>
                    </a:cubicBezTo>
                    <a:cubicBezTo>
                      <a:pt x="384" y="404"/>
                      <a:pt x="357" y="434"/>
                      <a:pt x="330" y="455"/>
                    </a:cubicBezTo>
                    <a:cubicBezTo>
                      <a:pt x="306" y="478"/>
                      <a:pt x="269" y="499"/>
                      <a:pt x="235" y="499"/>
                    </a:cubicBezTo>
                    <a:cubicBezTo>
                      <a:pt x="173" y="499"/>
                      <a:pt x="156" y="438"/>
                      <a:pt x="156" y="390"/>
                    </a:cubicBezTo>
                    <a:cubicBezTo>
                      <a:pt x="156" y="332"/>
                      <a:pt x="190" y="190"/>
                      <a:pt x="221" y="132"/>
                    </a:cubicBezTo>
                    <a:cubicBezTo>
                      <a:pt x="255" y="71"/>
                      <a:pt x="306" y="24"/>
                      <a:pt x="357" y="24"/>
                    </a:cubicBezTo>
                    <a:cubicBezTo>
                      <a:pt x="435" y="24"/>
                      <a:pt x="452" y="122"/>
                      <a:pt x="452" y="1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82" name="Freeform: Shape 781"/>
              <p:cNvSpPr/>
              <p:nvPr/>
            </p:nvSpPr>
            <p:spPr>
              <a:xfrm>
                <a:off x="5679720" y="2682360"/>
                <a:ext cx="99000" cy="427320"/>
              </a:xfrm>
              <a:custGeom>
                <a:avLst/>
                <a:gdLst/>
                <a:ahLst/>
                <a:cxnLst/>
                <a:rect l="0" t="0" r="r" b="b"/>
                <a:pathLst>
                  <a:path w="275" h="1187">
                    <a:moveTo>
                      <a:pt x="275" y="645"/>
                    </a:moveTo>
                    <a:cubicBezTo>
                      <a:pt x="275" y="611"/>
                      <a:pt x="275" y="577"/>
                      <a:pt x="275" y="543"/>
                    </a:cubicBezTo>
                    <a:cubicBezTo>
                      <a:pt x="275" y="339"/>
                      <a:pt x="150" y="102"/>
                      <a:pt x="17" y="3"/>
                    </a:cubicBezTo>
                    <a:cubicBezTo>
                      <a:pt x="15" y="2"/>
                      <a:pt x="14" y="0"/>
                      <a:pt x="10" y="0"/>
                    </a:cubicBezTo>
                    <a:cubicBezTo>
                      <a:pt x="3" y="0"/>
                      <a:pt x="0" y="7"/>
                      <a:pt x="0" y="14"/>
                    </a:cubicBezTo>
                    <a:cubicBezTo>
                      <a:pt x="0" y="17"/>
                      <a:pt x="0" y="20"/>
                      <a:pt x="3" y="24"/>
                    </a:cubicBezTo>
                    <a:cubicBezTo>
                      <a:pt x="129" y="115"/>
                      <a:pt x="211" y="353"/>
                      <a:pt x="211" y="543"/>
                    </a:cubicBezTo>
                    <a:cubicBezTo>
                      <a:pt x="211" y="577"/>
                      <a:pt x="211" y="611"/>
                      <a:pt x="211" y="645"/>
                    </a:cubicBezTo>
                    <a:cubicBezTo>
                      <a:pt x="211" y="834"/>
                      <a:pt x="129" y="1072"/>
                      <a:pt x="3" y="1163"/>
                    </a:cubicBezTo>
                    <a:cubicBezTo>
                      <a:pt x="0" y="1167"/>
                      <a:pt x="0" y="1170"/>
                      <a:pt x="0" y="1174"/>
                    </a:cubicBezTo>
                    <a:cubicBezTo>
                      <a:pt x="0" y="1180"/>
                      <a:pt x="3" y="1187"/>
                      <a:pt x="10" y="1187"/>
                    </a:cubicBezTo>
                    <a:cubicBezTo>
                      <a:pt x="14" y="1187"/>
                      <a:pt x="15" y="1185"/>
                      <a:pt x="17" y="1184"/>
                    </a:cubicBezTo>
                    <a:cubicBezTo>
                      <a:pt x="150" y="1085"/>
                      <a:pt x="275" y="848"/>
                      <a:pt x="275" y="6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</p:grpSp>
      </p:grpSp>
      <p:grpSp>
        <p:nvGrpSpPr>
          <p:cNvPr id="783" name="Group 782"/>
          <p:cNvGrpSpPr/>
          <p:nvPr/>
        </p:nvGrpSpPr>
        <p:grpSpPr>
          <a:xfrm>
            <a:off x="73080" y="3211560"/>
            <a:ext cx="6498000" cy="902160"/>
            <a:chOff x="73080" y="3211560"/>
            <a:chExt cx="6498000" cy="902160"/>
          </a:xfrm>
        </p:grpSpPr>
        <p:sp>
          <p:nvSpPr>
            <p:cNvPr id="784" name="TextBox 783"/>
            <p:cNvSpPr txBox="1"/>
            <p:nvPr/>
          </p:nvSpPr>
          <p:spPr>
            <a:xfrm>
              <a:off x="73080" y="3288240"/>
              <a:ext cx="1528200" cy="701640"/>
            </a:xfrm>
            <a:prstGeom prst="rect">
              <a:avLst/>
            </a:prstGeom>
            <a:noFill/>
            <a:ln w="18000">
              <a:noFill/>
            </a:ln>
          </p:spPr>
          <p:txBody>
            <a:bodyPr lIns="36000" tIns="36000" rIns="36000" bIns="36000" anchor="ctr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sv-SE" sz="3600" b="0" strike="noStrike" spc="-1">
                  <a:solidFill>
                    <a:srgbClr val="000000"/>
                  </a:solidFill>
                  <a:latin typeface="Times New Roman"/>
                </a:rPr>
                <a:t>Suy ra:</a:t>
              </a:r>
              <a:endParaRPr lang="de-AT" sz="3600" b="0" strike="noStrike" spc="-1">
                <a:solidFill>
                  <a:srgbClr val="000000"/>
                </a:solidFill>
                <a:latin typeface="Source Sans Pro"/>
              </a:endParaRPr>
            </a:p>
          </p:txBody>
        </p:sp>
        <p:grpSp>
          <p:nvGrpSpPr>
            <p:cNvPr id="785" name="Group 784"/>
            <p:cNvGrpSpPr/>
            <p:nvPr/>
          </p:nvGrpSpPr>
          <p:grpSpPr>
            <a:xfrm>
              <a:off x="1677600" y="3211560"/>
              <a:ext cx="4893480" cy="902160"/>
              <a:chOff x="1677600" y="3211560"/>
              <a:chExt cx="4893480" cy="902160"/>
            </a:xfrm>
          </p:grpSpPr>
          <p:sp>
            <p:nvSpPr>
              <p:cNvPr id="786" name="Freeform: Shape 785"/>
              <p:cNvSpPr/>
              <p:nvPr/>
            </p:nvSpPr>
            <p:spPr>
              <a:xfrm>
                <a:off x="1709280" y="3216600"/>
                <a:ext cx="297360" cy="311760"/>
              </a:xfrm>
              <a:custGeom>
                <a:avLst/>
                <a:gdLst/>
                <a:ahLst/>
                <a:cxnLst/>
                <a:rect l="0" t="0" r="r" b="b"/>
                <a:pathLst>
                  <a:path w="826" h="866">
                    <a:moveTo>
                      <a:pt x="826" y="323"/>
                    </a:moveTo>
                    <a:cubicBezTo>
                      <a:pt x="826" y="129"/>
                      <a:pt x="697" y="0"/>
                      <a:pt x="520" y="0"/>
                    </a:cubicBezTo>
                    <a:cubicBezTo>
                      <a:pt x="262" y="0"/>
                      <a:pt x="0" y="272"/>
                      <a:pt x="0" y="550"/>
                    </a:cubicBezTo>
                    <a:cubicBezTo>
                      <a:pt x="0" y="747"/>
                      <a:pt x="133" y="866"/>
                      <a:pt x="306" y="866"/>
                    </a:cubicBezTo>
                    <a:cubicBezTo>
                      <a:pt x="557" y="866"/>
                      <a:pt x="826" y="604"/>
                      <a:pt x="826" y="323"/>
                    </a:cubicBezTo>
                    <a:moveTo>
                      <a:pt x="717" y="275"/>
                    </a:moveTo>
                    <a:cubicBezTo>
                      <a:pt x="717" y="360"/>
                      <a:pt x="687" y="547"/>
                      <a:pt x="568" y="693"/>
                    </a:cubicBezTo>
                    <a:cubicBezTo>
                      <a:pt x="510" y="764"/>
                      <a:pt x="411" y="835"/>
                      <a:pt x="313" y="835"/>
                    </a:cubicBezTo>
                    <a:cubicBezTo>
                      <a:pt x="194" y="835"/>
                      <a:pt x="112" y="740"/>
                      <a:pt x="112" y="581"/>
                    </a:cubicBezTo>
                    <a:cubicBezTo>
                      <a:pt x="112" y="530"/>
                      <a:pt x="126" y="357"/>
                      <a:pt x="221" y="217"/>
                    </a:cubicBezTo>
                    <a:cubicBezTo>
                      <a:pt x="303" y="92"/>
                      <a:pt x="418" y="31"/>
                      <a:pt x="513" y="31"/>
                    </a:cubicBezTo>
                    <a:cubicBezTo>
                      <a:pt x="612" y="31"/>
                      <a:pt x="717" y="98"/>
                      <a:pt x="717" y="2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87" name="Freeform: Shape 786"/>
              <p:cNvSpPr/>
              <p:nvPr/>
            </p:nvSpPr>
            <p:spPr>
              <a:xfrm>
                <a:off x="2036160" y="3226320"/>
                <a:ext cx="307080" cy="293400"/>
              </a:xfrm>
              <a:custGeom>
                <a:avLst/>
                <a:gdLst/>
                <a:ahLst/>
                <a:cxnLst/>
                <a:rect l="0" t="0" r="r" b="b"/>
                <a:pathLst>
                  <a:path w="853" h="815">
                    <a:moveTo>
                      <a:pt x="853" y="163"/>
                    </a:moveTo>
                    <a:cubicBezTo>
                      <a:pt x="853" y="75"/>
                      <a:pt x="775" y="0"/>
                      <a:pt x="632" y="0"/>
                    </a:cubicBezTo>
                    <a:cubicBezTo>
                      <a:pt x="499" y="0"/>
                      <a:pt x="365" y="0"/>
                      <a:pt x="231" y="0"/>
                    </a:cubicBezTo>
                    <a:cubicBezTo>
                      <a:pt x="207" y="0"/>
                      <a:pt x="197" y="0"/>
                      <a:pt x="197" y="24"/>
                    </a:cubicBezTo>
                    <a:cubicBezTo>
                      <a:pt x="197" y="37"/>
                      <a:pt x="207" y="37"/>
                      <a:pt x="228" y="37"/>
                    </a:cubicBezTo>
                    <a:cubicBezTo>
                      <a:pt x="244" y="37"/>
                      <a:pt x="255" y="37"/>
                      <a:pt x="275" y="37"/>
                    </a:cubicBezTo>
                    <a:cubicBezTo>
                      <a:pt x="296" y="41"/>
                      <a:pt x="306" y="41"/>
                      <a:pt x="306" y="58"/>
                    </a:cubicBezTo>
                    <a:cubicBezTo>
                      <a:pt x="306" y="61"/>
                      <a:pt x="306" y="65"/>
                      <a:pt x="303" y="81"/>
                    </a:cubicBezTo>
                    <a:cubicBezTo>
                      <a:pt x="249" y="294"/>
                      <a:pt x="196" y="507"/>
                      <a:pt x="143" y="720"/>
                    </a:cubicBezTo>
                    <a:cubicBezTo>
                      <a:pt x="129" y="767"/>
                      <a:pt x="126" y="778"/>
                      <a:pt x="34" y="778"/>
                    </a:cubicBezTo>
                    <a:cubicBezTo>
                      <a:pt x="14" y="778"/>
                      <a:pt x="0" y="778"/>
                      <a:pt x="0" y="801"/>
                    </a:cubicBezTo>
                    <a:cubicBezTo>
                      <a:pt x="0" y="815"/>
                      <a:pt x="10" y="815"/>
                      <a:pt x="34" y="815"/>
                    </a:cubicBezTo>
                    <a:cubicBezTo>
                      <a:pt x="176" y="815"/>
                      <a:pt x="317" y="815"/>
                      <a:pt x="459" y="815"/>
                    </a:cubicBezTo>
                    <a:cubicBezTo>
                      <a:pt x="649" y="815"/>
                      <a:pt x="789" y="672"/>
                      <a:pt x="789" y="557"/>
                    </a:cubicBezTo>
                    <a:cubicBezTo>
                      <a:pt x="789" y="469"/>
                      <a:pt x="721" y="401"/>
                      <a:pt x="605" y="387"/>
                    </a:cubicBezTo>
                    <a:cubicBezTo>
                      <a:pt x="727" y="367"/>
                      <a:pt x="853" y="278"/>
                      <a:pt x="853" y="163"/>
                    </a:cubicBezTo>
                    <a:moveTo>
                      <a:pt x="744" y="160"/>
                    </a:moveTo>
                    <a:cubicBezTo>
                      <a:pt x="744" y="265"/>
                      <a:pt x="642" y="377"/>
                      <a:pt x="496" y="377"/>
                    </a:cubicBezTo>
                    <a:cubicBezTo>
                      <a:pt x="438" y="377"/>
                      <a:pt x="381" y="377"/>
                      <a:pt x="323" y="377"/>
                    </a:cubicBezTo>
                    <a:cubicBezTo>
                      <a:pt x="348" y="278"/>
                      <a:pt x="373" y="180"/>
                      <a:pt x="398" y="81"/>
                    </a:cubicBezTo>
                    <a:cubicBezTo>
                      <a:pt x="408" y="41"/>
                      <a:pt x="408" y="37"/>
                      <a:pt x="459" y="37"/>
                    </a:cubicBezTo>
                    <a:cubicBezTo>
                      <a:pt x="511" y="37"/>
                      <a:pt x="563" y="37"/>
                      <a:pt x="615" y="37"/>
                    </a:cubicBezTo>
                    <a:cubicBezTo>
                      <a:pt x="721" y="37"/>
                      <a:pt x="744" y="105"/>
                      <a:pt x="744" y="160"/>
                    </a:cubicBezTo>
                    <a:moveTo>
                      <a:pt x="676" y="543"/>
                    </a:moveTo>
                    <a:cubicBezTo>
                      <a:pt x="676" y="662"/>
                      <a:pt x="571" y="778"/>
                      <a:pt x="432" y="778"/>
                    </a:cubicBezTo>
                    <a:cubicBezTo>
                      <a:pt x="377" y="778"/>
                      <a:pt x="323" y="778"/>
                      <a:pt x="269" y="778"/>
                    </a:cubicBezTo>
                    <a:cubicBezTo>
                      <a:pt x="252" y="778"/>
                      <a:pt x="248" y="778"/>
                      <a:pt x="241" y="774"/>
                    </a:cubicBezTo>
                    <a:cubicBezTo>
                      <a:pt x="231" y="774"/>
                      <a:pt x="228" y="774"/>
                      <a:pt x="228" y="764"/>
                    </a:cubicBezTo>
                    <a:cubicBezTo>
                      <a:pt x="228" y="761"/>
                      <a:pt x="228" y="757"/>
                      <a:pt x="231" y="737"/>
                    </a:cubicBezTo>
                    <a:cubicBezTo>
                      <a:pt x="259" y="626"/>
                      <a:pt x="288" y="515"/>
                      <a:pt x="316" y="404"/>
                    </a:cubicBezTo>
                    <a:cubicBezTo>
                      <a:pt x="391" y="404"/>
                      <a:pt x="466" y="404"/>
                      <a:pt x="540" y="404"/>
                    </a:cubicBezTo>
                    <a:cubicBezTo>
                      <a:pt x="656" y="404"/>
                      <a:pt x="676" y="492"/>
                      <a:pt x="676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88" name="Freeform: Shape 787"/>
              <p:cNvSpPr/>
              <p:nvPr/>
            </p:nvSpPr>
            <p:spPr>
              <a:xfrm>
                <a:off x="1677600" y="3693240"/>
                <a:ext cx="687600" cy="17280"/>
              </a:xfrm>
              <a:custGeom>
                <a:avLst/>
                <a:gdLst/>
                <a:ahLst/>
                <a:cxnLst/>
                <a:rect l="0" t="0" r="r" b="b"/>
                <a:pathLst>
                  <a:path w="1910" h="48">
                    <a:moveTo>
                      <a:pt x="955" y="48"/>
                    </a:moveTo>
                    <a:cubicBezTo>
                      <a:pt x="637" y="48"/>
                      <a:pt x="318" y="48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ubicBezTo>
                      <a:pt x="637" y="0"/>
                      <a:pt x="1274" y="0"/>
                      <a:pt x="1910" y="0"/>
                    </a:cubicBezTo>
                    <a:cubicBezTo>
                      <a:pt x="1910" y="16"/>
                      <a:pt x="1910" y="32"/>
                      <a:pt x="1910" y="48"/>
                    </a:cubicBezTo>
                    <a:cubicBezTo>
                      <a:pt x="1592" y="48"/>
                      <a:pt x="1274" y="48"/>
                      <a:pt x="955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-18720" rIns="36000" bIns="-1872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89" name="Freeform: Shape 788"/>
              <p:cNvSpPr/>
              <p:nvPr/>
            </p:nvSpPr>
            <p:spPr>
              <a:xfrm>
                <a:off x="1698480" y="3801960"/>
                <a:ext cx="297360" cy="311760"/>
              </a:xfrm>
              <a:custGeom>
                <a:avLst/>
                <a:gdLst/>
                <a:ahLst/>
                <a:cxnLst/>
                <a:rect l="0" t="0" r="r" b="b"/>
                <a:pathLst>
                  <a:path w="826" h="866">
                    <a:moveTo>
                      <a:pt x="826" y="319"/>
                    </a:moveTo>
                    <a:cubicBezTo>
                      <a:pt x="826" y="126"/>
                      <a:pt x="700" y="0"/>
                      <a:pt x="523" y="0"/>
                    </a:cubicBezTo>
                    <a:cubicBezTo>
                      <a:pt x="265" y="0"/>
                      <a:pt x="0" y="268"/>
                      <a:pt x="0" y="547"/>
                    </a:cubicBezTo>
                    <a:cubicBezTo>
                      <a:pt x="0" y="744"/>
                      <a:pt x="136" y="866"/>
                      <a:pt x="306" y="866"/>
                    </a:cubicBezTo>
                    <a:cubicBezTo>
                      <a:pt x="561" y="866"/>
                      <a:pt x="826" y="604"/>
                      <a:pt x="826" y="319"/>
                    </a:cubicBezTo>
                    <a:moveTo>
                      <a:pt x="721" y="272"/>
                    </a:moveTo>
                    <a:cubicBezTo>
                      <a:pt x="721" y="360"/>
                      <a:pt x="687" y="543"/>
                      <a:pt x="571" y="693"/>
                    </a:cubicBezTo>
                    <a:cubicBezTo>
                      <a:pt x="513" y="764"/>
                      <a:pt x="415" y="835"/>
                      <a:pt x="313" y="835"/>
                    </a:cubicBezTo>
                    <a:cubicBezTo>
                      <a:pt x="197" y="835"/>
                      <a:pt x="112" y="737"/>
                      <a:pt x="112" y="581"/>
                    </a:cubicBezTo>
                    <a:cubicBezTo>
                      <a:pt x="112" y="526"/>
                      <a:pt x="129" y="353"/>
                      <a:pt x="221" y="214"/>
                    </a:cubicBezTo>
                    <a:cubicBezTo>
                      <a:pt x="303" y="92"/>
                      <a:pt x="421" y="27"/>
                      <a:pt x="517" y="27"/>
                    </a:cubicBezTo>
                    <a:cubicBezTo>
                      <a:pt x="612" y="27"/>
                      <a:pt x="721" y="95"/>
                      <a:pt x="721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90" name="Freeform: Shape 789"/>
              <p:cNvSpPr/>
              <p:nvPr/>
            </p:nvSpPr>
            <p:spPr>
              <a:xfrm>
                <a:off x="2025000" y="3810600"/>
                <a:ext cx="329040" cy="293400"/>
              </a:xfrm>
              <a:custGeom>
                <a:avLst/>
                <a:gdLst/>
                <a:ahLst/>
                <a:cxnLst/>
                <a:rect l="0" t="0" r="r" b="b"/>
                <a:pathLst>
                  <a:path w="914" h="815">
                    <a:moveTo>
                      <a:pt x="914" y="302"/>
                    </a:moveTo>
                    <a:cubicBezTo>
                      <a:pt x="914" y="136"/>
                      <a:pt x="812" y="0"/>
                      <a:pt x="632" y="0"/>
                    </a:cubicBezTo>
                    <a:cubicBezTo>
                      <a:pt x="499" y="0"/>
                      <a:pt x="365" y="0"/>
                      <a:pt x="231" y="0"/>
                    </a:cubicBezTo>
                    <a:cubicBezTo>
                      <a:pt x="207" y="0"/>
                      <a:pt x="194" y="0"/>
                      <a:pt x="194" y="24"/>
                    </a:cubicBezTo>
                    <a:cubicBezTo>
                      <a:pt x="194" y="37"/>
                      <a:pt x="207" y="37"/>
                      <a:pt x="231" y="37"/>
                    </a:cubicBezTo>
                    <a:cubicBezTo>
                      <a:pt x="245" y="37"/>
                      <a:pt x="265" y="41"/>
                      <a:pt x="282" y="41"/>
                    </a:cubicBezTo>
                    <a:cubicBezTo>
                      <a:pt x="299" y="44"/>
                      <a:pt x="306" y="48"/>
                      <a:pt x="306" y="61"/>
                    </a:cubicBezTo>
                    <a:cubicBezTo>
                      <a:pt x="306" y="65"/>
                      <a:pt x="306" y="68"/>
                      <a:pt x="303" y="81"/>
                    </a:cubicBezTo>
                    <a:cubicBezTo>
                      <a:pt x="249" y="295"/>
                      <a:pt x="196" y="509"/>
                      <a:pt x="143" y="723"/>
                    </a:cubicBezTo>
                    <a:cubicBezTo>
                      <a:pt x="129" y="767"/>
                      <a:pt x="129" y="778"/>
                      <a:pt x="34" y="778"/>
                    </a:cubicBezTo>
                    <a:cubicBezTo>
                      <a:pt x="14" y="778"/>
                      <a:pt x="0" y="778"/>
                      <a:pt x="0" y="801"/>
                    </a:cubicBezTo>
                    <a:cubicBezTo>
                      <a:pt x="0" y="815"/>
                      <a:pt x="10" y="815"/>
                      <a:pt x="34" y="815"/>
                    </a:cubicBezTo>
                    <a:cubicBezTo>
                      <a:pt x="165" y="815"/>
                      <a:pt x="297" y="815"/>
                      <a:pt x="428" y="815"/>
                    </a:cubicBezTo>
                    <a:cubicBezTo>
                      <a:pt x="676" y="815"/>
                      <a:pt x="914" y="564"/>
                      <a:pt x="914" y="302"/>
                    </a:cubicBezTo>
                    <a:moveTo>
                      <a:pt x="809" y="258"/>
                    </a:moveTo>
                    <a:cubicBezTo>
                      <a:pt x="809" y="316"/>
                      <a:pt x="785" y="513"/>
                      <a:pt x="683" y="645"/>
                    </a:cubicBezTo>
                    <a:cubicBezTo>
                      <a:pt x="649" y="689"/>
                      <a:pt x="554" y="778"/>
                      <a:pt x="408" y="778"/>
                    </a:cubicBezTo>
                    <a:cubicBezTo>
                      <a:pt x="363" y="778"/>
                      <a:pt x="317" y="778"/>
                      <a:pt x="272" y="778"/>
                    </a:cubicBezTo>
                    <a:cubicBezTo>
                      <a:pt x="255" y="778"/>
                      <a:pt x="255" y="778"/>
                      <a:pt x="245" y="778"/>
                    </a:cubicBezTo>
                    <a:cubicBezTo>
                      <a:pt x="235" y="774"/>
                      <a:pt x="231" y="774"/>
                      <a:pt x="231" y="764"/>
                    </a:cubicBezTo>
                    <a:cubicBezTo>
                      <a:pt x="231" y="761"/>
                      <a:pt x="231" y="761"/>
                      <a:pt x="238" y="737"/>
                    </a:cubicBezTo>
                    <a:cubicBezTo>
                      <a:pt x="292" y="520"/>
                      <a:pt x="347" y="302"/>
                      <a:pt x="401" y="85"/>
                    </a:cubicBezTo>
                    <a:cubicBezTo>
                      <a:pt x="411" y="41"/>
                      <a:pt x="415" y="37"/>
                      <a:pt x="466" y="37"/>
                    </a:cubicBezTo>
                    <a:cubicBezTo>
                      <a:pt x="508" y="37"/>
                      <a:pt x="550" y="37"/>
                      <a:pt x="591" y="37"/>
                    </a:cubicBezTo>
                    <a:cubicBezTo>
                      <a:pt x="710" y="37"/>
                      <a:pt x="809" y="102"/>
                      <a:pt x="809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91" name="Freeform: Shape 790"/>
              <p:cNvSpPr/>
              <p:nvPr/>
            </p:nvSpPr>
            <p:spPr>
              <a:xfrm>
                <a:off x="2561040" y="3651480"/>
                <a:ext cx="286200" cy="101520"/>
              </a:xfrm>
              <a:custGeom>
                <a:avLst/>
                <a:gdLst/>
                <a:ahLst/>
                <a:cxnLst/>
                <a:rect l="0" t="0" r="r" b="b"/>
                <a:pathLst>
                  <a:path w="795" h="282">
                    <a:moveTo>
                      <a:pt x="795" y="24"/>
                    </a:moveTo>
                    <a:cubicBezTo>
                      <a:pt x="795" y="14"/>
                      <a:pt x="785" y="0"/>
                      <a:pt x="772" y="0"/>
                    </a:cubicBezTo>
                    <a:cubicBezTo>
                      <a:pt x="522" y="0"/>
                      <a:pt x="273" y="0"/>
                      <a:pt x="24" y="0"/>
                    </a:cubicBezTo>
                    <a:cubicBezTo>
                      <a:pt x="10" y="0"/>
                      <a:pt x="0" y="12"/>
                      <a:pt x="0" y="24"/>
                    </a:cubicBezTo>
                    <a:cubicBezTo>
                      <a:pt x="0" y="36"/>
                      <a:pt x="10" y="48"/>
                      <a:pt x="24" y="48"/>
                    </a:cubicBezTo>
                    <a:cubicBezTo>
                      <a:pt x="273" y="48"/>
                      <a:pt x="522" y="48"/>
                      <a:pt x="772" y="48"/>
                    </a:cubicBezTo>
                    <a:cubicBezTo>
                      <a:pt x="785" y="48"/>
                      <a:pt x="795" y="37"/>
                      <a:pt x="795" y="24"/>
                    </a:cubicBezTo>
                    <a:moveTo>
                      <a:pt x="795" y="258"/>
                    </a:moveTo>
                    <a:cubicBezTo>
                      <a:pt x="795" y="244"/>
                      <a:pt x="785" y="234"/>
                      <a:pt x="772" y="234"/>
                    </a:cubicBezTo>
                    <a:cubicBezTo>
                      <a:pt x="522" y="234"/>
                      <a:pt x="273" y="234"/>
                      <a:pt x="24" y="234"/>
                    </a:cubicBezTo>
                    <a:cubicBezTo>
                      <a:pt x="10" y="234"/>
                      <a:pt x="0" y="246"/>
                      <a:pt x="0" y="258"/>
                    </a:cubicBezTo>
                    <a:cubicBezTo>
                      <a:pt x="0" y="270"/>
                      <a:pt x="10" y="282"/>
                      <a:pt x="24" y="282"/>
                    </a:cubicBezTo>
                    <a:cubicBezTo>
                      <a:pt x="273" y="282"/>
                      <a:pt x="522" y="282"/>
                      <a:pt x="772" y="282"/>
                    </a:cubicBezTo>
                    <a:cubicBezTo>
                      <a:pt x="785" y="282"/>
                      <a:pt x="795" y="268"/>
                      <a:pt x="79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92" name="Freeform: Shape 791"/>
              <p:cNvSpPr/>
              <p:nvPr/>
            </p:nvSpPr>
            <p:spPr>
              <a:xfrm>
                <a:off x="3076200" y="3211560"/>
                <a:ext cx="294840" cy="308160"/>
              </a:xfrm>
              <a:custGeom>
                <a:avLst/>
                <a:gdLst/>
                <a:ahLst/>
                <a:cxnLst/>
                <a:rect l="0" t="0" r="r" b="b"/>
                <a:pathLst>
                  <a:path w="819" h="856">
                    <a:moveTo>
                      <a:pt x="819" y="832"/>
                    </a:moveTo>
                    <a:cubicBezTo>
                      <a:pt x="819" y="818"/>
                      <a:pt x="806" y="818"/>
                      <a:pt x="792" y="818"/>
                    </a:cubicBezTo>
                    <a:cubicBezTo>
                      <a:pt x="717" y="818"/>
                      <a:pt x="717" y="808"/>
                      <a:pt x="714" y="774"/>
                    </a:cubicBezTo>
                    <a:cubicBezTo>
                      <a:pt x="689" y="526"/>
                      <a:pt x="664" y="278"/>
                      <a:pt x="639" y="31"/>
                    </a:cubicBezTo>
                    <a:cubicBezTo>
                      <a:pt x="639" y="7"/>
                      <a:pt x="639" y="0"/>
                      <a:pt x="619" y="0"/>
                    </a:cubicBezTo>
                    <a:cubicBezTo>
                      <a:pt x="598" y="0"/>
                      <a:pt x="595" y="10"/>
                      <a:pt x="585" y="20"/>
                    </a:cubicBezTo>
                    <a:cubicBezTo>
                      <a:pt x="446" y="252"/>
                      <a:pt x="308" y="484"/>
                      <a:pt x="170" y="717"/>
                    </a:cubicBezTo>
                    <a:cubicBezTo>
                      <a:pt x="122" y="798"/>
                      <a:pt x="75" y="815"/>
                      <a:pt x="24" y="818"/>
                    </a:cubicBezTo>
                    <a:cubicBezTo>
                      <a:pt x="10" y="818"/>
                      <a:pt x="0" y="818"/>
                      <a:pt x="0" y="842"/>
                    </a:cubicBezTo>
                    <a:cubicBezTo>
                      <a:pt x="0" y="849"/>
                      <a:pt x="3" y="856"/>
                      <a:pt x="14" y="856"/>
                    </a:cubicBezTo>
                    <a:cubicBezTo>
                      <a:pt x="48" y="856"/>
                      <a:pt x="85" y="852"/>
                      <a:pt x="116" y="852"/>
                    </a:cubicBezTo>
                    <a:cubicBezTo>
                      <a:pt x="156" y="852"/>
                      <a:pt x="197" y="856"/>
                      <a:pt x="238" y="856"/>
                    </a:cubicBezTo>
                    <a:cubicBezTo>
                      <a:pt x="245" y="856"/>
                      <a:pt x="258" y="856"/>
                      <a:pt x="258" y="832"/>
                    </a:cubicBezTo>
                    <a:cubicBezTo>
                      <a:pt x="258" y="818"/>
                      <a:pt x="248" y="818"/>
                      <a:pt x="241" y="818"/>
                    </a:cubicBezTo>
                    <a:cubicBezTo>
                      <a:pt x="211" y="815"/>
                      <a:pt x="184" y="805"/>
                      <a:pt x="184" y="774"/>
                    </a:cubicBezTo>
                    <a:cubicBezTo>
                      <a:pt x="184" y="761"/>
                      <a:pt x="190" y="747"/>
                      <a:pt x="201" y="730"/>
                    </a:cubicBezTo>
                    <a:cubicBezTo>
                      <a:pt x="207" y="717"/>
                      <a:pt x="211" y="717"/>
                      <a:pt x="292" y="577"/>
                    </a:cubicBezTo>
                    <a:cubicBezTo>
                      <a:pt x="392" y="577"/>
                      <a:pt x="492" y="577"/>
                      <a:pt x="591" y="577"/>
                    </a:cubicBezTo>
                    <a:cubicBezTo>
                      <a:pt x="595" y="604"/>
                      <a:pt x="608" y="767"/>
                      <a:pt x="608" y="778"/>
                    </a:cubicBezTo>
                    <a:cubicBezTo>
                      <a:pt x="608" y="815"/>
                      <a:pt x="547" y="818"/>
                      <a:pt x="523" y="818"/>
                    </a:cubicBezTo>
                    <a:cubicBezTo>
                      <a:pt x="506" y="818"/>
                      <a:pt x="496" y="818"/>
                      <a:pt x="496" y="842"/>
                    </a:cubicBezTo>
                    <a:cubicBezTo>
                      <a:pt x="496" y="856"/>
                      <a:pt x="508" y="851"/>
                      <a:pt x="513" y="856"/>
                    </a:cubicBezTo>
                    <a:cubicBezTo>
                      <a:pt x="561" y="856"/>
                      <a:pt x="612" y="852"/>
                      <a:pt x="663" y="852"/>
                    </a:cubicBezTo>
                    <a:cubicBezTo>
                      <a:pt x="690" y="852"/>
                      <a:pt x="768" y="856"/>
                      <a:pt x="795" y="856"/>
                    </a:cubicBezTo>
                    <a:cubicBezTo>
                      <a:pt x="802" y="856"/>
                      <a:pt x="819" y="856"/>
                      <a:pt x="819" y="832"/>
                    </a:cubicBezTo>
                    <a:moveTo>
                      <a:pt x="588" y="543"/>
                    </a:moveTo>
                    <a:cubicBezTo>
                      <a:pt x="496" y="543"/>
                      <a:pt x="404" y="543"/>
                      <a:pt x="313" y="543"/>
                    </a:cubicBezTo>
                    <a:cubicBezTo>
                      <a:pt x="392" y="412"/>
                      <a:pt x="471" y="281"/>
                      <a:pt x="551" y="149"/>
                    </a:cubicBezTo>
                    <a:cubicBezTo>
                      <a:pt x="563" y="281"/>
                      <a:pt x="576" y="412"/>
                      <a:pt x="588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93" name="Freeform: Shape 792"/>
              <p:cNvSpPr/>
              <p:nvPr/>
            </p:nvSpPr>
            <p:spPr>
              <a:xfrm>
                <a:off x="3401640" y="3226320"/>
                <a:ext cx="306000" cy="293400"/>
              </a:xfrm>
              <a:custGeom>
                <a:avLst/>
                <a:gdLst/>
                <a:ahLst/>
                <a:cxnLst/>
                <a:rect l="0" t="0" r="r" b="b"/>
                <a:pathLst>
                  <a:path w="850" h="815">
                    <a:moveTo>
                      <a:pt x="850" y="163"/>
                    </a:moveTo>
                    <a:cubicBezTo>
                      <a:pt x="850" y="75"/>
                      <a:pt x="772" y="0"/>
                      <a:pt x="629" y="0"/>
                    </a:cubicBezTo>
                    <a:cubicBezTo>
                      <a:pt x="495" y="0"/>
                      <a:pt x="361" y="0"/>
                      <a:pt x="228" y="0"/>
                    </a:cubicBezTo>
                    <a:cubicBezTo>
                      <a:pt x="204" y="0"/>
                      <a:pt x="194" y="0"/>
                      <a:pt x="194" y="24"/>
                    </a:cubicBezTo>
                    <a:cubicBezTo>
                      <a:pt x="194" y="37"/>
                      <a:pt x="204" y="37"/>
                      <a:pt x="228" y="37"/>
                    </a:cubicBezTo>
                    <a:cubicBezTo>
                      <a:pt x="242" y="37"/>
                      <a:pt x="252" y="37"/>
                      <a:pt x="272" y="37"/>
                    </a:cubicBezTo>
                    <a:cubicBezTo>
                      <a:pt x="292" y="41"/>
                      <a:pt x="306" y="41"/>
                      <a:pt x="306" y="58"/>
                    </a:cubicBezTo>
                    <a:cubicBezTo>
                      <a:pt x="306" y="61"/>
                      <a:pt x="303" y="65"/>
                      <a:pt x="299" y="81"/>
                    </a:cubicBezTo>
                    <a:cubicBezTo>
                      <a:pt x="246" y="294"/>
                      <a:pt x="193" y="507"/>
                      <a:pt x="139" y="720"/>
                    </a:cubicBezTo>
                    <a:cubicBezTo>
                      <a:pt x="129" y="767"/>
                      <a:pt x="126" y="778"/>
                      <a:pt x="31" y="778"/>
                    </a:cubicBezTo>
                    <a:cubicBezTo>
                      <a:pt x="10" y="778"/>
                      <a:pt x="0" y="778"/>
                      <a:pt x="0" y="801"/>
                    </a:cubicBezTo>
                    <a:cubicBezTo>
                      <a:pt x="0" y="815"/>
                      <a:pt x="10" y="815"/>
                      <a:pt x="31" y="815"/>
                    </a:cubicBezTo>
                    <a:cubicBezTo>
                      <a:pt x="172" y="815"/>
                      <a:pt x="314" y="815"/>
                      <a:pt x="455" y="815"/>
                    </a:cubicBezTo>
                    <a:cubicBezTo>
                      <a:pt x="646" y="815"/>
                      <a:pt x="785" y="672"/>
                      <a:pt x="785" y="557"/>
                    </a:cubicBezTo>
                    <a:cubicBezTo>
                      <a:pt x="785" y="469"/>
                      <a:pt x="717" y="401"/>
                      <a:pt x="602" y="387"/>
                    </a:cubicBezTo>
                    <a:cubicBezTo>
                      <a:pt x="727" y="367"/>
                      <a:pt x="850" y="278"/>
                      <a:pt x="850" y="163"/>
                    </a:cubicBezTo>
                    <a:moveTo>
                      <a:pt x="741" y="160"/>
                    </a:moveTo>
                    <a:cubicBezTo>
                      <a:pt x="741" y="265"/>
                      <a:pt x="639" y="377"/>
                      <a:pt x="493" y="377"/>
                    </a:cubicBezTo>
                    <a:cubicBezTo>
                      <a:pt x="435" y="377"/>
                      <a:pt x="377" y="377"/>
                      <a:pt x="320" y="377"/>
                    </a:cubicBezTo>
                    <a:cubicBezTo>
                      <a:pt x="344" y="278"/>
                      <a:pt x="369" y="180"/>
                      <a:pt x="394" y="81"/>
                    </a:cubicBezTo>
                    <a:cubicBezTo>
                      <a:pt x="404" y="41"/>
                      <a:pt x="408" y="37"/>
                      <a:pt x="459" y="37"/>
                    </a:cubicBezTo>
                    <a:cubicBezTo>
                      <a:pt x="510" y="37"/>
                      <a:pt x="561" y="37"/>
                      <a:pt x="612" y="37"/>
                    </a:cubicBezTo>
                    <a:cubicBezTo>
                      <a:pt x="717" y="37"/>
                      <a:pt x="741" y="105"/>
                      <a:pt x="741" y="160"/>
                    </a:cubicBezTo>
                    <a:moveTo>
                      <a:pt x="676" y="543"/>
                    </a:moveTo>
                    <a:cubicBezTo>
                      <a:pt x="676" y="662"/>
                      <a:pt x="568" y="778"/>
                      <a:pt x="428" y="778"/>
                    </a:cubicBezTo>
                    <a:cubicBezTo>
                      <a:pt x="374" y="778"/>
                      <a:pt x="320" y="778"/>
                      <a:pt x="265" y="778"/>
                    </a:cubicBezTo>
                    <a:cubicBezTo>
                      <a:pt x="248" y="778"/>
                      <a:pt x="248" y="778"/>
                      <a:pt x="241" y="774"/>
                    </a:cubicBezTo>
                    <a:cubicBezTo>
                      <a:pt x="228" y="774"/>
                      <a:pt x="224" y="774"/>
                      <a:pt x="224" y="764"/>
                    </a:cubicBezTo>
                    <a:cubicBezTo>
                      <a:pt x="224" y="761"/>
                      <a:pt x="224" y="757"/>
                      <a:pt x="231" y="737"/>
                    </a:cubicBezTo>
                    <a:cubicBezTo>
                      <a:pt x="258" y="626"/>
                      <a:pt x="286" y="515"/>
                      <a:pt x="313" y="404"/>
                    </a:cubicBezTo>
                    <a:cubicBezTo>
                      <a:pt x="387" y="404"/>
                      <a:pt x="462" y="404"/>
                      <a:pt x="537" y="404"/>
                    </a:cubicBezTo>
                    <a:cubicBezTo>
                      <a:pt x="653" y="404"/>
                      <a:pt x="676" y="492"/>
                      <a:pt x="676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94" name="Freeform: Shape 793"/>
              <p:cNvSpPr/>
              <p:nvPr/>
            </p:nvSpPr>
            <p:spPr>
              <a:xfrm>
                <a:off x="3042000" y="3693240"/>
                <a:ext cx="696240" cy="17280"/>
              </a:xfrm>
              <a:custGeom>
                <a:avLst/>
                <a:gdLst/>
                <a:ahLst/>
                <a:cxnLst/>
                <a:rect l="0" t="0" r="r" b="b"/>
                <a:pathLst>
                  <a:path w="1934" h="48">
                    <a:moveTo>
                      <a:pt x="969" y="48"/>
                    </a:moveTo>
                    <a:cubicBezTo>
                      <a:pt x="646" y="48"/>
                      <a:pt x="323" y="48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ubicBezTo>
                      <a:pt x="645" y="0"/>
                      <a:pt x="1289" y="0"/>
                      <a:pt x="1934" y="0"/>
                    </a:cubicBezTo>
                    <a:cubicBezTo>
                      <a:pt x="1934" y="16"/>
                      <a:pt x="1934" y="32"/>
                      <a:pt x="1934" y="48"/>
                    </a:cubicBezTo>
                    <a:cubicBezTo>
                      <a:pt x="1612" y="48"/>
                      <a:pt x="1291" y="48"/>
                      <a:pt x="969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-18720" rIns="36000" bIns="-1872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95" name="Freeform: Shape 794"/>
              <p:cNvSpPr/>
              <p:nvPr/>
            </p:nvSpPr>
            <p:spPr>
              <a:xfrm>
                <a:off x="3063960" y="3801960"/>
                <a:ext cx="304560" cy="311760"/>
              </a:xfrm>
              <a:custGeom>
                <a:avLst/>
                <a:gdLst/>
                <a:ahLst/>
                <a:cxnLst/>
                <a:rect l="0" t="0" r="r" b="b"/>
                <a:pathLst>
                  <a:path w="846" h="866">
                    <a:moveTo>
                      <a:pt x="846" y="10"/>
                    </a:moveTo>
                    <a:cubicBezTo>
                      <a:pt x="846" y="7"/>
                      <a:pt x="846" y="0"/>
                      <a:pt x="833" y="0"/>
                    </a:cubicBezTo>
                    <a:cubicBezTo>
                      <a:pt x="829" y="0"/>
                      <a:pt x="829" y="0"/>
                      <a:pt x="816" y="14"/>
                    </a:cubicBezTo>
                    <a:cubicBezTo>
                      <a:pt x="787" y="44"/>
                      <a:pt x="759" y="75"/>
                      <a:pt x="731" y="105"/>
                    </a:cubicBezTo>
                    <a:cubicBezTo>
                      <a:pt x="721" y="88"/>
                      <a:pt x="666" y="0"/>
                      <a:pt x="534" y="0"/>
                    </a:cubicBezTo>
                    <a:cubicBezTo>
                      <a:pt x="269" y="0"/>
                      <a:pt x="0" y="261"/>
                      <a:pt x="0" y="540"/>
                    </a:cubicBezTo>
                    <a:cubicBezTo>
                      <a:pt x="0" y="737"/>
                      <a:pt x="139" y="866"/>
                      <a:pt x="323" y="866"/>
                    </a:cubicBezTo>
                    <a:cubicBezTo>
                      <a:pt x="428" y="866"/>
                      <a:pt x="517" y="818"/>
                      <a:pt x="581" y="764"/>
                    </a:cubicBezTo>
                    <a:cubicBezTo>
                      <a:pt x="693" y="666"/>
                      <a:pt x="714" y="557"/>
                      <a:pt x="714" y="554"/>
                    </a:cubicBezTo>
                    <a:cubicBezTo>
                      <a:pt x="714" y="540"/>
                      <a:pt x="702" y="544"/>
                      <a:pt x="697" y="540"/>
                    </a:cubicBezTo>
                    <a:cubicBezTo>
                      <a:pt x="690" y="540"/>
                      <a:pt x="683" y="543"/>
                      <a:pt x="683" y="554"/>
                    </a:cubicBezTo>
                    <a:cubicBezTo>
                      <a:pt x="673" y="587"/>
                      <a:pt x="642" y="672"/>
                      <a:pt x="561" y="740"/>
                    </a:cubicBezTo>
                    <a:cubicBezTo>
                      <a:pt x="479" y="808"/>
                      <a:pt x="404" y="829"/>
                      <a:pt x="343" y="829"/>
                    </a:cubicBezTo>
                    <a:cubicBezTo>
                      <a:pt x="235" y="829"/>
                      <a:pt x="109" y="767"/>
                      <a:pt x="109" y="581"/>
                    </a:cubicBezTo>
                    <a:cubicBezTo>
                      <a:pt x="109" y="513"/>
                      <a:pt x="133" y="319"/>
                      <a:pt x="252" y="180"/>
                    </a:cubicBezTo>
                    <a:cubicBezTo>
                      <a:pt x="326" y="95"/>
                      <a:pt x="438" y="34"/>
                      <a:pt x="544" y="34"/>
                    </a:cubicBezTo>
                    <a:cubicBezTo>
                      <a:pt x="666" y="34"/>
                      <a:pt x="738" y="126"/>
                      <a:pt x="738" y="265"/>
                    </a:cubicBezTo>
                    <a:cubicBezTo>
                      <a:pt x="738" y="312"/>
                      <a:pt x="731" y="314"/>
                      <a:pt x="731" y="326"/>
                    </a:cubicBezTo>
                    <a:cubicBezTo>
                      <a:pt x="731" y="338"/>
                      <a:pt x="744" y="340"/>
                      <a:pt x="751" y="340"/>
                    </a:cubicBezTo>
                    <a:cubicBezTo>
                      <a:pt x="765" y="340"/>
                      <a:pt x="765" y="336"/>
                      <a:pt x="772" y="316"/>
                    </a:cubicBezTo>
                    <a:cubicBezTo>
                      <a:pt x="797" y="214"/>
                      <a:pt x="821" y="112"/>
                      <a:pt x="84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96" name="Freeform: Shape 795"/>
              <p:cNvSpPr/>
              <p:nvPr/>
            </p:nvSpPr>
            <p:spPr>
              <a:xfrm>
                <a:off x="3398040" y="3810600"/>
                <a:ext cx="329040" cy="293400"/>
              </a:xfrm>
              <a:custGeom>
                <a:avLst/>
                <a:gdLst/>
                <a:ahLst/>
                <a:cxnLst/>
                <a:rect l="0" t="0" r="r" b="b"/>
                <a:pathLst>
                  <a:path w="914" h="815">
                    <a:moveTo>
                      <a:pt x="914" y="302"/>
                    </a:moveTo>
                    <a:cubicBezTo>
                      <a:pt x="914" y="136"/>
                      <a:pt x="812" y="0"/>
                      <a:pt x="632" y="0"/>
                    </a:cubicBezTo>
                    <a:cubicBezTo>
                      <a:pt x="499" y="0"/>
                      <a:pt x="365" y="0"/>
                      <a:pt x="231" y="0"/>
                    </a:cubicBezTo>
                    <a:cubicBezTo>
                      <a:pt x="207" y="0"/>
                      <a:pt x="194" y="0"/>
                      <a:pt x="194" y="24"/>
                    </a:cubicBezTo>
                    <a:cubicBezTo>
                      <a:pt x="194" y="37"/>
                      <a:pt x="207" y="37"/>
                      <a:pt x="231" y="37"/>
                    </a:cubicBezTo>
                    <a:cubicBezTo>
                      <a:pt x="245" y="37"/>
                      <a:pt x="265" y="41"/>
                      <a:pt x="282" y="41"/>
                    </a:cubicBezTo>
                    <a:cubicBezTo>
                      <a:pt x="299" y="44"/>
                      <a:pt x="306" y="48"/>
                      <a:pt x="306" y="61"/>
                    </a:cubicBezTo>
                    <a:cubicBezTo>
                      <a:pt x="306" y="65"/>
                      <a:pt x="306" y="68"/>
                      <a:pt x="303" y="81"/>
                    </a:cubicBezTo>
                    <a:cubicBezTo>
                      <a:pt x="249" y="295"/>
                      <a:pt x="196" y="509"/>
                      <a:pt x="143" y="723"/>
                    </a:cubicBezTo>
                    <a:cubicBezTo>
                      <a:pt x="129" y="767"/>
                      <a:pt x="129" y="778"/>
                      <a:pt x="34" y="778"/>
                    </a:cubicBezTo>
                    <a:cubicBezTo>
                      <a:pt x="14" y="778"/>
                      <a:pt x="0" y="778"/>
                      <a:pt x="0" y="801"/>
                    </a:cubicBezTo>
                    <a:cubicBezTo>
                      <a:pt x="0" y="815"/>
                      <a:pt x="10" y="815"/>
                      <a:pt x="34" y="815"/>
                    </a:cubicBezTo>
                    <a:cubicBezTo>
                      <a:pt x="165" y="815"/>
                      <a:pt x="297" y="815"/>
                      <a:pt x="428" y="815"/>
                    </a:cubicBezTo>
                    <a:cubicBezTo>
                      <a:pt x="676" y="815"/>
                      <a:pt x="914" y="564"/>
                      <a:pt x="914" y="302"/>
                    </a:cubicBezTo>
                    <a:moveTo>
                      <a:pt x="809" y="258"/>
                    </a:moveTo>
                    <a:cubicBezTo>
                      <a:pt x="809" y="316"/>
                      <a:pt x="785" y="513"/>
                      <a:pt x="683" y="645"/>
                    </a:cubicBezTo>
                    <a:cubicBezTo>
                      <a:pt x="649" y="689"/>
                      <a:pt x="554" y="778"/>
                      <a:pt x="408" y="778"/>
                    </a:cubicBezTo>
                    <a:cubicBezTo>
                      <a:pt x="363" y="778"/>
                      <a:pt x="317" y="778"/>
                      <a:pt x="272" y="778"/>
                    </a:cubicBezTo>
                    <a:cubicBezTo>
                      <a:pt x="255" y="778"/>
                      <a:pt x="255" y="778"/>
                      <a:pt x="245" y="778"/>
                    </a:cubicBezTo>
                    <a:cubicBezTo>
                      <a:pt x="235" y="774"/>
                      <a:pt x="231" y="774"/>
                      <a:pt x="231" y="764"/>
                    </a:cubicBezTo>
                    <a:cubicBezTo>
                      <a:pt x="231" y="761"/>
                      <a:pt x="231" y="761"/>
                      <a:pt x="238" y="737"/>
                    </a:cubicBezTo>
                    <a:cubicBezTo>
                      <a:pt x="292" y="520"/>
                      <a:pt x="347" y="302"/>
                      <a:pt x="401" y="85"/>
                    </a:cubicBezTo>
                    <a:cubicBezTo>
                      <a:pt x="411" y="41"/>
                      <a:pt x="415" y="37"/>
                      <a:pt x="466" y="37"/>
                    </a:cubicBezTo>
                    <a:cubicBezTo>
                      <a:pt x="508" y="37"/>
                      <a:pt x="550" y="37"/>
                      <a:pt x="591" y="37"/>
                    </a:cubicBezTo>
                    <a:cubicBezTo>
                      <a:pt x="710" y="37"/>
                      <a:pt x="809" y="102"/>
                      <a:pt x="809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97" name="Freeform: Shape 796"/>
              <p:cNvSpPr/>
              <p:nvPr/>
            </p:nvSpPr>
            <p:spPr>
              <a:xfrm>
                <a:off x="3947400" y="3512160"/>
                <a:ext cx="215280" cy="297000"/>
              </a:xfrm>
              <a:custGeom>
                <a:avLst/>
                <a:gdLst/>
                <a:ahLst/>
                <a:cxnLst/>
                <a:rect l="0" t="0" r="r" b="b"/>
                <a:pathLst>
                  <a:path w="598" h="825">
                    <a:moveTo>
                      <a:pt x="598" y="825"/>
                    </a:moveTo>
                    <a:cubicBezTo>
                      <a:pt x="598" y="813"/>
                      <a:pt x="598" y="800"/>
                      <a:pt x="598" y="788"/>
                    </a:cubicBezTo>
                    <a:cubicBezTo>
                      <a:pt x="537" y="788"/>
                      <a:pt x="506" y="788"/>
                      <a:pt x="506" y="754"/>
                    </a:cubicBezTo>
                    <a:cubicBezTo>
                      <a:pt x="506" y="678"/>
                      <a:pt x="506" y="602"/>
                      <a:pt x="506" y="526"/>
                    </a:cubicBezTo>
                    <a:cubicBezTo>
                      <a:pt x="506" y="424"/>
                      <a:pt x="506" y="387"/>
                      <a:pt x="469" y="343"/>
                    </a:cubicBezTo>
                    <a:cubicBezTo>
                      <a:pt x="452" y="323"/>
                      <a:pt x="415" y="299"/>
                      <a:pt x="343" y="299"/>
                    </a:cubicBezTo>
                    <a:cubicBezTo>
                      <a:pt x="245" y="299"/>
                      <a:pt x="190" y="370"/>
                      <a:pt x="173" y="414"/>
                    </a:cubicBezTo>
                    <a:cubicBezTo>
                      <a:pt x="172" y="414"/>
                      <a:pt x="171" y="414"/>
                      <a:pt x="170" y="414"/>
                    </a:cubicBezTo>
                    <a:cubicBezTo>
                      <a:pt x="170" y="276"/>
                      <a:pt x="170" y="138"/>
                      <a:pt x="170" y="0"/>
                    </a:cubicBezTo>
                    <a:cubicBezTo>
                      <a:pt x="113" y="3"/>
                      <a:pt x="57" y="7"/>
                      <a:pt x="0" y="10"/>
                    </a:cubicBezTo>
                    <a:cubicBezTo>
                      <a:pt x="0" y="23"/>
                      <a:pt x="0" y="35"/>
                      <a:pt x="0" y="48"/>
                    </a:cubicBezTo>
                    <a:cubicBezTo>
                      <a:pt x="82" y="48"/>
                      <a:pt x="92" y="58"/>
                      <a:pt x="92" y="115"/>
                    </a:cubicBezTo>
                    <a:cubicBezTo>
                      <a:pt x="92" y="323"/>
                      <a:pt x="92" y="530"/>
                      <a:pt x="92" y="737"/>
                    </a:cubicBezTo>
                    <a:cubicBezTo>
                      <a:pt x="92" y="788"/>
                      <a:pt x="78" y="788"/>
                      <a:pt x="0" y="788"/>
                    </a:cubicBezTo>
                    <a:cubicBezTo>
                      <a:pt x="0" y="800"/>
                      <a:pt x="0" y="813"/>
                      <a:pt x="0" y="825"/>
                    </a:cubicBezTo>
                    <a:cubicBezTo>
                      <a:pt x="44" y="824"/>
                      <a:pt x="88" y="823"/>
                      <a:pt x="133" y="822"/>
                    </a:cubicBezTo>
                    <a:cubicBezTo>
                      <a:pt x="178" y="823"/>
                      <a:pt x="223" y="824"/>
                      <a:pt x="269" y="825"/>
                    </a:cubicBezTo>
                    <a:cubicBezTo>
                      <a:pt x="269" y="813"/>
                      <a:pt x="269" y="800"/>
                      <a:pt x="269" y="788"/>
                    </a:cubicBezTo>
                    <a:cubicBezTo>
                      <a:pt x="187" y="788"/>
                      <a:pt x="173" y="788"/>
                      <a:pt x="173" y="737"/>
                    </a:cubicBezTo>
                    <a:cubicBezTo>
                      <a:pt x="173" y="663"/>
                      <a:pt x="173" y="590"/>
                      <a:pt x="173" y="516"/>
                    </a:cubicBezTo>
                    <a:cubicBezTo>
                      <a:pt x="173" y="391"/>
                      <a:pt x="258" y="326"/>
                      <a:pt x="337" y="326"/>
                    </a:cubicBezTo>
                    <a:cubicBezTo>
                      <a:pt x="411" y="326"/>
                      <a:pt x="425" y="391"/>
                      <a:pt x="425" y="458"/>
                    </a:cubicBezTo>
                    <a:cubicBezTo>
                      <a:pt x="425" y="551"/>
                      <a:pt x="425" y="644"/>
                      <a:pt x="425" y="737"/>
                    </a:cubicBezTo>
                    <a:cubicBezTo>
                      <a:pt x="425" y="788"/>
                      <a:pt x="411" y="788"/>
                      <a:pt x="330" y="788"/>
                    </a:cubicBezTo>
                    <a:cubicBezTo>
                      <a:pt x="330" y="800"/>
                      <a:pt x="330" y="813"/>
                      <a:pt x="330" y="825"/>
                    </a:cubicBezTo>
                    <a:cubicBezTo>
                      <a:pt x="375" y="824"/>
                      <a:pt x="420" y="823"/>
                      <a:pt x="466" y="822"/>
                    </a:cubicBezTo>
                    <a:cubicBezTo>
                      <a:pt x="510" y="823"/>
                      <a:pt x="554" y="824"/>
                      <a:pt x="598" y="8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98" name="Freeform: Shape 797"/>
              <p:cNvSpPr/>
              <p:nvPr/>
            </p:nvSpPr>
            <p:spPr>
              <a:xfrm>
                <a:off x="4186080" y="3617280"/>
                <a:ext cx="194400" cy="196920"/>
              </a:xfrm>
              <a:custGeom>
                <a:avLst/>
                <a:gdLst/>
                <a:ahLst/>
                <a:cxnLst/>
                <a:rect l="0" t="0" r="r" b="b"/>
                <a:pathLst>
                  <a:path w="540" h="547">
                    <a:moveTo>
                      <a:pt x="540" y="428"/>
                    </a:moveTo>
                    <a:cubicBezTo>
                      <a:pt x="540" y="405"/>
                      <a:pt x="540" y="383"/>
                      <a:pt x="540" y="360"/>
                    </a:cubicBezTo>
                    <a:cubicBezTo>
                      <a:pt x="530" y="360"/>
                      <a:pt x="520" y="360"/>
                      <a:pt x="510" y="360"/>
                    </a:cubicBezTo>
                    <a:cubicBezTo>
                      <a:pt x="510" y="383"/>
                      <a:pt x="510" y="405"/>
                      <a:pt x="510" y="428"/>
                    </a:cubicBezTo>
                    <a:cubicBezTo>
                      <a:pt x="510" y="496"/>
                      <a:pt x="479" y="503"/>
                      <a:pt x="466" y="503"/>
                    </a:cubicBezTo>
                    <a:cubicBezTo>
                      <a:pt x="428" y="503"/>
                      <a:pt x="421" y="452"/>
                      <a:pt x="421" y="445"/>
                    </a:cubicBezTo>
                    <a:cubicBezTo>
                      <a:pt x="421" y="366"/>
                      <a:pt x="421" y="286"/>
                      <a:pt x="421" y="207"/>
                    </a:cubicBezTo>
                    <a:cubicBezTo>
                      <a:pt x="421" y="156"/>
                      <a:pt x="421" y="109"/>
                      <a:pt x="377" y="65"/>
                    </a:cubicBezTo>
                    <a:cubicBezTo>
                      <a:pt x="333" y="20"/>
                      <a:pt x="272" y="0"/>
                      <a:pt x="214" y="0"/>
                    </a:cubicBezTo>
                    <a:cubicBezTo>
                      <a:pt x="119" y="0"/>
                      <a:pt x="34" y="54"/>
                      <a:pt x="34" y="136"/>
                    </a:cubicBezTo>
                    <a:cubicBezTo>
                      <a:pt x="34" y="170"/>
                      <a:pt x="58" y="190"/>
                      <a:pt x="88" y="190"/>
                    </a:cubicBezTo>
                    <a:cubicBezTo>
                      <a:pt x="122" y="190"/>
                      <a:pt x="146" y="166"/>
                      <a:pt x="146" y="136"/>
                    </a:cubicBezTo>
                    <a:cubicBezTo>
                      <a:pt x="146" y="122"/>
                      <a:pt x="139" y="81"/>
                      <a:pt x="85" y="81"/>
                    </a:cubicBezTo>
                    <a:cubicBezTo>
                      <a:pt x="116" y="41"/>
                      <a:pt x="173" y="27"/>
                      <a:pt x="214" y="27"/>
                    </a:cubicBezTo>
                    <a:cubicBezTo>
                      <a:pt x="272" y="27"/>
                      <a:pt x="340" y="71"/>
                      <a:pt x="340" y="180"/>
                    </a:cubicBezTo>
                    <a:cubicBezTo>
                      <a:pt x="340" y="195"/>
                      <a:pt x="340" y="209"/>
                      <a:pt x="340" y="224"/>
                    </a:cubicBezTo>
                    <a:cubicBezTo>
                      <a:pt x="279" y="228"/>
                      <a:pt x="194" y="231"/>
                      <a:pt x="119" y="265"/>
                    </a:cubicBezTo>
                    <a:cubicBezTo>
                      <a:pt x="31" y="306"/>
                      <a:pt x="0" y="367"/>
                      <a:pt x="0" y="421"/>
                    </a:cubicBezTo>
                    <a:cubicBezTo>
                      <a:pt x="0" y="516"/>
                      <a:pt x="116" y="547"/>
                      <a:pt x="190" y="547"/>
                    </a:cubicBezTo>
                    <a:cubicBezTo>
                      <a:pt x="269" y="547"/>
                      <a:pt x="326" y="499"/>
                      <a:pt x="347" y="445"/>
                    </a:cubicBezTo>
                    <a:cubicBezTo>
                      <a:pt x="354" y="492"/>
                      <a:pt x="384" y="540"/>
                      <a:pt x="442" y="540"/>
                    </a:cubicBezTo>
                    <a:cubicBezTo>
                      <a:pt x="466" y="540"/>
                      <a:pt x="540" y="523"/>
                      <a:pt x="540" y="428"/>
                    </a:cubicBezTo>
                    <a:moveTo>
                      <a:pt x="340" y="367"/>
                    </a:moveTo>
                    <a:cubicBezTo>
                      <a:pt x="340" y="479"/>
                      <a:pt x="255" y="520"/>
                      <a:pt x="201" y="520"/>
                    </a:cubicBezTo>
                    <a:cubicBezTo>
                      <a:pt x="143" y="520"/>
                      <a:pt x="92" y="479"/>
                      <a:pt x="92" y="421"/>
                    </a:cubicBezTo>
                    <a:cubicBezTo>
                      <a:pt x="92" y="353"/>
                      <a:pt x="143" y="255"/>
                      <a:pt x="340" y="248"/>
                    </a:cubicBezTo>
                    <a:cubicBezTo>
                      <a:pt x="340" y="288"/>
                      <a:pt x="340" y="327"/>
                      <a:pt x="340" y="3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799" name="Freeform: Shape 798"/>
              <p:cNvSpPr/>
              <p:nvPr/>
            </p:nvSpPr>
            <p:spPr>
              <a:xfrm>
                <a:off x="4383000" y="3624840"/>
                <a:ext cx="210600" cy="272520"/>
              </a:xfrm>
              <a:custGeom>
                <a:avLst/>
                <a:gdLst/>
                <a:ahLst/>
                <a:cxnLst/>
                <a:rect l="0" t="0" r="r" b="b"/>
                <a:pathLst>
                  <a:path w="585" h="757">
                    <a:moveTo>
                      <a:pt x="585" y="37"/>
                    </a:moveTo>
                    <a:cubicBezTo>
                      <a:pt x="585" y="25"/>
                      <a:pt x="585" y="12"/>
                      <a:pt x="585" y="0"/>
                    </a:cubicBezTo>
                    <a:cubicBezTo>
                      <a:pt x="557" y="3"/>
                      <a:pt x="523" y="3"/>
                      <a:pt x="496" y="3"/>
                    </a:cubicBezTo>
                    <a:cubicBezTo>
                      <a:pt x="461" y="2"/>
                      <a:pt x="426" y="1"/>
                      <a:pt x="391" y="0"/>
                    </a:cubicBezTo>
                    <a:cubicBezTo>
                      <a:pt x="391" y="12"/>
                      <a:pt x="391" y="25"/>
                      <a:pt x="391" y="37"/>
                    </a:cubicBezTo>
                    <a:cubicBezTo>
                      <a:pt x="428" y="37"/>
                      <a:pt x="449" y="58"/>
                      <a:pt x="449" y="88"/>
                    </a:cubicBezTo>
                    <a:cubicBezTo>
                      <a:pt x="449" y="98"/>
                      <a:pt x="445" y="102"/>
                      <a:pt x="442" y="115"/>
                    </a:cubicBezTo>
                    <a:cubicBezTo>
                      <a:pt x="401" y="214"/>
                      <a:pt x="360" y="312"/>
                      <a:pt x="320" y="411"/>
                    </a:cubicBezTo>
                    <a:cubicBezTo>
                      <a:pt x="275" y="303"/>
                      <a:pt x="231" y="196"/>
                      <a:pt x="187" y="88"/>
                    </a:cubicBezTo>
                    <a:cubicBezTo>
                      <a:pt x="184" y="78"/>
                      <a:pt x="180" y="71"/>
                      <a:pt x="180" y="68"/>
                    </a:cubicBezTo>
                    <a:cubicBezTo>
                      <a:pt x="180" y="37"/>
                      <a:pt x="224" y="37"/>
                      <a:pt x="248" y="37"/>
                    </a:cubicBezTo>
                    <a:cubicBezTo>
                      <a:pt x="248" y="25"/>
                      <a:pt x="248" y="12"/>
                      <a:pt x="248" y="0"/>
                    </a:cubicBezTo>
                    <a:cubicBezTo>
                      <a:pt x="204" y="1"/>
                      <a:pt x="160" y="2"/>
                      <a:pt x="116" y="3"/>
                    </a:cubicBezTo>
                    <a:cubicBezTo>
                      <a:pt x="85" y="3"/>
                      <a:pt x="37" y="3"/>
                      <a:pt x="0" y="0"/>
                    </a:cubicBezTo>
                    <a:cubicBezTo>
                      <a:pt x="0" y="12"/>
                      <a:pt x="0" y="25"/>
                      <a:pt x="0" y="37"/>
                    </a:cubicBezTo>
                    <a:cubicBezTo>
                      <a:pt x="58" y="37"/>
                      <a:pt x="82" y="37"/>
                      <a:pt x="99" y="78"/>
                    </a:cubicBezTo>
                    <a:cubicBezTo>
                      <a:pt x="159" y="223"/>
                      <a:pt x="219" y="368"/>
                      <a:pt x="279" y="513"/>
                    </a:cubicBezTo>
                    <a:cubicBezTo>
                      <a:pt x="269" y="537"/>
                      <a:pt x="258" y="560"/>
                      <a:pt x="248" y="584"/>
                    </a:cubicBezTo>
                    <a:cubicBezTo>
                      <a:pt x="221" y="649"/>
                      <a:pt x="187" y="730"/>
                      <a:pt x="112" y="730"/>
                    </a:cubicBezTo>
                    <a:cubicBezTo>
                      <a:pt x="105" y="730"/>
                      <a:pt x="78" y="730"/>
                      <a:pt x="54" y="710"/>
                    </a:cubicBezTo>
                    <a:cubicBezTo>
                      <a:pt x="92" y="706"/>
                      <a:pt x="102" y="679"/>
                      <a:pt x="102" y="659"/>
                    </a:cubicBezTo>
                    <a:cubicBezTo>
                      <a:pt x="102" y="628"/>
                      <a:pt x="78" y="611"/>
                      <a:pt x="51" y="611"/>
                    </a:cubicBezTo>
                    <a:cubicBezTo>
                      <a:pt x="27" y="611"/>
                      <a:pt x="0" y="625"/>
                      <a:pt x="0" y="662"/>
                    </a:cubicBezTo>
                    <a:cubicBezTo>
                      <a:pt x="0" y="717"/>
                      <a:pt x="51" y="757"/>
                      <a:pt x="112" y="757"/>
                    </a:cubicBezTo>
                    <a:cubicBezTo>
                      <a:pt x="187" y="757"/>
                      <a:pt x="235" y="689"/>
                      <a:pt x="265" y="621"/>
                    </a:cubicBezTo>
                    <a:cubicBezTo>
                      <a:pt x="334" y="452"/>
                      <a:pt x="403" y="282"/>
                      <a:pt x="472" y="112"/>
                    </a:cubicBezTo>
                    <a:cubicBezTo>
                      <a:pt x="506" y="37"/>
                      <a:pt x="568" y="37"/>
                      <a:pt x="585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800" name="Freeform: Shape 799"/>
              <p:cNvSpPr/>
              <p:nvPr/>
            </p:nvSpPr>
            <p:spPr>
              <a:xfrm>
                <a:off x="4818600" y="3216600"/>
                <a:ext cx="296280" cy="311760"/>
              </a:xfrm>
              <a:custGeom>
                <a:avLst/>
                <a:gdLst/>
                <a:ahLst/>
                <a:cxnLst/>
                <a:rect l="0" t="0" r="r" b="b"/>
                <a:pathLst>
                  <a:path w="823" h="866">
                    <a:moveTo>
                      <a:pt x="823" y="323"/>
                    </a:moveTo>
                    <a:cubicBezTo>
                      <a:pt x="823" y="129"/>
                      <a:pt x="697" y="0"/>
                      <a:pt x="520" y="0"/>
                    </a:cubicBezTo>
                    <a:cubicBezTo>
                      <a:pt x="262" y="0"/>
                      <a:pt x="0" y="272"/>
                      <a:pt x="0" y="550"/>
                    </a:cubicBezTo>
                    <a:cubicBezTo>
                      <a:pt x="0" y="747"/>
                      <a:pt x="133" y="866"/>
                      <a:pt x="303" y="866"/>
                    </a:cubicBezTo>
                    <a:cubicBezTo>
                      <a:pt x="557" y="866"/>
                      <a:pt x="823" y="604"/>
                      <a:pt x="823" y="323"/>
                    </a:cubicBezTo>
                    <a:moveTo>
                      <a:pt x="717" y="275"/>
                    </a:moveTo>
                    <a:cubicBezTo>
                      <a:pt x="717" y="360"/>
                      <a:pt x="687" y="547"/>
                      <a:pt x="568" y="693"/>
                    </a:cubicBezTo>
                    <a:cubicBezTo>
                      <a:pt x="510" y="764"/>
                      <a:pt x="411" y="835"/>
                      <a:pt x="313" y="835"/>
                    </a:cubicBezTo>
                    <a:cubicBezTo>
                      <a:pt x="194" y="835"/>
                      <a:pt x="109" y="740"/>
                      <a:pt x="109" y="581"/>
                    </a:cubicBezTo>
                    <a:cubicBezTo>
                      <a:pt x="109" y="530"/>
                      <a:pt x="126" y="357"/>
                      <a:pt x="218" y="217"/>
                    </a:cubicBezTo>
                    <a:cubicBezTo>
                      <a:pt x="299" y="92"/>
                      <a:pt x="418" y="31"/>
                      <a:pt x="513" y="31"/>
                    </a:cubicBezTo>
                    <a:cubicBezTo>
                      <a:pt x="608" y="31"/>
                      <a:pt x="717" y="98"/>
                      <a:pt x="717" y="2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801" name="Freeform: Shape 800"/>
              <p:cNvSpPr/>
              <p:nvPr/>
            </p:nvSpPr>
            <p:spPr>
              <a:xfrm>
                <a:off x="5145480" y="3226320"/>
                <a:ext cx="307080" cy="293400"/>
              </a:xfrm>
              <a:custGeom>
                <a:avLst/>
                <a:gdLst/>
                <a:ahLst/>
                <a:cxnLst/>
                <a:rect l="0" t="0" r="r" b="b"/>
                <a:pathLst>
                  <a:path w="853" h="815">
                    <a:moveTo>
                      <a:pt x="853" y="163"/>
                    </a:moveTo>
                    <a:cubicBezTo>
                      <a:pt x="853" y="75"/>
                      <a:pt x="775" y="0"/>
                      <a:pt x="629" y="0"/>
                    </a:cubicBezTo>
                    <a:cubicBezTo>
                      <a:pt x="495" y="0"/>
                      <a:pt x="361" y="0"/>
                      <a:pt x="228" y="0"/>
                    </a:cubicBezTo>
                    <a:cubicBezTo>
                      <a:pt x="207" y="0"/>
                      <a:pt x="194" y="0"/>
                      <a:pt x="194" y="24"/>
                    </a:cubicBezTo>
                    <a:cubicBezTo>
                      <a:pt x="194" y="37"/>
                      <a:pt x="204" y="37"/>
                      <a:pt x="228" y="37"/>
                    </a:cubicBezTo>
                    <a:cubicBezTo>
                      <a:pt x="242" y="37"/>
                      <a:pt x="252" y="37"/>
                      <a:pt x="272" y="37"/>
                    </a:cubicBezTo>
                    <a:cubicBezTo>
                      <a:pt x="296" y="41"/>
                      <a:pt x="306" y="41"/>
                      <a:pt x="306" y="58"/>
                    </a:cubicBezTo>
                    <a:cubicBezTo>
                      <a:pt x="306" y="61"/>
                      <a:pt x="303" y="65"/>
                      <a:pt x="299" y="81"/>
                    </a:cubicBezTo>
                    <a:cubicBezTo>
                      <a:pt x="246" y="294"/>
                      <a:pt x="193" y="507"/>
                      <a:pt x="139" y="720"/>
                    </a:cubicBezTo>
                    <a:cubicBezTo>
                      <a:pt x="129" y="767"/>
                      <a:pt x="126" y="778"/>
                      <a:pt x="31" y="778"/>
                    </a:cubicBezTo>
                    <a:cubicBezTo>
                      <a:pt x="10" y="778"/>
                      <a:pt x="0" y="778"/>
                      <a:pt x="0" y="801"/>
                    </a:cubicBezTo>
                    <a:cubicBezTo>
                      <a:pt x="0" y="815"/>
                      <a:pt x="10" y="815"/>
                      <a:pt x="31" y="815"/>
                    </a:cubicBezTo>
                    <a:cubicBezTo>
                      <a:pt x="173" y="815"/>
                      <a:pt x="316" y="815"/>
                      <a:pt x="459" y="815"/>
                    </a:cubicBezTo>
                    <a:cubicBezTo>
                      <a:pt x="646" y="815"/>
                      <a:pt x="789" y="672"/>
                      <a:pt x="789" y="557"/>
                    </a:cubicBezTo>
                    <a:cubicBezTo>
                      <a:pt x="789" y="469"/>
                      <a:pt x="717" y="401"/>
                      <a:pt x="602" y="387"/>
                    </a:cubicBezTo>
                    <a:cubicBezTo>
                      <a:pt x="727" y="367"/>
                      <a:pt x="853" y="278"/>
                      <a:pt x="853" y="163"/>
                    </a:cubicBezTo>
                    <a:moveTo>
                      <a:pt x="744" y="160"/>
                    </a:moveTo>
                    <a:cubicBezTo>
                      <a:pt x="744" y="265"/>
                      <a:pt x="642" y="377"/>
                      <a:pt x="496" y="377"/>
                    </a:cubicBezTo>
                    <a:cubicBezTo>
                      <a:pt x="437" y="377"/>
                      <a:pt x="378" y="377"/>
                      <a:pt x="320" y="377"/>
                    </a:cubicBezTo>
                    <a:cubicBezTo>
                      <a:pt x="344" y="278"/>
                      <a:pt x="369" y="180"/>
                      <a:pt x="394" y="81"/>
                    </a:cubicBezTo>
                    <a:cubicBezTo>
                      <a:pt x="404" y="41"/>
                      <a:pt x="408" y="37"/>
                      <a:pt x="459" y="37"/>
                    </a:cubicBezTo>
                    <a:cubicBezTo>
                      <a:pt x="510" y="37"/>
                      <a:pt x="561" y="37"/>
                      <a:pt x="612" y="37"/>
                    </a:cubicBezTo>
                    <a:cubicBezTo>
                      <a:pt x="717" y="37"/>
                      <a:pt x="744" y="105"/>
                      <a:pt x="744" y="160"/>
                    </a:cubicBezTo>
                    <a:moveTo>
                      <a:pt x="676" y="543"/>
                    </a:moveTo>
                    <a:cubicBezTo>
                      <a:pt x="676" y="662"/>
                      <a:pt x="571" y="778"/>
                      <a:pt x="428" y="778"/>
                    </a:cubicBezTo>
                    <a:cubicBezTo>
                      <a:pt x="375" y="778"/>
                      <a:pt x="322" y="778"/>
                      <a:pt x="269" y="778"/>
                    </a:cubicBezTo>
                    <a:cubicBezTo>
                      <a:pt x="252" y="778"/>
                      <a:pt x="248" y="778"/>
                      <a:pt x="241" y="774"/>
                    </a:cubicBezTo>
                    <a:cubicBezTo>
                      <a:pt x="228" y="774"/>
                      <a:pt x="224" y="774"/>
                      <a:pt x="224" y="764"/>
                    </a:cubicBezTo>
                    <a:cubicBezTo>
                      <a:pt x="224" y="761"/>
                      <a:pt x="224" y="757"/>
                      <a:pt x="231" y="737"/>
                    </a:cubicBezTo>
                    <a:cubicBezTo>
                      <a:pt x="258" y="626"/>
                      <a:pt x="286" y="515"/>
                      <a:pt x="313" y="404"/>
                    </a:cubicBezTo>
                    <a:cubicBezTo>
                      <a:pt x="389" y="404"/>
                      <a:pt x="465" y="404"/>
                      <a:pt x="540" y="404"/>
                    </a:cubicBezTo>
                    <a:cubicBezTo>
                      <a:pt x="653" y="404"/>
                      <a:pt x="676" y="492"/>
                      <a:pt x="676" y="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802" name="Freeform: Shape 801"/>
              <p:cNvSpPr/>
              <p:nvPr/>
            </p:nvSpPr>
            <p:spPr>
              <a:xfrm>
                <a:off x="4796640" y="3693240"/>
                <a:ext cx="668160" cy="17280"/>
              </a:xfrm>
              <a:custGeom>
                <a:avLst/>
                <a:gdLst/>
                <a:ahLst/>
                <a:cxnLst/>
                <a:rect l="0" t="0" r="r" b="b"/>
                <a:pathLst>
                  <a:path w="1856" h="48">
                    <a:moveTo>
                      <a:pt x="928" y="48"/>
                    </a:moveTo>
                    <a:cubicBezTo>
                      <a:pt x="619" y="48"/>
                      <a:pt x="309" y="48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ubicBezTo>
                      <a:pt x="619" y="0"/>
                      <a:pt x="1237" y="0"/>
                      <a:pt x="1856" y="0"/>
                    </a:cubicBezTo>
                    <a:cubicBezTo>
                      <a:pt x="1856" y="16"/>
                      <a:pt x="1856" y="32"/>
                      <a:pt x="1856" y="48"/>
                    </a:cubicBezTo>
                    <a:cubicBezTo>
                      <a:pt x="1547" y="48"/>
                      <a:pt x="1237" y="48"/>
                      <a:pt x="928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-18720" rIns="36000" bIns="-1872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803" name="Freeform: Shape 802"/>
              <p:cNvSpPr/>
              <p:nvPr/>
            </p:nvSpPr>
            <p:spPr>
              <a:xfrm>
                <a:off x="5041440" y="3817800"/>
                <a:ext cx="178560" cy="295920"/>
              </a:xfrm>
              <a:custGeom>
                <a:avLst/>
                <a:gdLst/>
                <a:ahLst/>
                <a:cxnLst/>
                <a:rect l="0" t="0" r="r" b="b"/>
                <a:pathLst>
                  <a:path w="496" h="822">
                    <a:moveTo>
                      <a:pt x="496" y="594"/>
                    </a:moveTo>
                    <a:cubicBezTo>
                      <a:pt x="496" y="550"/>
                      <a:pt x="483" y="499"/>
                      <a:pt x="435" y="448"/>
                    </a:cubicBezTo>
                    <a:cubicBezTo>
                      <a:pt x="415" y="424"/>
                      <a:pt x="394" y="411"/>
                      <a:pt x="320" y="363"/>
                    </a:cubicBezTo>
                    <a:cubicBezTo>
                      <a:pt x="404" y="319"/>
                      <a:pt x="462" y="258"/>
                      <a:pt x="462" y="180"/>
                    </a:cubicBezTo>
                    <a:cubicBezTo>
                      <a:pt x="462" y="68"/>
                      <a:pt x="357" y="0"/>
                      <a:pt x="248" y="0"/>
                    </a:cubicBezTo>
                    <a:cubicBezTo>
                      <a:pt x="129" y="0"/>
                      <a:pt x="31" y="88"/>
                      <a:pt x="31" y="200"/>
                    </a:cubicBezTo>
                    <a:cubicBezTo>
                      <a:pt x="31" y="221"/>
                      <a:pt x="34" y="275"/>
                      <a:pt x="85" y="333"/>
                    </a:cubicBezTo>
                    <a:cubicBezTo>
                      <a:pt x="99" y="346"/>
                      <a:pt x="143" y="377"/>
                      <a:pt x="170" y="394"/>
                    </a:cubicBezTo>
                    <a:cubicBezTo>
                      <a:pt x="102" y="431"/>
                      <a:pt x="0" y="496"/>
                      <a:pt x="0" y="615"/>
                    </a:cubicBezTo>
                    <a:cubicBezTo>
                      <a:pt x="0" y="740"/>
                      <a:pt x="122" y="822"/>
                      <a:pt x="248" y="822"/>
                    </a:cubicBezTo>
                    <a:cubicBezTo>
                      <a:pt x="381" y="822"/>
                      <a:pt x="496" y="723"/>
                      <a:pt x="496" y="594"/>
                    </a:cubicBezTo>
                    <a:moveTo>
                      <a:pt x="411" y="180"/>
                    </a:moveTo>
                    <a:cubicBezTo>
                      <a:pt x="411" y="248"/>
                      <a:pt x="364" y="302"/>
                      <a:pt x="292" y="346"/>
                    </a:cubicBezTo>
                    <a:cubicBezTo>
                      <a:pt x="242" y="315"/>
                      <a:pt x="193" y="283"/>
                      <a:pt x="143" y="251"/>
                    </a:cubicBezTo>
                    <a:cubicBezTo>
                      <a:pt x="88" y="214"/>
                      <a:pt x="85" y="173"/>
                      <a:pt x="85" y="153"/>
                    </a:cubicBezTo>
                    <a:cubicBezTo>
                      <a:pt x="85" y="81"/>
                      <a:pt x="163" y="31"/>
                      <a:pt x="248" y="31"/>
                    </a:cubicBezTo>
                    <a:cubicBezTo>
                      <a:pt x="333" y="31"/>
                      <a:pt x="411" y="92"/>
                      <a:pt x="411" y="180"/>
                    </a:cubicBezTo>
                    <a:moveTo>
                      <a:pt x="435" y="638"/>
                    </a:moveTo>
                    <a:cubicBezTo>
                      <a:pt x="435" y="727"/>
                      <a:pt x="347" y="788"/>
                      <a:pt x="248" y="788"/>
                    </a:cubicBezTo>
                    <a:cubicBezTo>
                      <a:pt x="146" y="788"/>
                      <a:pt x="58" y="713"/>
                      <a:pt x="58" y="615"/>
                    </a:cubicBezTo>
                    <a:cubicBezTo>
                      <a:pt x="58" y="547"/>
                      <a:pt x="99" y="469"/>
                      <a:pt x="201" y="414"/>
                    </a:cubicBezTo>
                    <a:cubicBezTo>
                      <a:pt x="249" y="445"/>
                      <a:pt x="298" y="475"/>
                      <a:pt x="347" y="506"/>
                    </a:cubicBezTo>
                    <a:cubicBezTo>
                      <a:pt x="381" y="530"/>
                      <a:pt x="435" y="564"/>
                      <a:pt x="435" y="6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804" name="Freeform: Shape 803"/>
              <p:cNvSpPr/>
              <p:nvPr/>
            </p:nvSpPr>
            <p:spPr>
              <a:xfrm>
                <a:off x="5659560" y="3651480"/>
                <a:ext cx="286200" cy="101520"/>
              </a:xfrm>
              <a:custGeom>
                <a:avLst/>
                <a:gdLst/>
                <a:ahLst/>
                <a:cxnLst/>
                <a:rect l="0" t="0" r="r" b="b"/>
                <a:pathLst>
                  <a:path w="795" h="282">
                    <a:moveTo>
                      <a:pt x="795" y="24"/>
                    </a:moveTo>
                    <a:cubicBezTo>
                      <a:pt x="795" y="14"/>
                      <a:pt x="785" y="0"/>
                      <a:pt x="772" y="0"/>
                    </a:cubicBezTo>
                    <a:cubicBezTo>
                      <a:pt x="522" y="0"/>
                      <a:pt x="273" y="0"/>
                      <a:pt x="24" y="0"/>
                    </a:cubicBezTo>
                    <a:cubicBezTo>
                      <a:pt x="10" y="0"/>
                      <a:pt x="0" y="12"/>
                      <a:pt x="0" y="24"/>
                    </a:cubicBezTo>
                    <a:cubicBezTo>
                      <a:pt x="0" y="36"/>
                      <a:pt x="10" y="48"/>
                      <a:pt x="24" y="48"/>
                    </a:cubicBezTo>
                    <a:cubicBezTo>
                      <a:pt x="273" y="48"/>
                      <a:pt x="522" y="48"/>
                      <a:pt x="772" y="48"/>
                    </a:cubicBezTo>
                    <a:cubicBezTo>
                      <a:pt x="785" y="48"/>
                      <a:pt x="795" y="37"/>
                      <a:pt x="795" y="24"/>
                    </a:cubicBezTo>
                    <a:moveTo>
                      <a:pt x="795" y="258"/>
                    </a:moveTo>
                    <a:cubicBezTo>
                      <a:pt x="795" y="244"/>
                      <a:pt x="785" y="234"/>
                      <a:pt x="772" y="234"/>
                    </a:cubicBezTo>
                    <a:cubicBezTo>
                      <a:pt x="522" y="234"/>
                      <a:pt x="273" y="234"/>
                      <a:pt x="24" y="234"/>
                    </a:cubicBezTo>
                    <a:cubicBezTo>
                      <a:pt x="10" y="234"/>
                      <a:pt x="0" y="246"/>
                      <a:pt x="0" y="258"/>
                    </a:cubicBezTo>
                    <a:cubicBezTo>
                      <a:pt x="0" y="270"/>
                      <a:pt x="10" y="282"/>
                      <a:pt x="24" y="282"/>
                    </a:cubicBezTo>
                    <a:cubicBezTo>
                      <a:pt x="273" y="282"/>
                      <a:pt x="522" y="282"/>
                      <a:pt x="772" y="282"/>
                    </a:cubicBezTo>
                    <a:cubicBezTo>
                      <a:pt x="785" y="282"/>
                      <a:pt x="795" y="268"/>
                      <a:pt x="79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805" name="Freeform: Shape 804"/>
              <p:cNvSpPr/>
              <p:nvPr/>
            </p:nvSpPr>
            <p:spPr>
              <a:xfrm>
                <a:off x="6266520" y="3233520"/>
                <a:ext cx="178560" cy="294480"/>
              </a:xfrm>
              <a:custGeom>
                <a:avLst/>
                <a:gdLst/>
                <a:ahLst/>
                <a:cxnLst/>
                <a:rect l="0" t="0" r="r" b="b"/>
                <a:pathLst>
                  <a:path w="496" h="818">
                    <a:moveTo>
                      <a:pt x="496" y="550"/>
                    </a:moveTo>
                    <a:cubicBezTo>
                      <a:pt x="496" y="397"/>
                      <a:pt x="391" y="285"/>
                      <a:pt x="258" y="285"/>
                    </a:cubicBezTo>
                    <a:cubicBezTo>
                      <a:pt x="177" y="285"/>
                      <a:pt x="133" y="346"/>
                      <a:pt x="109" y="401"/>
                    </a:cubicBezTo>
                    <a:cubicBezTo>
                      <a:pt x="109" y="392"/>
                      <a:pt x="109" y="383"/>
                      <a:pt x="109" y="374"/>
                    </a:cubicBezTo>
                    <a:cubicBezTo>
                      <a:pt x="109" y="71"/>
                      <a:pt x="255" y="31"/>
                      <a:pt x="316" y="31"/>
                    </a:cubicBezTo>
                    <a:cubicBezTo>
                      <a:pt x="347" y="31"/>
                      <a:pt x="394" y="37"/>
                      <a:pt x="421" y="78"/>
                    </a:cubicBezTo>
                    <a:cubicBezTo>
                      <a:pt x="404" y="78"/>
                      <a:pt x="357" y="78"/>
                      <a:pt x="357" y="129"/>
                    </a:cubicBezTo>
                    <a:cubicBezTo>
                      <a:pt x="357" y="166"/>
                      <a:pt x="384" y="187"/>
                      <a:pt x="411" y="187"/>
                    </a:cubicBezTo>
                    <a:cubicBezTo>
                      <a:pt x="432" y="187"/>
                      <a:pt x="466" y="173"/>
                      <a:pt x="466" y="129"/>
                    </a:cubicBezTo>
                    <a:cubicBezTo>
                      <a:pt x="466" y="58"/>
                      <a:pt x="415" y="0"/>
                      <a:pt x="313" y="0"/>
                    </a:cubicBezTo>
                    <a:cubicBezTo>
                      <a:pt x="160" y="0"/>
                      <a:pt x="0" y="153"/>
                      <a:pt x="0" y="418"/>
                    </a:cubicBezTo>
                    <a:cubicBezTo>
                      <a:pt x="0" y="733"/>
                      <a:pt x="139" y="818"/>
                      <a:pt x="248" y="818"/>
                    </a:cubicBezTo>
                    <a:cubicBezTo>
                      <a:pt x="381" y="818"/>
                      <a:pt x="496" y="706"/>
                      <a:pt x="496" y="550"/>
                    </a:cubicBezTo>
                    <a:moveTo>
                      <a:pt x="387" y="550"/>
                    </a:moveTo>
                    <a:cubicBezTo>
                      <a:pt x="387" y="604"/>
                      <a:pt x="387" y="666"/>
                      <a:pt x="367" y="710"/>
                    </a:cubicBezTo>
                    <a:cubicBezTo>
                      <a:pt x="333" y="781"/>
                      <a:pt x="279" y="784"/>
                      <a:pt x="248" y="784"/>
                    </a:cubicBezTo>
                    <a:cubicBezTo>
                      <a:pt x="173" y="784"/>
                      <a:pt x="139" y="713"/>
                      <a:pt x="133" y="696"/>
                    </a:cubicBezTo>
                    <a:cubicBezTo>
                      <a:pt x="109" y="642"/>
                      <a:pt x="109" y="547"/>
                      <a:pt x="109" y="523"/>
                    </a:cubicBezTo>
                    <a:cubicBezTo>
                      <a:pt x="109" y="431"/>
                      <a:pt x="150" y="312"/>
                      <a:pt x="255" y="312"/>
                    </a:cubicBezTo>
                    <a:cubicBezTo>
                      <a:pt x="275" y="312"/>
                      <a:pt x="330" y="312"/>
                      <a:pt x="367" y="384"/>
                    </a:cubicBezTo>
                    <a:cubicBezTo>
                      <a:pt x="387" y="428"/>
                      <a:pt x="387" y="489"/>
                      <a:pt x="387" y="5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806" name="Freeform: Shape 805"/>
              <p:cNvSpPr/>
              <p:nvPr/>
            </p:nvSpPr>
            <p:spPr>
              <a:xfrm>
                <a:off x="6140520" y="3693240"/>
                <a:ext cx="430560" cy="17280"/>
              </a:xfrm>
              <a:custGeom>
                <a:avLst/>
                <a:gdLst/>
                <a:ahLst/>
                <a:cxnLst/>
                <a:rect l="0" t="0" r="r" b="b"/>
                <a:pathLst>
                  <a:path w="1196" h="48">
                    <a:moveTo>
                      <a:pt x="598" y="48"/>
                    </a:moveTo>
                    <a:cubicBezTo>
                      <a:pt x="399" y="48"/>
                      <a:pt x="199" y="48"/>
                      <a:pt x="0" y="48"/>
                    </a:cubicBezTo>
                    <a:cubicBezTo>
                      <a:pt x="0" y="32"/>
                      <a:pt x="0" y="16"/>
                      <a:pt x="0" y="0"/>
                    </a:cubicBezTo>
                    <a:cubicBezTo>
                      <a:pt x="399" y="0"/>
                      <a:pt x="798" y="0"/>
                      <a:pt x="1196" y="0"/>
                    </a:cubicBezTo>
                    <a:cubicBezTo>
                      <a:pt x="1196" y="16"/>
                      <a:pt x="1196" y="32"/>
                      <a:pt x="1196" y="48"/>
                    </a:cubicBezTo>
                    <a:cubicBezTo>
                      <a:pt x="997" y="48"/>
                      <a:pt x="798" y="48"/>
                      <a:pt x="598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-18720" rIns="36000" bIns="-1872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807" name="Freeform: Shape 806"/>
              <p:cNvSpPr/>
              <p:nvPr/>
            </p:nvSpPr>
            <p:spPr>
              <a:xfrm>
                <a:off x="6179400" y="3817800"/>
                <a:ext cx="141840" cy="286200"/>
              </a:xfrm>
              <a:custGeom>
                <a:avLst/>
                <a:gdLst/>
                <a:ahLst/>
                <a:cxnLst/>
                <a:rect l="0" t="0" r="r" b="b"/>
                <a:pathLst>
                  <a:path w="394" h="795">
                    <a:moveTo>
                      <a:pt x="394" y="795"/>
                    </a:moveTo>
                    <a:cubicBezTo>
                      <a:pt x="394" y="782"/>
                      <a:pt x="394" y="770"/>
                      <a:pt x="394" y="757"/>
                    </a:cubicBezTo>
                    <a:cubicBezTo>
                      <a:pt x="381" y="757"/>
                      <a:pt x="367" y="757"/>
                      <a:pt x="354" y="757"/>
                    </a:cubicBezTo>
                    <a:cubicBezTo>
                      <a:pt x="248" y="757"/>
                      <a:pt x="245" y="744"/>
                      <a:pt x="245" y="700"/>
                    </a:cubicBezTo>
                    <a:cubicBezTo>
                      <a:pt x="245" y="477"/>
                      <a:pt x="245" y="254"/>
                      <a:pt x="245" y="31"/>
                    </a:cubicBezTo>
                    <a:cubicBezTo>
                      <a:pt x="245" y="3"/>
                      <a:pt x="245" y="0"/>
                      <a:pt x="218" y="0"/>
                    </a:cubicBezTo>
                    <a:cubicBezTo>
                      <a:pt x="143" y="78"/>
                      <a:pt x="37" y="78"/>
                      <a:pt x="0" y="78"/>
                    </a:cubicBezTo>
                    <a:cubicBezTo>
                      <a:pt x="0" y="91"/>
                      <a:pt x="0" y="103"/>
                      <a:pt x="0" y="115"/>
                    </a:cubicBezTo>
                    <a:cubicBezTo>
                      <a:pt x="24" y="115"/>
                      <a:pt x="92" y="115"/>
                      <a:pt x="156" y="81"/>
                    </a:cubicBezTo>
                    <a:cubicBezTo>
                      <a:pt x="156" y="288"/>
                      <a:pt x="156" y="494"/>
                      <a:pt x="156" y="700"/>
                    </a:cubicBezTo>
                    <a:cubicBezTo>
                      <a:pt x="156" y="744"/>
                      <a:pt x="153" y="757"/>
                      <a:pt x="44" y="757"/>
                    </a:cubicBezTo>
                    <a:cubicBezTo>
                      <a:pt x="32" y="757"/>
                      <a:pt x="19" y="757"/>
                      <a:pt x="7" y="757"/>
                    </a:cubicBezTo>
                    <a:cubicBezTo>
                      <a:pt x="7" y="770"/>
                      <a:pt x="7" y="782"/>
                      <a:pt x="7" y="795"/>
                    </a:cubicBezTo>
                    <a:cubicBezTo>
                      <a:pt x="48" y="791"/>
                      <a:pt x="153" y="791"/>
                      <a:pt x="201" y="791"/>
                    </a:cubicBezTo>
                    <a:cubicBezTo>
                      <a:pt x="248" y="791"/>
                      <a:pt x="350" y="791"/>
                      <a:pt x="394" y="7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808" name="Freeform: Shape 807"/>
              <p:cNvSpPr/>
              <p:nvPr/>
            </p:nvSpPr>
            <p:spPr>
              <a:xfrm>
                <a:off x="6377760" y="3817800"/>
                <a:ext cx="171360" cy="295920"/>
              </a:xfrm>
              <a:custGeom>
                <a:avLst/>
                <a:gdLst/>
                <a:ahLst/>
                <a:cxnLst/>
                <a:rect l="0" t="0" r="r" b="b"/>
                <a:pathLst>
                  <a:path w="476" h="822">
                    <a:moveTo>
                      <a:pt x="476" y="557"/>
                    </a:moveTo>
                    <a:cubicBezTo>
                      <a:pt x="476" y="414"/>
                      <a:pt x="377" y="295"/>
                      <a:pt x="248" y="295"/>
                    </a:cubicBezTo>
                    <a:cubicBezTo>
                      <a:pt x="190" y="295"/>
                      <a:pt x="139" y="312"/>
                      <a:pt x="95" y="357"/>
                    </a:cubicBezTo>
                    <a:cubicBezTo>
                      <a:pt x="95" y="278"/>
                      <a:pt x="95" y="200"/>
                      <a:pt x="95" y="122"/>
                    </a:cubicBezTo>
                    <a:cubicBezTo>
                      <a:pt x="122" y="129"/>
                      <a:pt x="160" y="139"/>
                      <a:pt x="197" y="139"/>
                    </a:cubicBezTo>
                    <a:cubicBezTo>
                      <a:pt x="347" y="139"/>
                      <a:pt x="428" y="31"/>
                      <a:pt x="428" y="14"/>
                    </a:cubicBezTo>
                    <a:cubicBezTo>
                      <a:pt x="428" y="7"/>
                      <a:pt x="425" y="0"/>
                      <a:pt x="418" y="0"/>
                    </a:cubicBezTo>
                    <a:cubicBezTo>
                      <a:pt x="415" y="1"/>
                      <a:pt x="415" y="0"/>
                      <a:pt x="408" y="3"/>
                    </a:cubicBezTo>
                    <a:cubicBezTo>
                      <a:pt x="384" y="14"/>
                      <a:pt x="326" y="41"/>
                      <a:pt x="245" y="41"/>
                    </a:cubicBezTo>
                    <a:cubicBezTo>
                      <a:pt x="197" y="41"/>
                      <a:pt x="143" y="31"/>
                      <a:pt x="85" y="7"/>
                    </a:cubicBezTo>
                    <a:cubicBezTo>
                      <a:pt x="78" y="3"/>
                      <a:pt x="76" y="5"/>
                      <a:pt x="71" y="3"/>
                    </a:cubicBezTo>
                    <a:cubicBezTo>
                      <a:pt x="61" y="3"/>
                      <a:pt x="61" y="10"/>
                      <a:pt x="61" y="31"/>
                    </a:cubicBezTo>
                    <a:cubicBezTo>
                      <a:pt x="61" y="148"/>
                      <a:pt x="61" y="266"/>
                      <a:pt x="61" y="384"/>
                    </a:cubicBezTo>
                    <a:cubicBezTo>
                      <a:pt x="61" y="404"/>
                      <a:pt x="61" y="414"/>
                      <a:pt x="78" y="414"/>
                    </a:cubicBezTo>
                    <a:cubicBezTo>
                      <a:pt x="85" y="414"/>
                      <a:pt x="88" y="411"/>
                      <a:pt x="92" y="404"/>
                    </a:cubicBezTo>
                    <a:cubicBezTo>
                      <a:pt x="105" y="384"/>
                      <a:pt x="150" y="319"/>
                      <a:pt x="245" y="319"/>
                    </a:cubicBezTo>
                    <a:cubicBezTo>
                      <a:pt x="309" y="319"/>
                      <a:pt x="337" y="377"/>
                      <a:pt x="347" y="397"/>
                    </a:cubicBezTo>
                    <a:cubicBezTo>
                      <a:pt x="367" y="441"/>
                      <a:pt x="371" y="486"/>
                      <a:pt x="371" y="547"/>
                    </a:cubicBezTo>
                    <a:cubicBezTo>
                      <a:pt x="371" y="587"/>
                      <a:pt x="371" y="659"/>
                      <a:pt x="340" y="710"/>
                    </a:cubicBezTo>
                    <a:cubicBezTo>
                      <a:pt x="313" y="757"/>
                      <a:pt x="269" y="788"/>
                      <a:pt x="214" y="788"/>
                    </a:cubicBezTo>
                    <a:cubicBezTo>
                      <a:pt x="126" y="788"/>
                      <a:pt x="58" y="723"/>
                      <a:pt x="37" y="655"/>
                    </a:cubicBezTo>
                    <a:cubicBezTo>
                      <a:pt x="41" y="655"/>
                      <a:pt x="44" y="655"/>
                      <a:pt x="58" y="655"/>
                    </a:cubicBezTo>
                    <a:cubicBezTo>
                      <a:pt x="95" y="655"/>
                      <a:pt x="116" y="627"/>
                      <a:pt x="116" y="598"/>
                    </a:cubicBezTo>
                    <a:cubicBezTo>
                      <a:pt x="116" y="569"/>
                      <a:pt x="95" y="540"/>
                      <a:pt x="58" y="540"/>
                    </a:cubicBezTo>
                    <a:cubicBezTo>
                      <a:pt x="41" y="540"/>
                      <a:pt x="0" y="547"/>
                      <a:pt x="0" y="604"/>
                    </a:cubicBezTo>
                    <a:cubicBezTo>
                      <a:pt x="0" y="706"/>
                      <a:pt x="82" y="822"/>
                      <a:pt x="214" y="822"/>
                    </a:cubicBezTo>
                    <a:cubicBezTo>
                      <a:pt x="354" y="822"/>
                      <a:pt x="476" y="706"/>
                      <a:pt x="476" y="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</p:grpSp>
      </p:grpSp>
      <p:sp>
        <p:nvSpPr>
          <p:cNvPr id="809" name="TextBox 808"/>
          <p:cNvSpPr txBox="1"/>
          <p:nvPr/>
        </p:nvSpPr>
        <p:spPr>
          <a:xfrm>
            <a:off x="73440" y="4188600"/>
            <a:ext cx="9756360" cy="7016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600" b="0" strike="noStrike" spc="-1">
                <a:solidFill>
                  <a:srgbClr val="000000"/>
                </a:solidFill>
                <a:latin typeface="Times New Roman"/>
              </a:rPr>
              <a:t>Suy ra: OB = 8.6 : 15 = 3,2 (m)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subTitle"/>
          </p:nvPr>
        </p:nvSpPr>
        <p:spPr>
          <a:xfrm>
            <a:off x="529560" y="22860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3000" b="1" strike="noStrike" spc="-1">
                <a:solidFill>
                  <a:srgbClr val="009E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10/SGK/tr72</a:t>
            </a:r>
            <a:endParaRPr lang="de-AT" sz="3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1" name="TextBox 810"/>
          <p:cNvSpPr txBox="1"/>
          <p:nvPr/>
        </p:nvSpPr>
        <p:spPr>
          <a:xfrm>
            <a:off x="72000" y="790560"/>
            <a:ext cx="10008000" cy="6138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Xét </a:t>
            </a:r>
            <a:r>
              <a:rPr lang="sv-SE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exMaths Symbols"/>
                <a:cs typeface="Times New Roman" panose="02020603050405020304" pitchFamily="18" charset="0"/>
              </a:rPr>
              <a:t>∆ IAB</a:t>
            </a:r>
            <a:r>
              <a:rPr lang="sv-SE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và </a:t>
            </a:r>
            <a:r>
              <a:rPr lang="sv-SE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exMaths Symbols"/>
                <a:cs typeface="Times New Roman" panose="02020603050405020304" pitchFamily="18" charset="0"/>
              </a:rPr>
              <a:t>∆ ICD</a:t>
            </a:r>
            <a:r>
              <a:rPr lang="sv-SE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v-SE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ta có: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12" name="TextBox 811"/>
          <p:cNvSpPr txBox="1"/>
          <p:nvPr/>
        </p:nvSpPr>
        <p:spPr>
          <a:xfrm>
            <a:off x="-10080000" y="7803000"/>
            <a:ext cx="9528840" cy="7016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4000" b="0" strike="noStrike" spc="-1">
                <a:solidFill>
                  <a:srgbClr val="000000"/>
                </a:solidFill>
                <a:latin typeface="Times New Roman"/>
              </a:rPr>
              <a:t>Suy ra: </a:t>
            </a:r>
            <a:endParaRPr lang="de-AT" sz="40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813" name="Group 812"/>
          <p:cNvGrpSpPr/>
          <p:nvPr/>
        </p:nvGrpSpPr>
        <p:grpSpPr>
          <a:xfrm>
            <a:off x="1676880" y="1412640"/>
            <a:ext cx="5614560" cy="1117440"/>
            <a:chOff x="1676880" y="1412640"/>
            <a:chExt cx="5614560" cy="1117440"/>
          </a:xfrm>
        </p:grpSpPr>
        <p:sp>
          <p:nvSpPr>
            <p:cNvPr id="814" name="Freeform: Shape 813"/>
            <p:cNvSpPr/>
            <p:nvPr/>
          </p:nvSpPr>
          <p:spPr>
            <a:xfrm>
              <a:off x="1677960" y="1412640"/>
              <a:ext cx="330480" cy="74520"/>
            </a:xfrm>
            <a:custGeom>
              <a:avLst/>
              <a:gdLst/>
              <a:ahLst/>
              <a:cxnLst/>
              <a:rect l="0" t="0" r="r" b="b"/>
              <a:pathLst>
                <a:path w="918" h="207">
                  <a:moveTo>
                    <a:pt x="918" y="180"/>
                  </a:moveTo>
                  <a:cubicBezTo>
                    <a:pt x="765" y="112"/>
                    <a:pt x="612" y="51"/>
                    <a:pt x="459" y="0"/>
                  </a:cubicBezTo>
                  <a:cubicBezTo>
                    <a:pt x="303" y="51"/>
                    <a:pt x="150" y="112"/>
                    <a:pt x="0" y="180"/>
                  </a:cubicBezTo>
                  <a:cubicBezTo>
                    <a:pt x="2" y="189"/>
                    <a:pt x="5" y="198"/>
                    <a:pt x="7" y="207"/>
                  </a:cubicBezTo>
                  <a:cubicBezTo>
                    <a:pt x="160" y="166"/>
                    <a:pt x="309" y="122"/>
                    <a:pt x="459" y="71"/>
                  </a:cubicBezTo>
                  <a:cubicBezTo>
                    <a:pt x="605" y="122"/>
                    <a:pt x="755" y="166"/>
                    <a:pt x="908" y="207"/>
                  </a:cubicBezTo>
                  <a:cubicBezTo>
                    <a:pt x="911" y="198"/>
                    <a:pt x="914" y="189"/>
                    <a:pt x="91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15" name="Freeform: Shape 814"/>
            <p:cNvSpPr/>
            <p:nvPr/>
          </p:nvSpPr>
          <p:spPr>
            <a:xfrm>
              <a:off x="1680480" y="153972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63"/>
                  </a:moveTo>
                  <a:cubicBezTo>
                    <a:pt x="853" y="75"/>
                    <a:pt x="772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2" y="37"/>
                    <a:pt x="252" y="37"/>
                    <a:pt x="272" y="37"/>
                  </a:cubicBezTo>
                  <a:cubicBezTo>
                    <a:pt x="296" y="41"/>
                    <a:pt x="306" y="44"/>
                    <a:pt x="306" y="58"/>
                  </a:cubicBezTo>
                  <a:cubicBezTo>
                    <a:pt x="306" y="61"/>
                    <a:pt x="303" y="68"/>
                    <a:pt x="299" y="82"/>
                  </a:cubicBezTo>
                  <a:cubicBezTo>
                    <a:pt x="246" y="294"/>
                    <a:pt x="193" y="507"/>
                    <a:pt x="139" y="720"/>
                  </a:cubicBezTo>
                  <a:cubicBezTo>
                    <a:pt x="129" y="768"/>
                    <a:pt x="126" y="778"/>
                    <a:pt x="31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0" y="815"/>
                    <a:pt x="31" y="815"/>
                  </a:cubicBezTo>
                  <a:cubicBezTo>
                    <a:pt x="173" y="815"/>
                    <a:pt x="316" y="815"/>
                    <a:pt x="459" y="815"/>
                  </a:cubicBezTo>
                  <a:cubicBezTo>
                    <a:pt x="646" y="815"/>
                    <a:pt x="789" y="672"/>
                    <a:pt x="789" y="557"/>
                  </a:cubicBezTo>
                  <a:cubicBezTo>
                    <a:pt x="789" y="472"/>
                    <a:pt x="717" y="401"/>
                    <a:pt x="602" y="387"/>
                  </a:cubicBezTo>
                  <a:cubicBezTo>
                    <a:pt x="727" y="367"/>
                    <a:pt x="853" y="278"/>
                    <a:pt x="853" y="163"/>
                  </a:cubicBezTo>
                  <a:moveTo>
                    <a:pt x="744" y="160"/>
                  </a:moveTo>
                  <a:cubicBezTo>
                    <a:pt x="744" y="265"/>
                    <a:pt x="639" y="377"/>
                    <a:pt x="496" y="377"/>
                  </a:cubicBezTo>
                  <a:cubicBezTo>
                    <a:pt x="437" y="377"/>
                    <a:pt x="378" y="377"/>
                    <a:pt x="320" y="377"/>
                  </a:cubicBezTo>
                  <a:cubicBezTo>
                    <a:pt x="344" y="278"/>
                    <a:pt x="369" y="180"/>
                    <a:pt x="394" y="82"/>
                  </a:cubicBezTo>
                  <a:cubicBezTo>
                    <a:pt x="405" y="41"/>
                    <a:pt x="408" y="37"/>
                    <a:pt x="459" y="37"/>
                  </a:cubicBezTo>
                  <a:cubicBezTo>
                    <a:pt x="510" y="37"/>
                    <a:pt x="561" y="37"/>
                    <a:pt x="612" y="37"/>
                  </a:cubicBezTo>
                  <a:cubicBezTo>
                    <a:pt x="717" y="37"/>
                    <a:pt x="744" y="105"/>
                    <a:pt x="744" y="160"/>
                  </a:cubicBezTo>
                  <a:moveTo>
                    <a:pt x="676" y="543"/>
                  </a:moveTo>
                  <a:cubicBezTo>
                    <a:pt x="676" y="662"/>
                    <a:pt x="571" y="778"/>
                    <a:pt x="428" y="778"/>
                  </a:cubicBezTo>
                  <a:cubicBezTo>
                    <a:pt x="374" y="778"/>
                    <a:pt x="320" y="778"/>
                    <a:pt x="265" y="778"/>
                  </a:cubicBezTo>
                  <a:cubicBezTo>
                    <a:pt x="252" y="778"/>
                    <a:pt x="248" y="778"/>
                    <a:pt x="241" y="774"/>
                  </a:cubicBezTo>
                  <a:cubicBezTo>
                    <a:pt x="228" y="774"/>
                    <a:pt x="224" y="774"/>
                    <a:pt x="224" y="764"/>
                  </a:cubicBezTo>
                  <a:cubicBezTo>
                    <a:pt x="224" y="761"/>
                    <a:pt x="224" y="757"/>
                    <a:pt x="231" y="737"/>
                  </a:cubicBezTo>
                  <a:cubicBezTo>
                    <a:pt x="258" y="626"/>
                    <a:pt x="286" y="515"/>
                    <a:pt x="313" y="404"/>
                  </a:cubicBezTo>
                  <a:cubicBezTo>
                    <a:pt x="389" y="404"/>
                    <a:pt x="465" y="404"/>
                    <a:pt x="540" y="404"/>
                  </a:cubicBezTo>
                  <a:cubicBezTo>
                    <a:pt x="653" y="404"/>
                    <a:pt x="676" y="492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16" name="Freeform: Shape 815"/>
            <p:cNvSpPr/>
            <p:nvPr/>
          </p:nvSpPr>
          <p:spPr>
            <a:xfrm>
              <a:off x="2143080" y="167544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5" y="268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17" name="Freeform: Shape 816"/>
            <p:cNvSpPr/>
            <p:nvPr/>
          </p:nvSpPr>
          <p:spPr>
            <a:xfrm>
              <a:off x="2590920" y="1412640"/>
              <a:ext cx="330480" cy="74520"/>
            </a:xfrm>
            <a:custGeom>
              <a:avLst/>
              <a:gdLst/>
              <a:ahLst/>
              <a:cxnLst/>
              <a:rect l="0" t="0" r="r" b="b"/>
              <a:pathLst>
                <a:path w="918" h="207">
                  <a:moveTo>
                    <a:pt x="918" y="180"/>
                  </a:moveTo>
                  <a:cubicBezTo>
                    <a:pt x="768" y="112"/>
                    <a:pt x="615" y="51"/>
                    <a:pt x="459" y="0"/>
                  </a:cubicBezTo>
                  <a:cubicBezTo>
                    <a:pt x="303" y="51"/>
                    <a:pt x="150" y="112"/>
                    <a:pt x="0" y="180"/>
                  </a:cubicBezTo>
                  <a:cubicBezTo>
                    <a:pt x="3" y="189"/>
                    <a:pt x="7" y="198"/>
                    <a:pt x="10" y="207"/>
                  </a:cubicBezTo>
                  <a:cubicBezTo>
                    <a:pt x="163" y="166"/>
                    <a:pt x="313" y="122"/>
                    <a:pt x="459" y="71"/>
                  </a:cubicBezTo>
                  <a:cubicBezTo>
                    <a:pt x="608" y="122"/>
                    <a:pt x="758" y="166"/>
                    <a:pt x="908" y="207"/>
                  </a:cubicBezTo>
                  <a:cubicBezTo>
                    <a:pt x="911" y="198"/>
                    <a:pt x="914" y="189"/>
                    <a:pt x="91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18" name="Freeform: Shape 817"/>
            <p:cNvSpPr/>
            <p:nvPr/>
          </p:nvSpPr>
          <p:spPr>
            <a:xfrm>
              <a:off x="2589840" y="1539720"/>
              <a:ext cx="329040" cy="293400"/>
            </a:xfrm>
            <a:custGeom>
              <a:avLst/>
              <a:gdLst/>
              <a:ahLst/>
              <a:cxnLst/>
              <a:rect l="0" t="0" r="r" b="b"/>
              <a:pathLst>
                <a:path w="914" h="815">
                  <a:moveTo>
                    <a:pt x="914" y="302"/>
                  </a:moveTo>
                  <a:cubicBezTo>
                    <a:pt x="914" y="132"/>
                    <a:pt x="812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7" y="37"/>
                    <a:pt x="231" y="37"/>
                  </a:cubicBezTo>
                  <a:cubicBezTo>
                    <a:pt x="245" y="37"/>
                    <a:pt x="265" y="37"/>
                    <a:pt x="282" y="37"/>
                  </a:cubicBezTo>
                  <a:cubicBezTo>
                    <a:pt x="299" y="41"/>
                    <a:pt x="306" y="44"/>
                    <a:pt x="306" y="58"/>
                  </a:cubicBezTo>
                  <a:cubicBezTo>
                    <a:pt x="306" y="61"/>
                    <a:pt x="306" y="68"/>
                    <a:pt x="303" y="82"/>
                  </a:cubicBezTo>
                  <a:cubicBezTo>
                    <a:pt x="249" y="294"/>
                    <a:pt x="196" y="507"/>
                    <a:pt x="143" y="720"/>
                  </a:cubicBezTo>
                  <a:cubicBezTo>
                    <a:pt x="129" y="768"/>
                    <a:pt x="129" y="778"/>
                    <a:pt x="34" y="778"/>
                  </a:cubicBezTo>
                  <a:cubicBezTo>
                    <a:pt x="14" y="778"/>
                    <a:pt x="0" y="778"/>
                    <a:pt x="0" y="798"/>
                  </a:cubicBezTo>
                  <a:cubicBezTo>
                    <a:pt x="0" y="815"/>
                    <a:pt x="10" y="815"/>
                    <a:pt x="34" y="815"/>
                  </a:cubicBezTo>
                  <a:cubicBezTo>
                    <a:pt x="165" y="815"/>
                    <a:pt x="297" y="815"/>
                    <a:pt x="428" y="815"/>
                  </a:cubicBezTo>
                  <a:cubicBezTo>
                    <a:pt x="676" y="815"/>
                    <a:pt x="914" y="564"/>
                    <a:pt x="914" y="302"/>
                  </a:cubicBezTo>
                  <a:moveTo>
                    <a:pt x="809" y="258"/>
                  </a:moveTo>
                  <a:cubicBezTo>
                    <a:pt x="809" y="316"/>
                    <a:pt x="785" y="509"/>
                    <a:pt x="683" y="642"/>
                  </a:cubicBezTo>
                  <a:cubicBezTo>
                    <a:pt x="649" y="686"/>
                    <a:pt x="554" y="778"/>
                    <a:pt x="408" y="778"/>
                  </a:cubicBezTo>
                  <a:cubicBezTo>
                    <a:pt x="363" y="778"/>
                    <a:pt x="317" y="778"/>
                    <a:pt x="272" y="778"/>
                  </a:cubicBezTo>
                  <a:cubicBezTo>
                    <a:pt x="255" y="778"/>
                    <a:pt x="255" y="778"/>
                    <a:pt x="245" y="774"/>
                  </a:cubicBezTo>
                  <a:cubicBezTo>
                    <a:pt x="235" y="774"/>
                    <a:pt x="231" y="774"/>
                    <a:pt x="231" y="764"/>
                  </a:cubicBezTo>
                  <a:cubicBezTo>
                    <a:pt x="231" y="761"/>
                    <a:pt x="231" y="757"/>
                    <a:pt x="238" y="737"/>
                  </a:cubicBezTo>
                  <a:cubicBezTo>
                    <a:pt x="292" y="518"/>
                    <a:pt x="347" y="300"/>
                    <a:pt x="401" y="82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8" y="37"/>
                    <a:pt x="550" y="37"/>
                    <a:pt x="591" y="37"/>
                  </a:cubicBezTo>
                  <a:cubicBezTo>
                    <a:pt x="710" y="37"/>
                    <a:pt x="809" y="98"/>
                    <a:pt x="809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19" name="Freeform: Shape 818"/>
            <p:cNvSpPr/>
            <p:nvPr/>
          </p:nvSpPr>
          <p:spPr>
            <a:xfrm>
              <a:off x="3116160" y="1510560"/>
              <a:ext cx="100440" cy="429120"/>
            </a:xfrm>
            <a:custGeom>
              <a:avLst/>
              <a:gdLst/>
              <a:ahLst/>
              <a:cxnLst/>
              <a:rect l="0" t="0" r="r" b="b"/>
              <a:pathLst>
                <a:path w="279" h="1192">
                  <a:moveTo>
                    <a:pt x="279" y="1182"/>
                  </a:moveTo>
                  <a:cubicBezTo>
                    <a:pt x="279" y="1178"/>
                    <a:pt x="279" y="1175"/>
                    <a:pt x="258" y="1155"/>
                  </a:cubicBezTo>
                  <a:cubicBezTo>
                    <a:pt x="109" y="1005"/>
                    <a:pt x="71" y="781"/>
                    <a:pt x="71" y="598"/>
                  </a:cubicBezTo>
                  <a:cubicBezTo>
                    <a:pt x="71" y="391"/>
                    <a:pt x="116" y="183"/>
                    <a:pt x="262" y="34"/>
                  </a:cubicBezTo>
                  <a:cubicBezTo>
                    <a:pt x="279" y="20"/>
                    <a:pt x="279" y="17"/>
                    <a:pt x="279" y="14"/>
                  </a:cubicBezTo>
                  <a:cubicBezTo>
                    <a:pt x="279" y="3"/>
                    <a:pt x="272" y="0"/>
                    <a:pt x="265" y="0"/>
                  </a:cubicBezTo>
                  <a:cubicBezTo>
                    <a:pt x="255" y="0"/>
                    <a:pt x="146" y="82"/>
                    <a:pt x="75" y="234"/>
                  </a:cubicBezTo>
                  <a:cubicBezTo>
                    <a:pt x="14" y="363"/>
                    <a:pt x="0" y="496"/>
                    <a:pt x="0" y="598"/>
                  </a:cubicBezTo>
                  <a:cubicBezTo>
                    <a:pt x="0" y="689"/>
                    <a:pt x="14" y="835"/>
                    <a:pt x="78" y="968"/>
                  </a:cubicBezTo>
                  <a:cubicBezTo>
                    <a:pt x="150" y="1117"/>
                    <a:pt x="255" y="1192"/>
                    <a:pt x="265" y="1192"/>
                  </a:cubicBezTo>
                  <a:cubicBezTo>
                    <a:pt x="272" y="1192"/>
                    <a:pt x="279" y="1189"/>
                    <a:pt x="279" y="1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20" name="Freeform: Shape 819"/>
            <p:cNvSpPr/>
            <p:nvPr/>
          </p:nvSpPr>
          <p:spPr>
            <a:xfrm>
              <a:off x="3252960" y="1638720"/>
              <a:ext cx="196920" cy="282240"/>
            </a:xfrm>
            <a:custGeom>
              <a:avLst/>
              <a:gdLst/>
              <a:ahLst/>
              <a:cxnLst/>
              <a:rect l="0" t="0" r="r" b="b"/>
              <a:pathLst>
                <a:path w="547" h="784">
                  <a:moveTo>
                    <a:pt x="547" y="58"/>
                  </a:moveTo>
                  <a:cubicBezTo>
                    <a:pt x="547" y="37"/>
                    <a:pt x="530" y="0"/>
                    <a:pt x="486" y="0"/>
                  </a:cubicBezTo>
                  <a:cubicBezTo>
                    <a:pt x="462" y="0"/>
                    <a:pt x="408" y="7"/>
                    <a:pt x="357" y="54"/>
                  </a:cubicBezTo>
                  <a:cubicBezTo>
                    <a:pt x="309" y="17"/>
                    <a:pt x="258" y="10"/>
                    <a:pt x="231" y="10"/>
                  </a:cubicBezTo>
                  <a:cubicBezTo>
                    <a:pt x="119" y="10"/>
                    <a:pt x="37" y="95"/>
                    <a:pt x="37" y="187"/>
                  </a:cubicBezTo>
                  <a:cubicBezTo>
                    <a:pt x="37" y="238"/>
                    <a:pt x="65" y="285"/>
                    <a:pt x="95" y="309"/>
                  </a:cubicBezTo>
                  <a:cubicBezTo>
                    <a:pt x="78" y="326"/>
                    <a:pt x="58" y="367"/>
                    <a:pt x="58" y="408"/>
                  </a:cubicBezTo>
                  <a:cubicBezTo>
                    <a:pt x="58" y="445"/>
                    <a:pt x="71" y="489"/>
                    <a:pt x="109" y="513"/>
                  </a:cubicBezTo>
                  <a:cubicBezTo>
                    <a:pt x="37" y="533"/>
                    <a:pt x="0" y="584"/>
                    <a:pt x="0" y="632"/>
                  </a:cubicBezTo>
                  <a:cubicBezTo>
                    <a:pt x="0" y="720"/>
                    <a:pt x="119" y="784"/>
                    <a:pt x="265" y="784"/>
                  </a:cubicBezTo>
                  <a:cubicBezTo>
                    <a:pt x="405" y="784"/>
                    <a:pt x="530" y="723"/>
                    <a:pt x="530" y="632"/>
                  </a:cubicBezTo>
                  <a:cubicBezTo>
                    <a:pt x="530" y="588"/>
                    <a:pt x="513" y="526"/>
                    <a:pt x="452" y="496"/>
                  </a:cubicBezTo>
                  <a:cubicBezTo>
                    <a:pt x="388" y="462"/>
                    <a:pt x="320" y="462"/>
                    <a:pt x="245" y="462"/>
                  </a:cubicBezTo>
                  <a:cubicBezTo>
                    <a:pt x="218" y="462"/>
                    <a:pt x="163" y="462"/>
                    <a:pt x="156" y="458"/>
                  </a:cubicBezTo>
                  <a:cubicBezTo>
                    <a:pt x="119" y="455"/>
                    <a:pt x="92" y="418"/>
                    <a:pt x="92" y="380"/>
                  </a:cubicBezTo>
                  <a:cubicBezTo>
                    <a:pt x="92" y="377"/>
                    <a:pt x="92" y="346"/>
                    <a:pt x="112" y="323"/>
                  </a:cubicBezTo>
                  <a:cubicBezTo>
                    <a:pt x="160" y="357"/>
                    <a:pt x="207" y="360"/>
                    <a:pt x="231" y="360"/>
                  </a:cubicBezTo>
                  <a:cubicBezTo>
                    <a:pt x="343" y="360"/>
                    <a:pt x="425" y="278"/>
                    <a:pt x="425" y="187"/>
                  </a:cubicBezTo>
                  <a:cubicBezTo>
                    <a:pt x="425" y="143"/>
                    <a:pt x="405" y="98"/>
                    <a:pt x="377" y="71"/>
                  </a:cubicBezTo>
                  <a:cubicBezTo>
                    <a:pt x="418" y="31"/>
                    <a:pt x="462" y="24"/>
                    <a:pt x="483" y="24"/>
                  </a:cubicBezTo>
                  <a:cubicBezTo>
                    <a:pt x="487" y="25"/>
                    <a:pt x="493" y="24"/>
                    <a:pt x="496" y="27"/>
                  </a:cubicBezTo>
                  <a:cubicBezTo>
                    <a:pt x="483" y="31"/>
                    <a:pt x="476" y="44"/>
                    <a:pt x="476" y="58"/>
                  </a:cubicBezTo>
                  <a:cubicBezTo>
                    <a:pt x="476" y="78"/>
                    <a:pt x="493" y="92"/>
                    <a:pt x="510" y="92"/>
                  </a:cubicBezTo>
                  <a:cubicBezTo>
                    <a:pt x="523" y="92"/>
                    <a:pt x="547" y="85"/>
                    <a:pt x="547" y="58"/>
                  </a:cubicBezTo>
                  <a:moveTo>
                    <a:pt x="337" y="187"/>
                  </a:moveTo>
                  <a:cubicBezTo>
                    <a:pt x="337" y="217"/>
                    <a:pt x="333" y="255"/>
                    <a:pt x="316" y="285"/>
                  </a:cubicBezTo>
                  <a:cubicBezTo>
                    <a:pt x="306" y="299"/>
                    <a:pt x="279" y="333"/>
                    <a:pt x="231" y="333"/>
                  </a:cubicBezTo>
                  <a:cubicBezTo>
                    <a:pt x="129" y="333"/>
                    <a:pt x="129" y="214"/>
                    <a:pt x="129" y="187"/>
                  </a:cubicBezTo>
                  <a:cubicBezTo>
                    <a:pt x="129" y="156"/>
                    <a:pt x="129" y="115"/>
                    <a:pt x="146" y="88"/>
                  </a:cubicBezTo>
                  <a:cubicBezTo>
                    <a:pt x="156" y="71"/>
                    <a:pt x="184" y="41"/>
                    <a:pt x="231" y="41"/>
                  </a:cubicBezTo>
                  <a:cubicBezTo>
                    <a:pt x="337" y="41"/>
                    <a:pt x="337" y="160"/>
                    <a:pt x="337" y="187"/>
                  </a:cubicBezTo>
                  <a:moveTo>
                    <a:pt x="466" y="632"/>
                  </a:moveTo>
                  <a:cubicBezTo>
                    <a:pt x="466" y="696"/>
                    <a:pt x="381" y="757"/>
                    <a:pt x="265" y="757"/>
                  </a:cubicBezTo>
                  <a:cubicBezTo>
                    <a:pt x="143" y="757"/>
                    <a:pt x="61" y="696"/>
                    <a:pt x="61" y="632"/>
                  </a:cubicBezTo>
                  <a:cubicBezTo>
                    <a:pt x="61" y="577"/>
                    <a:pt x="109" y="533"/>
                    <a:pt x="160" y="530"/>
                  </a:cubicBezTo>
                  <a:cubicBezTo>
                    <a:pt x="184" y="530"/>
                    <a:pt x="207" y="530"/>
                    <a:pt x="231" y="530"/>
                  </a:cubicBezTo>
                  <a:cubicBezTo>
                    <a:pt x="333" y="530"/>
                    <a:pt x="466" y="530"/>
                    <a:pt x="466" y="6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21" name="Freeform: Shape 820"/>
            <p:cNvSpPr/>
            <p:nvPr/>
          </p:nvSpPr>
          <p:spPr>
            <a:xfrm>
              <a:off x="3463560" y="1569240"/>
              <a:ext cx="134640" cy="267840"/>
            </a:xfrm>
            <a:custGeom>
              <a:avLst/>
              <a:gdLst/>
              <a:ahLst/>
              <a:cxnLst/>
              <a:rect l="0" t="0" r="r" b="b"/>
              <a:pathLst>
                <a:path w="374" h="744">
                  <a:moveTo>
                    <a:pt x="374" y="584"/>
                  </a:moveTo>
                  <a:cubicBezTo>
                    <a:pt x="374" y="561"/>
                    <a:pt x="374" y="539"/>
                    <a:pt x="374" y="516"/>
                  </a:cubicBezTo>
                  <a:cubicBezTo>
                    <a:pt x="365" y="516"/>
                    <a:pt x="356" y="516"/>
                    <a:pt x="347" y="516"/>
                  </a:cubicBezTo>
                  <a:cubicBezTo>
                    <a:pt x="347" y="538"/>
                    <a:pt x="347" y="559"/>
                    <a:pt x="347" y="581"/>
                  </a:cubicBezTo>
                  <a:cubicBezTo>
                    <a:pt x="347" y="669"/>
                    <a:pt x="309" y="717"/>
                    <a:pt x="265" y="717"/>
                  </a:cubicBezTo>
                  <a:cubicBezTo>
                    <a:pt x="187" y="717"/>
                    <a:pt x="187" y="608"/>
                    <a:pt x="187" y="588"/>
                  </a:cubicBezTo>
                  <a:cubicBezTo>
                    <a:pt x="187" y="477"/>
                    <a:pt x="187" y="366"/>
                    <a:pt x="187" y="255"/>
                  </a:cubicBezTo>
                  <a:cubicBezTo>
                    <a:pt x="244" y="255"/>
                    <a:pt x="300" y="255"/>
                    <a:pt x="357" y="255"/>
                  </a:cubicBezTo>
                  <a:cubicBezTo>
                    <a:pt x="357" y="242"/>
                    <a:pt x="357" y="230"/>
                    <a:pt x="357" y="217"/>
                  </a:cubicBezTo>
                  <a:cubicBezTo>
                    <a:pt x="300" y="217"/>
                    <a:pt x="244" y="217"/>
                    <a:pt x="187" y="217"/>
                  </a:cubicBezTo>
                  <a:cubicBezTo>
                    <a:pt x="187" y="145"/>
                    <a:pt x="187" y="72"/>
                    <a:pt x="187" y="0"/>
                  </a:cubicBezTo>
                  <a:cubicBezTo>
                    <a:pt x="177" y="0"/>
                    <a:pt x="167" y="0"/>
                    <a:pt x="156" y="0"/>
                  </a:cubicBezTo>
                  <a:cubicBezTo>
                    <a:pt x="153" y="98"/>
                    <a:pt x="119" y="224"/>
                    <a:pt x="0" y="231"/>
                  </a:cubicBezTo>
                  <a:cubicBezTo>
                    <a:pt x="0" y="239"/>
                    <a:pt x="0" y="247"/>
                    <a:pt x="0" y="255"/>
                  </a:cubicBezTo>
                  <a:cubicBezTo>
                    <a:pt x="34" y="255"/>
                    <a:pt x="68" y="255"/>
                    <a:pt x="102" y="255"/>
                  </a:cubicBezTo>
                  <a:cubicBezTo>
                    <a:pt x="102" y="365"/>
                    <a:pt x="102" y="474"/>
                    <a:pt x="102" y="584"/>
                  </a:cubicBezTo>
                  <a:cubicBezTo>
                    <a:pt x="102" y="730"/>
                    <a:pt x="214" y="744"/>
                    <a:pt x="258" y="744"/>
                  </a:cubicBezTo>
                  <a:cubicBezTo>
                    <a:pt x="343" y="744"/>
                    <a:pt x="374" y="662"/>
                    <a:pt x="374" y="5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22" name="Freeform: Shape 821"/>
            <p:cNvSpPr/>
            <p:nvPr/>
          </p:nvSpPr>
          <p:spPr>
            <a:xfrm>
              <a:off x="3647160" y="1510560"/>
              <a:ext cx="100440" cy="429120"/>
            </a:xfrm>
            <a:custGeom>
              <a:avLst/>
              <a:gdLst/>
              <a:ahLst/>
              <a:cxnLst/>
              <a:rect l="0" t="0" r="r" b="b"/>
              <a:pathLst>
                <a:path w="279" h="1192">
                  <a:moveTo>
                    <a:pt x="279" y="598"/>
                  </a:moveTo>
                  <a:cubicBezTo>
                    <a:pt x="279" y="503"/>
                    <a:pt x="265" y="360"/>
                    <a:pt x="201" y="224"/>
                  </a:cubicBezTo>
                  <a:cubicBezTo>
                    <a:pt x="129" y="78"/>
                    <a:pt x="27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17"/>
                    <a:pt x="0" y="20"/>
                    <a:pt x="24" y="41"/>
                  </a:cubicBezTo>
                  <a:cubicBezTo>
                    <a:pt x="143" y="160"/>
                    <a:pt x="211" y="350"/>
                    <a:pt x="211" y="598"/>
                  </a:cubicBezTo>
                  <a:cubicBezTo>
                    <a:pt x="211" y="801"/>
                    <a:pt x="167" y="1012"/>
                    <a:pt x="17" y="1161"/>
                  </a:cubicBezTo>
                  <a:cubicBezTo>
                    <a:pt x="0" y="1175"/>
                    <a:pt x="0" y="1178"/>
                    <a:pt x="0" y="1182"/>
                  </a:cubicBezTo>
                  <a:cubicBezTo>
                    <a:pt x="0" y="1189"/>
                    <a:pt x="7" y="1192"/>
                    <a:pt x="14" y="1192"/>
                  </a:cubicBezTo>
                  <a:cubicBezTo>
                    <a:pt x="27" y="1192"/>
                    <a:pt x="133" y="1114"/>
                    <a:pt x="204" y="961"/>
                  </a:cubicBezTo>
                  <a:cubicBezTo>
                    <a:pt x="265" y="829"/>
                    <a:pt x="279" y="696"/>
                    <a:pt x="279" y="5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23" name="Freeform: Shape 822"/>
            <p:cNvSpPr/>
            <p:nvPr/>
          </p:nvSpPr>
          <p:spPr>
            <a:xfrm>
              <a:off x="1697760" y="198720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7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1" y="191"/>
                    <a:pt x="2" y="203"/>
                    <a:pt x="3" y="214"/>
                  </a:cubicBezTo>
                  <a:cubicBezTo>
                    <a:pt x="380" y="169"/>
                    <a:pt x="756" y="123"/>
                    <a:pt x="1132" y="78"/>
                  </a:cubicBezTo>
                  <a:cubicBezTo>
                    <a:pt x="1507" y="123"/>
                    <a:pt x="1882" y="169"/>
                    <a:pt x="2257" y="214"/>
                  </a:cubicBezTo>
                  <a:cubicBezTo>
                    <a:pt x="2259" y="203"/>
                    <a:pt x="2262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24" name="Freeform: Shape 823"/>
            <p:cNvSpPr/>
            <p:nvPr/>
          </p:nvSpPr>
          <p:spPr>
            <a:xfrm>
              <a:off x="1676880" y="211572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5"/>
                    <a:pt x="809" y="815"/>
                    <a:pt x="792" y="815"/>
                  </a:cubicBezTo>
                  <a:cubicBezTo>
                    <a:pt x="717" y="815"/>
                    <a:pt x="717" y="808"/>
                    <a:pt x="714" y="774"/>
                  </a:cubicBezTo>
                  <a:cubicBezTo>
                    <a:pt x="690" y="525"/>
                    <a:pt x="666" y="276"/>
                    <a:pt x="642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602" y="0"/>
                    <a:pt x="595" y="7"/>
                    <a:pt x="588" y="20"/>
                  </a:cubicBezTo>
                  <a:cubicBezTo>
                    <a:pt x="450" y="252"/>
                    <a:pt x="312" y="485"/>
                    <a:pt x="173" y="717"/>
                  </a:cubicBezTo>
                  <a:cubicBezTo>
                    <a:pt x="126" y="795"/>
                    <a:pt x="78" y="812"/>
                    <a:pt x="27" y="815"/>
                  </a:cubicBezTo>
                  <a:cubicBezTo>
                    <a:pt x="10" y="818"/>
                    <a:pt x="0" y="818"/>
                    <a:pt x="0" y="839"/>
                  </a:cubicBezTo>
                  <a:cubicBezTo>
                    <a:pt x="0" y="846"/>
                    <a:pt x="7" y="852"/>
                    <a:pt x="17" y="852"/>
                  </a:cubicBezTo>
                  <a:cubicBezTo>
                    <a:pt x="48" y="852"/>
                    <a:pt x="85" y="849"/>
                    <a:pt x="119" y="849"/>
                  </a:cubicBezTo>
                  <a:cubicBezTo>
                    <a:pt x="160" y="849"/>
                    <a:pt x="201" y="852"/>
                    <a:pt x="238" y="852"/>
                  </a:cubicBezTo>
                  <a:cubicBezTo>
                    <a:pt x="245" y="852"/>
                    <a:pt x="262" y="852"/>
                    <a:pt x="262" y="832"/>
                  </a:cubicBezTo>
                  <a:cubicBezTo>
                    <a:pt x="262" y="818"/>
                    <a:pt x="252" y="815"/>
                    <a:pt x="241" y="815"/>
                  </a:cubicBezTo>
                  <a:cubicBezTo>
                    <a:pt x="214" y="815"/>
                    <a:pt x="187" y="805"/>
                    <a:pt x="187" y="774"/>
                  </a:cubicBezTo>
                  <a:cubicBezTo>
                    <a:pt x="187" y="761"/>
                    <a:pt x="194" y="747"/>
                    <a:pt x="204" y="730"/>
                  </a:cubicBezTo>
                  <a:cubicBezTo>
                    <a:pt x="211" y="717"/>
                    <a:pt x="211" y="717"/>
                    <a:pt x="292" y="577"/>
                  </a:cubicBezTo>
                  <a:cubicBezTo>
                    <a:pt x="393" y="577"/>
                    <a:pt x="494" y="577"/>
                    <a:pt x="595" y="577"/>
                  </a:cubicBezTo>
                  <a:cubicBezTo>
                    <a:pt x="595" y="604"/>
                    <a:pt x="612" y="764"/>
                    <a:pt x="612" y="778"/>
                  </a:cubicBezTo>
                  <a:cubicBezTo>
                    <a:pt x="612" y="812"/>
                    <a:pt x="551" y="815"/>
                    <a:pt x="527" y="815"/>
                  </a:cubicBezTo>
                  <a:cubicBezTo>
                    <a:pt x="510" y="815"/>
                    <a:pt x="496" y="815"/>
                    <a:pt x="496" y="839"/>
                  </a:cubicBezTo>
                  <a:cubicBezTo>
                    <a:pt x="496" y="852"/>
                    <a:pt x="508" y="848"/>
                    <a:pt x="513" y="852"/>
                  </a:cubicBezTo>
                  <a:cubicBezTo>
                    <a:pt x="564" y="852"/>
                    <a:pt x="615" y="849"/>
                    <a:pt x="663" y="849"/>
                  </a:cubicBezTo>
                  <a:cubicBezTo>
                    <a:pt x="693" y="849"/>
                    <a:pt x="768" y="852"/>
                    <a:pt x="799" y="852"/>
                  </a:cubicBezTo>
                  <a:cubicBezTo>
                    <a:pt x="806" y="852"/>
                    <a:pt x="819" y="852"/>
                    <a:pt x="819" y="829"/>
                  </a:cubicBezTo>
                  <a:moveTo>
                    <a:pt x="591" y="540"/>
                  </a:moveTo>
                  <a:cubicBezTo>
                    <a:pt x="500" y="540"/>
                    <a:pt x="408" y="540"/>
                    <a:pt x="316" y="540"/>
                  </a:cubicBezTo>
                  <a:cubicBezTo>
                    <a:pt x="394" y="409"/>
                    <a:pt x="473" y="277"/>
                    <a:pt x="551" y="146"/>
                  </a:cubicBezTo>
                  <a:cubicBezTo>
                    <a:pt x="564" y="277"/>
                    <a:pt x="578" y="409"/>
                    <a:pt x="591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25" name="Freeform: Shape 824"/>
            <p:cNvSpPr/>
            <p:nvPr/>
          </p:nvSpPr>
          <p:spPr>
            <a:xfrm>
              <a:off x="1998720" y="2130120"/>
              <a:ext cx="199440" cy="292320"/>
            </a:xfrm>
            <a:custGeom>
              <a:avLst/>
              <a:gdLst/>
              <a:ahLst/>
              <a:cxnLst/>
              <a:rect l="0" t="0" r="r" b="b"/>
              <a:pathLst>
                <a:path w="554" h="812">
                  <a:moveTo>
                    <a:pt x="554" y="14"/>
                  </a:moveTo>
                  <a:cubicBezTo>
                    <a:pt x="554" y="0"/>
                    <a:pt x="540" y="0"/>
                    <a:pt x="537" y="0"/>
                  </a:cubicBezTo>
                  <a:cubicBezTo>
                    <a:pt x="485" y="1"/>
                    <a:pt x="433" y="2"/>
                    <a:pt x="381" y="3"/>
                  </a:cubicBezTo>
                  <a:cubicBezTo>
                    <a:pt x="327" y="2"/>
                    <a:pt x="274" y="1"/>
                    <a:pt x="221" y="0"/>
                  </a:cubicBezTo>
                  <a:cubicBezTo>
                    <a:pt x="211" y="0"/>
                    <a:pt x="197" y="0"/>
                    <a:pt x="197" y="24"/>
                  </a:cubicBezTo>
                  <a:cubicBezTo>
                    <a:pt x="197" y="34"/>
                    <a:pt x="207" y="34"/>
                    <a:pt x="231" y="34"/>
                  </a:cubicBezTo>
                  <a:cubicBezTo>
                    <a:pt x="279" y="34"/>
                    <a:pt x="313" y="34"/>
                    <a:pt x="313" y="58"/>
                  </a:cubicBezTo>
                  <a:cubicBezTo>
                    <a:pt x="313" y="65"/>
                    <a:pt x="313" y="68"/>
                    <a:pt x="309" y="78"/>
                  </a:cubicBezTo>
                  <a:cubicBezTo>
                    <a:pt x="256" y="292"/>
                    <a:pt x="203" y="506"/>
                    <a:pt x="150" y="720"/>
                  </a:cubicBezTo>
                  <a:cubicBezTo>
                    <a:pt x="139" y="764"/>
                    <a:pt x="133" y="774"/>
                    <a:pt x="41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2"/>
                    <a:pt x="17" y="812"/>
                    <a:pt x="20" y="812"/>
                  </a:cubicBezTo>
                  <a:cubicBezTo>
                    <a:pt x="73" y="811"/>
                    <a:pt x="125" y="809"/>
                    <a:pt x="177" y="808"/>
                  </a:cubicBezTo>
                  <a:cubicBezTo>
                    <a:pt x="230" y="809"/>
                    <a:pt x="283" y="811"/>
                    <a:pt x="337" y="812"/>
                  </a:cubicBezTo>
                  <a:cubicBezTo>
                    <a:pt x="347" y="812"/>
                    <a:pt x="360" y="812"/>
                    <a:pt x="360" y="791"/>
                  </a:cubicBezTo>
                  <a:cubicBezTo>
                    <a:pt x="360" y="774"/>
                    <a:pt x="350" y="774"/>
                    <a:pt x="323" y="774"/>
                  </a:cubicBezTo>
                  <a:cubicBezTo>
                    <a:pt x="303" y="774"/>
                    <a:pt x="296" y="774"/>
                    <a:pt x="272" y="774"/>
                  </a:cubicBezTo>
                  <a:cubicBezTo>
                    <a:pt x="248" y="771"/>
                    <a:pt x="241" y="768"/>
                    <a:pt x="241" y="754"/>
                  </a:cubicBezTo>
                  <a:cubicBezTo>
                    <a:pt x="241" y="744"/>
                    <a:pt x="245" y="734"/>
                    <a:pt x="248" y="727"/>
                  </a:cubicBezTo>
                  <a:cubicBezTo>
                    <a:pt x="301" y="515"/>
                    <a:pt x="355" y="303"/>
                    <a:pt x="408" y="92"/>
                  </a:cubicBezTo>
                  <a:cubicBezTo>
                    <a:pt x="418" y="48"/>
                    <a:pt x="422" y="34"/>
                    <a:pt x="517" y="34"/>
                  </a:cubicBezTo>
                  <a:cubicBezTo>
                    <a:pt x="544" y="34"/>
                    <a:pt x="554" y="34"/>
                    <a:pt x="55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26" name="Freeform: Shape 825"/>
            <p:cNvSpPr/>
            <p:nvPr/>
          </p:nvSpPr>
          <p:spPr>
            <a:xfrm>
              <a:off x="2228760" y="2130120"/>
              <a:ext cx="307080" cy="292320"/>
            </a:xfrm>
            <a:custGeom>
              <a:avLst/>
              <a:gdLst/>
              <a:ahLst/>
              <a:cxnLst/>
              <a:rect l="0" t="0" r="r" b="b"/>
              <a:pathLst>
                <a:path w="853" h="812">
                  <a:moveTo>
                    <a:pt x="853" y="163"/>
                  </a:moveTo>
                  <a:cubicBezTo>
                    <a:pt x="853" y="75"/>
                    <a:pt x="772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2" y="35"/>
                    <a:pt x="252" y="34"/>
                    <a:pt x="272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3" y="65"/>
                    <a:pt x="299" y="78"/>
                  </a:cubicBezTo>
                  <a:cubicBezTo>
                    <a:pt x="246" y="292"/>
                    <a:pt x="193" y="506"/>
                    <a:pt x="139" y="720"/>
                  </a:cubicBezTo>
                  <a:cubicBezTo>
                    <a:pt x="129" y="768"/>
                    <a:pt x="126" y="774"/>
                    <a:pt x="31" y="774"/>
                  </a:cubicBezTo>
                  <a:cubicBezTo>
                    <a:pt x="10" y="774"/>
                    <a:pt x="0" y="774"/>
                    <a:pt x="0" y="798"/>
                  </a:cubicBezTo>
                  <a:cubicBezTo>
                    <a:pt x="0" y="812"/>
                    <a:pt x="10" y="812"/>
                    <a:pt x="31" y="812"/>
                  </a:cubicBezTo>
                  <a:cubicBezTo>
                    <a:pt x="173" y="812"/>
                    <a:pt x="316" y="812"/>
                    <a:pt x="459" y="812"/>
                  </a:cubicBezTo>
                  <a:cubicBezTo>
                    <a:pt x="646" y="812"/>
                    <a:pt x="789" y="672"/>
                    <a:pt x="789" y="554"/>
                  </a:cubicBezTo>
                  <a:cubicBezTo>
                    <a:pt x="789" y="469"/>
                    <a:pt x="717" y="401"/>
                    <a:pt x="602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60"/>
                  </a:moveTo>
                  <a:cubicBezTo>
                    <a:pt x="744" y="261"/>
                    <a:pt x="639" y="377"/>
                    <a:pt x="496" y="377"/>
                  </a:cubicBezTo>
                  <a:cubicBezTo>
                    <a:pt x="437" y="377"/>
                    <a:pt x="378" y="377"/>
                    <a:pt x="320" y="377"/>
                  </a:cubicBezTo>
                  <a:cubicBezTo>
                    <a:pt x="344" y="278"/>
                    <a:pt x="369" y="180"/>
                    <a:pt x="394" y="82"/>
                  </a:cubicBezTo>
                  <a:cubicBezTo>
                    <a:pt x="405" y="37"/>
                    <a:pt x="408" y="34"/>
                    <a:pt x="459" y="34"/>
                  </a:cubicBezTo>
                  <a:cubicBezTo>
                    <a:pt x="510" y="34"/>
                    <a:pt x="561" y="34"/>
                    <a:pt x="612" y="34"/>
                  </a:cubicBezTo>
                  <a:cubicBezTo>
                    <a:pt x="717" y="34"/>
                    <a:pt x="744" y="105"/>
                    <a:pt x="744" y="160"/>
                  </a:cubicBezTo>
                  <a:moveTo>
                    <a:pt x="676" y="543"/>
                  </a:moveTo>
                  <a:cubicBezTo>
                    <a:pt x="676" y="659"/>
                    <a:pt x="571" y="774"/>
                    <a:pt x="428" y="774"/>
                  </a:cubicBezTo>
                  <a:cubicBezTo>
                    <a:pt x="374" y="774"/>
                    <a:pt x="320" y="774"/>
                    <a:pt x="265" y="774"/>
                  </a:cubicBezTo>
                  <a:cubicBezTo>
                    <a:pt x="252" y="774"/>
                    <a:pt x="248" y="774"/>
                    <a:pt x="241" y="774"/>
                  </a:cubicBezTo>
                  <a:cubicBezTo>
                    <a:pt x="228" y="774"/>
                    <a:pt x="224" y="771"/>
                    <a:pt x="224" y="764"/>
                  </a:cubicBezTo>
                  <a:cubicBezTo>
                    <a:pt x="224" y="757"/>
                    <a:pt x="224" y="757"/>
                    <a:pt x="231" y="734"/>
                  </a:cubicBezTo>
                  <a:cubicBezTo>
                    <a:pt x="258" y="624"/>
                    <a:pt x="286" y="514"/>
                    <a:pt x="313" y="404"/>
                  </a:cubicBezTo>
                  <a:cubicBezTo>
                    <a:pt x="389" y="404"/>
                    <a:pt x="465" y="404"/>
                    <a:pt x="540" y="404"/>
                  </a:cubicBezTo>
                  <a:cubicBezTo>
                    <a:pt x="653" y="404"/>
                    <a:pt x="676" y="489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27" name="Freeform: Shape 826"/>
            <p:cNvSpPr/>
            <p:nvPr/>
          </p:nvSpPr>
          <p:spPr>
            <a:xfrm>
              <a:off x="2691360" y="2264760"/>
              <a:ext cx="286200" cy="101520"/>
            </a:xfrm>
            <a:custGeom>
              <a:avLst/>
              <a:gdLst/>
              <a:ahLst/>
              <a:cxnLst/>
              <a:rect l="0" t="0" r="r" b="b"/>
              <a:pathLst>
                <a:path w="795" h="282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5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2"/>
                    <a:pt x="24" y="282"/>
                  </a:cubicBezTo>
                  <a:cubicBezTo>
                    <a:pt x="273" y="282"/>
                    <a:pt x="522" y="282"/>
                    <a:pt x="772" y="282"/>
                  </a:cubicBezTo>
                  <a:cubicBezTo>
                    <a:pt x="785" y="282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28" name="Freeform: Shape 827"/>
            <p:cNvSpPr/>
            <p:nvPr/>
          </p:nvSpPr>
          <p:spPr>
            <a:xfrm>
              <a:off x="3174840" y="199224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77"/>
                  </a:moveTo>
                  <a:cubicBezTo>
                    <a:pt x="1887" y="118"/>
                    <a:pt x="1509" y="59"/>
                    <a:pt x="1132" y="0"/>
                  </a:cubicBezTo>
                  <a:cubicBezTo>
                    <a:pt x="755" y="59"/>
                    <a:pt x="377" y="118"/>
                    <a:pt x="0" y="177"/>
                  </a:cubicBezTo>
                  <a:cubicBezTo>
                    <a:pt x="1" y="189"/>
                    <a:pt x="2" y="201"/>
                    <a:pt x="3" y="214"/>
                  </a:cubicBezTo>
                  <a:cubicBezTo>
                    <a:pt x="380" y="169"/>
                    <a:pt x="756" y="123"/>
                    <a:pt x="1132" y="78"/>
                  </a:cubicBezTo>
                  <a:cubicBezTo>
                    <a:pt x="1508" y="123"/>
                    <a:pt x="1884" y="169"/>
                    <a:pt x="2261" y="214"/>
                  </a:cubicBezTo>
                  <a:cubicBezTo>
                    <a:pt x="2262" y="201"/>
                    <a:pt x="2263" y="189"/>
                    <a:pt x="2264" y="1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29" name="Freeform: Shape 828"/>
            <p:cNvSpPr/>
            <p:nvPr/>
          </p:nvSpPr>
          <p:spPr>
            <a:xfrm>
              <a:off x="3142800" y="2120400"/>
              <a:ext cx="304560" cy="311760"/>
            </a:xfrm>
            <a:custGeom>
              <a:avLst/>
              <a:gdLst/>
              <a:ahLst/>
              <a:cxnLst/>
              <a:rect l="0" t="0" r="r" b="b"/>
              <a:pathLst>
                <a:path w="846" h="866">
                  <a:moveTo>
                    <a:pt x="846" y="10"/>
                  </a:moveTo>
                  <a:cubicBezTo>
                    <a:pt x="846" y="7"/>
                    <a:pt x="843" y="0"/>
                    <a:pt x="833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8" y="44"/>
                    <a:pt x="759" y="75"/>
                    <a:pt x="731" y="105"/>
                  </a:cubicBezTo>
                  <a:cubicBezTo>
                    <a:pt x="721" y="88"/>
                    <a:pt x="666" y="0"/>
                    <a:pt x="534" y="0"/>
                  </a:cubicBezTo>
                  <a:cubicBezTo>
                    <a:pt x="269" y="0"/>
                    <a:pt x="0" y="261"/>
                    <a:pt x="0" y="540"/>
                  </a:cubicBezTo>
                  <a:cubicBezTo>
                    <a:pt x="0" y="737"/>
                    <a:pt x="139" y="866"/>
                    <a:pt x="323" y="866"/>
                  </a:cubicBezTo>
                  <a:cubicBezTo>
                    <a:pt x="425" y="866"/>
                    <a:pt x="517" y="818"/>
                    <a:pt x="581" y="764"/>
                  </a:cubicBezTo>
                  <a:cubicBezTo>
                    <a:pt x="690" y="666"/>
                    <a:pt x="710" y="557"/>
                    <a:pt x="710" y="554"/>
                  </a:cubicBezTo>
                  <a:cubicBezTo>
                    <a:pt x="710" y="543"/>
                    <a:pt x="701" y="547"/>
                    <a:pt x="697" y="543"/>
                  </a:cubicBezTo>
                  <a:cubicBezTo>
                    <a:pt x="690" y="543"/>
                    <a:pt x="683" y="543"/>
                    <a:pt x="683" y="554"/>
                  </a:cubicBezTo>
                  <a:cubicBezTo>
                    <a:pt x="670" y="588"/>
                    <a:pt x="642" y="672"/>
                    <a:pt x="561" y="740"/>
                  </a:cubicBezTo>
                  <a:cubicBezTo>
                    <a:pt x="479" y="808"/>
                    <a:pt x="405" y="829"/>
                    <a:pt x="340" y="829"/>
                  </a:cubicBezTo>
                  <a:cubicBezTo>
                    <a:pt x="235" y="829"/>
                    <a:pt x="109" y="768"/>
                    <a:pt x="109" y="581"/>
                  </a:cubicBezTo>
                  <a:cubicBezTo>
                    <a:pt x="109" y="513"/>
                    <a:pt x="133" y="319"/>
                    <a:pt x="252" y="180"/>
                  </a:cubicBezTo>
                  <a:cubicBezTo>
                    <a:pt x="326" y="95"/>
                    <a:pt x="439" y="37"/>
                    <a:pt x="544" y="37"/>
                  </a:cubicBezTo>
                  <a:cubicBezTo>
                    <a:pt x="666" y="37"/>
                    <a:pt x="734" y="129"/>
                    <a:pt x="734" y="265"/>
                  </a:cubicBezTo>
                  <a:cubicBezTo>
                    <a:pt x="734" y="312"/>
                    <a:pt x="731" y="314"/>
                    <a:pt x="731" y="326"/>
                  </a:cubicBezTo>
                  <a:cubicBezTo>
                    <a:pt x="731" y="338"/>
                    <a:pt x="744" y="340"/>
                    <a:pt x="751" y="340"/>
                  </a:cubicBezTo>
                  <a:cubicBezTo>
                    <a:pt x="765" y="340"/>
                    <a:pt x="765" y="336"/>
                    <a:pt x="772" y="316"/>
                  </a:cubicBezTo>
                  <a:cubicBezTo>
                    <a:pt x="797" y="214"/>
                    <a:pt x="821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30" name="Freeform: Shape 829"/>
            <p:cNvSpPr/>
            <p:nvPr/>
          </p:nvSpPr>
          <p:spPr>
            <a:xfrm>
              <a:off x="3474720" y="2130120"/>
              <a:ext cx="199440" cy="292320"/>
            </a:xfrm>
            <a:custGeom>
              <a:avLst/>
              <a:gdLst/>
              <a:ahLst/>
              <a:cxnLst/>
              <a:rect l="0" t="0" r="r" b="b"/>
              <a:pathLst>
                <a:path w="554" h="812">
                  <a:moveTo>
                    <a:pt x="554" y="14"/>
                  </a:moveTo>
                  <a:cubicBezTo>
                    <a:pt x="554" y="0"/>
                    <a:pt x="540" y="0"/>
                    <a:pt x="534" y="0"/>
                  </a:cubicBezTo>
                  <a:cubicBezTo>
                    <a:pt x="482" y="1"/>
                    <a:pt x="429" y="2"/>
                    <a:pt x="377" y="3"/>
                  </a:cubicBezTo>
                  <a:cubicBezTo>
                    <a:pt x="324" y="2"/>
                    <a:pt x="271" y="1"/>
                    <a:pt x="218" y="0"/>
                  </a:cubicBezTo>
                  <a:cubicBezTo>
                    <a:pt x="211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79" y="34"/>
                    <a:pt x="309" y="34"/>
                    <a:pt x="309" y="58"/>
                  </a:cubicBezTo>
                  <a:cubicBezTo>
                    <a:pt x="309" y="65"/>
                    <a:pt x="309" y="68"/>
                    <a:pt x="309" y="78"/>
                  </a:cubicBezTo>
                  <a:cubicBezTo>
                    <a:pt x="255" y="292"/>
                    <a:pt x="201" y="506"/>
                    <a:pt x="146" y="720"/>
                  </a:cubicBezTo>
                  <a:cubicBezTo>
                    <a:pt x="136" y="764"/>
                    <a:pt x="133" y="774"/>
                    <a:pt x="37" y="774"/>
                  </a:cubicBezTo>
                  <a:cubicBezTo>
                    <a:pt x="10" y="774"/>
                    <a:pt x="0" y="774"/>
                    <a:pt x="0" y="798"/>
                  </a:cubicBezTo>
                  <a:cubicBezTo>
                    <a:pt x="0" y="812"/>
                    <a:pt x="14" y="812"/>
                    <a:pt x="17" y="812"/>
                  </a:cubicBezTo>
                  <a:cubicBezTo>
                    <a:pt x="69" y="811"/>
                    <a:pt x="121" y="809"/>
                    <a:pt x="173" y="808"/>
                  </a:cubicBezTo>
                  <a:cubicBezTo>
                    <a:pt x="227" y="809"/>
                    <a:pt x="280" y="811"/>
                    <a:pt x="333" y="812"/>
                  </a:cubicBezTo>
                  <a:cubicBezTo>
                    <a:pt x="343" y="812"/>
                    <a:pt x="357" y="812"/>
                    <a:pt x="357" y="791"/>
                  </a:cubicBezTo>
                  <a:cubicBezTo>
                    <a:pt x="357" y="774"/>
                    <a:pt x="347" y="774"/>
                    <a:pt x="323" y="774"/>
                  </a:cubicBezTo>
                  <a:cubicBezTo>
                    <a:pt x="299" y="774"/>
                    <a:pt x="296" y="774"/>
                    <a:pt x="272" y="774"/>
                  </a:cubicBezTo>
                  <a:cubicBezTo>
                    <a:pt x="245" y="771"/>
                    <a:pt x="241" y="768"/>
                    <a:pt x="241" y="754"/>
                  </a:cubicBezTo>
                  <a:cubicBezTo>
                    <a:pt x="241" y="744"/>
                    <a:pt x="245" y="734"/>
                    <a:pt x="245" y="727"/>
                  </a:cubicBezTo>
                  <a:cubicBezTo>
                    <a:pt x="298" y="515"/>
                    <a:pt x="351" y="303"/>
                    <a:pt x="405" y="92"/>
                  </a:cubicBezTo>
                  <a:cubicBezTo>
                    <a:pt x="418" y="48"/>
                    <a:pt x="422" y="34"/>
                    <a:pt x="513" y="34"/>
                  </a:cubicBezTo>
                  <a:cubicBezTo>
                    <a:pt x="544" y="34"/>
                    <a:pt x="554" y="34"/>
                    <a:pt x="55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31" name="Freeform: Shape 830"/>
            <p:cNvSpPr/>
            <p:nvPr/>
          </p:nvSpPr>
          <p:spPr>
            <a:xfrm>
              <a:off x="3702240" y="2130120"/>
              <a:ext cx="329040" cy="292320"/>
            </a:xfrm>
            <a:custGeom>
              <a:avLst/>
              <a:gdLst/>
              <a:ahLst/>
              <a:cxnLst/>
              <a:rect l="0" t="0" r="r" b="b"/>
              <a:pathLst>
                <a:path w="914" h="812">
                  <a:moveTo>
                    <a:pt x="914" y="299"/>
                  </a:moveTo>
                  <a:cubicBezTo>
                    <a:pt x="914" y="132"/>
                    <a:pt x="812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11" y="0"/>
                    <a:pt x="197" y="0"/>
                    <a:pt x="197" y="20"/>
                  </a:cubicBezTo>
                  <a:cubicBezTo>
                    <a:pt x="197" y="34"/>
                    <a:pt x="207" y="34"/>
                    <a:pt x="231" y="34"/>
                  </a:cubicBezTo>
                  <a:cubicBezTo>
                    <a:pt x="245" y="34"/>
                    <a:pt x="269" y="37"/>
                    <a:pt x="282" y="37"/>
                  </a:cubicBezTo>
                  <a:cubicBezTo>
                    <a:pt x="303" y="41"/>
                    <a:pt x="309" y="44"/>
                    <a:pt x="309" y="58"/>
                  </a:cubicBezTo>
                  <a:cubicBezTo>
                    <a:pt x="309" y="61"/>
                    <a:pt x="306" y="65"/>
                    <a:pt x="303" y="78"/>
                  </a:cubicBezTo>
                  <a:cubicBezTo>
                    <a:pt x="249" y="292"/>
                    <a:pt x="196" y="506"/>
                    <a:pt x="143" y="720"/>
                  </a:cubicBezTo>
                  <a:cubicBezTo>
                    <a:pt x="133" y="768"/>
                    <a:pt x="129" y="774"/>
                    <a:pt x="34" y="774"/>
                  </a:cubicBezTo>
                  <a:cubicBezTo>
                    <a:pt x="14" y="774"/>
                    <a:pt x="0" y="774"/>
                    <a:pt x="0" y="798"/>
                  </a:cubicBezTo>
                  <a:cubicBezTo>
                    <a:pt x="0" y="812"/>
                    <a:pt x="14" y="812"/>
                    <a:pt x="34" y="812"/>
                  </a:cubicBezTo>
                  <a:cubicBezTo>
                    <a:pt x="167" y="812"/>
                    <a:pt x="299" y="812"/>
                    <a:pt x="432" y="812"/>
                  </a:cubicBezTo>
                  <a:cubicBezTo>
                    <a:pt x="680" y="812"/>
                    <a:pt x="914" y="560"/>
                    <a:pt x="914" y="299"/>
                  </a:cubicBezTo>
                  <a:moveTo>
                    <a:pt x="809" y="255"/>
                  </a:moveTo>
                  <a:cubicBezTo>
                    <a:pt x="809" y="316"/>
                    <a:pt x="785" y="509"/>
                    <a:pt x="683" y="642"/>
                  </a:cubicBezTo>
                  <a:cubicBezTo>
                    <a:pt x="649" y="686"/>
                    <a:pt x="554" y="774"/>
                    <a:pt x="408" y="774"/>
                  </a:cubicBezTo>
                  <a:cubicBezTo>
                    <a:pt x="364" y="774"/>
                    <a:pt x="320" y="774"/>
                    <a:pt x="275" y="774"/>
                  </a:cubicBezTo>
                  <a:cubicBezTo>
                    <a:pt x="258" y="774"/>
                    <a:pt x="255" y="774"/>
                    <a:pt x="248" y="774"/>
                  </a:cubicBezTo>
                  <a:cubicBezTo>
                    <a:pt x="235" y="774"/>
                    <a:pt x="231" y="771"/>
                    <a:pt x="231" y="764"/>
                  </a:cubicBezTo>
                  <a:cubicBezTo>
                    <a:pt x="231" y="757"/>
                    <a:pt x="231" y="757"/>
                    <a:pt x="238" y="734"/>
                  </a:cubicBezTo>
                  <a:cubicBezTo>
                    <a:pt x="292" y="516"/>
                    <a:pt x="347" y="299"/>
                    <a:pt x="401" y="82"/>
                  </a:cubicBezTo>
                  <a:cubicBezTo>
                    <a:pt x="411" y="37"/>
                    <a:pt x="415" y="34"/>
                    <a:pt x="466" y="34"/>
                  </a:cubicBezTo>
                  <a:cubicBezTo>
                    <a:pt x="509" y="34"/>
                    <a:pt x="552" y="34"/>
                    <a:pt x="595" y="34"/>
                  </a:cubicBezTo>
                  <a:cubicBezTo>
                    <a:pt x="710" y="34"/>
                    <a:pt x="809" y="98"/>
                    <a:pt x="809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32" name="Freeform: Shape 831"/>
            <p:cNvSpPr/>
            <p:nvPr/>
          </p:nvSpPr>
          <p:spPr>
            <a:xfrm>
              <a:off x="4229640" y="2100960"/>
              <a:ext cx="99000" cy="429120"/>
            </a:xfrm>
            <a:custGeom>
              <a:avLst/>
              <a:gdLst/>
              <a:ahLst/>
              <a:cxnLst/>
              <a:rect l="0" t="0" r="r" b="b"/>
              <a:pathLst>
                <a:path w="275" h="1192">
                  <a:moveTo>
                    <a:pt x="275" y="1178"/>
                  </a:moveTo>
                  <a:cubicBezTo>
                    <a:pt x="275" y="1175"/>
                    <a:pt x="275" y="1175"/>
                    <a:pt x="255" y="1155"/>
                  </a:cubicBezTo>
                  <a:cubicBezTo>
                    <a:pt x="105" y="1005"/>
                    <a:pt x="68" y="778"/>
                    <a:pt x="68" y="598"/>
                  </a:cubicBezTo>
                  <a:cubicBezTo>
                    <a:pt x="68" y="387"/>
                    <a:pt x="112" y="180"/>
                    <a:pt x="258" y="31"/>
                  </a:cubicBezTo>
                  <a:cubicBezTo>
                    <a:pt x="275" y="17"/>
                    <a:pt x="275" y="17"/>
                    <a:pt x="275" y="14"/>
                  </a:cubicBezTo>
                  <a:cubicBezTo>
                    <a:pt x="275" y="3"/>
                    <a:pt x="272" y="0"/>
                    <a:pt x="265" y="0"/>
                  </a:cubicBezTo>
                  <a:cubicBezTo>
                    <a:pt x="252" y="0"/>
                    <a:pt x="143" y="82"/>
                    <a:pt x="75" y="231"/>
                  </a:cubicBezTo>
                  <a:cubicBezTo>
                    <a:pt x="14" y="363"/>
                    <a:pt x="0" y="496"/>
                    <a:pt x="0" y="598"/>
                  </a:cubicBezTo>
                  <a:cubicBezTo>
                    <a:pt x="0" y="689"/>
                    <a:pt x="10" y="832"/>
                    <a:pt x="78" y="968"/>
                  </a:cubicBezTo>
                  <a:cubicBezTo>
                    <a:pt x="150" y="1114"/>
                    <a:pt x="252" y="1192"/>
                    <a:pt x="265" y="1192"/>
                  </a:cubicBezTo>
                  <a:cubicBezTo>
                    <a:pt x="272" y="1192"/>
                    <a:pt x="275" y="1189"/>
                    <a:pt x="275" y="11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33" name="Freeform: Shape 832"/>
            <p:cNvSpPr/>
            <p:nvPr/>
          </p:nvSpPr>
          <p:spPr>
            <a:xfrm>
              <a:off x="4375080" y="2136240"/>
              <a:ext cx="171360" cy="286200"/>
            </a:xfrm>
            <a:custGeom>
              <a:avLst/>
              <a:gdLst/>
              <a:ahLst/>
              <a:cxnLst/>
              <a:rect l="0" t="0" r="r" b="b"/>
              <a:pathLst>
                <a:path w="476" h="795">
                  <a:moveTo>
                    <a:pt x="476" y="588"/>
                  </a:moveTo>
                  <a:cubicBezTo>
                    <a:pt x="466" y="588"/>
                    <a:pt x="456" y="588"/>
                    <a:pt x="445" y="588"/>
                  </a:cubicBezTo>
                  <a:cubicBezTo>
                    <a:pt x="442" y="625"/>
                    <a:pt x="432" y="676"/>
                    <a:pt x="422" y="693"/>
                  </a:cubicBezTo>
                  <a:cubicBezTo>
                    <a:pt x="411" y="703"/>
                    <a:pt x="333" y="703"/>
                    <a:pt x="306" y="703"/>
                  </a:cubicBezTo>
                  <a:cubicBezTo>
                    <a:pt x="235" y="703"/>
                    <a:pt x="163" y="703"/>
                    <a:pt x="92" y="703"/>
                  </a:cubicBezTo>
                  <a:cubicBezTo>
                    <a:pt x="134" y="662"/>
                    <a:pt x="176" y="621"/>
                    <a:pt x="218" y="581"/>
                  </a:cubicBezTo>
                  <a:cubicBezTo>
                    <a:pt x="405" y="418"/>
                    <a:pt x="476" y="353"/>
                    <a:pt x="476" y="234"/>
                  </a:cubicBezTo>
                  <a:cubicBezTo>
                    <a:pt x="476" y="98"/>
                    <a:pt x="371" y="0"/>
                    <a:pt x="224" y="0"/>
                  </a:cubicBezTo>
                  <a:cubicBezTo>
                    <a:pt x="88" y="0"/>
                    <a:pt x="0" y="112"/>
                    <a:pt x="0" y="217"/>
                  </a:cubicBezTo>
                  <a:cubicBezTo>
                    <a:pt x="0" y="285"/>
                    <a:pt x="61" y="285"/>
                    <a:pt x="65" y="285"/>
                  </a:cubicBezTo>
                  <a:cubicBezTo>
                    <a:pt x="85" y="285"/>
                    <a:pt x="126" y="268"/>
                    <a:pt x="126" y="221"/>
                  </a:cubicBezTo>
                  <a:cubicBezTo>
                    <a:pt x="126" y="190"/>
                    <a:pt x="105" y="160"/>
                    <a:pt x="61" y="160"/>
                  </a:cubicBezTo>
                  <a:cubicBezTo>
                    <a:pt x="51" y="160"/>
                    <a:pt x="51" y="160"/>
                    <a:pt x="48" y="160"/>
                  </a:cubicBezTo>
                  <a:cubicBezTo>
                    <a:pt x="75" y="82"/>
                    <a:pt x="139" y="37"/>
                    <a:pt x="207" y="37"/>
                  </a:cubicBezTo>
                  <a:cubicBezTo>
                    <a:pt x="316" y="37"/>
                    <a:pt x="367" y="136"/>
                    <a:pt x="367" y="234"/>
                  </a:cubicBezTo>
                  <a:cubicBezTo>
                    <a:pt x="367" y="329"/>
                    <a:pt x="309" y="421"/>
                    <a:pt x="241" y="496"/>
                  </a:cubicBezTo>
                  <a:cubicBezTo>
                    <a:pt x="165" y="581"/>
                    <a:pt x="90" y="666"/>
                    <a:pt x="14" y="751"/>
                  </a:cubicBezTo>
                  <a:cubicBezTo>
                    <a:pt x="0" y="764"/>
                    <a:pt x="0" y="768"/>
                    <a:pt x="0" y="795"/>
                  </a:cubicBezTo>
                  <a:cubicBezTo>
                    <a:pt x="147" y="795"/>
                    <a:pt x="295" y="795"/>
                    <a:pt x="442" y="795"/>
                  </a:cubicBezTo>
                  <a:cubicBezTo>
                    <a:pt x="453" y="726"/>
                    <a:pt x="465" y="657"/>
                    <a:pt x="476" y="5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34" name="Freeform: Shape 833"/>
            <p:cNvSpPr/>
            <p:nvPr/>
          </p:nvSpPr>
          <p:spPr>
            <a:xfrm>
              <a:off x="4723920" y="2228040"/>
              <a:ext cx="196920" cy="283680"/>
            </a:xfrm>
            <a:custGeom>
              <a:avLst/>
              <a:gdLst/>
              <a:ahLst/>
              <a:cxnLst/>
              <a:rect l="0" t="0" r="r" b="b"/>
              <a:pathLst>
                <a:path w="547" h="788">
                  <a:moveTo>
                    <a:pt x="547" y="58"/>
                  </a:moveTo>
                  <a:cubicBezTo>
                    <a:pt x="547" y="37"/>
                    <a:pt x="530" y="0"/>
                    <a:pt x="486" y="0"/>
                  </a:cubicBezTo>
                  <a:cubicBezTo>
                    <a:pt x="462" y="0"/>
                    <a:pt x="408" y="7"/>
                    <a:pt x="357" y="58"/>
                  </a:cubicBezTo>
                  <a:cubicBezTo>
                    <a:pt x="309" y="17"/>
                    <a:pt x="258" y="14"/>
                    <a:pt x="231" y="14"/>
                  </a:cubicBezTo>
                  <a:cubicBezTo>
                    <a:pt x="119" y="14"/>
                    <a:pt x="37" y="95"/>
                    <a:pt x="37" y="187"/>
                  </a:cubicBezTo>
                  <a:cubicBezTo>
                    <a:pt x="37" y="241"/>
                    <a:pt x="65" y="285"/>
                    <a:pt x="95" y="312"/>
                  </a:cubicBezTo>
                  <a:cubicBezTo>
                    <a:pt x="78" y="329"/>
                    <a:pt x="58" y="367"/>
                    <a:pt x="58" y="411"/>
                  </a:cubicBezTo>
                  <a:cubicBezTo>
                    <a:pt x="58" y="448"/>
                    <a:pt x="71" y="492"/>
                    <a:pt x="109" y="516"/>
                  </a:cubicBezTo>
                  <a:cubicBezTo>
                    <a:pt x="37" y="537"/>
                    <a:pt x="0" y="588"/>
                    <a:pt x="0" y="635"/>
                  </a:cubicBezTo>
                  <a:cubicBezTo>
                    <a:pt x="0" y="720"/>
                    <a:pt x="119" y="788"/>
                    <a:pt x="265" y="788"/>
                  </a:cubicBezTo>
                  <a:cubicBezTo>
                    <a:pt x="405" y="788"/>
                    <a:pt x="530" y="727"/>
                    <a:pt x="530" y="632"/>
                  </a:cubicBezTo>
                  <a:cubicBezTo>
                    <a:pt x="530" y="591"/>
                    <a:pt x="513" y="530"/>
                    <a:pt x="452" y="496"/>
                  </a:cubicBezTo>
                  <a:cubicBezTo>
                    <a:pt x="388" y="462"/>
                    <a:pt x="320" y="462"/>
                    <a:pt x="245" y="462"/>
                  </a:cubicBezTo>
                  <a:cubicBezTo>
                    <a:pt x="218" y="462"/>
                    <a:pt x="163" y="462"/>
                    <a:pt x="156" y="462"/>
                  </a:cubicBezTo>
                  <a:cubicBezTo>
                    <a:pt x="119" y="458"/>
                    <a:pt x="92" y="421"/>
                    <a:pt x="92" y="384"/>
                  </a:cubicBezTo>
                  <a:cubicBezTo>
                    <a:pt x="92" y="377"/>
                    <a:pt x="92" y="350"/>
                    <a:pt x="112" y="326"/>
                  </a:cubicBezTo>
                  <a:cubicBezTo>
                    <a:pt x="160" y="360"/>
                    <a:pt x="207" y="363"/>
                    <a:pt x="231" y="363"/>
                  </a:cubicBezTo>
                  <a:cubicBezTo>
                    <a:pt x="343" y="363"/>
                    <a:pt x="425" y="282"/>
                    <a:pt x="425" y="190"/>
                  </a:cubicBezTo>
                  <a:cubicBezTo>
                    <a:pt x="425" y="146"/>
                    <a:pt x="405" y="102"/>
                    <a:pt x="377" y="75"/>
                  </a:cubicBezTo>
                  <a:cubicBezTo>
                    <a:pt x="418" y="34"/>
                    <a:pt x="462" y="27"/>
                    <a:pt x="483" y="27"/>
                  </a:cubicBezTo>
                  <a:cubicBezTo>
                    <a:pt x="487" y="27"/>
                    <a:pt x="493" y="27"/>
                    <a:pt x="496" y="27"/>
                  </a:cubicBezTo>
                  <a:cubicBezTo>
                    <a:pt x="483" y="34"/>
                    <a:pt x="476" y="48"/>
                    <a:pt x="476" y="61"/>
                  </a:cubicBezTo>
                  <a:cubicBezTo>
                    <a:pt x="476" y="82"/>
                    <a:pt x="493" y="95"/>
                    <a:pt x="510" y="95"/>
                  </a:cubicBezTo>
                  <a:cubicBezTo>
                    <a:pt x="523" y="95"/>
                    <a:pt x="547" y="88"/>
                    <a:pt x="547" y="58"/>
                  </a:cubicBezTo>
                  <a:moveTo>
                    <a:pt x="337" y="187"/>
                  </a:moveTo>
                  <a:cubicBezTo>
                    <a:pt x="337" y="221"/>
                    <a:pt x="333" y="258"/>
                    <a:pt x="316" y="289"/>
                  </a:cubicBezTo>
                  <a:cubicBezTo>
                    <a:pt x="306" y="302"/>
                    <a:pt x="279" y="336"/>
                    <a:pt x="231" y="336"/>
                  </a:cubicBezTo>
                  <a:cubicBezTo>
                    <a:pt x="129" y="336"/>
                    <a:pt x="129" y="217"/>
                    <a:pt x="129" y="190"/>
                  </a:cubicBezTo>
                  <a:cubicBezTo>
                    <a:pt x="129" y="156"/>
                    <a:pt x="129" y="119"/>
                    <a:pt x="146" y="88"/>
                  </a:cubicBezTo>
                  <a:cubicBezTo>
                    <a:pt x="156" y="75"/>
                    <a:pt x="184" y="41"/>
                    <a:pt x="231" y="41"/>
                  </a:cubicBezTo>
                  <a:cubicBezTo>
                    <a:pt x="337" y="41"/>
                    <a:pt x="337" y="160"/>
                    <a:pt x="337" y="187"/>
                  </a:cubicBezTo>
                  <a:moveTo>
                    <a:pt x="466" y="635"/>
                  </a:moveTo>
                  <a:cubicBezTo>
                    <a:pt x="466" y="700"/>
                    <a:pt x="381" y="757"/>
                    <a:pt x="265" y="757"/>
                  </a:cubicBezTo>
                  <a:cubicBezTo>
                    <a:pt x="143" y="757"/>
                    <a:pt x="61" y="700"/>
                    <a:pt x="61" y="635"/>
                  </a:cubicBezTo>
                  <a:cubicBezTo>
                    <a:pt x="61" y="581"/>
                    <a:pt x="109" y="537"/>
                    <a:pt x="160" y="533"/>
                  </a:cubicBezTo>
                  <a:cubicBezTo>
                    <a:pt x="184" y="533"/>
                    <a:pt x="207" y="533"/>
                    <a:pt x="231" y="533"/>
                  </a:cubicBezTo>
                  <a:cubicBezTo>
                    <a:pt x="333" y="533"/>
                    <a:pt x="466" y="533"/>
                    <a:pt x="466" y="6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35" name="Freeform: Shape 834"/>
            <p:cNvSpPr/>
            <p:nvPr/>
          </p:nvSpPr>
          <p:spPr>
            <a:xfrm>
              <a:off x="4939560" y="2122920"/>
              <a:ext cx="189720" cy="304560"/>
            </a:xfrm>
            <a:custGeom>
              <a:avLst/>
              <a:gdLst/>
              <a:ahLst/>
              <a:cxnLst/>
              <a:rect l="0" t="0" r="r" b="b"/>
              <a:pathLst>
                <a:path w="527" h="846">
                  <a:moveTo>
                    <a:pt x="527" y="577"/>
                  </a:moveTo>
                  <a:cubicBezTo>
                    <a:pt x="527" y="425"/>
                    <a:pt x="408" y="299"/>
                    <a:pt x="265" y="299"/>
                  </a:cubicBezTo>
                  <a:cubicBezTo>
                    <a:pt x="116" y="299"/>
                    <a:pt x="0" y="428"/>
                    <a:pt x="0" y="577"/>
                  </a:cubicBezTo>
                  <a:cubicBezTo>
                    <a:pt x="0" y="730"/>
                    <a:pt x="122" y="846"/>
                    <a:pt x="262" y="846"/>
                  </a:cubicBezTo>
                  <a:cubicBezTo>
                    <a:pt x="408" y="846"/>
                    <a:pt x="527" y="730"/>
                    <a:pt x="527" y="577"/>
                  </a:cubicBezTo>
                  <a:moveTo>
                    <a:pt x="428" y="567"/>
                  </a:moveTo>
                  <a:cubicBezTo>
                    <a:pt x="428" y="611"/>
                    <a:pt x="428" y="676"/>
                    <a:pt x="401" y="727"/>
                  </a:cubicBezTo>
                  <a:cubicBezTo>
                    <a:pt x="377" y="781"/>
                    <a:pt x="323" y="815"/>
                    <a:pt x="265" y="815"/>
                  </a:cubicBezTo>
                  <a:cubicBezTo>
                    <a:pt x="214" y="815"/>
                    <a:pt x="160" y="791"/>
                    <a:pt x="129" y="737"/>
                  </a:cubicBezTo>
                  <a:cubicBezTo>
                    <a:pt x="99" y="683"/>
                    <a:pt x="99" y="611"/>
                    <a:pt x="99" y="567"/>
                  </a:cubicBezTo>
                  <a:cubicBezTo>
                    <a:pt x="99" y="523"/>
                    <a:pt x="99" y="458"/>
                    <a:pt x="126" y="404"/>
                  </a:cubicBezTo>
                  <a:cubicBezTo>
                    <a:pt x="160" y="350"/>
                    <a:pt x="214" y="326"/>
                    <a:pt x="262" y="326"/>
                  </a:cubicBezTo>
                  <a:cubicBezTo>
                    <a:pt x="316" y="326"/>
                    <a:pt x="367" y="351"/>
                    <a:pt x="398" y="404"/>
                  </a:cubicBezTo>
                  <a:cubicBezTo>
                    <a:pt x="428" y="457"/>
                    <a:pt x="428" y="523"/>
                    <a:pt x="428" y="567"/>
                  </a:cubicBezTo>
                  <a:moveTo>
                    <a:pt x="411" y="44"/>
                  </a:moveTo>
                  <a:cubicBezTo>
                    <a:pt x="411" y="24"/>
                    <a:pt x="391" y="0"/>
                    <a:pt x="371" y="0"/>
                  </a:cubicBezTo>
                  <a:cubicBezTo>
                    <a:pt x="350" y="0"/>
                    <a:pt x="337" y="14"/>
                    <a:pt x="333" y="20"/>
                  </a:cubicBezTo>
                  <a:cubicBezTo>
                    <a:pt x="286" y="82"/>
                    <a:pt x="238" y="143"/>
                    <a:pt x="190" y="204"/>
                  </a:cubicBezTo>
                  <a:cubicBezTo>
                    <a:pt x="197" y="211"/>
                    <a:pt x="204" y="217"/>
                    <a:pt x="211" y="224"/>
                  </a:cubicBezTo>
                  <a:cubicBezTo>
                    <a:pt x="271" y="175"/>
                    <a:pt x="331" y="127"/>
                    <a:pt x="391" y="78"/>
                  </a:cubicBezTo>
                  <a:cubicBezTo>
                    <a:pt x="401" y="71"/>
                    <a:pt x="411" y="58"/>
                    <a:pt x="411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36" name="Freeform: Shape 835"/>
            <p:cNvSpPr/>
            <p:nvPr/>
          </p:nvSpPr>
          <p:spPr>
            <a:xfrm>
              <a:off x="5168160" y="2230560"/>
              <a:ext cx="164160" cy="196920"/>
            </a:xfrm>
            <a:custGeom>
              <a:avLst/>
              <a:gdLst/>
              <a:ahLst/>
              <a:cxnLst/>
              <a:rect l="0" t="0" r="r" b="b"/>
              <a:pathLst>
                <a:path w="456" h="547">
                  <a:moveTo>
                    <a:pt x="456" y="391"/>
                  </a:moveTo>
                  <a:cubicBezTo>
                    <a:pt x="456" y="380"/>
                    <a:pt x="445" y="380"/>
                    <a:pt x="442" y="380"/>
                  </a:cubicBezTo>
                  <a:cubicBezTo>
                    <a:pt x="428" y="380"/>
                    <a:pt x="428" y="384"/>
                    <a:pt x="425" y="391"/>
                  </a:cubicBezTo>
                  <a:cubicBezTo>
                    <a:pt x="391" y="503"/>
                    <a:pt x="313" y="516"/>
                    <a:pt x="269" y="516"/>
                  </a:cubicBezTo>
                  <a:cubicBezTo>
                    <a:pt x="204" y="516"/>
                    <a:pt x="99" y="465"/>
                    <a:pt x="99" y="275"/>
                  </a:cubicBezTo>
                  <a:cubicBezTo>
                    <a:pt x="99" y="82"/>
                    <a:pt x="197" y="31"/>
                    <a:pt x="262" y="31"/>
                  </a:cubicBezTo>
                  <a:cubicBezTo>
                    <a:pt x="272" y="31"/>
                    <a:pt x="347" y="31"/>
                    <a:pt x="388" y="75"/>
                  </a:cubicBezTo>
                  <a:cubicBezTo>
                    <a:pt x="340" y="78"/>
                    <a:pt x="333" y="112"/>
                    <a:pt x="333" y="129"/>
                  </a:cubicBezTo>
                  <a:cubicBezTo>
                    <a:pt x="333" y="160"/>
                    <a:pt x="354" y="183"/>
                    <a:pt x="388" y="183"/>
                  </a:cubicBezTo>
                  <a:cubicBezTo>
                    <a:pt x="418" y="183"/>
                    <a:pt x="442" y="163"/>
                    <a:pt x="442" y="129"/>
                  </a:cubicBezTo>
                  <a:cubicBezTo>
                    <a:pt x="442" y="48"/>
                    <a:pt x="354" y="0"/>
                    <a:pt x="262" y="0"/>
                  </a:cubicBezTo>
                  <a:cubicBezTo>
                    <a:pt x="112" y="0"/>
                    <a:pt x="0" y="129"/>
                    <a:pt x="0" y="275"/>
                  </a:cubicBezTo>
                  <a:cubicBezTo>
                    <a:pt x="0" y="428"/>
                    <a:pt x="119" y="547"/>
                    <a:pt x="258" y="547"/>
                  </a:cubicBezTo>
                  <a:cubicBezTo>
                    <a:pt x="418" y="547"/>
                    <a:pt x="456" y="404"/>
                    <a:pt x="456" y="3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37" name="Freeform: Shape 836"/>
            <p:cNvSpPr/>
            <p:nvPr/>
          </p:nvSpPr>
          <p:spPr>
            <a:xfrm>
              <a:off x="5502240" y="2125440"/>
              <a:ext cx="212760" cy="302040"/>
            </a:xfrm>
            <a:custGeom>
              <a:avLst/>
              <a:gdLst/>
              <a:ahLst/>
              <a:cxnLst/>
              <a:rect l="0" t="0" r="r" b="b"/>
              <a:pathLst>
                <a:path w="591" h="839">
                  <a:moveTo>
                    <a:pt x="591" y="825"/>
                  </a:moveTo>
                  <a:cubicBezTo>
                    <a:pt x="591" y="813"/>
                    <a:pt x="591" y="800"/>
                    <a:pt x="591" y="788"/>
                  </a:cubicBezTo>
                  <a:cubicBezTo>
                    <a:pt x="506" y="788"/>
                    <a:pt x="496" y="781"/>
                    <a:pt x="496" y="723"/>
                  </a:cubicBezTo>
                  <a:cubicBezTo>
                    <a:pt x="496" y="546"/>
                    <a:pt x="496" y="368"/>
                    <a:pt x="496" y="190"/>
                  </a:cubicBezTo>
                  <a:cubicBezTo>
                    <a:pt x="528" y="190"/>
                    <a:pt x="560" y="190"/>
                    <a:pt x="591" y="190"/>
                  </a:cubicBezTo>
                  <a:cubicBezTo>
                    <a:pt x="591" y="179"/>
                    <a:pt x="591" y="168"/>
                    <a:pt x="591" y="156"/>
                  </a:cubicBezTo>
                  <a:cubicBezTo>
                    <a:pt x="560" y="156"/>
                    <a:pt x="528" y="156"/>
                    <a:pt x="496" y="156"/>
                  </a:cubicBezTo>
                  <a:cubicBezTo>
                    <a:pt x="496" y="104"/>
                    <a:pt x="496" y="52"/>
                    <a:pt x="496" y="0"/>
                  </a:cubicBezTo>
                  <a:cubicBezTo>
                    <a:pt x="440" y="5"/>
                    <a:pt x="383" y="9"/>
                    <a:pt x="326" y="14"/>
                  </a:cubicBezTo>
                  <a:cubicBezTo>
                    <a:pt x="326" y="25"/>
                    <a:pt x="326" y="36"/>
                    <a:pt x="326" y="48"/>
                  </a:cubicBezTo>
                  <a:cubicBezTo>
                    <a:pt x="408" y="48"/>
                    <a:pt x="418" y="58"/>
                    <a:pt x="418" y="115"/>
                  </a:cubicBezTo>
                  <a:cubicBezTo>
                    <a:pt x="418" y="129"/>
                    <a:pt x="418" y="143"/>
                    <a:pt x="418" y="156"/>
                  </a:cubicBezTo>
                  <a:cubicBezTo>
                    <a:pt x="354" y="156"/>
                    <a:pt x="289" y="156"/>
                    <a:pt x="224" y="156"/>
                  </a:cubicBezTo>
                  <a:cubicBezTo>
                    <a:pt x="224" y="168"/>
                    <a:pt x="224" y="179"/>
                    <a:pt x="224" y="190"/>
                  </a:cubicBezTo>
                  <a:cubicBezTo>
                    <a:pt x="289" y="190"/>
                    <a:pt x="354" y="190"/>
                    <a:pt x="418" y="190"/>
                  </a:cubicBezTo>
                  <a:cubicBezTo>
                    <a:pt x="418" y="251"/>
                    <a:pt x="418" y="312"/>
                    <a:pt x="418" y="374"/>
                  </a:cubicBezTo>
                  <a:cubicBezTo>
                    <a:pt x="384" y="329"/>
                    <a:pt x="333" y="299"/>
                    <a:pt x="269" y="299"/>
                  </a:cubicBezTo>
                  <a:cubicBezTo>
                    <a:pt x="126" y="299"/>
                    <a:pt x="0" y="418"/>
                    <a:pt x="0" y="571"/>
                  </a:cubicBezTo>
                  <a:cubicBezTo>
                    <a:pt x="0" y="720"/>
                    <a:pt x="119" y="839"/>
                    <a:pt x="255" y="839"/>
                  </a:cubicBezTo>
                  <a:cubicBezTo>
                    <a:pt x="330" y="839"/>
                    <a:pt x="384" y="798"/>
                    <a:pt x="415" y="761"/>
                  </a:cubicBezTo>
                  <a:cubicBezTo>
                    <a:pt x="415" y="787"/>
                    <a:pt x="415" y="813"/>
                    <a:pt x="415" y="839"/>
                  </a:cubicBezTo>
                  <a:cubicBezTo>
                    <a:pt x="474" y="834"/>
                    <a:pt x="533" y="830"/>
                    <a:pt x="591" y="825"/>
                  </a:cubicBezTo>
                  <a:moveTo>
                    <a:pt x="415" y="686"/>
                  </a:moveTo>
                  <a:cubicBezTo>
                    <a:pt x="415" y="706"/>
                    <a:pt x="415" y="710"/>
                    <a:pt x="401" y="730"/>
                  </a:cubicBezTo>
                  <a:cubicBezTo>
                    <a:pt x="364" y="788"/>
                    <a:pt x="313" y="812"/>
                    <a:pt x="262" y="812"/>
                  </a:cubicBezTo>
                  <a:cubicBezTo>
                    <a:pt x="207" y="812"/>
                    <a:pt x="163" y="781"/>
                    <a:pt x="136" y="737"/>
                  </a:cubicBezTo>
                  <a:cubicBezTo>
                    <a:pt x="105" y="689"/>
                    <a:pt x="99" y="621"/>
                    <a:pt x="99" y="571"/>
                  </a:cubicBezTo>
                  <a:cubicBezTo>
                    <a:pt x="99" y="526"/>
                    <a:pt x="102" y="455"/>
                    <a:pt x="136" y="401"/>
                  </a:cubicBezTo>
                  <a:cubicBezTo>
                    <a:pt x="163" y="363"/>
                    <a:pt x="207" y="326"/>
                    <a:pt x="272" y="326"/>
                  </a:cubicBezTo>
                  <a:cubicBezTo>
                    <a:pt x="313" y="326"/>
                    <a:pt x="364" y="343"/>
                    <a:pt x="401" y="397"/>
                  </a:cubicBezTo>
                  <a:cubicBezTo>
                    <a:pt x="415" y="418"/>
                    <a:pt x="415" y="421"/>
                    <a:pt x="415" y="441"/>
                  </a:cubicBezTo>
                  <a:cubicBezTo>
                    <a:pt x="415" y="523"/>
                    <a:pt x="415" y="604"/>
                    <a:pt x="415" y="6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38" name="Freeform: Shape 837"/>
            <p:cNvSpPr/>
            <p:nvPr/>
          </p:nvSpPr>
          <p:spPr>
            <a:xfrm>
              <a:off x="5739840" y="2065320"/>
              <a:ext cx="189720" cy="361800"/>
            </a:xfrm>
            <a:custGeom>
              <a:avLst/>
              <a:gdLst/>
              <a:ahLst/>
              <a:cxnLst/>
              <a:rect l="0" t="0" r="r" b="b"/>
              <a:pathLst>
                <a:path w="527" h="1005">
                  <a:moveTo>
                    <a:pt x="527" y="737"/>
                  </a:moveTo>
                  <a:cubicBezTo>
                    <a:pt x="527" y="584"/>
                    <a:pt x="408" y="458"/>
                    <a:pt x="265" y="458"/>
                  </a:cubicBezTo>
                  <a:cubicBezTo>
                    <a:pt x="116" y="458"/>
                    <a:pt x="0" y="588"/>
                    <a:pt x="0" y="737"/>
                  </a:cubicBezTo>
                  <a:cubicBezTo>
                    <a:pt x="0" y="890"/>
                    <a:pt x="122" y="1005"/>
                    <a:pt x="262" y="1005"/>
                  </a:cubicBezTo>
                  <a:cubicBezTo>
                    <a:pt x="408" y="1005"/>
                    <a:pt x="527" y="890"/>
                    <a:pt x="527" y="737"/>
                  </a:cubicBezTo>
                  <a:moveTo>
                    <a:pt x="428" y="727"/>
                  </a:moveTo>
                  <a:cubicBezTo>
                    <a:pt x="428" y="771"/>
                    <a:pt x="428" y="835"/>
                    <a:pt x="401" y="886"/>
                  </a:cubicBezTo>
                  <a:cubicBezTo>
                    <a:pt x="377" y="941"/>
                    <a:pt x="323" y="975"/>
                    <a:pt x="265" y="975"/>
                  </a:cubicBezTo>
                  <a:cubicBezTo>
                    <a:pt x="211" y="975"/>
                    <a:pt x="160" y="951"/>
                    <a:pt x="129" y="897"/>
                  </a:cubicBezTo>
                  <a:cubicBezTo>
                    <a:pt x="99" y="842"/>
                    <a:pt x="99" y="771"/>
                    <a:pt x="99" y="727"/>
                  </a:cubicBezTo>
                  <a:cubicBezTo>
                    <a:pt x="99" y="683"/>
                    <a:pt x="99" y="618"/>
                    <a:pt x="126" y="564"/>
                  </a:cubicBezTo>
                  <a:cubicBezTo>
                    <a:pt x="160" y="509"/>
                    <a:pt x="214" y="486"/>
                    <a:pt x="262" y="486"/>
                  </a:cubicBezTo>
                  <a:cubicBezTo>
                    <a:pt x="316" y="486"/>
                    <a:pt x="367" y="511"/>
                    <a:pt x="398" y="564"/>
                  </a:cubicBezTo>
                  <a:cubicBezTo>
                    <a:pt x="428" y="616"/>
                    <a:pt x="428" y="683"/>
                    <a:pt x="428" y="727"/>
                  </a:cubicBezTo>
                  <a:moveTo>
                    <a:pt x="445" y="360"/>
                  </a:moveTo>
                  <a:cubicBezTo>
                    <a:pt x="385" y="312"/>
                    <a:pt x="325" y="265"/>
                    <a:pt x="265" y="217"/>
                  </a:cubicBezTo>
                  <a:cubicBezTo>
                    <a:pt x="205" y="265"/>
                    <a:pt x="145" y="312"/>
                    <a:pt x="85" y="360"/>
                  </a:cubicBezTo>
                  <a:cubicBezTo>
                    <a:pt x="88" y="366"/>
                    <a:pt x="92" y="371"/>
                    <a:pt x="95" y="377"/>
                  </a:cubicBezTo>
                  <a:cubicBezTo>
                    <a:pt x="151" y="351"/>
                    <a:pt x="206" y="325"/>
                    <a:pt x="262" y="299"/>
                  </a:cubicBezTo>
                  <a:cubicBezTo>
                    <a:pt x="317" y="325"/>
                    <a:pt x="373" y="351"/>
                    <a:pt x="428" y="377"/>
                  </a:cubicBezTo>
                  <a:cubicBezTo>
                    <a:pt x="434" y="371"/>
                    <a:pt x="440" y="366"/>
                    <a:pt x="445" y="360"/>
                  </a:cubicBezTo>
                  <a:moveTo>
                    <a:pt x="388" y="51"/>
                  </a:moveTo>
                  <a:cubicBezTo>
                    <a:pt x="391" y="24"/>
                    <a:pt x="371" y="0"/>
                    <a:pt x="343" y="0"/>
                  </a:cubicBezTo>
                  <a:cubicBezTo>
                    <a:pt x="330" y="0"/>
                    <a:pt x="320" y="10"/>
                    <a:pt x="313" y="14"/>
                  </a:cubicBezTo>
                  <a:cubicBezTo>
                    <a:pt x="255" y="66"/>
                    <a:pt x="197" y="118"/>
                    <a:pt x="139" y="170"/>
                  </a:cubicBezTo>
                  <a:cubicBezTo>
                    <a:pt x="145" y="178"/>
                    <a:pt x="151" y="186"/>
                    <a:pt x="156" y="194"/>
                  </a:cubicBezTo>
                  <a:cubicBezTo>
                    <a:pt x="224" y="156"/>
                    <a:pt x="292" y="119"/>
                    <a:pt x="360" y="82"/>
                  </a:cubicBezTo>
                  <a:cubicBezTo>
                    <a:pt x="374" y="78"/>
                    <a:pt x="384" y="65"/>
                    <a:pt x="388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39" name="Freeform: Shape 838"/>
            <p:cNvSpPr/>
            <p:nvPr/>
          </p:nvSpPr>
          <p:spPr>
            <a:xfrm>
              <a:off x="5956200" y="2141280"/>
              <a:ext cx="91800" cy="281160"/>
            </a:xfrm>
            <a:custGeom>
              <a:avLst/>
              <a:gdLst/>
              <a:ahLst/>
              <a:cxnLst/>
              <a:rect l="0" t="0" r="r" b="b"/>
              <a:pathLst>
                <a:path w="255" h="781">
                  <a:moveTo>
                    <a:pt x="255" y="781"/>
                  </a:moveTo>
                  <a:cubicBezTo>
                    <a:pt x="255" y="769"/>
                    <a:pt x="255" y="756"/>
                    <a:pt x="255" y="744"/>
                  </a:cubicBezTo>
                  <a:cubicBezTo>
                    <a:pt x="177" y="744"/>
                    <a:pt x="173" y="740"/>
                    <a:pt x="173" y="693"/>
                  </a:cubicBezTo>
                  <a:cubicBezTo>
                    <a:pt x="173" y="547"/>
                    <a:pt x="173" y="401"/>
                    <a:pt x="173" y="255"/>
                  </a:cubicBezTo>
                  <a:cubicBezTo>
                    <a:pt x="117" y="259"/>
                    <a:pt x="60" y="264"/>
                    <a:pt x="3" y="268"/>
                  </a:cubicBezTo>
                  <a:cubicBezTo>
                    <a:pt x="3" y="281"/>
                    <a:pt x="3" y="293"/>
                    <a:pt x="3" y="306"/>
                  </a:cubicBezTo>
                  <a:cubicBezTo>
                    <a:pt x="82" y="306"/>
                    <a:pt x="92" y="312"/>
                    <a:pt x="92" y="370"/>
                  </a:cubicBezTo>
                  <a:cubicBezTo>
                    <a:pt x="92" y="478"/>
                    <a:pt x="92" y="585"/>
                    <a:pt x="92" y="693"/>
                  </a:cubicBezTo>
                  <a:cubicBezTo>
                    <a:pt x="92" y="744"/>
                    <a:pt x="82" y="744"/>
                    <a:pt x="0" y="744"/>
                  </a:cubicBezTo>
                  <a:cubicBezTo>
                    <a:pt x="0" y="756"/>
                    <a:pt x="0" y="769"/>
                    <a:pt x="0" y="781"/>
                  </a:cubicBezTo>
                  <a:cubicBezTo>
                    <a:pt x="44" y="780"/>
                    <a:pt x="88" y="779"/>
                    <a:pt x="133" y="778"/>
                  </a:cubicBezTo>
                  <a:cubicBezTo>
                    <a:pt x="173" y="778"/>
                    <a:pt x="214" y="781"/>
                    <a:pt x="255" y="781"/>
                  </a:cubicBezTo>
                  <a:moveTo>
                    <a:pt x="190" y="61"/>
                  </a:moveTo>
                  <a:cubicBezTo>
                    <a:pt x="190" y="31"/>
                    <a:pt x="163" y="0"/>
                    <a:pt x="126" y="0"/>
                  </a:cubicBezTo>
                  <a:cubicBezTo>
                    <a:pt x="85" y="0"/>
                    <a:pt x="61" y="31"/>
                    <a:pt x="61" y="61"/>
                  </a:cubicBezTo>
                  <a:cubicBezTo>
                    <a:pt x="61" y="95"/>
                    <a:pt x="88" y="126"/>
                    <a:pt x="126" y="126"/>
                  </a:cubicBezTo>
                  <a:cubicBezTo>
                    <a:pt x="167" y="126"/>
                    <a:pt x="190" y="92"/>
                    <a:pt x="190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40" name="Freeform: Shape 839"/>
            <p:cNvSpPr/>
            <p:nvPr/>
          </p:nvSpPr>
          <p:spPr>
            <a:xfrm>
              <a:off x="6219360" y="2125440"/>
              <a:ext cx="211680" cy="302040"/>
            </a:xfrm>
            <a:custGeom>
              <a:avLst/>
              <a:gdLst/>
              <a:ahLst/>
              <a:cxnLst/>
              <a:rect l="0" t="0" r="r" b="b"/>
              <a:pathLst>
                <a:path w="588" h="839">
                  <a:moveTo>
                    <a:pt x="588" y="825"/>
                  </a:moveTo>
                  <a:cubicBezTo>
                    <a:pt x="588" y="813"/>
                    <a:pt x="588" y="800"/>
                    <a:pt x="588" y="788"/>
                  </a:cubicBezTo>
                  <a:cubicBezTo>
                    <a:pt x="506" y="788"/>
                    <a:pt x="496" y="781"/>
                    <a:pt x="496" y="723"/>
                  </a:cubicBezTo>
                  <a:cubicBezTo>
                    <a:pt x="496" y="546"/>
                    <a:pt x="496" y="368"/>
                    <a:pt x="496" y="190"/>
                  </a:cubicBezTo>
                  <a:cubicBezTo>
                    <a:pt x="527" y="190"/>
                    <a:pt x="557" y="190"/>
                    <a:pt x="588" y="190"/>
                  </a:cubicBezTo>
                  <a:cubicBezTo>
                    <a:pt x="588" y="179"/>
                    <a:pt x="588" y="168"/>
                    <a:pt x="588" y="156"/>
                  </a:cubicBezTo>
                  <a:cubicBezTo>
                    <a:pt x="557" y="156"/>
                    <a:pt x="527" y="156"/>
                    <a:pt x="496" y="156"/>
                  </a:cubicBezTo>
                  <a:cubicBezTo>
                    <a:pt x="496" y="104"/>
                    <a:pt x="496" y="52"/>
                    <a:pt x="496" y="0"/>
                  </a:cubicBezTo>
                  <a:cubicBezTo>
                    <a:pt x="439" y="5"/>
                    <a:pt x="381" y="9"/>
                    <a:pt x="323" y="14"/>
                  </a:cubicBezTo>
                  <a:cubicBezTo>
                    <a:pt x="323" y="25"/>
                    <a:pt x="323" y="36"/>
                    <a:pt x="323" y="48"/>
                  </a:cubicBezTo>
                  <a:cubicBezTo>
                    <a:pt x="408" y="48"/>
                    <a:pt x="418" y="58"/>
                    <a:pt x="418" y="115"/>
                  </a:cubicBezTo>
                  <a:cubicBezTo>
                    <a:pt x="418" y="129"/>
                    <a:pt x="418" y="143"/>
                    <a:pt x="418" y="156"/>
                  </a:cubicBezTo>
                  <a:cubicBezTo>
                    <a:pt x="354" y="156"/>
                    <a:pt x="289" y="156"/>
                    <a:pt x="224" y="156"/>
                  </a:cubicBezTo>
                  <a:cubicBezTo>
                    <a:pt x="224" y="168"/>
                    <a:pt x="224" y="179"/>
                    <a:pt x="224" y="190"/>
                  </a:cubicBezTo>
                  <a:cubicBezTo>
                    <a:pt x="289" y="190"/>
                    <a:pt x="354" y="190"/>
                    <a:pt x="418" y="190"/>
                  </a:cubicBezTo>
                  <a:cubicBezTo>
                    <a:pt x="418" y="251"/>
                    <a:pt x="418" y="312"/>
                    <a:pt x="418" y="374"/>
                  </a:cubicBezTo>
                  <a:cubicBezTo>
                    <a:pt x="381" y="329"/>
                    <a:pt x="330" y="299"/>
                    <a:pt x="265" y="299"/>
                  </a:cubicBezTo>
                  <a:cubicBezTo>
                    <a:pt x="126" y="299"/>
                    <a:pt x="0" y="418"/>
                    <a:pt x="0" y="571"/>
                  </a:cubicBezTo>
                  <a:cubicBezTo>
                    <a:pt x="0" y="720"/>
                    <a:pt x="116" y="839"/>
                    <a:pt x="255" y="839"/>
                  </a:cubicBezTo>
                  <a:cubicBezTo>
                    <a:pt x="330" y="839"/>
                    <a:pt x="384" y="798"/>
                    <a:pt x="415" y="761"/>
                  </a:cubicBezTo>
                  <a:cubicBezTo>
                    <a:pt x="415" y="787"/>
                    <a:pt x="415" y="813"/>
                    <a:pt x="415" y="839"/>
                  </a:cubicBezTo>
                  <a:cubicBezTo>
                    <a:pt x="473" y="834"/>
                    <a:pt x="530" y="830"/>
                    <a:pt x="588" y="825"/>
                  </a:cubicBezTo>
                  <a:moveTo>
                    <a:pt x="415" y="686"/>
                  </a:moveTo>
                  <a:cubicBezTo>
                    <a:pt x="415" y="706"/>
                    <a:pt x="415" y="710"/>
                    <a:pt x="401" y="730"/>
                  </a:cubicBezTo>
                  <a:cubicBezTo>
                    <a:pt x="364" y="788"/>
                    <a:pt x="309" y="812"/>
                    <a:pt x="258" y="812"/>
                  </a:cubicBezTo>
                  <a:cubicBezTo>
                    <a:pt x="204" y="812"/>
                    <a:pt x="163" y="781"/>
                    <a:pt x="133" y="737"/>
                  </a:cubicBezTo>
                  <a:cubicBezTo>
                    <a:pt x="102" y="689"/>
                    <a:pt x="99" y="621"/>
                    <a:pt x="99" y="571"/>
                  </a:cubicBezTo>
                  <a:cubicBezTo>
                    <a:pt x="99" y="526"/>
                    <a:pt x="102" y="455"/>
                    <a:pt x="136" y="401"/>
                  </a:cubicBezTo>
                  <a:cubicBezTo>
                    <a:pt x="160" y="363"/>
                    <a:pt x="207" y="326"/>
                    <a:pt x="272" y="326"/>
                  </a:cubicBezTo>
                  <a:cubicBezTo>
                    <a:pt x="313" y="326"/>
                    <a:pt x="364" y="343"/>
                    <a:pt x="401" y="397"/>
                  </a:cubicBezTo>
                  <a:cubicBezTo>
                    <a:pt x="415" y="418"/>
                    <a:pt x="415" y="421"/>
                    <a:pt x="415" y="441"/>
                  </a:cubicBezTo>
                  <a:cubicBezTo>
                    <a:pt x="415" y="523"/>
                    <a:pt x="415" y="604"/>
                    <a:pt x="415" y="6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41" name="Freeform: Shape 840"/>
            <p:cNvSpPr/>
            <p:nvPr/>
          </p:nvSpPr>
          <p:spPr>
            <a:xfrm>
              <a:off x="6458040" y="2118240"/>
              <a:ext cx="91800" cy="304560"/>
            </a:xfrm>
            <a:custGeom>
              <a:avLst/>
              <a:gdLst/>
              <a:ahLst/>
              <a:cxnLst/>
              <a:rect l="0" t="0" r="r" b="b"/>
              <a:pathLst>
                <a:path w="255" h="846">
                  <a:moveTo>
                    <a:pt x="255" y="846"/>
                  </a:moveTo>
                  <a:cubicBezTo>
                    <a:pt x="255" y="833"/>
                    <a:pt x="255" y="821"/>
                    <a:pt x="255" y="808"/>
                  </a:cubicBezTo>
                  <a:cubicBezTo>
                    <a:pt x="177" y="808"/>
                    <a:pt x="173" y="805"/>
                    <a:pt x="173" y="757"/>
                  </a:cubicBezTo>
                  <a:cubicBezTo>
                    <a:pt x="173" y="611"/>
                    <a:pt x="173" y="465"/>
                    <a:pt x="173" y="319"/>
                  </a:cubicBezTo>
                  <a:cubicBezTo>
                    <a:pt x="117" y="324"/>
                    <a:pt x="60" y="328"/>
                    <a:pt x="3" y="333"/>
                  </a:cubicBezTo>
                  <a:cubicBezTo>
                    <a:pt x="3" y="345"/>
                    <a:pt x="3" y="358"/>
                    <a:pt x="3" y="370"/>
                  </a:cubicBezTo>
                  <a:cubicBezTo>
                    <a:pt x="82" y="370"/>
                    <a:pt x="92" y="377"/>
                    <a:pt x="92" y="435"/>
                  </a:cubicBezTo>
                  <a:cubicBezTo>
                    <a:pt x="92" y="542"/>
                    <a:pt x="92" y="650"/>
                    <a:pt x="92" y="757"/>
                  </a:cubicBezTo>
                  <a:cubicBezTo>
                    <a:pt x="92" y="808"/>
                    <a:pt x="82" y="808"/>
                    <a:pt x="0" y="808"/>
                  </a:cubicBezTo>
                  <a:cubicBezTo>
                    <a:pt x="0" y="821"/>
                    <a:pt x="0" y="833"/>
                    <a:pt x="0" y="846"/>
                  </a:cubicBezTo>
                  <a:cubicBezTo>
                    <a:pt x="44" y="844"/>
                    <a:pt x="88" y="843"/>
                    <a:pt x="133" y="842"/>
                  </a:cubicBezTo>
                  <a:cubicBezTo>
                    <a:pt x="173" y="842"/>
                    <a:pt x="214" y="846"/>
                    <a:pt x="255" y="846"/>
                  </a:cubicBezTo>
                  <a:moveTo>
                    <a:pt x="241" y="82"/>
                  </a:moveTo>
                  <a:cubicBezTo>
                    <a:pt x="241" y="58"/>
                    <a:pt x="231" y="34"/>
                    <a:pt x="207" y="20"/>
                  </a:cubicBezTo>
                  <a:cubicBezTo>
                    <a:pt x="184" y="7"/>
                    <a:pt x="153" y="0"/>
                    <a:pt x="119" y="0"/>
                  </a:cubicBezTo>
                  <a:cubicBezTo>
                    <a:pt x="61" y="0"/>
                    <a:pt x="10" y="31"/>
                    <a:pt x="10" y="82"/>
                  </a:cubicBezTo>
                  <a:cubicBezTo>
                    <a:pt x="10" y="102"/>
                    <a:pt x="27" y="115"/>
                    <a:pt x="48" y="115"/>
                  </a:cubicBezTo>
                  <a:cubicBezTo>
                    <a:pt x="65" y="115"/>
                    <a:pt x="82" y="102"/>
                    <a:pt x="82" y="82"/>
                  </a:cubicBezTo>
                  <a:cubicBezTo>
                    <a:pt x="82" y="61"/>
                    <a:pt x="68" y="48"/>
                    <a:pt x="51" y="44"/>
                  </a:cubicBezTo>
                  <a:cubicBezTo>
                    <a:pt x="68" y="34"/>
                    <a:pt x="92" y="24"/>
                    <a:pt x="119" y="24"/>
                  </a:cubicBezTo>
                  <a:cubicBezTo>
                    <a:pt x="136" y="24"/>
                    <a:pt x="156" y="27"/>
                    <a:pt x="170" y="41"/>
                  </a:cubicBezTo>
                  <a:cubicBezTo>
                    <a:pt x="177" y="48"/>
                    <a:pt x="177" y="58"/>
                    <a:pt x="177" y="82"/>
                  </a:cubicBezTo>
                  <a:cubicBezTo>
                    <a:pt x="177" y="95"/>
                    <a:pt x="173" y="105"/>
                    <a:pt x="163" y="112"/>
                  </a:cubicBezTo>
                  <a:cubicBezTo>
                    <a:pt x="129" y="139"/>
                    <a:pt x="105" y="177"/>
                    <a:pt x="105" y="217"/>
                  </a:cubicBezTo>
                  <a:cubicBezTo>
                    <a:pt x="105" y="224"/>
                    <a:pt x="105" y="231"/>
                    <a:pt x="105" y="238"/>
                  </a:cubicBezTo>
                  <a:cubicBezTo>
                    <a:pt x="105" y="245"/>
                    <a:pt x="112" y="251"/>
                    <a:pt x="119" y="251"/>
                  </a:cubicBezTo>
                  <a:cubicBezTo>
                    <a:pt x="126" y="251"/>
                    <a:pt x="129" y="245"/>
                    <a:pt x="129" y="238"/>
                  </a:cubicBezTo>
                  <a:cubicBezTo>
                    <a:pt x="129" y="231"/>
                    <a:pt x="129" y="224"/>
                    <a:pt x="129" y="217"/>
                  </a:cubicBezTo>
                  <a:cubicBezTo>
                    <a:pt x="129" y="183"/>
                    <a:pt x="160" y="156"/>
                    <a:pt x="207" y="132"/>
                  </a:cubicBezTo>
                  <a:cubicBezTo>
                    <a:pt x="228" y="122"/>
                    <a:pt x="241" y="105"/>
                    <a:pt x="241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42" name="Freeform: Shape 841"/>
            <p:cNvSpPr/>
            <p:nvPr/>
          </p:nvSpPr>
          <p:spPr>
            <a:xfrm>
              <a:off x="6576840" y="2233080"/>
              <a:ext cx="216720" cy="189360"/>
            </a:xfrm>
            <a:custGeom>
              <a:avLst/>
              <a:gdLst/>
              <a:ahLst/>
              <a:cxnLst/>
              <a:rect l="0" t="0" r="r" b="b"/>
              <a:pathLst>
                <a:path w="602" h="526">
                  <a:moveTo>
                    <a:pt x="602" y="526"/>
                  </a:moveTo>
                  <a:cubicBezTo>
                    <a:pt x="602" y="514"/>
                    <a:pt x="602" y="501"/>
                    <a:pt x="602" y="489"/>
                  </a:cubicBezTo>
                  <a:cubicBezTo>
                    <a:pt x="540" y="489"/>
                    <a:pt x="510" y="489"/>
                    <a:pt x="510" y="455"/>
                  </a:cubicBezTo>
                  <a:cubicBezTo>
                    <a:pt x="510" y="379"/>
                    <a:pt x="510" y="303"/>
                    <a:pt x="510" y="228"/>
                  </a:cubicBezTo>
                  <a:cubicBezTo>
                    <a:pt x="510" y="126"/>
                    <a:pt x="510" y="88"/>
                    <a:pt x="473" y="44"/>
                  </a:cubicBezTo>
                  <a:cubicBezTo>
                    <a:pt x="456" y="24"/>
                    <a:pt x="415" y="0"/>
                    <a:pt x="347" y="0"/>
                  </a:cubicBezTo>
                  <a:cubicBezTo>
                    <a:pt x="258" y="0"/>
                    <a:pt x="204" y="51"/>
                    <a:pt x="170" y="126"/>
                  </a:cubicBezTo>
                  <a:cubicBezTo>
                    <a:pt x="170" y="84"/>
                    <a:pt x="170" y="42"/>
                    <a:pt x="170" y="0"/>
                  </a:cubicBezTo>
                  <a:cubicBezTo>
                    <a:pt x="113" y="5"/>
                    <a:pt x="57" y="9"/>
                    <a:pt x="0" y="14"/>
                  </a:cubicBezTo>
                  <a:cubicBezTo>
                    <a:pt x="0" y="26"/>
                    <a:pt x="0" y="38"/>
                    <a:pt x="0" y="51"/>
                  </a:cubicBezTo>
                  <a:cubicBezTo>
                    <a:pt x="85" y="51"/>
                    <a:pt x="95" y="58"/>
                    <a:pt x="95" y="119"/>
                  </a:cubicBezTo>
                  <a:cubicBezTo>
                    <a:pt x="95" y="225"/>
                    <a:pt x="95" y="332"/>
                    <a:pt x="95" y="438"/>
                  </a:cubicBezTo>
                  <a:cubicBezTo>
                    <a:pt x="95" y="489"/>
                    <a:pt x="82" y="489"/>
                    <a:pt x="0" y="489"/>
                  </a:cubicBezTo>
                  <a:cubicBezTo>
                    <a:pt x="0" y="501"/>
                    <a:pt x="0" y="514"/>
                    <a:pt x="0" y="526"/>
                  </a:cubicBezTo>
                  <a:cubicBezTo>
                    <a:pt x="45" y="525"/>
                    <a:pt x="91" y="524"/>
                    <a:pt x="136" y="523"/>
                  </a:cubicBezTo>
                  <a:cubicBezTo>
                    <a:pt x="180" y="524"/>
                    <a:pt x="224" y="525"/>
                    <a:pt x="269" y="526"/>
                  </a:cubicBezTo>
                  <a:cubicBezTo>
                    <a:pt x="269" y="514"/>
                    <a:pt x="269" y="501"/>
                    <a:pt x="269" y="489"/>
                  </a:cubicBezTo>
                  <a:cubicBezTo>
                    <a:pt x="190" y="489"/>
                    <a:pt x="177" y="489"/>
                    <a:pt x="177" y="438"/>
                  </a:cubicBezTo>
                  <a:cubicBezTo>
                    <a:pt x="177" y="365"/>
                    <a:pt x="177" y="291"/>
                    <a:pt x="177" y="217"/>
                  </a:cubicBezTo>
                  <a:cubicBezTo>
                    <a:pt x="177" y="92"/>
                    <a:pt x="262" y="27"/>
                    <a:pt x="337" y="27"/>
                  </a:cubicBezTo>
                  <a:cubicBezTo>
                    <a:pt x="415" y="27"/>
                    <a:pt x="425" y="92"/>
                    <a:pt x="425" y="160"/>
                  </a:cubicBezTo>
                  <a:cubicBezTo>
                    <a:pt x="425" y="252"/>
                    <a:pt x="425" y="345"/>
                    <a:pt x="425" y="438"/>
                  </a:cubicBezTo>
                  <a:cubicBezTo>
                    <a:pt x="425" y="489"/>
                    <a:pt x="415" y="489"/>
                    <a:pt x="333" y="489"/>
                  </a:cubicBezTo>
                  <a:cubicBezTo>
                    <a:pt x="333" y="501"/>
                    <a:pt x="333" y="514"/>
                    <a:pt x="333" y="526"/>
                  </a:cubicBezTo>
                  <a:cubicBezTo>
                    <a:pt x="378" y="525"/>
                    <a:pt x="424" y="524"/>
                    <a:pt x="469" y="523"/>
                  </a:cubicBezTo>
                  <a:cubicBezTo>
                    <a:pt x="513" y="524"/>
                    <a:pt x="557" y="525"/>
                    <a:pt x="602" y="5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43" name="Freeform: Shape 842"/>
            <p:cNvSpPr/>
            <p:nvPr/>
          </p:nvSpPr>
          <p:spPr>
            <a:xfrm>
              <a:off x="6816600" y="2125440"/>
              <a:ext cx="215280" cy="297000"/>
            </a:xfrm>
            <a:custGeom>
              <a:avLst/>
              <a:gdLst/>
              <a:ahLst/>
              <a:cxnLst/>
              <a:rect l="0" t="0" r="r" b="b"/>
              <a:pathLst>
                <a:path w="598" h="825">
                  <a:moveTo>
                    <a:pt x="598" y="825"/>
                  </a:moveTo>
                  <a:cubicBezTo>
                    <a:pt x="598" y="813"/>
                    <a:pt x="598" y="800"/>
                    <a:pt x="598" y="788"/>
                  </a:cubicBezTo>
                  <a:cubicBezTo>
                    <a:pt x="537" y="788"/>
                    <a:pt x="506" y="788"/>
                    <a:pt x="506" y="754"/>
                  </a:cubicBezTo>
                  <a:cubicBezTo>
                    <a:pt x="506" y="678"/>
                    <a:pt x="506" y="602"/>
                    <a:pt x="506" y="526"/>
                  </a:cubicBezTo>
                  <a:cubicBezTo>
                    <a:pt x="506" y="425"/>
                    <a:pt x="506" y="387"/>
                    <a:pt x="469" y="343"/>
                  </a:cubicBezTo>
                  <a:cubicBezTo>
                    <a:pt x="452" y="323"/>
                    <a:pt x="415" y="299"/>
                    <a:pt x="343" y="299"/>
                  </a:cubicBezTo>
                  <a:cubicBezTo>
                    <a:pt x="245" y="299"/>
                    <a:pt x="190" y="370"/>
                    <a:pt x="173" y="414"/>
                  </a:cubicBezTo>
                  <a:cubicBezTo>
                    <a:pt x="172" y="414"/>
                    <a:pt x="171" y="414"/>
                    <a:pt x="170" y="414"/>
                  </a:cubicBezTo>
                  <a:cubicBezTo>
                    <a:pt x="170" y="276"/>
                    <a:pt x="170" y="138"/>
                    <a:pt x="170" y="0"/>
                  </a:cubicBezTo>
                  <a:cubicBezTo>
                    <a:pt x="113" y="5"/>
                    <a:pt x="57" y="9"/>
                    <a:pt x="0" y="14"/>
                  </a:cubicBezTo>
                  <a:cubicBezTo>
                    <a:pt x="0" y="25"/>
                    <a:pt x="0" y="36"/>
                    <a:pt x="0" y="48"/>
                  </a:cubicBezTo>
                  <a:cubicBezTo>
                    <a:pt x="82" y="48"/>
                    <a:pt x="92" y="58"/>
                    <a:pt x="92" y="115"/>
                  </a:cubicBezTo>
                  <a:cubicBezTo>
                    <a:pt x="92" y="323"/>
                    <a:pt x="92" y="530"/>
                    <a:pt x="92" y="737"/>
                  </a:cubicBezTo>
                  <a:cubicBezTo>
                    <a:pt x="92" y="788"/>
                    <a:pt x="78" y="788"/>
                    <a:pt x="0" y="788"/>
                  </a:cubicBezTo>
                  <a:cubicBezTo>
                    <a:pt x="0" y="800"/>
                    <a:pt x="0" y="813"/>
                    <a:pt x="0" y="825"/>
                  </a:cubicBezTo>
                  <a:cubicBezTo>
                    <a:pt x="44" y="824"/>
                    <a:pt x="88" y="823"/>
                    <a:pt x="133" y="822"/>
                  </a:cubicBezTo>
                  <a:cubicBezTo>
                    <a:pt x="178" y="823"/>
                    <a:pt x="223" y="824"/>
                    <a:pt x="269" y="825"/>
                  </a:cubicBezTo>
                  <a:cubicBezTo>
                    <a:pt x="269" y="813"/>
                    <a:pt x="269" y="800"/>
                    <a:pt x="269" y="788"/>
                  </a:cubicBezTo>
                  <a:cubicBezTo>
                    <a:pt x="187" y="788"/>
                    <a:pt x="173" y="788"/>
                    <a:pt x="173" y="737"/>
                  </a:cubicBezTo>
                  <a:cubicBezTo>
                    <a:pt x="173" y="663"/>
                    <a:pt x="173" y="590"/>
                    <a:pt x="173" y="516"/>
                  </a:cubicBezTo>
                  <a:cubicBezTo>
                    <a:pt x="173" y="391"/>
                    <a:pt x="258" y="326"/>
                    <a:pt x="337" y="326"/>
                  </a:cubicBezTo>
                  <a:cubicBezTo>
                    <a:pt x="411" y="326"/>
                    <a:pt x="425" y="391"/>
                    <a:pt x="425" y="458"/>
                  </a:cubicBezTo>
                  <a:cubicBezTo>
                    <a:pt x="425" y="551"/>
                    <a:pt x="425" y="644"/>
                    <a:pt x="425" y="737"/>
                  </a:cubicBezTo>
                  <a:cubicBezTo>
                    <a:pt x="425" y="788"/>
                    <a:pt x="411" y="788"/>
                    <a:pt x="330" y="788"/>
                  </a:cubicBezTo>
                  <a:cubicBezTo>
                    <a:pt x="330" y="800"/>
                    <a:pt x="330" y="813"/>
                    <a:pt x="330" y="825"/>
                  </a:cubicBezTo>
                  <a:cubicBezTo>
                    <a:pt x="375" y="824"/>
                    <a:pt x="420" y="823"/>
                    <a:pt x="466" y="822"/>
                  </a:cubicBezTo>
                  <a:cubicBezTo>
                    <a:pt x="510" y="823"/>
                    <a:pt x="554" y="824"/>
                    <a:pt x="598" y="8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44" name="Freeform: Shape 843"/>
            <p:cNvSpPr/>
            <p:nvPr/>
          </p:nvSpPr>
          <p:spPr>
            <a:xfrm>
              <a:off x="7066440" y="2100960"/>
              <a:ext cx="99000" cy="429120"/>
            </a:xfrm>
            <a:custGeom>
              <a:avLst/>
              <a:gdLst/>
              <a:ahLst/>
              <a:cxnLst/>
              <a:rect l="0" t="0" r="r" b="b"/>
              <a:pathLst>
                <a:path w="275" h="1192">
                  <a:moveTo>
                    <a:pt x="275" y="598"/>
                  </a:moveTo>
                  <a:cubicBezTo>
                    <a:pt x="275" y="503"/>
                    <a:pt x="265" y="360"/>
                    <a:pt x="197" y="224"/>
                  </a:cubicBezTo>
                  <a:cubicBezTo>
                    <a:pt x="126" y="78"/>
                    <a:pt x="24" y="0"/>
                    <a:pt x="10" y="0"/>
                  </a:cubicBezTo>
                  <a:cubicBezTo>
                    <a:pt x="3" y="0"/>
                    <a:pt x="0" y="3"/>
                    <a:pt x="0" y="14"/>
                  </a:cubicBezTo>
                  <a:cubicBezTo>
                    <a:pt x="0" y="17"/>
                    <a:pt x="0" y="17"/>
                    <a:pt x="24" y="41"/>
                  </a:cubicBezTo>
                  <a:cubicBezTo>
                    <a:pt x="139" y="156"/>
                    <a:pt x="207" y="346"/>
                    <a:pt x="207" y="598"/>
                  </a:cubicBezTo>
                  <a:cubicBezTo>
                    <a:pt x="207" y="801"/>
                    <a:pt x="163" y="1009"/>
                    <a:pt x="14" y="1161"/>
                  </a:cubicBezTo>
                  <a:cubicBezTo>
                    <a:pt x="0" y="1175"/>
                    <a:pt x="0" y="1175"/>
                    <a:pt x="0" y="1178"/>
                  </a:cubicBezTo>
                  <a:cubicBezTo>
                    <a:pt x="0" y="1189"/>
                    <a:pt x="3" y="1192"/>
                    <a:pt x="10" y="1192"/>
                  </a:cubicBezTo>
                  <a:cubicBezTo>
                    <a:pt x="24" y="1192"/>
                    <a:pt x="133" y="1111"/>
                    <a:pt x="201" y="961"/>
                  </a:cubicBezTo>
                  <a:cubicBezTo>
                    <a:pt x="262" y="829"/>
                    <a:pt x="275" y="696"/>
                    <a:pt x="275" y="5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45" name="Freeform: Shape 844"/>
            <p:cNvSpPr/>
            <p:nvPr/>
          </p:nvSpPr>
          <p:spPr>
            <a:xfrm>
              <a:off x="7246080" y="2377080"/>
              <a:ext cx="45360" cy="45360"/>
            </a:xfrm>
            <a:custGeom>
              <a:avLst/>
              <a:gdLst/>
              <a:ahLst/>
              <a:cxnLst/>
              <a:rect l="0" t="0" r="r" b="b"/>
              <a:pathLst>
                <a:path w="126" h="126">
                  <a:moveTo>
                    <a:pt x="126" y="65"/>
                  </a:moveTo>
                  <a:cubicBezTo>
                    <a:pt x="126" y="27"/>
                    <a:pt x="97" y="0"/>
                    <a:pt x="61" y="0"/>
                  </a:cubicBezTo>
                  <a:cubicBezTo>
                    <a:pt x="25" y="0"/>
                    <a:pt x="0" y="29"/>
                    <a:pt x="0" y="65"/>
                  </a:cubicBezTo>
                  <a:cubicBezTo>
                    <a:pt x="0" y="100"/>
                    <a:pt x="25" y="126"/>
                    <a:pt x="61" y="126"/>
                  </a:cubicBezTo>
                  <a:cubicBezTo>
                    <a:pt x="97" y="126"/>
                    <a:pt x="126" y="98"/>
                    <a:pt x="126" y="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9360" rIns="36000" bIns="936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846" name="TextBox 845"/>
          <p:cNvSpPr txBox="1"/>
          <p:nvPr/>
        </p:nvSpPr>
        <p:spPr>
          <a:xfrm>
            <a:off x="72000" y="2527560"/>
            <a:ext cx="10008000" cy="59688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Suy ra: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847" name="Group 846"/>
          <p:cNvGrpSpPr/>
          <p:nvPr/>
        </p:nvGrpSpPr>
        <p:grpSpPr>
          <a:xfrm>
            <a:off x="1661040" y="2657520"/>
            <a:ext cx="3558240" cy="427320"/>
            <a:chOff x="1661040" y="2657520"/>
            <a:chExt cx="3558240" cy="427320"/>
          </a:xfrm>
        </p:grpSpPr>
        <p:sp>
          <p:nvSpPr>
            <p:cNvPr id="848" name="Freeform: Shape 847"/>
            <p:cNvSpPr/>
            <p:nvPr/>
          </p:nvSpPr>
          <p:spPr>
            <a:xfrm>
              <a:off x="1661040" y="2670840"/>
              <a:ext cx="316800" cy="307800"/>
            </a:xfrm>
            <a:custGeom>
              <a:avLst/>
              <a:gdLst/>
              <a:ahLst/>
              <a:cxnLst/>
              <a:rect l="0" t="0" r="r" b="b"/>
              <a:pathLst>
                <a:path w="880" h="855">
                  <a:moveTo>
                    <a:pt x="880" y="845"/>
                  </a:moveTo>
                  <a:cubicBezTo>
                    <a:pt x="878" y="840"/>
                    <a:pt x="880" y="841"/>
                    <a:pt x="874" y="831"/>
                  </a:cubicBezTo>
                  <a:cubicBezTo>
                    <a:pt x="740" y="562"/>
                    <a:pt x="606" y="293"/>
                    <a:pt x="472" y="24"/>
                  </a:cubicBezTo>
                  <a:cubicBezTo>
                    <a:pt x="462" y="7"/>
                    <a:pt x="459" y="0"/>
                    <a:pt x="438" y="0"/>
                  </a:cubicBezTo>
                  <a:cubicBezTo>
                    <a:pt x="418" y="0"/>
                    <a:pt x="418" y="7"/>
                    <a:pt x="408" y="24"/>
                  </a:cubicBezTo>
                  <a:cubicBezTo>
                    <a:pt x="273" y="293"/>
                    <a:pt x="138" y="562"/>
                    <a:pt x="3" y="831"/>
                  </a:cubicBezTo>
                  <a:cubicBezTo>
                    <a:pt x="0" y="841"/>
                    <a:pt x="1" y="840"/>
                    <a:pt x="0" y="845"/>
                  </a:cubicBezTo>
                  <a:cubicBezTo>
                    <a:pt x="0" y="855"/>
                    <a:pt x="7" y="855"/>
                    <a:pt x="24" y="855"/>
                  </a:cubicBezTo>
                  <a:cubicBezTo>
                    <a:pt x="300" y="855"/>
                    <a:pt x="577" y="855"/>
                    <a:pt x="853" y="855"/>
                  </a:cubicBezTo>
                  <a:cubicBezTo>
                    <a:pt x="874" y="855"/>
                    <a:pt x="880" y="855"/>
                    <a:pt x="880" y="845"/>
                  </a:cubicBezTo>
                  <a:moveTo>
                    <a:pt x="724" y="763"/>
                  </a:moveTo>
                  <a:cubicBezTo>
                    <a:pt x="509" y="763"/>
                    <a:pt x="293" y="763"/>
                    <a:pt x="78" y="763"/>
                  </a:cubicBezTo>
                  <a:cubicBezTo>
                    <a:pt x="186" y="550"/>
                    <a:pt x="293" y="336"/>
                    <a:pt x="401" y="122"/>
                  </a:cubicBezTo>
                  <a:cubicBezTo>
                    <a:pt x="509" y="336"/>
                    <a:pt x="616" y="550"/>
                    <a:pt x="724" y="7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49" name="Freeform: Shape 848"/>
            <p:cNvSpPr/>
            <p:nvPr/>
          </p:nvSpPr>
          <p:spPr>
            <a:xfrm>
              <a:off x="2013480" y="2685600"/>
              <a:ext cx="198360" cy="293040"/>
            </a:xfrm>
            <a:custGeom>
              <a:avLst/>
              <a:gdLst/>
              <a:ahLst/>
              <a:cxnLst/>
              <a:rect l="0" t="0" r="r" b="b"/>
              <a:pathLst>
                <a:path w="551" h="814">
                  <a:moveTo>
                    <a:pt x="551" y="14"/>
                  </a:moveTo>
                  <a:cubicBezTo>
                    <a:pt x="551" y="0"/>
                    <a:pt x="540" y="0"/>
                    <a:pt x="534" y="0"/>
                  </a:cubicBezTo>
                  <a:cubicBezTo>
                    <a:pt x="482" y="1"/>
                    <a:pt x="429" y="2"/>
                    <a:pt x="377" y="3"/>
                  </a:cubicBezTo>
                  <a:cubicBezTo>
                    <a:pt x="324" y="2"/>
                    <a:pt x="271" y="1"/>
                    <a:pt x="218" y="0"/>
                  </a:cubicBezTo>
                  <a:cubicBezTo>
                    <a:pt x="211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79" y="37"/>
                    <a:pt x="309" y="37"/>
                    <a:pt x="309" y="61"/>
                  </a:cubicBezTo>
                  <a:cubicBezTo>
                    <a:pt x="309" y="64"/>
                    <a:pt x="309" y="68"/>
                    <a:pt x="306" y="78"/>
                  </a:cubicBezTo>
                  <a:cubicBezTo>
                    <a:pt x="253" y="292"/>
                    <a:pt x="199" y="505"/>
                    <a:pt x="146" y="719"/>
                  </a:cubicBezTo>
                  <a:cubicBezTo>
                    <a:pt x="136" y="763"/>
                    <a:pt x="133" y="777"/>
                    <a:pt x="37" y="777"/>
                  </a:cubicBezTo>
                  <a:cubicBezTo>
                    <a:pt x="10" y="777"/>
                    <a:pt x="0" y="777"/>
                    <a:pt x="0" y="801"/>
                  </a:cubicBezTo>
                  <a:cubicBezTo>
                    <a:pt x="0" y="814"/>
                    <a:pt x="14" y="814"/>
                    <a:pt x="17" y="814"/>
                  </a:cubicBezTo>
                  <a:cubicBezTo>
                    <a:pt x="69" y="813"/>
                    <a:pt x="121" y="812"/>
                    <a:pt x="173" y="811"/>
                  </a:cubicBezTo>
                  <a:cubicBezTo>
                    <a:pt x="227" y="812"/>
                    <a:pt x="280" y="813"/>
                    <a:pt x="333" y="814"/>
                  </a:cubicBezTo>
                  <a:cubicBezTo>
                    <a:pt x="343" y="814"/>
                    <a:pt x="357" y="814"/>
                    <a:pt x="357" y="790"/>
                  </a:cubicBezTo>
                  <a:cubicBezTo>
                    <a:pt x="357" y="777"/>
                    <a:pt x="347" y="777"/>
                    <a:pt x="323" y="777"/>
                  </a:cubicBezTo>
                  <a:cubicBezTo>
                    <a:pt x="299" y="777"/>
                    <a:pt x="296" y="777"/>
                    <a:pt x="272" y="773"/>
                  </a:cubicBezTo>
                  <a:cubicBezTo>
                    <a:pt x="245" y="770"/>
                    <a:pt x="241" y="767"/>
                    <a:pt x="241" y="753"/>
                  </a:cubicBezTo>
                  <a:cubicBezTo>
                    <a:pt x="241" y="743"/>
                    <a:pt x="241" y="736"/>
                    <a:pt x="245" y="726"/>
                  </a:cubicBezTo>
                  <a:cubicBezTo>
                    <a:pt x="298" y="514"/>
                    <a:pt x="351" y="303"/>
                    <a:pt x="404" y="92"/>
                  </a:cubicBezTo>
                  <a:cubicBezTo>
                    <a:pt x="415" y="47"/>
                    <a:pt x="418" y="37"/>
                    <a:pt x="513" y="37"/>
                  </a:cubicBezTo>
                  <a:cubicBezTo>
                    <a:pt x="544" y="37"/>
                    <a:pt x="551" y="37"/>
                    <a:pt x="551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50" name="Freeform: Shape 849"/>
            <p:cNvSpPr/>
            <p:nvPr/>
          </p:nvSpPr>
          <p:spPr>
            <a:xfrm>
              <a:off x="2239920" y="2670840"/>
              <a:ext cx="294840" cy="307800"/>
            </a:xfrm>
            <a:custGeom>
              <a:avLst/>
              <a:gdLst/>
              <a:ahLst/>
              <a:cxnLst/>
              <a:rect l="0" t="0" r="r" b="b"/>
              <a:pathLst>
                <a:path w="819" h="855">
                  <a:moveTo>
                    <a:pt x="819" y="831"/>
                  </a:moveTo>
                  <a:cubicBezTo>
                    <a:pt x="819" y="818"/>
                    <a:pt x="806" y="818"/>
                    <a:pt x="792" y="818"/>
                  </a:cubicBezTo>
                  <a:cubicBezTo>
                    <a:pt x="717" y="818"/>
                    <a:pt x="717" y="807"/>
                    <a:pt x="714" y="773"/>
                  </a:cubicBezTo>
                  <a:cubicBezTo>
                    <a:pt x="689" y="526"/>
                    <a:pt x="664" y="278"/>
                    <a:pt x="639" y="31"/>
                  </a:cubicBezTo>
                  <a:cubicBezTo>
                    <a:pt x="639" y="7"/>
                    <a:pt x="639" y="0"/>
                    <a:pt x="619" y="0"/>
                  </a:cubicBezTo>
                  <a:cubicBezTo>
                    <a:pt x="598" y="0"/>
                    <a:pt x="595" y="10"/>
                    <a:pt x="585" y="20"/>
                  </a:cubicBezTo>
                  <a:cubicBezTo>
                    <a:pt x="446" y="252"/>
                    <a:pt x="308" y="484"/>
                    <a:pt x="170" y="716"/>
                  </a:cubicBezTo>
                  <a:cubicBezTo>
                    <a:pt x="122" y="797"/>
                    <a:pt x="75" y="814"/>
                    <a:pt x="24" y="818"/>
                  </a:cubicBezTo>
                  <a:cubicBezTo>
                    <a:pt x="10" y="818"/>
                    <a:pt x="0" y="818"/>
                    <a:pt x="0" y="841"/>
                  </a:cubicBezTo>
                  <a:cubicBezTo>
                    <a:pt x="0" y="848"/>
                    <a:pt x="3" y="855"/>
                    <a:pt x="14" y="855"/>
                  </a:cubicBezTo>
                  <a:cubicBezTo>
                    <a:pt x="48" y="855"/>
                    <a:pt x="85" y="851"/>
                    <a:pt x="116" y="851"/>
                  </a:cubicBezTo>
                  <a:cubicBezTo>
                    <a:pt x="156" y="851"/>
                    <a:pt x="197" y="855"/>
                    <a:pt x="238" y="855"/>
                  </a:cubicBezTo>
                  <a:cubicBezTo>
                    <a:pt x="245" y="855"/>
                    <a:pt x="258" y="855"/>
                    <a:pt x="258" y="831"/>
                  </a:cubicBezTo>
                  <a:cubicBezTo>
                    <a:pt x="258" y="818"/>
                    <a:pt x="248" y="818"/>
                    <a:pt x="241" y="818"/>
                  </a:cubicBezTo>
                  <a:cubicBezTo>
                    <a:pt x="211" y="814"/>
                    <a:pt x="184" y="804"/>
                    <a:pt x="184" y="777"/>
                  </a:cubicBezTo>
                  <a:cubicBezTo>
                    <a:pt x="184" y="760"/>
                    <a:pt x="190" y="750"/>
                    <a:pt x="201" y="733"/>
                  </a:cubicBezTo>
                  <a:cubicBezTo>
                    <a:pt x="207" y="716"/>
                    <a:pt x="211" y="716"/>
                    <a:pt x="292" y="580"/>
                  </a:cubicBezTo>
                  <a:cubicBezTo>
                    <a:pt x="392" y="580"/>
                    <a:pt x="492" y="580"/>
                    <a:pt x="591" y="580"/>
                  </a:cubicBezTo>
                  <a:cubicBezTo>
                    <a:pt x="595" y="604"/>
                    <a:pt x="608" y="767"/>
                    <a:pt x="608" y="777"/>
                  </a:cubicBezTo>
                  <a:cubicBezTo>
                    <a:pt x="608" y="814"/>
                    <a:pt x="547" y="818"/>
                    <a:pt x="523" y="818"/>
                  </a:cubicBezTo>
                  <a:cubicBezTo>
                    <a:pt x="506" y="818"/>
                    <a:pt x="496" y="818"/>
                    <a:pt x="496" y="841"/>
                  </a:cubicBezTo>
                  <a:cubicBezTo>
                    <a:pt x="496" y="855"/>
                    <a:pt x="508" y="850"/>
                    <a:pt x="513" y="855"/>
                  </a:cubicBezTo>
                  <a:cubicBezTo>
                    <a:pt x="561" y="855"/>
                    <a:pt x="612" y="851"/>
                    <a:pt x="663" y="851"/>
                  </a:cubicBezTo>
                  <a:cubicBezTo>
                    <a:pt x="690" y="851"/>
                    <a:pt x="765" y="855"/>
                    <a:pt x="795" y="855"/>
                  </a:cubicBezTo>
                  <a:cubicBezTo>
                    <a:pt x="802" y="855"/>
                    <a:pt x="819" y="855"/>
                    <a:pt x="819" y="831"/>
                  </a:cubicBezTo>
                  <a:moveTo>
                    <a:pt x="588" y="543"/>
                  </a:moveTo>
                  <a:cubicBezTo>
                    <a:pt x="496" y="543"/>
                    <a:pt x="404" y="543"/>
                    <a:pt x="313" y="543"/>
                  </a:cubicBezTo>
                  <a:cubicBezTo>
                    <a:pt x="392" y="412"/>
                    <a:pt x="471" y="280"/>
                    <a:pt x="551" y="149"/>
                  </a:cubicBezTo>
                  <a:cubicBezTo>
                    <a:pt x="563" y="280"/>
                    <a:pt x="576" y="412"/>
                    <a:pt x="588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51" name="Freeform: Shape 850"/>
            <p:cNvSpPr/>
            <p:nvPr/>
          </p:nvSpPr>
          <p:spPr>
            <a:xfrm>
              <a:off x="2565360" y="2685600"/>
              <a:ext cx="306000" cy="293040"/>
            </a:xfrm>
            <a:custGeom>
              <a:avLst/>
              <a:gdLst/>
              <a:ahLst/>
              <a:cxnLst/>
              <a:rect l="0" t="0" r="r" b="b"/>
              <a:pathLst>
                <a:path w="850" h="814">
                  <a:moveTo>
                    <a:pt x="850" y="163"/>
                  </a:moveTo>
                  <a:cubicBezTo>
                    <a:pt x="850" y="75"/>
                    <a:pt x="772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4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2" y="38"/>
                    <a:pt x="252" y="37"/>
                    <a:pt x="272" y="41"/>
                  </a:cubicBezTo>
                  <a:cubicBezTo>
                    <a:pt x="292" y="41"/>
                    <a:pt x="303" y="44"/>
                    <a:pt x="303" y="58"/>
                  </a:cubicBezTo>
                  <a:cubicBezTo>
                    <a:pt x="303" y="64"/>
                    <a:pt x="303" y="68"/>
                    <a:pt x="299" y="81"/>
                  </a:cubicBezTo>
                  <a:cubicBezTo>
                    <a:pt x="246" y="294"/>
                    <a:pt x="193" y="507"/>
                    <a:pt x="139" y="719"/>
                  </a:cubicBezTo>
                  <a:cubicBezTo>
                    <a:pt x="126" y="767"/>
                    <a:pt x="126" y="777"/>
                    <a:pt x="31" y="777"/>
                  </a:cubicBezTo>
                  <a:cubicBezTo>
                    <a:pt x="10" y="777"/>
                    <a:pt x="0" y="777"/>
                    <a:pt x="0" y="801"/>
                  </a:cubicBezTo>
                  <a:cubicBezTo>
                    <a:pt x="0" y="814"/>
                    <a:pt x="10" y="814"/>
                    <a:pt x="31" y="814"/>
                  </a:cubicBezTo>
                  <a:cubicBezTo>
                    <a:pt x="172" y="814"/>
                    <a:pt x="314" y="814"/>
                    <a:pt x="455" y="814"/>
                  </a:cubicBezTo>
                  <a:cubicBezTo>
                    <a:pt x="646" y="814"/>
                    <a:pt x="785" y="672"/>
                    <a:pt x="785" y="556"/>
                  </a:cubicBezTo>
                  <a:cubicBezTo>
                    <a:pt x="785" y="472"/>
                    <a:pt x="717" y="400"/>
                    <a:pt x="602" y="387"/>
                  </a:cubicBezTo>
                  <a:cubicBezTo>
                    <a:pt x="727" y="366"/>
                    <a:pt x="850" y="278"/>
                    <a:pt x="850" y="163"/>
                  </a:cubicBezTo>
                  <a:moveTo>
                    <a:pt x="741" y="159"/>
                  </a:moveTo>
                  <a:cubicBezTo>
                    <a:pt x="741" y="265"/>
                    <a:pt x="639" y="377"/>
                    <a:pt x="493" y="377"/>
                  </a:cubicBezTo>
                  <a:cubicBezTo>
                    <a:pt x="435" y="377"/>
                    <a:pt x="377" y="377"/>
                    <a:pt x="319" y="377"/>
                  </a:cubicBezTo>
                  <a:cubicBezTo>
                    <a:pt x="344" y="278"/>
                    <a:pt x="369" y="180"/>
                    <a:pt x="394" y="81"/>
                  </a:cubicBezTo>
                  <a:cubicBezTo>
                    <a:pt x="404" y="41"/>
                    <a:pt x="408" y="37"/>
                    <a:pt x="459" y="37"/>
                  </a:cubicBezTo>
                  <a:cubicBezTo>
                    <a:pt x="510" y="37"/>
                    <a:pt x="561" y="37"/>
                    <a:pt x="612" y="37"/>
                  </a:cubicBezTo>
                  <a:cubicBezTo>
                    <a:pt x="717" y="37"/>
                    <a:pt x="741" y="109"/>
                    <a:pt x="741" y="159"/>
                  </a:cubicBezTo>
                  <a:moveTo>
                    <a:pt x="676" y="543"/>
                  </a:moveTo>
                  <a:cubicBezTo>
                    <a:pt x="676" y="661"/>
                    <a:pt x="568" y="777"/>
                    <a:pt x="428" y="777"/>
                  </a:cubicBezTo>
                  <a:cubicBezTo>
                    <a:pt x="374" y="777"/>
                    <a:pt x="319" y="777"/>
                    <a:pt x="265" y="777"/>
                  </a:cubicBezTo>
                  <a:cubicBezTo>
                    <a:pt x="248" y="777"/>
                    <a:pt x="248" y="777"/>
                    <a:pt x="241" y="777"/>
                  </a:cubicBezTo>
                  <a:cubicBezTo>
                    <a:pt x="228" y="773"/>
                    <a:pt x="224" y="773"/>
                    <a:pt x="224" y="763"/>
                  </a:cubicBezTo>
                  <a:cubicBezTo>
                    <a:pt x="224" y="760"/>
                    <a:pt x="224" y="756"/>
                    <a:pt x="231" y="736"/>
                  </a:cubicBezTo>
                  <a:cubicBezTo>
                    <a:pt x="258" y="625"/>
                    <a:pt x="286" y="514"/>
                    <a:pt x="313" y="404"/>
                  </a:cubicBezTo>
                  <a:cubicBezTo>
                    <a:pt x="387" y="404"/>
                    <a:pt x="462" y="404"/>
                    <a:pt x="537" y="404"/>
                  </a:cubicBezTo>
                  <a:cubicBezTo>
                    <a:pt x="653" y="404"/>
                    <a:pt x="676" y="492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52" name="Freeform: Shape 851"/>
            <p:cNvSpPr/>
            <p:nvPr/>
          </p:nvSpPr>
          <p:spPr>
            <a:xfrm>
              <a:off x="3026520" y="2820960"/>
              <a:ext cx="285120" cy="100080"/>
            </a:xfrm>
            <a:custGeom>
              <a:avLst/>
              <a:gdLst/>
              <a:ahLst/>
              <a:cxnLst/>
              <a:rect l="0" t="0" r="r" b="b"/>
              <a:pathLst>
                <a:path w="792" h="278">
                  <a:moveTo>
                    <a:pt x="792" y="265"/>
                  </a:moveTo>
                  <a:cubicBezTo>
                    <a:pt x="785" y="126"/>
                    <a:pt x="751" y="44"/>
                    <a:pt x="649" y="10"/>
                  </a:cubicBezTo>
                  <a:cubicBezTo>
                    <a:pt x="632" y="7"/>
                    <a:pt x="612" y="3"/>
                    <a:pt x="595" y="3"/>
                  </a:cubicBezTo>
                  <a:cubicBezTo>
                    <a:pt x="517" y="3"/>
                    <a:pt x="438" y="58"/>
                    <a:pt x="374" y="115"/>
                  </a:cubicBezTo>
                  <a:cubicBezTo>
                    <a:pt x="323" y="163"/>
                    <a:pt x="265" y="214"/>
                    <a:pt x="201" y="214"/>
                  </a:cubicBezTo>
                  <a:cubicBezTo>
                    <a:pt x="190" y="214"/>
                    <a:pt x="177" y="210"/>
                    <a:pt x="163" y="207"/>
                  </a:cubicBezTo>
                  <a:cubicBezTo>
                    <a:pt x="82" y="180"/>
                    <a:pt x="34" y="126"/>
                    <a:pt x="31" y="14"/>
                  </a:cubicBezTo>
                  <a:cubicBezTo>
                    <a:pt x="31" y="7"/>
                    <a:pt x="24" y="0"/>
                    <a:pt x="17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7" y="153"/>
                    <a:pt x="41" y="234"/>
                    <a:pt x="146" y="268"/>
                  </a:cubicBezTo>
                  <a:cubicBezTo>
                    <a:pt x="163" y="271"/>
                    <a:pt x="180" y="275"/>
                    <a:pt x="197" y="275"/>
                  </a:cubicBezTo>
                  <a:cubicBezTo>
                    <a:pt x="275" y="275"/>
                    <a:pt x="353" y="220"/>
                    <a:pt x="418" y="163"/>
                  </a:cubicBezTo>
                  <a:cubicBezTo>
                    <a:pt x="469" y="115"/>
                    <a:pt x="527" y="64"/>
                    <a:pt x="591" y="64"/>
                  </a:cubicBezTo>
                  <a:cubicBezTo>
                    <a:pt x="605" y="64"/>
                    <a:pt x="615" y="68"/>
                    <a:pt x="629" y="71"/>
                  </a:cubicBezTo>
                  <a:cubicBezTo>
                    <a:pt x="714" y="98"/>
                    <a:pt x="758" y="153"/>
                    <a:pt x="761" y="265"/>
                  </a:cubicBezTo>
                  <a:cubicBezTo>
                    <a:pt x="761" y="271"/>
                    <a:pt x="768" y="278"/>
                    <a:pt x="775" y="278"/>
                  </a:cubicBezTo>
                  <a:cubicBezTo>
                    <a:pt x="785" y="278"/>
                    <a:pt x="792" y="271"/>
                    <a:pt x="792" y="2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53" name="Freeform: Shape 852"/>
            <p:cNvSpPr/>
            <p:nvPr/>
          </p:nvSpPr>
          <p:spPr>
            <a:xfrm>
              <a:off x="3469680" y="2685600"/>
              <a:ext cx="199440" cy="293040"/>
            </a:xfrm>
            <a:custGeom>
              <a:avLst/>
              <a:gdLst/>
              <a:ahLst/>
              <a:cxnLst/>
              <a:rect l="0" t="0" r="r" b="b"/>
              <a:pathLst>
                <a:path w="554" h="814">
                  <a:moveTo>
                    <a:pt x="554" y="14"/>
                  </a:moveTo>
                  <a:cubicBezTo>
                    <a:pt x="554" y="0"/>
                    <a:pt x="540" y="0"/>
                    <a:pt x="534" y="0"/>
                  </a:cubicBezTo>
                  <a:cubicBezTo>
                    <a:pt x="482" y="1"/>
                    <a:pt x="429" y="2"/>
                    <a:pt x="377" y="3"/>
                  </a:cubicBezTo>
                  <a:cubicBezTo>
                    <a:pt x="324" y="2"/>
                    <a:pt x="271" y="1"/>
                    <a:pt x="218" y="0"/>
                  </a:cubicBezTo>
                  <a:cubicBezTo>
                    <a:pt x="211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79" y="37"/>
                    <a:pt x="309" y="37"/>
                    <a:pt x="309" y="61"/>
                  </a:cubicBezTo>
                  <a:cubicBezTo>
                    <a:pt x="309" y="64"/>
                    <a:pt x="309" y="68"/>
                    <a:pt x="309" y="78"/>
                  </a:cubicBezTo>
                  <a:cubicBezTo>
                    <a:pt x="255" y="292"/>
                    <a:pt x="201" y="505"/>
                    <a:pt x="146" y="719"/>
                  </a:cubicBezTo>
                  <a:cubicBezTo>
                    <a:pt x="136" y="763"/>
                    <a:pt x="133" y="777"/>
                    <a:pt x="37" y="777"/>
                  </a:cubicBezTo>
                  <a:cubicBezTo>
                    <a:pt x="10" y="777"/>
                    <a:pt x="0" y="777"/>
                    <a:pt x="0" y="801"/>
                  </a:cubicBezTo>
                  <a:cubicBezTo>
                    <a:pt x="0" y="814"/>
                    <a:pt x="14" y="814"/>
                    <a:pt x="17" y="814"/>
                  </a:cubicBezTo>
                  <a:cubicBezTo>
                    <a:pt x="69" y="813"/>
                    <a:pt x="121" y="812"/>
                    <a:pt x="173" y="811"/>
                  </a:cubicBezTo>
                  <a:cubicBezTo>
                    <a:pt x="227" y="812"/>
                    <a:pt x="280" y="813"/>
                    <a:pt x="333" y="814"/>
                  </a:cubicBezTo>
                  <a:cubicBezTo>
                    <a:pt x="343" y="814"/>
                    <a:pt x="357" y="814"/>
                    <a:pt x="357" y="790"/>
                  </a:cubicBezTo>
                  <a:cubicBezTo>
                    <a:pt x="357" y="777"/>
                    <a:pt x="350" y="777"/>
                    <a:pt x="323" y="777"/>
                  </a:cubicBezTo>
                  <a:cubicBezTo>
                    <a:pt x="299" y="777"/>
                    <a:pt x="296" y="777"/>
                    <a:pt x="272" y="773"/>
                  </a:cubicBezTo>
                  <a:cubicBezTo>
                    <a:pt x="245" y="770"/>
                    <a:pt x="241" y="767"/>
                    <a:pt x="241" y="753"/>
                  </a:cubicBezTo>
                  <a:cubicBezTo>
                    <a:pt x="241" y="743"/>
                    <a:pt x="245" y="736"/>
                    <a:pt x="245" y="726"/>
                  </a:cubicBezTo>
                  <a:cubicBezTo>
                    <a:pt x="298" y="514"/>
                    <a:pt x="351" y="303"/>
                    <a:pt x="404" y="92"/>
                  </a:cubicBezTo>
                  <a:cubicBezTo>
                    <a:pt x="418" y="47"/>
                    <a:pt x="421" y="37"/>
                    <a:pt x="513" y="37"/>
                  </a:cubicBezTo>
                  <a:cubicBezTo>
                    <a:pt x="544" y="37"/>
                    <a:pt x="554" y="37"/>
                    <a:pt x="55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54" name="Freeform: Shape 853"/>
            <p:cNvSpPr/>
            <p:nvPr/>
          </p:nvSpPr>
          <p:spPr>
            <a:xfrm>
              <a:off x="3701880" y="2675880"/>
              <a:ext cx="304560" cy="311400"/>
            </a:xfrm>
            <a:custGeom>
              <a:avLst/>
              <a:gdLst/>
              <a:ahLst/>
              <a:cxnLst/>
              <a:rect l="0" t="0" r="r" b="b"/>
              <a:pathLst>
                <a:path w="846" h="865">
                  <a:moveTo>
                    <a:pt x="846" y="14"/>
                  </a:moveTo>
                  <a:cubicBezTo>
                    <a:pt x="846" y="10"/>
                    <a:pt x="846" y="0"/>
                    <a:pt x="836" y="0"/>
                  </a:cubicBezTo>
                  <a:cubicBezTo>
                    <a:pt x="833" y="0"/>
                    <a:pt x="829" y="3"/>
                    <a:pt x="816" y="17"/>
                  </a:cubicBezTo>
                  <a:cubicBezTo>
                    <a:pt x="789" y="47"/>
                    <a:pt x="761" y="78"/>
                    <a:pt x="734" y="109"/>
                  </a:cubicBezTo>
                  <a:cubicBezTo>
                    <a:pt x="724" y="92"/>
                    <a:pt x="666" y="0"/>
                    <a:pt x="534" y="0"/>
                  </a:cubicBezTo>
                  <a:cubicBezTo>
                    <a:pt x="269" y="0"/>
                    <a:pt x="0" y="265"/>
                    <a:pt x="0" y="539"/>
                  </a:cubicBezTo>
                  <a:cubicBezTo>
                    <a:pt x="0" y="736"/>
                    <a:pt x="139" y="865"/>
                    <a:pt x="323" y="865"/>
                  </a:cubicBezTo>
                  <a:cubicBezTo>
                    <a:pt x="428" y="865"/>
                    <a:pt x="517" y="818"/>
                    <a:pt x="581" y="763"/>
                  </a:cubicBezTo>
                  <a:cubicBezTo>
                    <a:pt x="693" y="668"/>
                    <a:pt x="714" y="560"/>
                    <a:pt x="714" y="556"/>
                  </a:cubicBezTo>
                  <a:cubicBezTo>
                    <a:pt x="714" y="543"/>
                    <a:pt x="705" y="547"/>
                    <a:pt x="700" y="543"/>
                  </a:cubicBezTo>
                  <a:cubicBezTo>
                    <a:pt x="690" y="543"/>
                    <a:pt x="687" y="546"/>
                    <a:pt x="683" y="556"/>
                  </a:cubicBezTo>
                  <a:cubicBezTo>
                    <a:pt x="673" y="590"/>
                    <a:pt x="646" y="675"/>
                    <a:pt x="561" y="743"/>
                  </a:cubicBezTo>
                  <a:cubicBezTo>
                    <a:pt x="479" y="811"/>
                    <a:pt x="404" y="831"/>
                    <a:pt x="343" y="831"/>
                  </a:cubicBezTo>
                  <a:cubicBezTo>
                    <a:pt x="235" y="831"/>
                    <a:pt x="109" y="767"/>
                    <a:pt x="109" y="583"/>
                  </a:cubicBezTo>
                  <a:cubicBezTo>
                    <a:pt x="109" y="516"/>
                    <a:pt x="133" y="322"/>
                    <a:pt x="252" y="183"/>
                  </a:cubicBezTo>
                  <a:cubicBezTo>
                    <a:pt x="326" y="98"/>
                    <a:pt x="438" y="37"/>
                    <a:pt x="544" y="37"/>
                  </a:cubicBezTo>
                  <a:cubicBezTo>
                    <a:pt x="666" y="37"/>
                    <a:pt x="738" y="129"/>
                    <a:pt x="738" y="268"/>
                  </a:cubicBezTo>
                  <a:cubicBezTo>
                    <a:pt x="738" y="315"/>
                    <a:pt x="734" y="317"/>
                    <a:pt x="734" y="329"/>
                  </a:cubicBezTo>
                  <a:cubicBezTo>
                    <a:pt x="734" y="341"/>
                    <a:pt x="748" y="339"/>
                    <a:pt x="751" y="339"/>
                  </a:cubicBezTo>
                  <a:cubicBezTo>
                    <a:pt x="768" y="339"/>
                    <a:pt x="768" y="339"/>
                    <a:pt x="772" y="315"/>
                  </a:cubicBezTo>
                  <a:cubicBezTo>
                    <a:pt x="796" y="215"/>
                    <a:pt x="821" y="114"/>
                    <a:pt x="84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55" name="Freeform: Shape 854"/>
            <p:cNvSpPr/>
            <p:nvPr/>
          </p:nvSpPr>
          <p:spPr>
            <a:xfrm>
              <a:off x="4035960" y="2685600"/>
              <a:ext cx="329040" cy="293040"/>
            </a:xfrm>
            <a:custGeom>
              <a:avLst/>
              <a:gdLst/>
              <a:ahLst/>
              <a:cxnLst/>
              <a:rect l="0" t="0" r="r" b="b"/>
              <a:pathLst>
                <a:path w="914" h="814">
                  <a:moveTo>
                    <a:pt x="914" y="302"/>
                  </a:moveTo>
                  <a:cubicBezTo>
                    <a:pt x="914" y="132"/>
                    <a:pt x="812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5" y="37"/>
                    <a:pt x="269" y="37"/>
                    <a:pt x="282" y="41"/>
                  </a:cubicBezTo>
                  <a:cubicBezTo>
                    <a:pt x="299" y="41"/>
                    <a:pt x="309" y="44"/>
                    <a:pt x="309" y="58"/>
                  </a:cubicBezTo>
                  <a:cubicBezTo>
                    <a:pt x="309" y="64"/>
                    <a:pt x="306" y="68"/>
                    <a:pt x="303" y="81"/>
                  </a:cubicBezTo>
                  <a:cubicBezTo>
                    <a:pt x="249" y="294"/>
                    <a:pt x="196" y="507"/>
                    <a:pt x="143" y="719"/>
                  </a:cubicBezTo>
                  <a:cubicBezTo>
                    <a:pt x="133" y="767"/>
                    <a:pt x="129" y="777"/>
                    <a:pt x="34" y="777"/>
                  </a:cubicBezTo>
                  <a:cubicBezTo>
                    <a:pt x="14" y="777"/>
                    <a:pt x="0" y="777"/>
                    <a:pt x="0" y="801"/>
                  </a:cubicBezTo>
                  <a:cubicBezTo>
                    <a:pt x="0" y="814"/>
                    <a:pt x="10" y="814"/>
                    <a:pt x="34" y="814"/>
                  </a:cubicBezTo>
                  <a:cubicBezTo>
                    <a:pt x="165" y="814"/>
                    <a:pt x="297" y="814"/>
                    <a:pt x="428" y="814"/>
                  </a:cubicBezTo>
                  <a:cubicBezTo>
                    <a:pt x="680" y="814"/>
                    <a:pt x="914" y="563"/>
                    <a:pt x="914" y="302"/>
                  </a:cubicBezTo>
                  <a:moveTo>
                    <a:pt x="809" y="258"/>
                  </a:moveTo>
                  <a:cubicBezTo>
                    <a:pt x="809" y="315"/>
                    <a:pt x="785" y="512"/>
                    <a:pt x="683" y="641"/>
                  </a:cubicBezTo>
                  <a:cubicBezTo>
                    <a:pt x="649" y="685"/>
                    <a:pt x="554" y="777"/>
                    <a:pt x="408" y="777"/>
                  </a:cubicBezTo>
                  <a:cubicBezTo>
                    <a:pt x="363" y="777"/>
                    <a:pt x="317" y="777"/>
                    <a:pt x="272" y="777"/>
                  </a:cubicBezTo>
                  <a:cubicBezTo>
                    <a:pt x="255" y="777"/>
                    <a:pt x="255" y="777"/>
                    <a:pt x="248" y="777"/>
                  </a:cubicBezTo>
                  <a:cubicBezTo>
                    <a:pt x="235" y="773"/>
                    <a:pt x="231" y="773"/>
                    <a:pt x="231" y="763"/>
                  </a:cubicBezTo>
                  <a:cubicBezTo>
                    <a:pt x="231" y="760"/>
                    <a:pt x="231" y="756"/>
                    <a:pt x="238" y="736"/>
                  </a:cubicBezTo>
                  <a:cubicBezTo>
                    <a:pt x="292" y="518"/>
                    <a:pt x="347" y="300"/>
                    <a:pt x="401" y="81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9" y="37"/>
                    <a:pt x="552" y="37"/>
                    <a:pt x="595" y="37"/>
                  </a:cubicBezTo>
                  <a:cubicBezTo>
                    <a:pt x="710" y="37"/>
                    <a:pt x="809" y="102"/>
                    <a:pt x="809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56" name="Freeform: Shape 855"/>
            <p:cNvSpPr/>
            <p:nvPr/>
          </p:nvSpPr>
          <p:spPr>
            <a:xfrm>
              <a:off x="4420440" y="2657520"/>
              <a:ext cx="99000" cy="427320"/>
            </a:xfrm>
            <a:custGeom>
              <a:avLst/>
              <a:gdLst/>
              <a:ahLst/>
              <a:cxnLst/>
              <a:rect l="0" t="0" r="r" b="b"/>
              <a:pathLst>
                <a:path w="275" h="1187">
                  <a:moveTo>
                    <a:pt x="275" y="1174"/>
                  </a:moveTo>
                  <a:cubicBezTo>
                    <a:pt x="275" y="1170"/>
                    <a:pt x="272" y="1167"/>
                    <a:pt x="272" y="1163"/>
                  </a:cubicBezTo>
                  <a:cubicBezTo>
                    <a:pt x="146" y="1072"/>
                    <a:pt x="65" y="834"/>
                    <a:pt x="65" y="645"/>
                  </a:cubicBezTo>
                  <a:cubicBezTo>
                    <a:pt x="65" y="611"/>
                    <a:pt x="65" y="577"/>
                    <a:pt x="65" y="543"/>
                  </a:cubicBezTo>
                  <a:cubicBezTo>
                    <a:pt x="65" y="353"/>
                    <a:pt x="146" y="115"/>
                    <a:pt x="272" y="24"/>
                  </a:cubicBezTo>
                  <a:cubicBezTo>
                    <a:pt x="272" y="20"/>
                    <a:pt x="275" y="17"/>
                    <a:pt x="275" y="14"/>
                  </a:cubicBezTo>
                  <a:cubicBezTo>
                    <a:pt x="275" y="7"/>
                    <a:pt x="269" y="0"/>
                    <a:pt x="265" y="0"/>
                  </a:cubicBezTo>
                  <a:cubicBezTo>
                    <a:pt x="262" y="0"/>
                    <a:pt x="261" y="2"/>
                    <a:pt x="258" y="3"/>
                  </a:cubicBezTo>
                  <a:cubicBezTo>
                    <a:pt x="126" y="102"/>
                    <a:pt x="0" y="339"/>
                    <a:pt x="0" y="543"/>
                  </a:cubicBezTo>
                  <a:cubicBezTo>
                    <a:pt x="0" y="577"/>
                    <a:pt x="0" y="611"/>
                    <a:pt x="0" y="645"/>
                  </a:cubicBezTo>
                  <a:cubicBezTo>
                    <a:pt x="0" y="848"/>
                    <a:pt x="126" y="1085"/>
                    <a:pt x="258" y="1184"/>
                  </a:cubicBezTo>
                  <a:cubicBezTo>
                    <a:pt x="261" y="1185"/>
                    <a:pt x="262" y="1187"/>
                    <a:pt x="265" y="1187"/>
                  </a:cubicBezTo>
                  <a:cubicBezTo>
                    <a:pt x="269" y="1187"/>
                    <a:pt x="275" y="1180"/>
                    <a:pt x="275" y="11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57" name="Freeform: Shape 856"/>
            <p:cNvSpPr/>
            <p:nvPr/>
          </p:nvSpPr>
          <p:spPr>
            <a:xfrm>
              <a:off x="4550040" y="2789280"/>
              <a:ext cx="198360" cy="277200"/>
            </a:xfrm>
            <a:custGeom>
              <a:avLst/>
              <a:gdLst/>
              <a:ahLst/>
              <a:cxnLst/>
              <a:rect l="0" t="0" r="r" b="b"/>
              <a:pathLst>
                <a:path w="551" h="770">
                  <a:moveTo>
                    <a:pt x="551" y="54"/>
                  </a:moveTo>
                  <a:cubicBezTo>
                    <a:pt x="551" y="34"/>
                    <a:pt x="537" y="24"/>
                    <a:pt x="517" y="24"/>
                  </a:cubicBezTo>
                  <a:cubicBezTo>
                    <a:pt x="503" y="24"/>
                    <a:pt x="472" y="31"/>
                    <a:pt x="466" y="75"/>
                  </a:cubicBezTo>
                  <a:cubicBezTo>
                    <a:pt x="445" y="31"/>
                    <a:pt x="404" y="0"/>
                    <a:pt x="353" y="0"/>
                  </a:cubicBezTo>
                  <a:cubicBezTo>
                    <a:pt x="218" y="0"/>
                    <a:pt x="71" y="166"/>
                    <a:pt x="71" y="336"/>
                  </a:cubicBezTo>
                  <a:cubicBezTo>
                    <a:pt x="71" y="455"/>
                    <a:pt x="143" y="526"/>
                    <a:pt x="231" y="526"/>
                  </a:cubicBezTo>
                  <a:cubicBezTo>
                    <a:pt x="299" y="526"/>
                    <a:pt x="357" y="468"/>
                    <a:pt x="367" y="455"/>
                  </a:cubicBezTo>
                  <a:cubicBezTo>
                    <a:pt x="368" y="456"/>
                    <a:pt x="369" y="457"/>
                    <a:pt x="370" y="458"/>
                  </a:cubicBezTo>
                  <a:cubicBezTo>
                    <a:pt x="357" y="510"/>
                    <a:pt x="343" y="562"/>
                    <a:pt x="330" y="614"/>
                  </a:cubicBezTo>
                  <a:cubicBezTo>
                    <a:pt x="326" y="624"/>
                    <a:pt x="286" y="743"/>
                    <a:pt x="160" y="743"/>
                  </a:cubicBezTo>
                  <a:cubicBezTo>
                    <a:pt x="136" y="743"/>
                    <a:pt x="95" y="743"/>
                    <a:pt x="61" y="729"/>
                  </a:cubicBezTo>
                  <a:cubicBezTo>
                    <a:pt x="99" y="719"/>
                    <a:pt x="112" y="689"/>
                    <a:pt x="112" y="668"/>
                  </a:cubicBezTo>
                  <a:cubicBezTo>
                    <a:pt x="112" y="651"/>
                    <a:pt x="99" y="628"/>
                    <a:pt x="65" y="628"/>
                  </a:cubicBezTo>
                  <a:cubicBezTo>
                    <a:pt x="41" y="628"/>
                    <a:pt x="0" y="648"/>
                    <a:pt x="0" y="695"/>
                  </a:cubicBezTo>
                  <a:cubicBezTo>
                    <a:pt x="0" y="746"/>
                    <a:pt x="44" y="770"/>
                    <a:pt x="160" y="770"/>
                  </a:cubicBezTo>
                  <a:cubicBezTo>
                    <a:pt x="309" y="770"/>
                    <a:pt x="394" y="675"/>
                    <a:pt x="415" y="604"/>
                  </a:cubicBezTo>
                  <a:cubicBezTo>
                    <a:pt x="459" y="427"/>
                    <a:pt x="503" y="251"/>
                    <a:pt x="547" y="75"/>
                  </a:cubicBezTo>
                  <a:cubicBezTo>
                    <a:pt x="547" y="68"/>
                    <a:pt x="551" y="64"/>
                    <a:pt x="551" y="54"/>
                  </a:cubicBezTo>
                  <a:moveTo>
                    <a:pt x="452" y="129"/>
                  </a:moveTo>
                  <a:cubicBezTo>
                    <a:pt x="452" y="132"/>
                    <a:pt x="449" y="139"/>
                    <a:pt x="449" y="146"/>
                  </a:cubicBezTo>
                  <a:cubicBezTo>
                    <a:pt x="429" y="222"/>
                    <a:pt x="410" y="297"/>
                    <a:pt x="391" y="373"/>
                  </a:cubicBezTo>
                  <a:cubicBezTo>
                    <a:pt x="384" y="404"/>
                    <a:pt x="357" y="434"/>
                    <a:pt x="330" y="455"/>
                  </a:cubicBezTo>
                  <a:cubicBezTo>
                    <a:pt x="306" y="478"/>
                    <a:pt x="269" y="499"/>
                    <a:pt x="235" y="499"/>
                  </a:cubicBezTo>
                  <a:cubicBezTo>
                    <a:pt x="173" y="499"/>
                    <a:pt x="156" y="438"/>
                    <a:pt x="156" y="390"/>
                  </a:cubicBezTo>
                  <a:cubicBezTo>
                    <a:pt x="156" y="332"/>
                    <a:pt x="190" y="190"/>
                    <a:pt x="221" y="132"/>
                  </a:cubicBezTo>
                  <a:cubicBezTo>
                    <a:pt x="255" y="71"/>
                    <a:pt x="306" y="24"/>
                    <a:pt x="357" y="24"/>
                  </a:cubicBezTo>
                  <a:cubicBezTo>
                    <a:pt x="435" y="24"/>
                    <a:pt x="452" y="122"/>
                    <a:pt x="452" y="1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58" name="Freeform: Shape 857"/>
            <p:cNvSpPr/>
            <p:nvPr/>
          </p:nvSpPr>
          <p:spPr>
            <a:xfrm>
              <a:off x="4797000" y="2933640"/>
              <a:ext cx="45360" cy="45360"/>
            </a:xfrm>
            <a:custGeom>
              <a:avLst/>
              <a:gdLst/>
              <a:ahLst/>
              <a:cxnLst/>
              <a:rect l="0" t="0" r="r" b="b"/>
              <a:pathLst>
                <a:path w="126" h="126">
                  <a:moveTo>
                    <a:pt x="126" y="61"/>
                  </a:moveTo>
                  <a:cubicBezTo>
                    <a:pt x="126" y="27"/>
                    <a:pt x="97" y="0"/>
                    <a:pt x="61" y="0"/>
                  </a:cubicBezTo>
                  <a:cubicBezTo>
                    <a:pt x="25" y="0"/>
                    <a:pt x="0" y="27"/>
                    <a:pt x="0" y="61"/>
                  </a:cubicBezTo>
                  <a:cubicBezTo>
                    <a:pt x="0" y="95"/>
                    <a:pt x="25" y="126"/>
                    <a:pt x="61" y="126"/>
                  </a:cubicBezTo>
                  <a:cubicBezTo>
                    <a:pt x="97" y="126"/>
                    <a:pt x="126" y="95"/>
                    <a:pt x="126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9360" rIns="36000" bIns="936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59" name="Freeform: Shape 858"/>
            <p:cNvSpPr/>
            <p:nvPr/>
          </p:nvSpPr>
          <p:spPr>
            <a:xfrm>
              <a:off x="4886640" y="2789280"/>
              <a:ext cx="196920" cy="277200"/>
            </a:xfrm>
            <a:custGeom>
              <a:avLst/>
              <a:gdLst/>
              <a:ahLst/>
              <a:cxnLst/>
              <a:rect l="0" t="0" r="r" b="b"/>
              <a:pathLst>
                <a:path w="547" h="770">
                  <a:moveTo>
                    <a:pt x="547" y="54"/>
                  </a:moveTo>
                  <a:cubicBezTo>
                    <a:pt x="547" y="34"/>
                    <a:pt x="534" y="24"/>
                    <a:pt x="513" y="24"/>
                  </a:cubicBezTo>
                  <a:cubicBezTo>
                    <a:pt x="500" y="24"/>
                    <a:pt x="469" y="31"/>
                    <a:pt x="462" y="75"/>
                  </a:cubicBezTo>
                  <a:cubicBezTo>
                    <a:pt x="442" y="31"/>
                    <a:pt x="401" y="0"/>
                    <a:pt x="350" y="0"/>
                  </a:cubicBezTo>
                  <a:cubicBezTo>
                    <a:pt x="214" y="0"/>
                    <a:pt x="68" y="166"/>
                    <a:pt x="68" y="336"/>
                  </a:cubicBezTo>
                  <a:cubicBezTo>
                    <a:pt x="68" y="455"/>
                    <a:pt x="139" y="526"/>
                    <a:pt x="228" y="526"/>
                  </a:cubicBezTo>
                  <a:cubicBezTo>
                    <a:pt x="296" y="526"/>
                    <a:pt x="353" y="468"/>
                    <a:pt x="364" y="455"/>
                  </a:cubicBezTo>
                  <a:cubicBezTo>
                    <a:pt x="365" y="456"/>
                    <a:pt x="366" y="457"/>
                    <a:pt x="367" y="458"/>
                  </a:cubicBezTo>
                  <a:cubicBezTo>
                    <a:pt x="353" y="510"/>
                    <a:pt x="340" y="562"/>
                    <a:pt x="326" y="614"/>
                  </a:cubicBezTo>
                  <a:cubicBezTo>
                    <a:pt x="323" y="624"/>
                    <a:pt x="282" y="743"/>
                    <a:pt x="156" y="743"/>
                  </a:cubicBezTo>
                  <a:cubicBezTo>
                    <a:pt x="133" y="743"/>
                    <a:pt x="92" y="743"/>
                    <a:pt x="58" y="729"/>
                  </a:cubicBezTo>
                  <a:cubicBezTo>
                    <a:pt x="95" y="719"/>
                    <a:pt x="109" y="689"/>
                    <a:pt x="109" y="668"/>
                  </a:cubicBezTo>
                  <a:cubicBezTo>
                    <a:pt x="109" y="651"/>
                    <a:pt x="95" y="628"/>
                    <a:pt x="61" y="628"/>
                  </a:cubicBezTo>
                  <a:cubicBezTo>
                    <a:pt x="37" y="628"/>
                    <a:pt x="0" y="648"/>
                    <a:pt x="0" y="695"/>
                  </a:cubicBezTo>
                  <a:cubicBezTo>
                    <a:pt x="0" y="746"/>
                    <a:pt x="44" y="770"/>
                    <a:pt x="156" y="770"/>
                  </a:cubicBezTo>
                  <a:cubicBezTo>
                    <a:pt x="306" y="770"/>
                    <a:pt x="391" y="675"/>
                    <a:pt x="411" y="604"/>
                  </a:cubicBezTo>
                  <a:cubicBezTo>
                    <a:pt x="455" y="427"/>
                    <a:pt x="500" y="251"/>
                    <a:pt x="544" y="75"/>
                  </a:cubicBezTo>
                  <a:cubicBezTo>
                    <a:pt x="544" y="68"/>
                    <a:pt x="547" y="64"/>
                    <a:pt x="547" y="54"/>
                  </a:cubicBezTo>
                  <a:moveTo>
                    <a:pt x="449" y="129"/>
                  </a:moveTo>
                  <a:cubicBezTo>
                    <a:pt x="449" y="132"/>
                    <a:pt x="445" y="139"/>
                    <a:pt x="445" y="146"/>
                  </a:cubicBezTo>
                  <a:cubicBezTo>
                    <a:pt x="426" y="222"/>
                    <a:pt x="407" y="297"/>
                    <a:pt x="387" y="373"/>
                  </a:cubicBezTo>
                  <a:cubicBezTo>
                    <a:pt x="381" y="404"/>
                    <a:pt x="353" y="434"/>
                    <a:pt x="326" y="455"/>
                  </a:cubicBezTo>
                  <a:cubicBezTo>
                    <a:pt x="303" y="478"/>
                    <a:pt x="265" y="499"/>
                    <a:pt x="231" y="499"/>
                  </a:cubicBezTo>
                  <a:cubicBezTo>
                    <a:pt x="170" y="499"/>
                    <a:pt x="153" y="438"/>
                    <a:pt x="153" y="390"/>
                  </a:cubicBezTo>
                  <a:cubicBezTo>
                    <a:pt x="153" y="332"/>
                    <a:pt x="187" y="190"/>
                    <a:pt x="221" y="132"/>
                  </a:cubicBezTo>
                  <a:cubicBezTo>
                    <a:pt x="252" y="71"/>
                    <a:pt x="303" y="24"/>
                    <a:pt x="353" y="24"/>
                  </a:cubicBezTo>
                  <a:cubicBezTo>
                    <a:pt x="432" y="24"/>
                    <a:pt x="449" y="122"/>
                    <a:pt x="449" y="1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60" name="Freeform: Shape 859"/>
            <p:cNvSpPr/>
            <p:nvPr/>
          </p:nvSpPr>
          <p:spPr>
            <a:xfrm>
              <a:off x="5120280" y="2657520"/>
              <a:ext cx="99000" cy="427320"/>
            </a:xfrm>
            <a:custGeom>
              <a:avLst/>
              <a:gdLst/>
              <a:ahLst/>
              <a:cxnLst/>
              <a:rect l="0" t="0" r="r" b="b"/>
              <a:pathLst>
                <a:path w="275" h="1187">
                  <a:moveTo>
                    <a:pt x="275" y="645"/>
                  </a:moveTo>
                  <a:cubicBezTo>
                    <a:pt x="275" y="611"/>
                    <a:pt x="275" y="577"/>
                    <a:pt x="275" y="543"/>
                  </a:cubicBezTo>
                  <a:cubicBezTo>
                    <a:pt x="275" y="339"/>
                    <a:pt x="150" y="102"/>
                    <a:pt x="17" y="3"/>
                  </a:cubicBezTo>
                  <a:cubicBezTo>
                    <a:pt x="15" y="2"/>
                    <a:pt x="14" y="0"/>
                    <a:pt x="10" y="0"/>
                  </a:cubicBezTo>
                  <a:cubicBezTo>
                    <a:pt x="3" y="0"/>
                    <a:pt x="0" y="7"/>
                    <a:pt x="0" y="14"/>
                  </a:cubicBezTo>
                  <a:cubicBezTo>
                    <a:pt x="0" y="17"/>
                    <a:pt x="0" y="20"/>
                    <a:pt x="3" y="24"/>
                  </a:cubicBezTo>
                  <a:cubicBezTo>
                    <a:pt x="129" y="115"/>
                    <a:pt x="211" y="353"/>
                    <a:pt x="211" y="543"/>
                  </a:cubicBezTo>
                  <a:cubicBezTo>
                    <a:pt x="211" y="577"/>
                    <a:pt x="211" y="611"/>
                    <a:pt x="211" y="645"/>
                  </a:cubicBezTo>
                  <a:cubicBezTo>
                    <a:pt x="211" y="834"/>
                    <a:pt x="129" y="1072"/>
                    <a:pt x="3" y="1163"/>
                  </a:cubicBezTo>
                  <a:cubicBezTo>
                    <a:pt x="0" y="1167"/>
                    <a:pt x="0" y="1170"/>
                    <a:pt x="0" y="1174"/>
                  </a:cubicBezTo>
                  <a:cubicBezTo>
                    <a:pt x="0" y="1180"/>
                    <a:pt x="3" y="1187"/>
                    <a:pt x="10" y="1187"/>
                  </a:cubicBezTo>
                  <a:cubicBezTo>
                    <a:pt x="14" y="1187"/>
                    <a:pt x="15" y="1185"/>
                    <a:pt x="17" y="1184"/>
                  </a:cubicBezTo>
                  <a:cubicBezTo>
                    <a:pt x="150" y="1085"/>
                    <a:pt x="275" y="848"/>
                    <a:pt x="275" y="6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861" name="TextBox 860"/>
          <p:cNvSpPr txBox="1"/>
          <p:nvPr/>
        </p:nvSpPr>
        <p:spPr>
          <a:xfrm>
            <a:off x="72000" y="3283560"/>
            <a:ext cx="10008000" cy="59688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Suy ra: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862" name="Group 861"/>
          <p:cNvGrpSpPr/>
          <p:nvPr/>
        </p:nvGrpSpPr>
        <p:grpSpPr>
          <a:xfrm>
            <a:off x="1524240" y="3175920"/>
            <a:ext cx="8397720" cy="975600"/>
            <a:chOff x="1524240" y="3175920"/>
            <a:chExt cx="8397720" cy="975600"/>
          </a:xfrm>
        </p:grpSpPr>
        <p:sp>
          <p:nvSpPr>
            <p:cNvPr id="863" name="Freeform: Shape 862"/>
            <p:cNvSpPr/>
            <p:nvPr/>
          </p:nvSpPr>
          <p:spPr>
            <a:xfrm>
              <a:off x="1547640" y="3190680"/>
              <a:ext cx="198360" cy="292320"/>
            </a:xfrm>
            <a:custGeom>
              <a:avLst/>
              <a:gdLst/>
              <a:ahLst/>
              <a:cxnLst/>
              <a:rect l="0" t="0" r="r" b="b"/>
              <a:pathLst>
                <a:path w="551" h="812">
                  <a:moveTo>
                    <a:pt x="551" y="14"/>
                  </a:moveTo>
                  <a:cubicBezTo>
                    <a:pt x="551" y="0"/>
                    <a:pt x="537" y="0"/>
                    <a:pt x="534" y="0"/>
                  </a:cubicBezTo>
                  <a:cubicBezTo>
                    <a:pt x="482" y="1"/>
                    <a:pt x="429" y="2"/>
                    <a:pt x="377" y="3"/>
                  </a:cubicBezTo>
                  <a:cubicBezTo>
                    <a:pt x="324" y="2"/>
                    <a:pt x="271" y="1"/>
                    <a:pt x="21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79" y="34"/>
                    <a:pt x="309" y="34"/>
                    <a:pt x="309" y="58"/>
                  </a:cubicBezTo>
                  <a:cubicBezTo>
                    <a:pt x="309" y="65"/>
                    <a:pt x="309" y="68"/>
                    <a:pt x="306" y="78"/>
                  </a:cubicBezTo>
                  <a:cubicBezTo>
                    <a:pt x="253" y="292"/>
                    <a:pt x="199" y="506"/>
                    <a:pt x="146" y="720"/>
                  </a:cubicBezTo>
                  <a:cubicBezTo>
                    <a:pt x="136" y="764"/>
                    <a:pt x="133" y="778"/>
                    <a:pt x="37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2"/>
                    <a:pt x="14" y="812"/>
                    <a:pt x="17" y="812"/>
                  </a:cubicBezTo>
                  <a:cubicBezTo>
                    <a:pt x="69" y="811"/>
                    <a:pt x="121" y="809"/>
                    <a:pt x="173" y="808"/>
                  </a:cubicBezTo>
                  <a:cubicBezTo>
                    <a:pt x="227" y="809"/>
                    <a:pt x="280" y="811"/>
                    <a:pt x="333" y="812"/>
                  </a:cubicBezTo>
                  <a:cubicBezTo>
                    <a:pt x="343" y="812"/>
                    <a:pt x="357" y="812"/>
                    <a:pt x="357" y="791"/>
                  </a:cubicBezTo>
                  <a:cubicBezTo>
                    <a:pt x="357" y="778"/>
                    <a:pt x="347" y="778"/>
                    <a:pt x="323" y="778"/>
                  </a:cubicBezTo>
                  <a:cubicBezTo>
                    <a:pt x="299" y="778"/>
                    <a:pt x="292" y="778"/>
                    <a:pt x="269" y="774"/>
                  </a:cubicBezTo>
                  <a:cubicBezTo>
                    <a:pt x="245" y="771"/>
                    <a:pt x="241" y="767"/>
                    <a:pt x="241" y="754"/>
                  </a:cubicBezTo>
                  <a:cubicBezTo>
                    <a:pt x="241" y="744"/>
                    <a:pt x="241" y="734"/>
                    <a:pt x="245" y="727"/>
                  </a:cubicBezTo>
                  <a:cubicBezTo>
                    <a:pt x="298" y="515"/>
                    <a:pt x="351" y="303"/>
                    <a:pt x="405" y="92"/>
                  </a:cubicBezTo>
                  <a:cubicBezTo>
                    <a:pt x="415" y="48"/>
                    <a:pt x="418" y="34"/>
                    <a:pt x="513" y="34"/>
                  </a:cubicBezTo>
                  <a:cubicBezTo>
                    <a:pt x="544" y="34"/>
                    <a:pt x="551" y="34"/>
                    <a:pt x="551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64" name="Freeform: Shape 863"/>
            <p:cNvSpPr/>
            <p:nvPr/>
          </p:nvSpPr>
          <p:spPr>
            <a:xfrm>
              <a:off x="1772640" y="3175920"/>
              <a:ext cx="296280" cy="306720"/>
            </a:xfrm>
            <a:custGeom>
              <a:avLst/>
              <a:gdLst/>
              <a:ahLst/>
              <a:cxnLst/>
              <a:rect l="0" t="0" r="r" b="b"/>
              <a:pathLst>
                <a:path w="823" h="852">
                  <a:moveTo>
                    <a:pt x="823" y="829"/>
                  </a:moveTo>
                  <a:cubicBezTo>
                    <a:pt x="823" y="818"/>
                    <a:pt x="809" y="818"/>
                    <a:pt x="792" y="818"/>
                  </a:cubicBezTo>
                  <a:cubicBezTo>
                    <a:pt x="721" y="818"/>
                    <a:pt x="721" y="808"/>
                    <a:pt x="717" y="774"/>
                  </a:cubicBezTo>
                  <a:cubicBezTo>
                    <a:pt x="692" y="525"/>
                    <a:pt x="667" y="276"/>
                    <a:pt x="642" y="27"/>
                  </a:cubicBezTo>
                  <a:cubicBezTo>
                    <a:pt x="639" y="3"/>
                    <a:pt x="639" y="0"/>
                    <a:pt x="622" y="0"/>
                  </a:cubicBezTo>
                  <a:cubicBezTo>
                    <a:pt x="602" y="0"/>
                    <a:pt x="595" y="7"/>
                    <a:pt x="588" y="20"/>
                  </a:cubicBezTo>
                  <a:cubicBezTo>
                    <a:pt x="450" y="252"/>
                    <a:pt x="312" y="484"/>
                    <a:pt x="173" y="717"/>
                  </a:cubicBezTo>
                  <a:cubicBezTo>
                    <a:pt x="126" y="798"/>
                    <a:pt x="78" y="815"/>
                    <a:pt x="27" y="818"/>
                  </a:cubicBezTo>
                  <a:cubicBezTo>
                    <a:pt x="14" y="818"/>
                    <a:pt x="0" y="818"/>
                    <a:pt x="0" y="842"/>
                  </a:cubicBezTo>
                  <a:cubicBezTo>
                    <a:pt x="0" y="849"/>
                    <a:pt x="7" y="852"/>
                    <a:pt x="17" y="852"/>
                  </a:cubicBezTo>
                  <a:cubicBezTo>
                    <a:pt x="51" y="852"/>
                    <a:pt x="85" y="849"/>
                    <a:pt x="119" y="849"/>
                  </a:cubicBezTo>
                  <a:cubicBezTo>
                    <a:pt x="160" y="849"/>
                    <a:pt x="201" y="852"/>
                    <a:pt x="238" y="852"/>
                  </a:cubicBezTo>
                  <a:cubicBezTo>
                    <a:pt x="248" y="852"/>
                    <a:pt x="262" y="852"/>
                    <a:pt x="262" y="832"/>
                  </a:cubicBezTo>
                  <a:cubicBezTo>
                    <a:pt x="262" y="818"/>
                    <a:pt x="252" y="818"/>
                    <a:pt x="241" y="818"/>
                  </a:cubicBezTo>
                  <a:cubicBezTo>
                    <a:pt x="214" y="815"/>
                    <a:pt x="187" y="805"/>
                    <a:pt x="187" y="774"/>
                  </a:cubicBezTo>
                  <a:cubicBezTo>
                    <a:pt x="187" y="761"/>
                    <a:pt x="194" y="747"/>
                    <a:pt x="204" y="730"/>
                  </a:cubicBezTo>
                  <a:cubicBezTo>
                    <a:pt x="211" y="717"/>
                    <a:pt x="214" y="717"/>
                    <a:pt x="296" y="577"/>
                  </a:cubicBezTo>
                  <a:cubicBezTo>
                    <a:pt x="395" y="577"/>
                    <a:pt x="495" y="577"/>
                    <a:pt x="595" y="577"/>
                  </a:cubicBezTo>
                  <a:cubicBezTo>
                    <a:pt x="595" y="604"/>
                    <a:pt x="612" y="764"/>
                    <a:pt x="612" y="778"/>
                  </a:cubicBezTo>
                  <a:cubicBezTo>
                    <a:pt x="612" y="815"/>
                    <a:pt x="551" y="818"/>
                    <a:pt x="527" y="818"/>
                  </a:cubicBezTo>
                  <a:cubicBezTo>
                    <a:pt x="510" y="818"/>
                    <a:pt x="500" y="818"/>
                    <a:pt x="500" y="842"/>
                  </a:cubicBezTo>
                  <a:cubicBezTo>
                    <a:pt x="500" y="852"/>
                    <a:pt x="511" y="849"/>
                    <a:pt x="517" y="852"/>
                  </a:cubicBezTo>
                  <a:cubicBezTo>
                    <a:pt x="564" y="852"/>
                    <a:pt x="615" y="849"/>
                    <a:pt x="666" y="849"/>
                  </a:cubicBezTo>
                  <a:cubicBezTo>
                    <a:pt x="693" y="849"/>
                    <a:pt x="768" y="852"/>
                    <a:pt x="799" y="852"/>
                  </a:cubicBezTo>
                  <a:cubicBezTo>
                    <a:pt x="806" y="852"/>
                    <a:pt x="823" y="852"/>
                    <a:pt x="823" y="829"/>
                  </a:cubicBezTo>
                  <a:moveTo>
                    <a:pt x="592" y="540"/>
                  </a:moveTo>
                  <a:cubicBezTo>
                    <a:pt x="500" y="540"/>
                    <a:pt x="408" y="540"/>
                    <a:pt x="316" y="540"/>
                  </a:cubicBezTo>
                  <a:cubicBezTo>
                    <a:pt x="394" y="410"/>
                    <a:pt x="473" y="280"/>
                    <a:pt x="551" y="149"/>
                  </a:cubicBezTo>
                  <a:cubicBezTo>
                    <a:pt x="564" y="280"/>
                    <a:pt x="578" y="410"/>
                    <a:pt x="592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65" name="Freeform: Shape 864"/>
            <p:cNvSpPr/>
            <p:nvPr/>
          </p:nvSpPr>
          <p:spPr>
            <a:xfrm>
              <a:off x="1524240" y="3657600"/>
              <a:ext cx="564120" cy="17280"/>
            </a:xfrm>
            <a:custGeom>
              <a:avLst/>
              <a:gdLst/>
              <a:ahLst/>
              <a:cxnLst/>
              <a:rect l="0" t="0" r="r" b="b"/>
              <a:pathLst>
                <a:path w="1567" h="48">
                  <a:moveTo>
                    <a:pt x="0" y="0"/>
                  </a:moveTo>
                  <a:cubicBezTo>
                    <a:pt x="522" y="0"/>
                    <a:pt x="1045" y="0"/>
                    <a:pt x="1567" y="0"/>
                  </a:cubicBezTo>
                  <a:cubicBezTo>
                    <a:pt x="1567" y="16"/>
                    <a:pt x="1567" y="32"/>
                    <a:pt x="1567" y="48"/>
                  </a:cubicBezTo>
                  <a:cubicBezTo>
                    <a:pt x="1045" y="48"/>
                    <a:pt x="522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66" name="Freeform: Shape 865"/>
            <p:cNvSpPr/>
            <p:nvPr/>
          </p:nvSpPr>
          <p:spPr>
            <a:xfrm>
              <a:off x="1539000" y="3774960"/>
              <a:ext cx="199440" cy="293400"/>
            </a:xfrm>
            <a:custGeom>
              <a:avLst/>
              <a:gdLst/>
              <a:ahLst/>
              <a:cxnLst/>
              <a:rect l="0" t="0" r="r" b="b"/>
              <a:pathLst>
                <a:path w="554" h="815">
                  <a:moveTo>
                    <a:pt x="554" y="17"/>
                  </a:moveTo>
                  <a:cubicBezTo>
                    <a:pt x="554" y="0"/>
                    <a:pt x="541" y="0"/>
                    <a:pt x="534" y="0"/>
                  </a:cubicBezTo>
                  <a:cubicBezTo>
                    <a:pt x="482" y="1"/>
                    <a:pt x="429" y="2"/>
                    <a:pt x="377" y="3"/>
                  </a:cubicBezTo>
                  <a:cubicBezTo>
                    <a:pt x="324" y="2"/>
                    <a:pt x="271" y="1"/>
                    <a:pt x="218" y="0"/>
                  </a:cubicBezTo>
                  <a:cubicBezTo>
                    <a:pt x="211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79" y="37"/>
                    <a:pt x="309" y="37"/>
                    <a:pt x="309" y="61"/>
                  </a:cubicBezTo>
                  <a:cubicBezTo>
                    <a:pt x="309" y="68"/>
                    <a:pt x="309" y="68"/>
                    <a:pt x="309" y="82"/>
                  </a:cubicBezTo>
                  <a:cubicBezTo>
                    <a:pt x="255" y="295"/>
                    <a:pt x="201" y="509"/>
                    <a:pt x="146" y="723"/>
                  </a:cubicBezTo>
                  <a:cubicBezTo>
                    <a:pt x="136" y="767"/>
                    <a:pt x="133" y="778"/>
                    <a:pt x="37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4" y="815"/>
                    <a:pt x="17" y="815"/>
                  </a:cubicBezTo>
                  <a:cubicBezTo>
                    <a:pt x="69" y="814"/>
                    <a:pt x="121" y="813"/>
                    <a:pt x="173" y="812"/>
                  </a:cubicBezTo>
                  <a:cubicBezTo>
                    <a:pt x="227" y="813"/>
                    <a:pt x="280" y="814"/>
                    <a:pt x="333" y="815"/>
                  </a:cubicBezTo>
                  <a:cubicBezTo>
                    <a:pt x="343" y="815"/>
                    <a:pt x="357" y="815"/>
                    <a:pt x="357" y="795"/>
                  </a:cubicBezTo>
                  <a:cubicBezTo>
                    <a:pt x="357" y="778"/>
                    <a:pt x="350" y="778"/>
                    <a:pt x="323" y="778"/>
                  </a:cubicBezTo>
                  <a:cubicBezTo>
                    <a:pt x="303" y="778"/>
                    <a:pt x="296" y="778"/>
                    <a:pt x="272" y="778"/>
                  </a:cubicBezTo>
                  <a:cubicBezTo>
                    <a:pt x="245" y="774"/>
                    <a:pt x="241" y="771"/>
                    <a:pt x="241" y="757"/>
                  </a:cubicBezTo>
                  <a:cubicBezTo>
                    <a:pt x="241" y="747"/>
                    <a:pt x="245" y="737"/>
                    <a:pt x="245" y="730"/>
                  </a:cubicBezTo>
                  <a:cubicBezTo>
                    <a:pt x="298" y="517"/>
                    <a:pt x="351" y="305"/>
                    <a:pt x="405" y="92"/>
                  </a:cubicBezTo>
                  <a:cubicBezTo>
                    <a:pt x="418" y="51"/>
                    <a:pt x="422" y="37"/>
                    <a:pt x="513" y="37"/>
                  </a:cubicBezTo>
                  <a:cubicBezTo>
                    <a:pt x="544" y="37"/>
                    <a:pt x="554" y="37"/>
                    <a:pt x="554" y="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67" name="Freeform: Shape 866"/>
            <p:cNvSpPr/>
            <p:nvPr/>
          </p:nvSpPr>
          <p:spPr>
            <a:xfrm>
              <a:off x="1771560" y="3766320"/>
              <a:ext cx="306000" cy="311760"/>
            </a:xfrm>
            <a:custGeom>
              <a:avLst/>
              <a:gdLst/>
              <a:ahLst/>
              <a:cxnLst/>
              <a:rect l="0" t="0" r="r" b="b"/>
              <a:pathLst>
                <a:path w="850" h="866">
                  <a:moveTo>
                    <a:pt x="850" y="10"/>
                  </a:moveTo>
                  <a:cubicBezTo>
                    <a:pt x="850" y="7"/>
                    <a:pt x="846" y="0"/>
                    <a:pt x="836" y="0"/>
                  </a:cubicBezTo>
                  <a:cubicBezTo>
                    <a:pt x="833" y="0"/>
                    <a:pt x="829" y="0"/>
                    <a:pt x="816" y="14"/>
                  </a:cubicBezTo>
                  <a:cubicBezTo>
                    <a:pt x="789" y="44"/>
                    <a:pt x="761" y="75"/>
                    <a:pt x="734" y="105"/>
                  </a:cubicBezTo>
                  <a:cubicBezTo>
                    <a:pt x="724" y="88"/>
                    <a:pt x="670" y="0"/>
                    <a:pt x="537" y="0"/>
                  </a:cubicBezTo>
                  <a:cubicBezTo>
                    <a:pt x="269" y="0"/>
                    <a:pt x="0" y="261"/>
                    <a:pt x="0" y="540"/>
                  </a:cubicBezTo>
                  <a:cubicBezTo>
                    <a:pt x="0" y="737"/>
                    <a:pt x="143" y="866"/>
                    <a:pt x="323" y="866"/>
                  </a:cubicBezTo>
                  <a:cubicBezTo>
                    <a:pt x="428" y="866"/>
                    <a:pt x="520" y="818"/>
                    <a:pt x="581" y="764"/>
                  </a:cubicBezTo>
                  <a:cubicBezTo>
                    <a:pt x="693" y="666"/>
                    <a:pt x="714" y="557"/>
                    <a:pt x="714" y="554"/>
                  </a:cubicBezTo>
                  <a:cubicBezTo>
                    <a:pt x="714" y="540"/>
                    <a:pt x="705" y="544"/>
                    <a:pt x="700" y="540"/>
                  </a:cubicBezTo>
                  <a:cubicBezTo>
                    <a:pt x="693" y="540"/>
                    <a:pt x="687" y="543"/>
                    <a:pt x="683" y="554"/>
                  </a:cubicBezTo>
                  <a:cubicBezTo>
                    <a:pt x="673" y="588"/>
                    <a:pt x="646" y="672"/>
                    <a:pt x="564" y="740"/>
                  </a:cubicBezTo>
                  <a:cubicBezTo>
                    <a:pt x="479" y="808"/>
                    <a:pt x="405" y="829"/>
                    <a:pt x="343" y="829"/>
                  </a:cubicBezTo>
                  <a:cubicBezTo>
                    <a:pt x="235" y="829"/>
                    <a:pt x="109" y="767"/>
                    <a:pt x="109" y="581"/>
                  </a:cubicBezTo>
                  <a:cubicBezTo>
                    <a:pt x="109" y="513"/>
                    <a:pt x="133" y="319"/>
                    <a:pt x="255" y="180"/>
                  </a:cubicBezTo>
                  <a:cubicBezTo>
                    <a:pt x="326" y="95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5"/>
                  </a:cubicBezTo>
                  <a:cubicBezTo>
                    <a:pt x="738" y="312"/>
                    <a:pt x="734" y="314"/>
                    <a:pt x="734" y="326"/>
                  </a:cubicBezTo>
                  <a:cubicBezTo>
                    <a:pt x="734" y="338"/>
                    <a:pt x="748" y="340"/>
                    <a:pt x="751" y="340"/>
                  </a:cubicBezTo>
                  <a:cubicBezTo>
                    <a:pt x="768" y="340"/>
                    <a:pt x="768" y="336"/>
                    <a:pt x="772" y="316"/>
                  </a:cubicBezTo>
                  <a:cubicBezTo>
                    <a:pt x="798" y="214"/>
                    <a:pt x="824" y="112"/>
                    <a:pt x="85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68" name="Freeform: Shape 867"/>
            <p:cNvSpPr/>
            <p:nvPr/>
          </p:nvSpPr>
          <p:spPr>
            <a:xfrm>
              <a:off x="2284200" y="3616200"/>
              <a:ext cx="286200" cy="101520"/>
            </a:xfrm>
            <a:custGeom>
              <a:avLst/>
              <a:gdLst/>
              <a:ahLst/>
              <a:cxnLst/>
              <a:rect l="0" t="0" r="r" b="b"/>
              <a:pathLst>
                <a:path w="795" h="282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5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2"/>
                    <a:pt x="24" y="282"/>
                  </a:cubicBezTo>
                  <a:cubicBezTo>
                    <a:pt x="273" y="282"/>
                    <a:pt x="522" y="282"/>
                    <a:pt x="772" y="282"/>
                  </a:cubicBezTo>
                  <a:cubicBezTo>
                    <a:pt x="785" y="282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69" name="Freeform: Shape 868"/>
            <p:cNvSpPr/>
            <p:nvPr/>
          </p:nvSpPr>
          <p:spPr>
            <a:xfrm>
              <a:off x="2790720" y="3190680"/>
              <a:ext cx="198360" cy="292320"/>
            </a:xfrm>
            <a:custGeom>
              <a:avLst/>
              <a:gdLst/>
              <a:ahLst/>
              <a:cxnLst/>
              <a:rect l="0" t="0" r="r" b="b"/>
              <a:pathLst>
                <a:path w="551" h="812">
                  <a:moveTo>
                    <a:pt x="551" y="14"/>
                  </a:moveTo>
                  <a:cubicBezTo>
                    <a:pt x="551" y="0"/>
                    <a:pt x="541" y="0"/>
                    <a:pt x="534" y="0"/>
                  </a:cubicBezTo>
                  <a:cubicBezTo>
                    <a:pt x="482" y="1"/>
                    <a:pt x="429" y="2"/>
                    <a:pt x="377" y="3"/>
                  </a:cubicBezTo>
                  <a:cubicBezTo>
                    <a:pt x="324" y="2"/>
                    <a:pt x="271" y="1"/>
                    <a:pt x="218" y="0"/>
                  </a:cubicBezTo>
                  <a:cubicBezTo>
                    <a:pt x="211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79" y="34"/>
                    <a:pt x="309" y="34"/>
                    <a:pt x="309" y="58"/>
                  </a:cubicBezTo>
                  <a:cubicBezTo>
                    <a:pt x="309" y="65"/>
                    <a:pt x="309" y="68"/>
                    <a:pt x="306" y="78"/>
                  </a:cubicBezTo>
                  <a:cubicBezTo>
                    <a:pt x="253" y="292"/>
                    <a:pt x="199" y="506"/>
                    <a:pt x="146" y="720"/>
                  </a:cubicBezTo>
                  <a:cubicBezTo>
                    <a:pt x="136" y="764"/>
                    <a:pt x="133" y="778"/>
                    <a:pt x="37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2"/>
                    <a:pt x="14" y="812"/>
                    <a:pt x="17" y="812"/>
                  </a:cubicBezTo>
                  <a:cubicBezTo>
                    <a:pt x="69" y="811"/>
                    <a:pt x="121" y="809"/>
                    <a:pt x="173" y="808"/>
                  </a:cubicBezTo>
                  <a:cubicBezTo>
                    <a:pt x="227" y="809"/>
                    <a:pt x="280" y="811"/>
                    <a:pt x="333" y="812"/>
                  </a:cubicBezTo>
                  <a:cubicBezTo>
                    <a:pt x="343" y="812"/>
                    <a:pt x="357" y="812"/>
                    <a:pt x="357" y="791"/>
                  </a:cubicBezTo>
                  <a:cubicBezTo>
                    <a:pt x="357" y="778"/>
                    <a:pt x="347" y="778"/>
                    <a:pt x="323" y="778"/>
                  </a:cubicBezTo>
                  <a:cubicBezTo>
                    <a:pt x="299" y="778"/>
                    <a:pt x="296" y="778"/>
                    <a:pt x="272" y="774"/>
                  </a:cubicBezTo>
                  <a:cubicBezTo>
                    <a:pt x="245" y="771"/>
                    <a:pt x="241" y="767"/>
                    <a:pt x="241" y="754"/>
                  </a:cubicBezTo>
                  <a:cubicBezTo>
                    <a:pt x="241" y="744"/>
                    <a:pt x="241" y="734"/>
                    <a:pt x="245" y="727"/>
                  </a:cubicBezTo>
                  <a:cubicBezTo>
                    <a:pt x="298" y="515"/>
                    <a:pt x="351" y="303"/>
                    <a:pt x="405" y="92"/>
                  </a:cubicBezTo>
                  <a:cubicBezTo>
                    <a:pt x="415" y="48"/>
                    <a:pt x="418" y="34"/>
                    <a:pt x="513" y="34"/>
                  </a:cubicBezTo>
                  <a:cubicBezTo>
                    <a:pt x="544" y="34"/>
                    <a:pt x="551" y="34"/>
                    <a:pt x="551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70" name="Freeform: Shape 869"/>
            <p:cNvSpPr/>
            <p:nvPr/>
          </p:nvSpPr>
          <p:spPr>
            <a:xfrm>
              <a:off x="3019680" y="3190680"/>
              <a:ext cx="307080" cy="292320"/>
            </a:xfrm>
            <a:custGeom>
              <a:avLst/>
              <a:gdLst/>
              <a:ahLst/>
              <a:cxnLst/>
              <a:rect l="0" t="0" r="r" b="b"/>
              <a:pathLst>
                <a:path w="853" h="812">
                  <a:moveTo>
                    <a:pt x="853" y="163"/>
                  </a:moveTo>
                  <a:cubicBezTo>
                    <a:pt x="853" y="75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4"/>
                    <a:pt x="207" y="34"/>
                    <a:pt x="228" y="34"/>
                  </a:cubicBezTo>
                  <a:cubicBezTo>
                    <a:pt x="244" y="35"/>
                    <a:pt x="255" y="34"/>
                    <a:pt x="275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5"/>
                    <a:pt x="303" y="78"/>
                  </a:cubicBezTo>
                  <a:cubicBezTo>
                    <a:pt x="249" y="292"/>
                    <a:pt x="196" y="506"/>
                    <a:pt x="143" y="720"/>
                  </a:cubicBezTo>
                  <a:cubicBezTo>
                    <a:pt x="129" y="767"/>
                    <a:pt x="126" y="778"/>
                    <a:pt x="34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2"/>
                    <a:pt x="10" y="812"/>
                    <a:pt x="34" y="812"/>
                  </a:cubicBezTo>
                  <a:cubicBezTo>
                    <a:pt x="176" y="812"/>
                    <a:pt x="317" y="812"/>
                    <a:pt x="459" y="812"/>
                  </a:cubicBezTo>
                  <a:cubicBezTo>
                    <a:pt x="649" y="812"/>
                    <a:pt x="789" y="672"/>
                    <a:pt x="789" y="557"/>
                  </a:cubicBezTo>
                  <a:cubicBezTo>
                    <a:pt x="789" y="469"/>
                    <a:pt x="721" y="401"/>
                    <a:pt x="605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60"/>
                  </a:moveTo>
                  <a:cubicBezTo>
                    <a:pt x="744" y="265"/>
                    <a:pt x="642" y="377"/>
                    <a:pt x="496" y="377"/>
                  </a:cubicBezTo>
                  <a:cubicBezTo>
                    <a:pt x="439" y="377"/>
                    <a:pt x="381" y="377"/>
                    <a:pt x="323" y="377"/>
                  </a:cubicBezTo>
                  <a:cubicBezTo>
                    <a:pt x="347" y="278"/>
                    <a:pt x="371" y="180"/>
                    <a:pt x="394" y="82"/>
                  </a:cubicBezTo>
                  <a:cubicBezTo>
                    <a:pt x="408" y="41"/>
                    <a:pt x="408" y="34"/>
                    <a:pt x="459" y="34"/>
                  </a:cubicBezTo>
                  <a:cubicBezTo>
                    <a:pt x="511" y="34"/>
                    <a:pt x="563" y="34"/>
                    <a:pt x="615" y="34"/>
                  </a:cubicBezTo>
                  <a:cubicBezTo>
                    <a:pt x="721" y="34"/>
                    <a:pt x="744" y="105"/>
                    <a:pt x="744" y="160"/>
                  </a:cubicBezTo>
                  <a:moveTo>
                    <a:pt x="676" y="543"/>
                  </a:moveTo>
                  <a:cubicBezTo>
                    <a:pt x="676" y="662"/>
                    <a:pt x="571" y="778"/>
                    <a:pt x="432" y="778"/>
                  </a:cubicBezTo>
                  <a:cubicBezTo>
                    <a:pt x="377" y="778"/>
                    <a:pt x="323" y="778"/>
                    <a:pt x="269" y="778"/>
                  </a:cubicBezTo>
                  <a:cubicBezTo>
                    <a:pt x="252" y="778"/>
                    <a:pt x="248" y="778"/>
                    <a:pt x="241" y="774"/>
                  </a:cubicBezTo>
                  <a:cubicBezTo>
                    <a:pt x="231" y="774"/>
                    <a:pt x="228" y="774"/>
                    <a:pt x="228" y="764"/>
                  </a:cubicBezTo>
                  <a:cubicBezTo>
                    <a:pt x="228" y="761"/>
                    <a:pt x="228" y="757"/>
                    <a:pt x="231" y="737"/>
                  </a:cubicBezTo>
                  <a:cubicBezTo>
                    <a:pt x="259" y="626"/>
                    <a:pt x="288" y="515"/>
                    <a:pt x="316" y="404"/>
                  </a:cubicBezTo>
                  <a:cubicBezTo>
                    <a:pt x="391" y="404"/>
                    <a:pt x="466" y="404"/>
                    <a:pt x="541" y="404"/>
                  </a:cubicBezTo>
                  <a:cubicBezTo>
                    <a:pt x="656" y="404"/>
                    <a:pt x="676" y="492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71" name="Freeform: Shape 870"/>
            <p:cNvSpPr/>
            <p:nvPr/>
          </p:nvSpPr>
          <p:spPr>
            <a:xfrm>
              <a:off x="2765160" y="3657600"/>
              <a:ext cx="583920" cy="17280"/>
            </a:xfrm>
            <a:custGeom>
              <a:avLst/>
              <a:gdLst/>
              <a:ahLst/>
              <a:cxnLst/>
              <a:rect l="0" t="0" r="r" b="b"/>
              <a:pathLst>
                <a:path w="1622" h="48">
                  <a:moveTo>
                    <a:pt x="0" y="0"/>
                  </a:moveTo>
                  <a:cubicBezTo>
                    <a:pt x="541" y="0"/>
                    <a:pt x="1081" y="0"/>
                    <a:pt x="1622" y="0"/>
                  </a:cubicBezTo>
                  <a:cubicBezTo>
                    <a:pt x="1622" y="16"/>
                    <a:pt x="1622" y="32"/>
                    <a:pt x="1622" y="48"/>
                  </a:cubicBezTo>
                  <a:cubicBezTo>
                    <a:pt x="1081" y="48"/>
                    <a:pt x="541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72" name="Freeform: Shape 871"/>
            <p:cNvSpPr/>
            <p:nvPr/>
          </p:nvSpPr>
          <p:spPr>
            <a:xfrm>
              <a:off x="2779920" y="3774960"/>
              <a:ext cx="199440" cy="293400"/>
            </a:xfrm>
            <a:custGeom>
              <a:avLst/>
              <a:gdLst/>
              <a:ahLst/>
              <a:cxnLst/>
              <a:rect l="0" t="0" r="r" b="b"/>
              <a:pathLst>
                <a:path w="554" h="815">
                  <a:moveTo>
                    <a:pt x="554" y="17"/>
                  </a:moveTo>
                  <a:cubicBezTo>
                    <a:pt x="554" y="0"/>
                    <a:pt x="541" y="0"/>
                    <a:pt x="537" y="0"/>
                  </a:cubicBezTo>
                  <a:cubicBezTo>
                    <a:pt x="484" y="1"/>
                    <a:pt x="431" y="2"/>
                    <a:pt x="377" y="3"/>
                  </a:cubicBezTo>
                  <a:cubicBezTo>
                    <a:pt x="325" y="2"/>
                    <a:pt x="273" y="1"/>
                    <a:pt x="221" y="0"/>
                  </a:cubicBezTo>
                  <a:cubicBezTo>
                    <a:pt x="211" y="0"/>
                    <a:pt x="197" y="0"/>
                    <a:pt x="197" y="24"/>
                  </a:cubicBezTo>
                  <a:cubicBezTo>
                    <a:pt x="197" y="37"/>
                    <a:pt x="207" y="37"/>
                    <a:pt x="228" y="37"/>
                  </a:cubicBezTo>
                  <a:cubicBezTo>
                    <a:pt x="279" y="37"/>
                    <a:pt x="313" y="37"/>
                    <a:pt x="313" y="61"/>
                  </a:cubicBezTo>
                  <a:cubicBezTo>
                    <a:pt x="313" y="68"/>
                    <a:pt x="313" y="68"/>
                    <a:pt x="309" y="82"/>
                  </a:cubicBezTo>
                  <a:cubicBezTo>
                    <a:pt x="256" y="295"/>
                    <a:pt x="203" y="509"/>
                    <a:pt x="150" y="723"/>
                  </a:cubicBezTo>
                  <a:cubicBezTo>
                    <a:pt x="136" y="767"/>
                    <a:pt x="133" y="778"/>
                    <a:pt x="41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7" y="815"/>
                    <a:pt x="20" y="815"/>
                  </a:cubicBezTo>
                  <a:cubicBezTo>
                    <a:pt x="73" y="814"/>
                    <a:pt x="125" y="813"/>
                    <a:pt x="177" y="812"/>
                  </a:cubicBezTo>
                  <a:cubicBezTo>
                    <a:pt x="230" y="813"/>
                    <a:pt x="283" y="814"/>
                    <a:pt x="337" y="815"/>
                  </a:cubicBezTo>
                  <a:cubicBezTo>
                    <a:pt x="347" y="815"/>
                    <a:pt x="360" y="815"/>
                    <a:pt x="360" y="795"/>
                  </a:cubicBezTo>
                  <a:cubicBezTo>
                    <a:pt x="360" y="778"/>
                    <a:pt x="350" y="778"/>
                    <a:pt x="323" y="778"/>
                  </a:cubicBezTo>
                  <a:cubicBezTo>
                    <a:pt x="303" y="778"/>
                    <a:pt x="296" y="778"/>
                    <a:pt x="272" y="778"/>
                  </a:cubicBezTo>
                  <a:cubicBezTo>
                    <a:pt x="248" y="774"/>
                    <a:pt x="241" y="771"/>
                    <a:pt x="241" y="757"/>
                  </a:cubicBezTo>
                  <a:cubicBezTo>
                    <a:pt x="241" y="747"/>
                    <a:pt x="245" y="737"/>
                    <a:pt x="248" y="730"/>
                  </a:cubicBezTo>
                  <a:cubicBezTo>
                    <a:pt x="301" y="517"/>
                    <a:pt x="355" y="305"/>
                    <a:pt x="408" y="92"/>
                  </a:cubicBezTo>
                  <a:cubicBezTo>
                    <a:pt x="418" y="51"/>
                    <a:pt x="422" y="37"/>
                    <a:pt x="517" y="37"/>
                  </a:cubicBezTo>
                  <a:cubicBezTo>
                    <a:pt x="544" y="37"/>
                    <a:pt x="554" y="37"/>
                    <a:pt x="554" y="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73" name="Freeform: Shape 872"/>
            <p:cNvSpPr/>
            <p:nvPr/>
          </p:nvSpPr>
          <p:spPr>
            <a:xfrm>
              <a:off x="3008880" y="3774960"/>
              <a:ext cx="327960" cy="293400"/>
            </a:xfrm>
            <a:custGeom>
              <a:avLst/>
              <a:gdLst/>
              <a:ahLst/>
              <a:cxnLst/>
              <a:rect l="0" t="0" r="r" b="b"/>
              <a:pathLst>
                <a:path w="911" h="815">
                  <a:moveTo>
                    <a:pt x="911" y="302"/>
                  </a:moveTo>
                  <a:cubicBezTo>
                    <a:pt x="911" y="136"/>
                    <a:pt x="812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5" y="37"/>
                    <a:pt x="265" y="41"/>
                    <a:pt x="282" y="41"/>
                  </a:cubicBezTo>
                  <a:cubicBezTo>
                    <a:pt x="299" y="44"/>
                    <a:pt x="306" y="48"/>
                    <a:pt x="306" y="61"/>
                  </a:cubicBezTo>
                  <a:cubicBezTo>
                    <a:pt x="306" y="65"/>
                    <a:pt x="306" y="68"/>
                    <a:pt x="303" y="82"/>
                  </a:cubicBezTo>
                  <a:cubicBezTo>
                    <a:pt x="249" y="295"/>
                    <a:pt x="196" y="509"/>
                    <a:pt x="143" y="723"/>
                  </a:cubicBezTo>
                  <a:cubicBezTo>
                    <a:pt x="129" y="771"/>
                    <a:pt x="129" y="778"/>
                    <a:pt x="34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0" y="815"/>
                    <a:pt x="34" y="815"/>
                  </a:cubicBezTo>
                  <a:cubicBezTo>
                    <a:pt x="165" y="815"/>
                    <a:pt x="297" y="815"/>
                    <a:pt x="428" y="815"/>
                  </a:cubicBezTo>
                  <a:cubicBezTo>
                    <a:pt x="676" y="815"/>
                    <a:pt x="911" y="564"/>
                    <a:pt x="911" y="302"/>
                  </a:cubicBezTo>
                  <a:moveTo>
                    <a:pt x="809" y="258"/>
                  </a:moveTo>
                  <a:cubicBezTo>
                    <a:pt x="809" y="316"/>
                    <a:pt x="785" y="513"/>
                    <a:pt x="683" y="645"/>
                  </a:cubicBezTo>
                  <a:cubicBezTo>
                    <a:pt x="649" y="689"/>
                    <a:pt x="554" y="778"/>
                    <a:pt x="408" y="778"/>
                  </a:cubicBezTo>
                  <a:cubicBezTo>
                    <a:pt x="363" y="778"/>
                    <a:pt x="317" y="778"/>
                    <a:pt x="272" y="778"/>
                  </a:cubicBezTo>
                  <a:cubicBezTo>
                    <a:pt x="255" y="778"/>
                    <a:pt x="252" y="778"/>
                    <a:pt x="245" y="778"/>
                  </a:cubicBezTo>
                  <a:cubicBezTo>
                    <a:pt x="235" y="778"/>
                    <a:pt x="231" y="774"/>
                    <a:pt x="231" y="764"/>
                  </a:cubicBezTo>
                  <a:cubicBezTo>
                    <a:pt x="231" y="761"/>
                    <a:pt x="231" y="761"/>
                    <a:pt x="238" y="737"/>
                  </a:cubicBezTo>
                  <a:cubicBezTo>
                    <a:pt x="292" y="520"/>
                    <a:pt x="347" y="302"/>
                    <a:pt x="401" y="85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8" y="37"/>
                    <a:pt x="550" y="37"/>
                    <a:pt x="592" y="37"/>
                  </a:cubicBezTo>
                  <a:cubicBezTo>
                    <a:pt x="710" y="37"/>
                    <a:pt x="809" y="102"/>
                    <a:pt x="809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74" name="Freeform: Shape 873"/>
            <p:cNvSpPr/>
            <p:nvPr/>
          </p:nvSpPr>
          <p:spPr>
            <a:xfrm>
              <a:off x="3544560" y="3616200"/>
              <a:ext cx="286200" cy="101520"/>
            </a:xfrm>
            <a:custGeom>
              <a:avLst/>
              <a:gdLst/>
              <a:ahLst/>
              <a:cxnLst/>
              <a:rect l="0" t="0" r="r" b="b"/>
              <a:pathLst>
                <a:path w="795" h="282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5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2"/>
                    <a:pt x="24" y="282"/>
                  </a:cubicBezTo>
                  <a:cubicBezTo>
                    <a:pt x="273" y="282"/>
                    <a:pt x="522" y="282"/>
                    <a:pt x="772" y="282"/>
                  </a:cubicBezTo>
                  <a:cubicBezTo>
                    <a:pt x="785" y="282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75" name="Freeform: Shape 874"/>
            <p:cNvSpPr/>
            <p:nvPr/>
          </p:nvSpPr>
          <p:spPr>
            <a:xfrm>
              <a:off x="4060080" y="317592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8"/>
                    <a:pt x="806" y="818"/>
                    <a:pt x="792" y="818"/>
                  </a:cubicBezTo>
                  <a:cubicBezTo>
                    <a:pt x="717" y="818"/>
                    <a:pt x="717" y="808"/>
                    <a:pt x="714" y="774"/>
                  </a:cubicBezTo>
                  <a:cubicBezTo>
                    <a:pt x="689" y="525"/>
                    <a:pt x="664" y="276"/>
                    <a:pt x="639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7"/>
                    <a:pt x="588" y="20"/>
                  </a:cubicBezTo>
                  <a:cubicBezTo>
                    <a:pt x="449" y="252"/>
                    <a:pt x="309" y="484"/>
                    <a:pt x="170" y="717"/>
                  </a:cubicBezTo>
                  <a:cubicBezTo>
                    <a:pt x="122" y="798"/>
                    <a:pt x="78" y="815"/>
                    <a:pt x="24" y="818"/>
                  </a:cubicBezTo>
                  <a:cubicBezTo>
                    <a:pt x="10" y="818"/>
                    <a:pt x="0" y="818"/>
                    <a:pt x="0" y="842"/>
                  </a:cubicBezTo>
                  <a:cubicBezTo>
                    <a:pt x="0" y="849"/>
                    <a:pt x="3" y="852"/>
                    <a:pt x="14" y="852"/>
                  </a:cubicBezTo>
                  <a:cubicBezTo>
                    <a:pt x="48" y="852"/>
                    <a:pt x="85" y="849"/>
                    <a:pt x="116" y="849"/>
                  </a:cubicBezTo>
                  <a:cubicBezTo>
                    <a:pt x="156" y="849"/>
                    <a:pt x="197" y="852"/>
                    <a:pt x="238" y="852"/>
                  </a:cubicBezTo>
                  <a:cubicBezTo>
                    <a:pt x="245" y="852"/>
                    <a:pt x="258" y="852"/>
                    <a:pt x="258" y="832"/>
                  </a:cubicBezTo>
                  <a:cubicBezTo>
                    <a:pt x="258" y="818"/>
                    <a:pt x="248" y="818"/>
                    <a:pt x="241" y="818"/>
                  </a:cubicBezTo>
                  <a:cubicBezTo>
                    <a:pt x="214" y="815"/>
                    <a:pt x="184" y="805"/>
                    <a:pt x="184" y="774"/>
                  </a:cubicBezTo>
                  <a:cubicBezTo>
                    <a:pt x="184" y="761"/>
                    <a:pt x="190" y="747"/>
                    <a:pt x="201" y="730"/>
                  </a:cubicBezTo>
                  <a:cubicBezTo>
                    <a:pt x="211" y="717"/>
                    <a:pt x="211" y="717"/>
                    <a:pt x="292" y="577"/>
                  </a:cubicBezTo>
                  <a:cubicBezTo>
                    <a:pt x="392" y="577"/>
                    <a:pt x="492" y="577"/>
                    <a:pt x="592" y="577"/>
                  </a:cubicBezTo>
                  <a:cubicBezTo>
                    <a:pt x="595" y="604"/>
                    <a:pt x="612" y="764"/>
                    <a:pt x="612" y="778"/>
                  </a:cubicBezTo>
                  <a:cubicBezTo>
                    <a:pt x="612" y="815"/>
                    <a:pt x="547" y="818"/>
                    <a:pt x="524" y="818"/>
                  </a:cubicBezTo>
                  <a:cubicBezTo>
                    <a:pt x="507" y="818"/>
                    <a:pt x="496" y="818"/>
                    <a:pt x="496" y="842"/>
                  </a:cubicBezTo>
                  <a:cubicBezTo>
                    <a:pt x="496" y="852"/>
                    <a:pt x="508" y="849"/>
                    <a:pt x="513" y="852"/>
                  </a:cubicBezTo>
                  <a:cubicBezTo>
                    <a:pt x="561" y="852"/>
                    <a:pt x="612" y="849"/>
                    <a:pt x="663" y="849"/>
                  </a:cubicBezTo>
                  <a:cubicBezTo>
                    <a:pt x="693" y="849"/>
                    <a:pt x="768" y="852"/>
                    <a:pt x="795" y="852"/>
                  </a:cubicBezTo>
                  <a:cubicBezTo>
                    <a:pt x="806" y="852"/>
                    <a:pt x="819" y="852"/>
                    <a:pt x="819" y="829"/>
                  </a:cubicBezTo>
                  <a:moveTo>
                    <a:pt x="588" y="540"/>
                  </a:moveTo>
                  <a:cubicBezTo>
                    <a:pt x="496" y="540"/>
                    <a:pt x="405" y="540"/>
                    <a:pt x="313" y="540"/>
                  </a:cubicBezTo>
                  <a:cubicBezTo>
                    <a:pt x="392" y="410"/>
                    <a:pt x="471" y="280"/>
                    <a:pt x="551" y="149"/>
                  </a:cubicBezTo>
                  <a:cubicBezTo>
                    <a:pt x="563" y="280"/>
                    <a:pt x="576" y="410"/>
                    <a:pt x="588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76" name="Freeform: Shape 875"/>
            <p:cNvSpPr/>
            <p:nvPr/>
          </p:nvSpPr>
          <p:spPr>
            <a:xfrm>
              <a:off x="4385520" y="3190680"/>
              <a:ext cx="307080" cy="292320"/>
            </a:xfrm>
            <a:custGeom>
              <a:avLst/>
              <a:gdLst/>
              <a:ahLst/>
              <a:cxnLst/>
              <a:rect l="0" t="0" r="r" b="b"/>
              <a:pathLst>
                <a:path w="853" h="812">
                  <a:moveTo>
                    <a:pt x="853" y="163"/>
                  </a:moveTo>
                  <a:cubicBezTo>
                    <a:pt x="853" y="75"/>
                    <a:pt x="772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2" y="35"/>
                    <a:pt x="252" y="34"/>
                    <a:pt x="272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3" y="65"/>
                    <a:pt x="299" y="78"/>
                  </a:cubicBezTo>
                  <a:cubicBezTo>
                    <a:pt x="246" y="292"/>
                    <a:pt x="193" y="506"/>
                    <a:pt x="139" y="720"/>
                  </a:cubicBezTo>
                  <a:cubicBezTo>
                    <a:pt x="129" y="767"/>
                    <a:pt x="126" y="778"/>
                    <a:pt x="31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2"/>
                    <a:pt x="10" y="812"/>
                    <a:pt x="31" y="812"/>
                  </a:cubicBezTo>
                  <a:cubicBezTo>
                    <a:pt x="173" y="812"/>
                    <a:pt x="316" y="812"/>
                    <a:pt x="459" y="812"/>
                  </a:cubicBezTo>
                  <a:cubicBezTo>
                    <a:pt x="646" y="812"/>
                    <a:pt x="789" y="672"/>
                    <a:pt x="789" y="557"/>
                  </a:cubicBezTo>
                  <a:cubicBezTo>
                    <a:pt x="789" y="469"/>
                    <a:pt x="717" y="401"/>
                    <a:pt x="602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60"/>
                  </a:moveTo>
                  <a:cubicBezTo>
                    <a:pt x="744" y="265"/>
                    <a:pt x="639" y="377"/>
                    <a:pt x="496" y="377"/>
                  </a:cubicBezTo>
                  <a:cubicBezTo>
                    <a:pt x="437" y="377"/>
                    <a:pt x="378" y="377"/>
                    <a:pt x="320" y="377"/>
                  </a:cubicBezTo>
                  <a:cubicBezTo>
                    <a:pt x="344" y="278"/>
                    <a:pt x="369" y="180"/>
                    <a:pt x="394" y="82"/>
                  </a:cubicBezTo>
                  <a:cubicBezTo>
                    <a:pt x="405" y="41"/>
                    <a:pt x="408" y="34"/>
                    <a:pt x="459" y="34"/>
                  </a:cubicBezTo>
                  <a:cubicBezTo>
                    <a:pt x="510" y="34"/>
                    <a:pt x="561" y="34"/>
                    <a:pt x="612" y="34"/>
                  </a:cubicBezTo>
                  <a:cubicBezTo>
                    <a:pt x="717" y="34"/>
                    <a:pt x="744" y="105"/>
                    <a:pt x="744" y="160"/>
                  </a:cubicBezTo>
                  <a:moveTo>
                    <a:pt x="676" y="543"/>
                  </a:moveTo>
                  <a:cubicBezTo>
                    <a:pt x="676" y="662"/>
                    <a:pt x="571" y="778"/>
                    <a:pt x="428" y="778"/>
                  </a:cubicBezTo>
                  <a:cubicBezTo>
                    <a:pt x="374" y="778"/>
                    <a:pt x="320" y="778"/>
                    <a:pt x="265" y="778"/>
                  </a:cubicBezTo>
                  <a:cubicBezTo>
                    <a:pt x="252" y="778"/>
                    <a:pt x="248" y="778"/>
                    <a:pt x="241" y="774"/>
                  </a:cubicBezTo>
                  <a:cubicBezTo>
                    <a:pt x="228" y="774"/>
                    <a:pt x="224" y="774"/>
                    <a:pt x="224" y="764"/>
                  </a:cubicBezTo>
                  <a:cubicBezTo>
                    <a:pt x="224" y="761"/>
                    <a:pt x="224" y="757"/>
                    <a:pt x="231" y="737"/>
                  </a:cubicBezTo>
                  <a:cubicBezTo>
                    <a:pt x="258" y="626"/>
                    <a:pt x="286" y="515"/>
                    <a:pt x="313" y="404"/>
                  </a:cubicBezTo>
                  <a:cubicBezTo>
                    <a:pt x="389" y="404"/>
                    <a:pt x="465" y="404"/>
                    <a:pt x="541" y="404"/>
                  </a:cubicBezTo>
                  <a:cubicBezTo>
                    <a:pt x="653" y="404"/>
                    <a:pt x="676" y="492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77" name="Freeform: Shape 876"/>
            <p:cNvSpPr/>
            <p:nvPr/>
          </p:nvSpPr>
          <p:spPr>
            <a:xfrm>
              <a:off x="4025520" y="3657600"/>
              <a:ext cx="697680" cy="17280"/>
            </a:xfrm>
            <a:custGeom>
              <a:avLst/>
              <a:gdLst/>
              <a:ahLst/>
              <a:cxnLst/>
              <a:rect l="0" t="0" r="r" b="b"/>
              <a:pathLst>
                <a:path w="1938" h="48">
                  <a:moveTo>
                    <a:pt x="0" y="0"/>
                  </a:moveTo>
                  <a:cubicBezTo>
                    <a:pt x="646" y="0"/>
                    <a:pt x="1292" y="0"/>
                    <a:pt x="1938" y="0"/>
                  </a:cubicBezTo>
                  <a:cubicBezTo>
                    <a:pt x="1938" y="16"/>
                    <a:pt x="1938" y="32"/>
                    <a:pt x="1938" y="48"/>
                  </a:cubicBezTo>
                  <a:cubicBezTo>
                    <a:pt x="1292" y="48"/>
                    <a:pt x="646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78" name="Freeform: Shape 877"/>
            <p:cNvSpPr/>
            <p:nvPr/>
          </p:nvSpPr>
          <p:spPr>
            <a:xfrm>
              <a:off x="4047840" y="3766320"/>
              <a:ext cx="304560" cy="311760"/>
            </a:xfrm>
            <a:custGeom>
              <a:avLst/>
              <a:gdLst/>
              <a:ahLst/>
              <a:cxnLst/>
              <a:rect l="0" t="0" r="r" b="b"/>
              <a:pathLst>
                <a:path w="846" h="866">
                  <a:moveTo>
                    <a:pt x="846" y="10"/>
                  </a:moveTo>
                  <a:cubicBezTo>
                    <a:pt x="846" y="7"/>
                    <a:pt x="846" y="0"/>
                    <a:pt x="833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9" y="44"/>
                    <a:pt x="761" y="75"/>
                    <a:pt x="734" y="105"/>
                  </a:cubicBezTo>
                  <a:cubicBezTo>
                    <a:pt x="721" y="88"/>
                    <a:pt x="666" y="0"/>
                    <a:pt x="534" y="0"/>
                  </a:cubicBezTo>
                  <a:cubicBezTo>
                    <a:pt x="269" y="0"/>
                    <a:pt x="0" y="261"/>
                    <a:pt x="0" y="540"/>
                  </a:cubicBezTo>
                  <a:cubicBezTo>
                    <a:pt x="0" y="737"/>
                    <a:pt x="139" y="866"/>
                    <a:pt x="323" y="866"/>
                  </a:cubicBezTo>
                  <a:cubicBezTo>
                    <a:pt x="428" y="866"/>
                    <a:pt x="517" y="818"/>
                    <a:pt x="581" y="764"/>
                  </a:cubicBezTo>
                  <a:cubicBezTo>
                    <a:pt x="693" y="666"/>
                    <a:pt x="714" y="557"/>
                    <a:pt x="714" y="554"/>
                  </a:cubicBezTo>
                  <a:cubicBezTo>
                    <a:pt x="714" y="540"/>
                    <a:pt x="703" y="544"/>
                    <a:pt x="697" y="540"/>
                  </a:cubicBezTo>
                  <a:cubicBezTo>
                    <a:pt x="690" y="540"/>
                    <a:pt x="687" y="543"/>
                    <a:pt x="683" y="554"/>
                  </a:cubicBezTo>
                  <a:cubicBezTo>
                    <a:pt x="673" y="588"/>
                    <a:pt x="646" y="672"/>
                    <a:pt x="561" y="740"/>
                  </a:cubicBezTo>
                  <a:cubicBezTo>
                    <a:pt x="479" y="808"/>
                    <a:pt x="405" y="829"/>
                    <a:pt x="343" y="829"/>
                  </a:cubicBezTo>
                  <a:cubicBezTo>
                    <a:pt x="235" y="829"/>
                    <a:pt x="109" y="767"/>
                    <a:pt x="109" y="581"/>
                  </a:cubicBezTo>
                  <a:cubicBezTo>
                    <a:pt x="109" y="513"/>
                    <a:pt x="133" y="319"/>
                    <a:pt x="252" y="180"/>
                  </a:cubicBezTo>
                  <a:cubicBezTo>
                    <a:pt x="326" y="95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5"/>
                  </a:cubicBezTo>
                  <a:cubicBezTo>
                    <a:pt x="738" y="312"/>
                    <a:pt x="734" y="314"/>
                    <a:pt x="734" y="326"/>
                  </a:cubicBezTo>
                  <a:cubicBezTo>
                    <a:pt x="734" y="338"/>
                    <a:pt x="744" y="340"/>
                    <a:pt x="751" y="340"/>
                  </a:cubicBezTo>
                  <a:cubicBezTo>
                    <a:pt x="765" y="340"/>
                    <a:pt x="765" y="336"/>
                    <a:pt x="772" y="316"/>
                  </a:cubicBezTo>
                  <a:cubicBezTo>
                    <a:pt x="797" y="214"/>
                    <a:pt x="822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79" name="Freeform: Shape 878"/>
            <p:cNvSpPr/>
            <p:nvPr/>
          </p:nvSpPr>
          <p:spPr>
            <a:xfrm>
              <a:off x="4381920" y="3774960"/>
              <a:ext cx="329040" cy="293400"/>
            </a:xfrm>
            <a:custGeom>
              <a:avLst/>
              <a:gdLst/>
              <a:ahLst/>
              <a:cxnLst/>
              <a:rect l="0" t="0" r="r" b="b"/>
              <a:pathLst>
                <a:path w="914" h="815">
                  <a:moveTo>
                    <a:pt x="914" y="302"/>
                  </a:moveTo>
                  <a:cubicBezTo>
                    <a:pt x="914" y="136"/>
                    <a:pt x="812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5" y="37"/>
                    <a:pt x="269" y="41"/>
                    <a:pt x="282" y="41"/>
                  </a:cubicBezTo>
                  <a:cubicBezTo>
                    <a:pt x="299" y="44"/>
                    <a:pt x="309" y="48"/>
                    <a:pt x="309" y="61"/>
                  </a:cubicBezTo>
                  <a:cubicBezTo>
                    <a:pt x="309" y="65"/>
                    <a:pt x="306" y="68"/>
                    <a:pt x="303" y="82"/>
                  </a:cubicBezTo>
                  <a:cubicBezTo>
                    <a:pt x="249" y="295"/>
                    <a:pt x="196" y="509"/>
                    <a:pt x="143" y="723"/>
                  </a:cubicBezTo>
                  <a:cubicBezTo>
                    <a:pt x="133" y="771"/>
                    <a:pt x="129" y="778"/>
                    <a:pt x="34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0" y="815"/>
                    <a:pt x="34" y="815"/>
                  </a:cubicBezTo>
                  <a:cubicBezTo>
                    <a:pt x="165" y="815"/>
                    <a:pt x="297" y="815"/>
                    <a:pt x="428" y="815"/>
                  </a:cubicBezTo>
                  <a:cubicBezTo>
                    <a:pt x="680" y="815"/>
                    <a:pt x="914" y="564"/>
                    <a:pt x="914" y="302"/>
                  </a:cubicBezTo>
                  <a:moveTo>
                    <a:pt x="809" y="258"/>
                  </a:moveTo>
                  <a:cubicBezTo>
                    <a:pt x="809" y="316"/>
                    <a:pt x="785" y="513"/>
                    <a:pt x="683" y="645"/>
                  </a:cubicBezTo>
                  <a:cubicBezTo>
                    <a:pt x="649" y="689"/>
                    <a:pt x="554" y="778"/>
                    <a:pt x="408" y="778"/>
                  </a:cubicBezTo>
                  <a:cubicBezTo>
                    <a:pt x="363" y="778"/>
                    <a:pt x="317" y="778"/>
                    <a:pt x="272" y="778"/>
                  </a:cubicBezTo>
                  <a:cubicBezTo>
                    <a:pt x="255" y="778"/>
                    <a:pt x="255" y="778"/>
                    <a:pt x="248" y="778"/>
                  </a:cubicBezTo>
                  <a:cubicBezTo>
                    <a:pt x="235" y="778"/>
                    <a:pt x="231" y="774"/>
                    <a:pt x="231" y="764"/>
                  </a:cubicBezTo>
                  <a:cubicBezTo>
                    <a:pt x="231" y="761"/>
                    <a:pt x="231" y="761"/>
                    <a:pt x="238" y="737"/>
                  </a:cubicBezTo>
                  <a:cubicBezTo>
                    <a:pt x="292" y="520"/>
                    <a:pt x="347" y="302"/>
                    <a:pt x="401" y="85"/>
                  </a:cubicBezTo>
                  <a:cubicBezTo>
                    <a:pt x="411" y="41"/>
                    <a:pt x="415" y="37"/>
                    <a:pt x="466" y="37"/>
                  </a:cubicBezTo>
                  <a:cubicBezTo>
                    <a:pt x="509" y="37"/>
                    <a:pt x="552" y="37"/>
                    <a:pt x="595" y="37"/>
                  </a:cubicBezTo>
                  <a:cubicBezTo>
                    <a:pt x="710" y="37"/>
                    <a:pt x="809" y="102"/>
                    <a:pt x="809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80" name="Freeform: Shape 879"/>
            <p:cNvSpPr/>
            <p:nvPr/>
          </p:nvSpPr>
          <p:spPr>
            <a:xfrm>
              <a:off x="4917960" y="3616200"/>
              <a:ext cx="286200" cy="101520"/>
            </a:xfrm>
            <a:custGeom>
              <a:avLst/>
              <a:gdLst/>
              <a:ahLst/>
              <a:cxnLst/>
              <a:rect l="0" t="0" r="r" b="b"/>
              <a:pathLst>
                <a:path w="795" h="282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5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2"/>
                    <a:pt x="24" y="282"/>
                  </a:cubicBezTo>
                  <a:cubicBezTo>
                    <a:pt x="273" y="282"/>
                    <a:pt x="522" y="282"/>
                    <a:pt x="772" y="282"/>
                  </a:cubicBezTo>
                  <a:cubicBezTo>
                    <a:pt x="785" y="282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81" name="Freeform: Shape 880"/>
            <p:cNvSpPr/>
            <p:nvPr/>
          </p:nvSpPr>
          <p:spPr>
            <a:xfrm>
              <a:off x="5417280" y="3197880"/>
              <a:ext cx="178560" cy="294480"/>
            </a:xfrm>
            <a:custGeom>
              <a:avLst/>
              <a:gdLst/>
              <a:ahLst/>
              <a:cxnLst/>
              <a:rect l="0" t="0" r="r" b="b"/>
              <a:pathLst>
                <a:path w="496" h="818">
                  <a:moveTo>
                    <a:pt x="496" y="401"/>
                  </a:moveTo>
                  <a:cubicBezTo>
                    <a:pt x="496" y="78"/>
                    <a:pt x="360" y="0"/>
                    <a:pt x="252" y="0"/>
                  </a:cubicBezTo>
                  <a:cubicBezTo>
                    <a:pt x="187" y="0"/>
                    <a:pt x="129" y="20"/>
                    <a:pt x="78" y="75"/>
                  </a:cubicBezTo>
                  <a:cubicBezTo>
                    <a:pt x="27" y="126"/>
                    <a:pt x="0" y="177"/>
                    <a:pt x="0" y="268"/>
                  </a:cubicBezTo>
                  <a:cubicBezTo>
                    <a:pt x="0" y="414"/>
                    <a:pt x="105" y="533"/>
                    <a:pt x="241" y="533"/>
                  </a:cubicBezTo>
                  <a:cubicBezTo>
                    <a:pt x="313" y="533"/>
                    <a:pt x="360" y="482"/>
                    <a:pt x="391" y="414"/>
                  </a:cubicBezTo>
                  <a:cubicBezTo>
                    <a:pt x="391" y="427"/>
                    <a:pt x="391" y="439"/>
                    <a:pt x="391" y="452"/>
                  </a:cubicBezTo>
                  <a:cubicBezTo>
                    <a:pt x="391" y="730"/>
                    <a:pt x="265" y="784"/>
                    <a:pt x="197" y="784"/>
                  </a:cubicBezTo>
                  <a:cubicBezTo>
                    <a:pt x="177" y="784"/>
                    <a:pt x="112" y="784"/>
                    <a:pt x="78" y="744"/>
                  </a:cubicBezTo>
                  <a:cubicBezTo>
                    <a:pt x="133" y="744"/>
                    <a:pt x="139" y="710"/>
                    <a:pt x="139" y="689"/>
                  </a:cubicBezTo>
                  <a:cubicBezTo>
                    <a:pt x="139" y="652"/>
                    <a:pt x="112" y="632"/>
                    <a:pt x="85" y="632"/>
                  </a:cubicBezTo>
                  <a:cubicBezTo>
                    <a:pt x="68" y="632"/>
                    <a:pt x="31" y="645"/>
                    <a:pt x="31" y="689"/>
                  </a:cubicBezTo>
                  <a:cubicBezTo>
                    <a:pt x="31" y="771"/>
                    <a:pt x="95" y="818"/>
                    <a:pt x="197" y="818"/>
                  </a:cubicBezTo>
                  <a:cubicBezTo>
                    <a:pt x="350" y="818"/>
                    <a:pt x="496" y="655"/>
                    <a:pt x="496" y="401"/>
                  </a:cubicBezTo>
                  <a:moveTo>
                    <a:pt x="388" y="292"/>
                  </a:moveTo>
                  <a:cubicBezTo>
                    <a:pt x="388" y="391"/>
                    <a:pt x="347" y="506"/>
                    <a:pt x="241" y="506"/>
                  </a:cubicBezTo>
                  <a:cubicBezTo>
                    <a:pt x="221" y="506"/>
                    <a:pt x="167" y="506"/>
                    <a:pt x="129" y="431"/>
                  </a:cubicBezTo>
                  <a:cubicBezTo>
                    <a:pt x="109" y="387"/>
                    <a:pt x="109" y="326"/>
                    <a:pt x="109" y="268"/>
                  </a:cubicBezTo>
                  <a:cubicBezTo>
                    <a:pt x="109" y="204"/>
                    <a:pt x="109" y="146"/>
                    <a:pt x="133" y="102"/>
                  </a:cubicBezTo>
                  <a:cubicBezTo>
                    <a:pt x="167" y="44"/>
                    <a:pt x="211" y="27"/>
                    <a:pt x="252" y="27"/>
                  </a:cubicBezTo>
                  <a:cubicBezTo>
                    <a:pt x="309" y="27"/>
                    <a:pt x="347" y="68"/>
                    <a:pt x="367" y="122"/>
                  </a:cubicBezTo>
                  <a:cubicBezTo>
                    <a:pt x="381" y="160"/>
                    <a:pt x="388" y="234"/>
                    <a:pt x="388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82" name="Freeform: Shape 881"/>
            <p:cNvSpPr/>
            <p:nvPr/>
          </p:nvSpPr>
          <p:spPr>
            <a:xfrm>
              <a:off x="5400000" y="3657600"/>
              <a:ext cx="214200" cy="17280"/>
            </a:xfrm>
            <a:custGeom>
              <a:avLst/>
              <a:gdLst/>
              <a:ahLst/>
              <a:cxnLst/>
              <a:rect l="0" t="0" r="r" b="b"/>
              <a:pathLst>
                <a:path w="595" h="48">
                  <a:moveTo>
                    <a:pt x="0" y="0"/>
                  </a:moveTo>
                  <a:cubicBezTo>
                    <a:pt x="198" y="0"/>
                    <a:pt x="397" y="0"/>
                    <a:pt x="595" y="0"/>
                  </a:cubicBezTo>
                  <a:cubicBezTo>
                    <a:pt x="595" y="16"/>
                    <a:pt x="595" y="32"/>
                    <a:pt x="595" y="48"/>
                  </a:cubicBezTo>
                  <a:cubicBezTo>
                    <a:pt x="397" y="48"/>
                    <a:pt x="198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83" name="Freeform: Shape 882"/>
            <p:cNvSpPr/>
            <p:nvPr/>
          </p:nvSpPr>
          <p:spPr>
            <a:xfrm>
              <a:off x="5417280" y="3782160"/>
              <a:ext cx="178560" cy="295920"/>
            </a:xfrm>
            <a:custGeom>
              <a:avLst/>
              <a:gdLst/>
              <a:ahLst/>
              <a:cxnLst/>
              <a:rect l="0" t="0" r="r" b="b"/>
              <a:pathLst>
                <a:path w="496" h="822">
                  <a:moveTo>
                    <a:pt x="496" y="591"/>
                  </a:moveTo>
                  <a:cubicBezTo>
                    <a:pt x="496" y="492"/>
                    <a:pt x="422" y="401"/>
                    <a:pt x="296" y="377"/>
                  </a:cubicBezTo>
                  <a:cubicBezTo>
                    <a:pt x="394" y="343"/>
                    <a:pt x="466" y="261"/>
                    <a:pt x="466" y="166"/>
                  </a:cubicBezTo>
                  <a:cubicBezTo>
                    <a:pt x="466" y="68"/>
                    <a:pt x="360" y="0"/>
                    <a:pt x="245" y="0"/>
                  </a:cubicBezTo>
                  <a:cubicBezTo>
                    <a:pt x="126" y="0"/>
                    <a:pt x="34" y="71"/>
                    <a:pt x="34" y="163"/>
                  </a:cubicBezTo>
                  <a:cubicBezTo>
                    <a:pt x="34" y="204"/>
                    <a:pt x="61" y="224"/>
                    <a:pt x="95" y="224"/>
                  </a:cubicBezTo>
                  <a:cubicBezTo>
                    <a:pt x="133" y="224"/>
                    <a:pt x="156" y="200"/>
                    <a:pt x="156" y="163"/>
                  </a:cubicBezTo>
                  <a:cubicBezTo>
                    <a:pt x="156" y="105"/>
                    <a:pt x="99" y="105"/>
                    <a:pt x="82" y="105"/>
                  </a:cubicBezTo>
                  <a:cubicBezTo>
                    <a:pt x="119" y="48"/>
                    <a:pt x="197" y="31"/>
                    <a:pt x="241" y="31"/>
                  </a:cubicBezTo>
                  <a:cubicBezTo>
                    <a:pt x="289" y="31"/>
                    <a:pt x="354" y="58"/>
                    <a:pt x="354" y="163"/>
                  </a:cubicBezTo>
                  <a:cubicBezTo>
                    <a:pt x="354" y="180"/>
                    <a:pt x="354" y="248"/>
                    <a:pt x="323" y="299"/>
                  </a:cubicBezTo>
                  <a:cubicBezTo>
                    <a:pt x="286" y="357"/>
                    <a:pt x="245" y="360"/>
                    <a:pt x="214" y="363"/>
                  </a:cubicBezTo>
                  <a:cubicBezTo>
                    <a:pt x="204" y="363"/>
                    <a:pt x="177" y="367"/>
                    <a:pt x="170" y="367"/>
                  </a:cubicBezTo>
                  <a:cubicBezTo>
                    <a:pt x="160" y="367"/>
                    <a:pt x="150" y="367"/>
                    <a:pt x="150" y="380"/>
                  </a:cubicBezTo>
                  <a:cubicBezTo>
                    <a:pt x="150" y="394"/>
                    <a:pt x="160" y="394"/>
                    <a:pt x="180" y="394"/>
                  </a:cubicBezTo>
                  <a:cubicBezTo>
                    <a:pt x="197" y="394"/>
                    <a:pt x="214" y="394"/>
                    <a:pt x="231" y="394"/>
                  </a:cubicBezTo>
                  <a:cubicBezTo>
                    <a:pt x="330" y="394"/>
                    <a:pt x="374" y="475"/>
                    <a:pt x="374" y="591"/>
                  </a:cubicBezTo>
                  <a:cubicBezTo>
                    <a:pt x="374" y="754"/>
                    <a:pt x="292" y="788"/>
                    <a:pt x="238" y="788"/>
                  </a:cubicBezTo>
                  <a:cubicBezTo>
                    <a:pt x="187" y="788"/>
                    <a:pt x="99" y="767"/>
                    <a:pt x="54" y="696"/>
                  </a:cubicBezTo>
                  <a:cubicBezTo>
                    <a:pt x="99" y="703"/>
                    <a:pt x="136" y="676"/>
                    <a:pt x="136" y="632"/>
                  </a:cubicBezTo>
                  <a:cubicBezTo>
                    <a:pt x="136" y="588"/>
                    <a:pt x="102" y="564"/>
                    <a:pt x="68" y="564"/>
                  </a:cubicBezTo>
                  <a:cubicBezTo>
                    <a:pt x="41" y="564"/>
                    <a:pt x="0" y="581"/>
                    <a:pt x="0" y="635"/>
                  </a:cubicBezTo>
                  <a:cubicBezTo>
                    <a:pt x="0" y="744"/>
                    <a:pt x="112" y="822"/>
                    <a:pt x="241" y="822"/>
                  </a:cubicBezTo>
                  <a:cubicBezTo>
                    <a:pt x="388" y="822"/>
                    <a:pt x="496" y="713"/>
                    <a:pt x="496" y="5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84" name="Freeform: Shape 883"/>
            <p:cNvSpPr/>
            <p:nvPr/>
          </p:nvSpPr>
          <p:spPr>
            <a:xfrm>
              <a:off x="5810040" y="3616200"/>
              <a:ext cx="286200" cy="101520"/>
            </a:xfrm>
            <a:custGeom>
              <a:avLst/>
              <a:gdLst/>
              <a:ahLst/>
              <a:cxnLst/>
              <a:rect l="0" t="0" r="r" b="b"/>
              <a:pathLst>
                <a:path w="795" h="282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5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2"/>
                    <a:pt x="24" y="282"/>
                  </a:cubicBezTo>
                  <a:cubicBezTo>
                    <a:pt x="273" y="282"/>
                    <a:pt x="522" y="282"/>
                    <a:pt x="772" y="282"/>
                  </a:cubicBezTo>
                  <a:cubicBezTo>
                    <a:pt x="785" y="282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85" name="Freeform: Shape 884"/>
            <p:cNvSpPr/>
            <p:nvPr/>
          </p:nvSpPr>
          <p:spPr>
            <a:xfrm>
              <a:off x="6257880" y="3487680"/>
              <a:ext cx="178560" cy="295920"/>
            </a:xfrm>
            <a:custGeom>
              <a:avLst/>
              <a:gdLst/>
              <a:ahLst/>
              <a:cxnLst/>
              <a:rect l="0" t="0" r="r" b="b"/>
              <a:pathLst>
                <a:path w="496" h="822">
                  <a:moveTo>
                    <a:pt x="496" y="591"/>
                  </a:moveTo>
                  <a:cubicBezTo>
                    <a:pt x="496" y="492"/>
                    <a:pt x="422" y="401"/>
                    <a:pt x="296" y="377"/>
                  </a:cubicBezTo>
                  <a:cubicBezTo>
                    <a:pt x="394" y="343"/>
                    <a:pt x="462" y="261"/>
                    <a:pt x="462" y="166"/>
                  </a:cubicBezTo>
                  <a:cubicBezTo>
                    <a:pt x="462" y="68"/>
                    <a:pt x="357" y="0"/>
                    <a:pt x="245" y="0"/>
                  </a:cubicBezTo>
                  <a:cubicBezTo>
                    <a:pt x="122" y="0"/>
                    <a:pt x="31" y="71"/>
                    <a:pt x="31" y="163"/>
                  </a:cubicBezTo>
                  <a:cubicBezTo>
                    <a:pt x="31" y="204"/>
                    <a:pt x="58" y="224"/>
                    <a:pt x="92" y="224"/>
                  </a:cubicBezTo>
                  <a:cubicBezTo>
                    <a:pt x="129" y="224"/>
                    <a:pt x="153" y="200"/>
                    <a:pt x="153" y="163"/>
                  </a:cubicBezTo>
                  <a:cubicBezTo>
                    <a:pt x="153" y="105"/>
                    <a:pt x="99" y="105"/>
                    <a:pt x="78" y="105"/>
                  </a:cubicBezTo>
                  <a:cubicBezTo>
                    <a:pt x="116" y="48"/>
                    <a:pt x="194" y="31"/>
                    <a:pt x="238" y="31"/>
                  </a:cubicBezTo>
                  <a:cubicBezTo>
                    <a:pt x="289" y="31"/>
                    <a:pt x="354" y="58"/>
                    <a:pt x="354" y="163"/>
                  </a:cubicBezTo>
                  <a:cubicBezTo>
                    <a:pt x="354" y="180"/>
                    <a:pt x="350" y="248"/>
                    <a:pt x="320" y="302"/>
                  </a:cubicBezTo>
                  <a:cubicBezTo>
                    <a:pt x="282" y="357"/>
                    <a:pt x="245" y="360"/>
                    <a:pt x="214" y="363"/>
                  </a:cubicBezTo>
                  <a:cubicBezTo>
                    <a:pt x="204" y="363"/>
                    <a:pt x="177" y="367"/>
                    <a:pt x="167" y="367"/>
                  </a:cubicBezTo>
                  <a:cubicBezTo>
                    <a:pt x="156" y="367"/>
                    <a:pt x="150" y="370"/>
                    <a:pt x="150" y="380"/>
                  </a:cubicBezTo>
                  <a:cubicBezTo>
                    <a:pt x="150" y="394"/>
                    <a:pt x="156" y="394"/>
                    <a:pt x="177" y="394"/>
                  </a:cubicBezTo>
                  <a:cubicBezTo>
                    <a:pt x="195" y="394"/>
                    <a:pt x="213" y="394"/>
                    <a:pt x="231" y="394"/>
                  </a:cubicBezTo>
                  <a:cubicBezTo>
                    <a:pt x="326" y="394"/>
                    <a:pt x="371" y="475"/>
                    <a:pt x="371" y="591"/>
                  </a:cubicBezTo>
                  <a:cubicBezTo>
                    <a:pt x="371" y="754"/>
                    <a:pt x="289" y="788"/>
                    <a:pt x="238" y="788"/>
                  </a:cubicBezTo>
                  <a:cubicBezTo>
                    <a:pt x="187" y="788"/>
                    <a:pt x="95" y="767"/>
                    <a:pt x="54" y="696"/>
                  </a:cubicBezTo>
                  <a:cubicBezTo>
                    <a:pt x="95" y="703"/>
                    <a:pt x="133" y="676"/>
                    <a:pt x="133" y="632"/>
                  </a:cubicBezTo>
                  <a:cubicBezTo>
                    <a:pt x="133" y="591"/>
                    <a:pt x="102" y="564"/>
                    <a:pt x="68" y="564"/>
                  </a:cubicBezTo>
                  <a:cubicBezTo>
                    <a:pt x="37" y="564"/>
                    <a:pt x="0" y="581"/>
                    <a:pt x="0" y="635"/>
                  </a:cubicBezTo>
                  <a:cubicBezTo>
                    <a:pt x="0" y="744"/>
                    <a:pt x="112" y="822"/>
                    <a:pt x="241" y="822"/>
                  </a:cubicBezTo>
                  <a:cubicBezTo>
                    <a:pt x="388" y="822"/>
                    <a:pt x="496" y="713"/>
                    <a:pt x="496" y="5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86" name="Freeform: Shape 885"/>
            <p:cNvSpPr/>
            <p:nvPr/>
          </p:nvSpPr>
          <p:spPr>
            <a:xfrm>
              <a:off x="6600600" y="3551400"/>
              <a:ext cx="376920" cy="231120"/>
            </a:xfrm>
            <a:custGeom>
              <a:avLst/>
              <a:gdLst/>
              <a:ahLst/>
              <a:cxnLst/>
              <a:rect l="0" t="0" r="r" b="b"/>
              <a:pathLst>
                <a:path w="1047" h="642">
                  <a:moveTo>
                    <a:pt x="1047" y="319"/>
                  </a:moveTo>
                  <a:cubicBezTo>
                    <a:pt x="1047" y="312"/>
                    <a:pt x="1044" y="309"/>
                    <a:pt x="1037" y="306"/>
                  </a:cubicBezTo>
                  <a:cubicBezTo>
                    <a:pt x="952" y="282"/>
                    <a:pt x="877" y="234"/>
                    <a:pt x="812" y="177"/>
                  </a:cubicBezTo>
                  <a:cubicBezTo>
                    <a:pt x="761" y="132"/>
                    <a:pt x="717" y="75"/>
                    <a:pt x="683" y="10"/>
                  </a:cubicBezTo>
                  <a:cubicBezTo>
                    <a:pt x="680" y="3"/>
                    <a:pt x="673" y="0"/>
                    <a:pt x="663" y="0"/>
                  </a:cubicBezTo>
                  <a:cubicBezTo>
                    <a:pt x="649" y="0"/>
                    <a:pt x="639" y="10"/>
                    <a:pt x="639" y="24"/>
                  </a:cubicBezTo>
                  <a:cubicBezTo>
                    <a:pt x="639" y="27"/>
                    <a:pt x="639" y="31"/>
                    <a:pt x="642" y="34"/>
                  </a:cubicBezTo>
                  <a:cubicBezTo>
                    <a:pt x="670" y="88"/>
                    <a:pt x="707" y="139"/>
                    <a:pt x="748" y="180"/>
                  </a:cubicBezTo>
                  <a:cubicBezTo>
                    <a:pt x="507" y="180"/>
                    <a:pt x="265" y="180"/>
                    <a:pt x="24" y="180"/>
                  </a:cubicBezTo>
                  <a:cubicBezTo>
                    <a:pt x="10" y="180"/>
                    <a:pt x="0" y="192"/>
                    <a:pt x="0" y="204"/>
                  </a:cubicBezTo>
                  <a:cubicBezTo>
                    <a:pt x="0" y="216"/>
                    <a:pt x="10" y="228"/>
                    <a:pt x="24" y="228"/>
                  </a:cubicBezTo>
                  <a:cubicBezTo>
                    <a:pt x="282" y="228"/>
                    <a:pt x="541" y="228"/>
                    <a:pt x="799" y="228"/>
                  </a:cubicBezTo>
                  <a:cubicBezTo>
                    <a:pt x="846" y="268"/>
                    <a:pt x="901" y="299"/>
                    <a:pt x="959" y="319"/>
                  </a:cubicBezTo>
                  <a:cubicBezTo>
                    <a:pt x="901" y="343"/>
                    <a:pt x="846" y="374"/>
                    <a:pt x="799" y="414"/>
                  </a:cubicBezTo>
                  <a:cubicBezTo>
                    <a:pt x="541" y="414"/>
                    <a:pt x="282" y="414"/>
                    <a:pt x="24" y="414"/>
                  </a:cubicBezTo>
                  <a:cubicBezTo>
                    <a:pt x="10" y="414"/>
                    <a:pt x="0" y="426"/>
                    <a:pt x="0" y="438"/>
                  </a:cubicBezTo>
                  <a:cubicBezTo>
                    <a:pt x="0" y="450"/>
                    <a:pt x="10" y="462"/>
                    <a:pt x="24" y="462"/>
                  </a:cubicBezTo>
                  <a:cubicBezTo>
                    <a:pt x="265" y="462"/>
                    <a:pt x="507" y="462"/>
                    <a:pt x="748" y="462"/>
                  </a:cubicBezTo>
                  <a:cubicBezTo>
                    <a:pt x="707" y="503"/>
                    <a:pt x="670" y="554"/>
                    <a:pt x="642" y="608"/>
                  </a:cubicBezTo>
                  <a:cubicBezTo>
                    <a:pt x="639" y="611"/>
                    <a:pt x="639" y="615"/>
                    <a:pt x="639" y="618"/>
                  </a:cubicBezTo>
                  <a:cubicBezTo>
                    <a:pt x="639" y="632"/>
                    <a:pt x="649" y="642"/>
                    <a:pt x="663" y="642"/>
                  </a:cubicBezTo>
                  <a:cubicBezTo>
                    <a:pt x="673" y="642"/>
                    <a:pt x="680" y="638"/>
                    <a:pt x="683" y="628"/>
                  </a:cubicBezTo>
                  <a:cubicBezTo>
                    <a:pt x="717" y="567"/>
                    <a:pt x="761" y="509"/>
                    <a:pt x="812" y="465"/>
                  </a:cubicBezTo>
                  <a:cubicBezTo>
                    <a:pt x="877" y="408"/>
                    <a:pt x="952" y="360"/>
                    <a:pt x="1037" y="336"/>
                  </a:cubicBezTo>
                  <a:cubicBezTo>
                    <a:pt x="1044" y="333"/>
                    <a:pt x="1047" y="329"/>
                    <a:pt x="1047" y="3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87" name="Freeform: Shape 886"/>
            <p:cNvSpPr/>
            <p:nvPr/>
          </p:nvSpPr>
          <p:spPr>
            <a:xfrm>
              <a:off x="7225920" y="3190680"/>
              <a:ext cx="199440" cy="292320"/>
            </a:xfrm>
            <a:custGeom>
              <a:avLst/>
              <a:gdLst/>
              <a:ahLst/>
              <a:cxnLst/>
              <a:rect l="0" t="0" r="r" b="b"/>
              <a:pathLst>
                <a:path w="554" h="812">
                  <a:moveTo>
                    <a:pt x="554" y="14"/>
                  </a:moveTo>
                  <a:cubicBezTo>
                    <a:pt x="554" y="0"/>
                    <a:pt x="541" y="0"/>
                    <a:pt x="537" y="0"/>
                  </a:cubicBezTo>
                  <a:cubicBezTo>
                    <a:pt x="484" y="1"/>
                    <a:pt x="431" y="2"/>
                    <a:pt x="377" y="3"/>
                  </a:cubicBezTo>
                  <a:cubicBezTo>
                    <a:pt x="325" y="2"/>
                    <a:pt x="273" y="1"/>
                    <a:pt x="221" y="0"/>
                  </a:cubicBezTo>
                  <a:cubicBezTo>
                    <a:pt x="211" y="0"/>
                    <a:pt x="197" y="0"/>
                    <a:pt x="197" y="24"/>
                  </a:cubicBezTo>
                  <a:cubicBezTo>
                    <a:pt x="197" y="34"/>
                    <a:pt x="207" y="34"/>
                    <a:pt x="231" y="34"/>
                  </a:cubicBezTo>
                  <a:cubicBezTo>
                    <a:pt x="279" y="34"/>
                    <a:pt x="313" y="34"/>
                    <a:pt x="313" y="58"/>
                  </a:cubicBezTo>
                  <a:cubicBezTo>
                    <a:pt x="313" y="65"/>
                    <a:pt x="313" y="68"/>
                    <a:pt x="309" y="78"/>
                  </a:cubicBezTo>
                  <a:cubicBezTo>
                    <a:pt x="256" y="292"/>
                    <a:pt x="203" y="506"/>
                    <a:pt x="150" y="720"/>
                  </a:cubicBezTo>
                  <a:cubicBezTo>
                    <a:pt x="136" y="764"/>
                    <a:pt x="133" y="778"/>
                    <a:pt x="41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2"/>
                    <a:pt x="17" y="812"/>
                    <a:pt x="20" y="812"/>
                  </a:cubicBezTo>
                  <a:cubicBezTo>
                    <a:pt x="73" y="811"/>
                    <a:pt x="125" y="809"/>
                    <a:pt x="177" y="808"/>
                  </a:cubicBezTo>
                  <a:cubicBezTo>
                    <a:pt x="230" y="809"/>
                    <a:pt x="283" y="811"/>
                    <a:pt x="337" y="812"/>
                  </a:cubicBezTo>
                  <a:cubicBezTo>
                    <a:pt x="347" y="812"/>
                    <a:pt x="360" y="812"/>
                    <a:pt x="360" y="791"/>
                  </a:cubicBezTo>
                  <a:cubicBezTo>
                    <a:pt x="360" y="778"/>
                    <a:pt x="350" y="778"/>
                    <a:pt x="323" y="778"/>
                  </a:cubicBezTo>
                  <a:cubicBezTo>
                    <a:pt x="303" y="778"/>
                    <a:pt x="296" y="778"/>
                    <a:pt x="272" y="774"/>
                  </a:cubicBezTo>
                  <a:cubicBezTo>
                    <a:pt x="248" y="771"/>
                    <a:pt x="241" y="767"/>
                    <a:pt x="241" y="754"/>
                  </a:cubicBezTo>
                  <a:cubicBezTo>
                    <a:pt x="241" y="744"/>
                    <a:pt x="245" y="734"/>
                    <a:pt x="248" y="727"/>
                  </a:cubicBezTo>
                  <a:cubicBezTo>
                    <a:pt x="301" y="515"/>
                    <a:pt x="355" y="303"/>
                    <a:pt x="408" y="92"/>
                  </a:cubicBezTo>
                  <a:cubicBezTo>
                    <a:pt x="418" y="48"/>
                    <a:pt x="422" y="34"/>
                    <a:pt x="517" y="34"/>
                  </a:cubicBezTo>
                  <a:cubicBezTo>
                    <a:pt x="544" y="34"/>
                    <a:pt x="554" y="34"/>
                    <a:pt x="55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88" name="Freeform: Shape 887"/>
            <p:cNvSpPr/>
            <p:nvPr/>
          </p:nvSpPr>
          <p:spPr>
            <a:xfrm>
              <a:off x="7452360" y="317592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8"/>
                    <a:pt x="809" y="818"/>
                    <a:pt x="792" y="818"/>
                  </a:cubicBezTo>
                  <a:cubicBezTo>
                    <a:pt x="717" y="818"/>
                    <a:pt x="717" y="808"/>
                    <a:pt x="714" y="774"/>
                  </a:cubicBezTo>
                  <a:cubicBezTo>
                    <a:pt x="690" y="525"/>
                    <a:pt x="666" y="276"/>
                    <a:pt x="642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602" y="0"/>
                    <a:pt x="595" y="7"/>
                    <a:pt x="588" y="20"/>
                  </a:cubicBezTo>
                  <a:cubicBezTo>
                    <a:pt x="450" y="252"/>
                    <a:pt x="312" y="484"/>
                    <a:pt x="173" y="717"/>
                  </a:cubicBezTo>
                  <a:cubicBezTo>
                    <a:pt x="126" y="798"/>
                    <a:pt x="78" y="815"/>
                    <a:pt x="27" y="818"/>
                  </a:cubicBezTo>
                  <a:cubicBezTo>
                    <a:pt x="10" y="818"/>
                    <a:pt x="0" y="818"/>
                    <a:pt x="0" y="842"/>
                  </a:cubicBezTo>
                  <a:cubicBezTo>
                    <a:pt x="0" y="849"/>
                    <a:pt x="7" y="852"/>
                    <a:pt x="17" y="852"/>
                  </a:cubicBezTo>
                  <a:cubicBezTo>
                    <a:pt x="48" y="852"/>
                    <a:pt x="85" y="849"/>
                    <a:pt x="119" y="849"/>
                  </a:cubicBezTo>
                  <a:cubicBezTo>
                    <a:pt x="160" y="849"/>
                    <a:pt x="201" y="852"/>
                    <a:pt x="238" y="852"/>
                  </a:cubicBezTo>
                  <a:cubicBezTo>
                    <a:pt x="245" y="852"/>
                    <a:pt x="262" y="852"/>
                    <a:pt x="262" y="832"/>
                  </a:cubicBezTo>
                  <a:cubicBezTo>
                    <a:pt x="262" y="818"/>
                    <a:pt x="252" y="818"/>
                    <a:pt x="241" y="818"/>
                  </a:cubicBezTo>
                  <a:cubicBezTo>
                    <a:pt x="214" y="815"/>
                    <a:pt x="187" y="805"/>
                    <a:pt x="187" y="774"/>
                  </a:cubicBezTo>
                  <a:cubicBezTo>
                    <a:pt x="187" y="761"/>
                    <a:pt x="194" y="747"/>
                    <a:pt x="204" y="730"/>
                  </a:cubicBezTo>
                  <a:cubicBezTo>
                    <a:pt x="211" y="717"/>
                    <a:pt x="211" y="717"/>
                    <a:pt x="292" y="577"/>
                  </a:cubicBezTo>
                  <a:cubicBezTo>
                    <a:pt x="393" y="577"/>
                    <a:pt x="494" y="577"/>
                    <a:pt x="595" y="577"/>
                  </a:cubicBezTo>
                  <a:cubicBezTo>
                    <a:pt x="595" y="604"/>
                    <a:pt x="612" y="764"/>
                    <a:pt x="612" y="778"/>
                  </a:cubicBezTo>
                  <a:cubicBezTo>
                    <a:pt x="612" y="815"/>
                    <a:pt x="551" y="818"/>
                    <a:pt x="527" y="818"/>
                  </a:cubicBezTo>
                  <a:cubicBezTo>
                    <a:pt x="510" y="818"/>
                    <a:pt x="496" y="818"/>
                    <a:pt x="496" y="842"/>
                  </a:cubicBezTo>
                  <a:cubicBezTo>
                    <a:pt x="496" y="852"/>
                    <a:pt x="508" y="849"/>
                    <a:pt x="513" y="852"/>
                  </a:cubicBezTo>
                  <a:cubicBezTo>
                    <a:pt x="564" y="852"/>
                    <a:pt x="615" y="849"/>
                    <a:pt x="663" y="849"/>
                  </a:cubicBezTo>
                  <a:cubicBezTo>
                    <a:pt x="693" y="849"/>
                    <a:pt x="768" y="852"/>
                    <a:pt x="799" y="852"/>
                  </a:cubicBezTo>
                  <a:cubicBezTo>
                    <a:pt x="806" y="852"/>
                    <a:pt x="819" y="852"/>
                    <a:pt x="819" y="829"/>
                  </a:cubicBezTo>
                  <a:moveTo>
                    <a:pt x="592" y="540"/>
                  </a:moveTo>
                  <a:cubicBezTo>
                    <a:pt x="500" y="540"/>
                    <a:pt x="408" y="540"/>
                    <a:pt x="316" y="540"/>
                  </a:cubicBezTo>
                  <a:cubicBezTo>
                    <a:pt x="394" y="410"/>
                    <a:pt x="473" y="280"/>
                    <a:pt x="551" y="149"/>
                  </a:cubicBezTo>
                  <a:cubicBezTo>
                    <a:pt x="564" y="280"/>
                    <a:pt x="578" y="410"/>
                    <a:pt x="592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89" name="Freeform: Shape 888"/>
            <p:cNvSpPr/>
            <p:nvPr/>
          </p:nvSpPr>
          <p:spPr>
            <a:xfrm>
              <a:off x="7175880" y="3657600"/>
              <a:ext cx="620640" cy="17280"/>
            </a:xfrm>
            <a:custGeom>
              <a:avLst/>
              <a:gdLst/>
              <a:ahLst/>
              <a:cxnLst/>
              <a:rect l="0" t="0" r="r" b="b"/>
              <a:pathLst>
                <a:path w="1724" h="48">
                  <a:moveTo>
                    <a:pt x="0" y="0"/>
                  </a:moveTo>
                  <a:cubicBezTo>
                    <a:pt x="575" y="0"/>
                    <a:pt x="1149" y="0"/>
                    <a:pt x="1724" y="0"/>
                  </a:cubicBezTo>
                  <a:cubicBezTo>
                    <a:pt x="1724" y="16"/>
                    <a:pt x="1724" y="32"/>
                    <a:pt x="1724" y="48"/>
                  </a:cubicBezTo>
                  <a:cubicBezTo>
                    <a:pt x="1149" y="48"/>
                    <a:pt x="575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90" name="Freeform: Shape 889"/>
            <p:cNvSpPr/>
            <p:nvPr/>
          </p:nvSpPr>
          <p:spPr>
            <a:xfrm>
              <a:off x="7196400" y="3782160"/>
              <a:ext cx="171360" cy="286200"/>
            </a:xfrm>
            <a:custGeom>
              <a:avLst/>
              <a:gdLst/>
              <a:ahLst/>
              <a:cxnLst/>
              <a:rect l="0" t="0" r="r" b="b"/>
              <a:pathLst>
                <a:path w="476" h="795">
                  <a:moveTo>
                    <a:pt x="476" y="588"/>
                  </a:moveTo>
                  <a:cubicBezTo>
                    <a:pt x="467" y="588"/>
                    <a:pt x="458" y="588"/>
                    <a:pt x="449" y="588"/>
                  </a:cubicBezTo>
                  <a:cubicBezTo>
                    <a:pt x="442" y="625"/>
                    <a:pt x="432" y="676"/>
                    <a:pt x="422" y="693"/>
                  </a:cubicBezTo>
                  <a:cubicBezTo>
                    <a:pt x="411" y="703"/>
                    <a:pt x="333" y="703"/>
                    <a:pt x="309" y="703"/>
                  </a:cubicBezTo>
                  <a:cubicBezTo>
                    <a:pt x="237" y="703"/>
                    <a:pt x="164" y="703"/>
                    <a:pt x="92" y="703"/>
                  </a:cubicBezTo>
                  <a:cubicBezTo>
                    <a:pt x="135" y="662"/>
                    <a:pt x="178" y="621"/>
                    <a:pt x="221" y="581"/>
                  </a:cubicBezTo>
                  <a:cubicBezTo>
                    <a:pt x="405" y="418"/>
                    <a:pt x="476" y="353"/>
                    <a:pt x="476" y="231"/>
                  </a:cubicBezTo>
                  <a:cubicBezTo>
                    <a:pt x="476" y="95"/>
                    <a:pt x="371" y="0"/>
                    <a:pt x="224" y="0"/>
                  </a:cubicBezTo>
                  <a:cubicBezTo>
                    <a:pt x="88" y="0"/>
                    <a:pt x="0" y="112"/>
                    <a:pt x="0" y="217"/>
                  </a:cubicBezTo>
                  <a:cubicBezTo>
                    <a:pt x="0" y="285"/>
                    <a:pt x="61" y="285"/>
                    <a:pt x="65" y="285"/>
                  </a:cubicBezTo>
                  <a:cubicBezTo>
                    <a:pt x="85" y="285"/>
                    <a:pt x="126" y="268"/>
                    <a:pt x="126" y="221"/>
                  </a:cubicBezTo>
                  <a:cubicBezTo>
                    <a:pt x="126" y="190"/>
                    <a:pt x="105" y="160"/>
                    <a:pt x="61" y="160"/>
                  </a:cubicBezTo>
                  <a:cubicBezTo>
                    <a:pt x="54" y="160"/>
                    <a:pt x="51" y="160"/>
                    <a:pt x="48" y="160"/>
                  </a:cubicBezTo>
                  <a:cubicBezTo>
                    <a:pt x="75" y="82"/>
                    <a:pt x="139" y="37"/>
                    <a:pt x="207" y="37"/>
                  </a:cubicBezTo>
                  <a:cubicBezTo>
                    <a:pt x="316" y="37"/>
                    <a:pt x="367" y="136"/>
                    <a:pt x="367" y="231"/>
                  </a:cubicBezTo>
                  <a:cubicBezTo>
                    <a:pt x="367" y="329"/>
                    <a:pt x="309" y="421"/>
                    <a:pt x="245" y="496"/>
                  </a:cubicBezTo>
                  <a:cubicBezTo>
                    <a:pt x="168" y="581"/>
                    <a:pt x="91" y="666"/>
                    <a:pt x="14" y="751"/>
                  </a:cubicBezTo>
                  <a:cubicBezTo>
                    <a:pt x="0" y="764"/>
                    <a:pt x="0" y="767"/>
                    <a:pt x="0" y="795"/>
                  </a:cubicBezTo>
                  <a:cubicBezTo>
                    <a:pt x="148" y="795"/>
                    <a:pt x="297" y="795"/>
                    <a:pt x="445" y="795"/>
                  </a:cubicBezTo>
                  <a:cubicBezTo>
                    <a:pt x="456" y="726"/>
                    <a:pt x="466" y="657"/>
                    <a:pt x="476" y="5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91" name="Freeform: Shape 890"/>
            <p:cNvSpPr/>
            <p:nvPr/>
          </p:nvSpPr>
          <p:spPr>
            <a:xfrm>
              <a:off x="7427880" y="4023000"/>
              <a:ext cx="50040" cy="128520"/>
            </a:xfrm>
            <a:custGeom>
              <a:avLst/>
              <a:gdLst/>
              <a:ahLst/>
              <a:cxnLst/>
              <a:rect l="0" t="0" r="r" b="b"/>
              <a:pathLst>
                <a:path w="139" h="357">
                  <a:moveTo>
                    <a:pt x="139" y="126"/>
                  </a:moveTo>
                  <a:cubicBezTo>
                    <a:pt x="139" y="48"/>
                    <a:pt x="109" y="0"/>
                    <a:pt x="61" y="0"/>
                  </a:cubicBezTo>
                  <a:cubicBezTo>
                    <a:pt x="24" y="0"/>
                    <a:pt x="0" y="31"/>
                    <a:pt x="0" y="65"/>
                  </a:cubicBezTo>
                  <a:cubicBezTo>
                    <a:pt x="0" y="95"/>
                    <a:pt x="24" y="126"/>
                    <a:pt x="61" y="126"/>
                  </a:cubicBezTo>
                  <a:cubicBezTo>
                    <a:pt x="75" y="126"/>
                    <a:pt x="92" y="122"/>
                    <a:pt x="102" y="112"/>
                  </a:cubicBezTo>
                  <a:cubicBezTo>
                    <a:pt x="109" y="109"/>
                    <a:pt x="107" y="110"/>
                    <a:pt x="109" y="109"/>
                  </a:cubicBezTo>
                  <a:cubicBezTo>
                    <a:pt x="110" y="114"/>
                    <a:pt x="112" y="109"/>
                    <a:pt x="112" y="126"/>
                  </a:cubicBezTo>
                  <a:cubicBezTo>
                    <a:pt x="112" y="214"/>
                    <a:pt x="73" y="287"/>
                    <a:pt x="31" y="326"/>
                  </a:cubicBezTo>
                  <a:cubicBezTo>
                    <a:pt x="18" y="338"/>
                    <a:pt x="17" y="340"/>
                    <a:pt x="17" y="343"/>
                  </a:cubicBezTo>
                  <a:cubicBezTo>
                    <a:pt x="17" y="353"/>
                    <a:pt x="24" y="357"/>
                    <a:pt x="31" y="357"/>
                  </a:cubicBezTo>
                  <a:cubicBezTo>
                    <a:pt x="44" y="357"/>
                    <a:pt x="139" y="265"/>
                    <a:pt x="139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92" name="Freeform: Shape 891"/>
            <p:cNvSpPr/>
            <p:nvPr/>
          </p:nvSpPr>
          <p:spPr>
            <a:xfrm>
              <a:off x="7593120" y="3777480"/>
              <a:ext cx="190800" cy="290880"/>
            </a:xfrm>
            <a:custGeom>
              <a:avLst/>
              <a:gdLst/>
              <a:ahLst/>
              <a:cxnLst/>
              <a:rect l="0" t="0" r="r" b="b"/>
              <a:pathLst>
                <a:path w="530" h="808">
                  <a:moveTo>
                    <a:pt x="530" y="611"/>
                  </a:moveTo>
                  <a:cubicBezTo>
                    <a:pt x="530" y="599"/>
                    <a:pt x="530" y="586"/>
                    <a:pt x="530" y="574"/>
                  </a:cubicBezTo>
                  <a:cubicBezTo>
                    <a:pt x="491" y="574"/>
                    <a:pt x="451" y="574"/>
                    <a:pt x="411" y="574"/>
                  </a:cubicBezTo>
                  <a:cubicBezTo>
                    <a:pt x="411" y="394"/>
                    <a:pt x="411" y="214"/>
                    <a:pt x="411" y="34"/>
                  </a:cubicBezTo>
                  <a:cubicBezTo>
                    <a:pt x="411" y="10"/>
                    <a:pt x="411" y="0"/>
                    <a:pt x="391" y="0"/>
                  </a:cubicBezTo>
                  <a:cubicBezTo>
                    <a:pt x="381" y="0"/>
                    <a:pt x="377" y="0"/>
                    <a:pt x="367" y="17"/>
                  </a:cubicBezTo>
                  <a:cubicBezTo>
                    <a:pt x="245" y="203"/>
                    <a:pt x="122" y="388"/>
                    <a:pt x="0" y="574"/>
                  </a:cubicBezTo>
                  <a:cubicBezTo>
                    <a:pt x="0" y="586"/>
                    <a:pt x="0" y="599"/>
                    <a:pt x="0" y="611"/>
                  </a:cubicBezTo>
                  <a:cubicBezTo>
                    <a:pt x="107" y="611"/>
                    <a:pt x="213" y="611"/>
                    <a:pt x="320" y="611"/>
                  </a:cubicBezTo>
                  <a:cubicBezTo>
                    <a:pt x="320" y="646"/>
                    <a:pt x="320" y="681"/>
                    <a:pt x="320" y="717"/>
                  </a:cubicBezTo>
                  <a:cubicBezTo>
                    <a:pt x="320" y="757"/>
                    <a:pt x="316" y="771"/>
                    <a:pt x="228" y="771"/>
                  </a:cubicBezTo>
                  <a:cubicBezTo>
                    <a:pt x="220" y="771"/>
                    <a:pt x="212" y="771"/>
                    <a:pt x="204" y="771"/>
                  </a:cubicBezTo>
                  <a:cubicBezTo>
                    <a:pt x="204" y="783"/>
                    <a:pt x="204" y="796"/>
                    <a:pt x="204" y="808"/>
                  </a:cubicBezTo>
                  <a:cubicBezTo>
                    <a:pt x="252" y="805"/>
                    <a:pt x="314" y="805"/>
                    <a:pt x="364" y="805"/>
                  </a:cubicBezTo>
                  <a:cubicBezTo>
                    <a:pt x="413" y="805"/>
                    <a:pt x="479" y="805"/>
                    <a:pt x="527" y="808"/>
                  </a:cubicBezTo>
                  <a:cubicBezTo>
                    <a:pt x="527" y="796"/>
                    <a:pt x="527" y="783"/>
                    <a:pt x="527" y="771"/>
                  </a:cubicBezTo>
                  <a:cubicBezTo>
                    <a:pt x="519" y="771"/>
                    <a:pt x="511" y="771"/>
                    <a:pt x="503" y="771"/>
                  </a:cubicBezTo>
                  <a:cubicBezTo>
                    <a:pt x="415" y="771"/>
                    <a:pt x="411" y="757"/>
                    <a:pt x="411" y="717"/>
                  </a:cubicBezTo>
                  <a:cubicBezTo>
                    <a:pt x="411" y="681"/>
                    <a:pt x="411" y="646"/>
                    <a:pt x="411" y="611"/>
                  </a:cubicBezTo>
                  <a:cubicBezTo>
                    <a:pt x="451" y="611"/>
                    <a:pt x="491" y="611"/>
                    <a:pt x="530" y="611"/>
                  </a:cubicBezTo>
                  <a:moveTo>
                    <a:pt x="326" y="574"/>
                  </a:moveTo>
                  <a:cubicBezTo>
                    <a:pt x="229" y="574"/>
                    <a:pt x="131" y="574"/>
                    <a:pt x="34" y="574"/>
                  </a:cubicBezTo>
                  <a:cubicBezTo>
                    <a:pt x="131" y="426"/>
                    <a:pt x="229" y="277"/>
                    <a:pt x="326" y="129"/>
                  </a:cubicBezTo>
                  <a:cubicBezTo>
                    <a:pt x="326" y="277"/>
                    <a:pt x="326" y="426"/>
                    <a:pt x="326" y="5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93" name="Freeform: Shape 892"/>
            <p:cNvSpPr/>
            <p:nvPr/>
          </p:nvSpPr>
          <p:spPr>
            <a:xfrm>
              <a:off x="7992000" y="3616200"/>
              <a:ext cx="286200" cy="101520"/>
            </a:xfrm>
            <a:custGeom>
              <a:avLst/>
              <a:gdLst/>
              <a:ahLst/>
              <a:cxnLst/>
              <a:rect l="0" t="0" r="r" b="b"/>
              <a:pathLst>
                <a:path w="795" h="282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5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2"/>
                    <a:pt x="24" y="282"/>
                  </a:cubicBezTo>
                  <a:cubicBezTo>
                    <a:pt x="273" y="282"/>
                    <a:pt x="522" y="282"/>
                    <a:pt x="772" y="282"/>
                  </a:cubicBezTo>
                  <a:cubicBezTo>
                    <a:pt x="785" y="282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94" name="Freeform: Shape 893"/>
            <p:cNvSpPr/>
            <p:nvPr/>
          </p:nvSpPr>
          <p:spPr>
            <a:xfrm>
              <a:off x="8497440" y="3193200"/>
              <a:ext cx="184680" cy="299520"/>
            </a:xfrm>
            <a:custGeom>
              <a:avLst/>
              <a:gdLst/>
              <a:ahLst/>
              <a:cxnLst/>
              <a:rect l="0" t="0" r="r" b="b"/>
              <a:pathLst>
                <a:path w="513" h="832">
                  <a:moveTo>
                    <a:pt x="513" y="37"/>
                  </a:moveTo>
                  <a:cubicBezTo>
                    <a:pt x="416" y="37"/>
                    <a:pt x="318" y="37"/>
                    <a:pt x="221" y="37"/>
                  </a:cubicBezTo>
                  <a:cubicBezTo>
                    <a:pt x="75" y="37"/>
                    <a:pt x="75" y="24"/>
                    <a:pt x="68" y="0"/>
                  </a:cubicBezTo>
                  <a:cubicBezTo>
                    <a:pt x="59" y="0"/>
                    <a:pt x="50" y="0"/>
                    <a:pt x="41" y="0"/>
                  </a:cubicBezTo>
                  <a:cubicBezTo>
                    <a:pt x="27" y="82"/>
                    <a:pt x="14" y="163"/>
                    <a:pt x="0" y="245"/>
                  </a:cubicBezTo>
                  <a:cubicBezTo>
                    <a:pt x="10" y="245"/>
                    <a:pt x="20" y="245"/>
                    <a:pt x="31" y="245"/>
                  </a:cubicBezTo>
                  <a:cubicBezTo>
                    <a:pt x="34" y="228"/>
                    <a:pt x="44" y="153"/>
                    <a:pt x="61" y="136"/>
                  </a:cubicBezTo>
                  <a:cubicBezTo>
                    <a:pt x="68" y="129"/>
                    <a:pt x="160" y="129"/>
                    <a:pt x="177" y="129"/>
                  </a:cubicBezTo>
                  <a:cubicBezTo>
                    <a:pt x="259" y="129"/>
                    <a:pt x="342" y="129"/>
                    <a:pt x="425" y="129"/>
                  </a:cubicBezTo>
                  <a:cubicBezTo>
                    <a:pt x="380" y="192"/>
                    <a:pt x="334" y="256"/>
                    <a:pt x="289" y="319"/>
                  </a:cubicBezTo>
                  <a:cubicBezTo>
                    <a:pt x="184" y="479"/>
                    <a:pt x="143" y="645"/>
                    <a:pt x="143" y="767"/>
                  </a:cubicBezTo>
                  <a:cubicBezTo>
                    <a:pt x="143" y="778"/>
                    <a:pt x="141" y="832"/>
                    <a:pt x="197" y="832"/>
                  </a:cubicBezTo>
                  <a:cubicBezTo>
                    <a:pt x="253" y="832"/>
                    <a:pt x="255" y="778"/>
                    <a:pt x="255" y="767"/>
                  </a:cubicBezTo>
                  <a:cubicBezTo>
                    <a:pt x="255" y="747"/>
                    <a:pt x="255" y="727"/>
                    <a:pt x="255" y="706"/>
                  </a:cubicBezTo>
                  <a:cubicBezTo>
                    <a:pt x="255" y="642"/>
                    <a:pt x="258" y="574"/>
                    <a:pt x="265" y="509"/>
                  </a:cubicBezTo>
                  <a:cubicBezTo>
                    <a:pt x="272" y="482"/>
                    <a:pt x="289" y="380"/>
                    <a:pt x="340" y="306"/>
                  </a:cubicBezTo>
                  <a:cubicBezTo>
                    <a:pt x="394" y="231"/>
                    <a:pt x="449" y="156"/>
                    <a:pt x="503" y="82"/>
                  </a:cubicBezTo>
                  <a:cubicBezTo>
                    <a:pt x="513" y="65"/>
                    <a:pt x="513" y="65"/>
                    <a:pt x="513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95" name="Freeform: Shape 894"/>
            <p:cNvSpPr/>
            <p:nvPr/>
          </p:nvSpPr>
          <p:spPr>
            <a:xfrm>
              <a:off x="8731080" y="3437640"/>
              <a:ext cx="50040" cy="128520"/>
            </a:xfrm>
            <a:custGeom>
              <a:avLst/>
              <a:gdLst/>
              <a:ahLst/>
              <a:cxnLst/>
              <a:rect l="0" t="0" r="r" b="b"/>
              <a:pathLst>
                <a:path w="139" h="357">
                  <a:moveTo>
                    <a:pt x="139" y="126"/>
                  </a:moveTo>
                  <a:cubicBezTo>
                    <a:pt x="139" y="48"/>
                    <a:pt x="109" y="0"/>
                    <a:pt x="61" y="0"/>
                  </a:cubicBezTo>
                  <a:cubicBezTo>
                    <a:pt x="24" y="0"/>
                    <a:pt x="0" y="31"/>
                    <a:pt x="0" y="65"/>
                  </a:cubicBezTo>
                  <a:cubicBezTo>
                    <a:pt x="0" y="95"/>
                    <a:pt x="24" y="126"/>
                    <a:pt x="61" y="126"/>
                  </a:cubicBezTo>
                  <a:cubicBezTo>
                    <a:pt x="78" y="126"/>
                    <a:pt x="92" y="122"/>
                    <a:pt x="105" y="112"/>
                  </a:cubicBezTo>
                  <a:cubicBezTo>
                    <a:pt x="109" y="109"/>
                    <a:pt x="110" y="110"/>
                    <a:pt x="112" y="109"/>
                  </a:cubicBezTo>
                  <a:cubicBezTo>
                    <a:pt x="112" y="114"/>
                    <a:pt x="112" y="109"/>
                    <a:pt x="112" y="126"/>
                  </a:cubicBezTo>
                  <a:cubicBezTo>
                    <a:pt x="112" y="214"/>
                    <a:pt x="71" y="285"/>
                    <a:pt x="31" y="326"/>
                  </a:cubicBezTo>
                  <a:cubicBezTo>
                    <a:pt x="17" y="340"/>
                    <a:pt x="17" y="340"/>
                    <a:pt x="17" y="343"/>
                  </a:cubicBezTo>
                  <a:cubicBezTo>
                    <a:pt x="17" y="353"/>
                    <a:pt x="24" y="357"/>
                    <a:pt x="31" y="357"/>
                  </a:cubicBezTo>
                  <a:cubicBezTo>
                    <a:pt x="44" y="357"/>
                    <a:pt x="139" y="265"/>
                    <a:pt x="139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96" name="Freeform: Shape 895"/>
            <p:cNvSpPr/>
            <p:nvPr/>
          </p:nvSpPr>
          <p:spPr>
            <a:xfrm>
              <a:off x="8903880" y="3197880"/>
              <a:ext cx="177480" cy="294480"/>
            </a:xfrm>
            <a:custGeom>
              <a:avLst/>
              <a:gdLst/>
              <a:ahLst/>
              <a:cxnLst/>
              <a:rect l="0" t="0" r="r" b="b"/>
              <a:pathLst>
                <a:path w="493" h="818">
                  <a:moveTo>
                    <a:pt x="493" y="591"/>
                  </a:moveTo>
                  <a:cubicBezTo>
                    <a:pt x="493" y="550"/>
                    <a:pt x="483" y="496"/>
                    <a:pt x="435" y="445"/>
                  </a:cubicBezTo>
                  <a:cubicBezTo>
                    <a:pt x="415" y="421"/>
                    <a:pt x="394" y="408"/>
                    <a:pt x="316" y="360"/>
                  </a:cubicBezTo>
                  <a:cubicBezTo>
                    <a:pt x="405" y="316"/>
                    <a:pt x="462" y="255"/>
                    <a:pt x="462" y="177"/>
                  </a:cubicBezTo>
                  <a:cubicBezTo>
                    <a:pt x="462" y="68"/>
                    <a:pt x="357" y="0"/>
                    <a:pt x="248" y="0"/>
                  </a:cubicBezTo>
                  <a:cubicBezTo>
                    <a:pt x="129" y="0"/>
                    <a:pt x="31" y="88"/>
                    <a:pt x="31" y="197"/>
                  </a:cubicBezTo>
                  <a:cubicBezTo>
                    <a:pt x="31" y="221"/>
                    <a:pt x="34" y="272"/>
                    <a:pt x="85" y="329"/>
                  </a:cubicBezTo>
                  <a:cubicBezTo>
                    <a:pt x="95" y="343"/>
                    <a:pt x="139" y="374"/>
                    <a:pt x="170" y="394"/>
                  </a:cubicBezTo>
                  <a:cubicBezTo>
                    <a:pt x="102" y="428"/>
                    <a:pt x="0" y="496"/>
                    <a:pt x="0" y="611"/>
                  </a:cubicBezTo>
                  <a:cubicBezTo>
                    <a:pt x="0" y="740"/>
                    <a:pt x="119" y="818"/>
                    <a:pt x="245" y="818"/>
                  </a:cubicBezTo>
                  <a:cubicBezTo>
                    <a:pt x="381" y="818"/>
                    <a:pt x="493" y="720"/>
                    <a:pt x="493" y="591"/>
                  </a:cubicBezTo>
                  <a:moveTo>
                    <a:pt x="411" y="177"/>
                  </a:moveTo>
                  <a:cubicBezTo>
                    <a:pt x="411" y="245"/>
                    <a:pt x="364" y="302"/>
                    <a:pt x="292" y="343"/>
                  </a:cubicBezTo>
                  <a:cubicBezTo>
                    <a:pt x="242" y="311"/>
                    <a:pt x="193" y="280"/>
                    <a:pt x="143" y="248"/>
                  </a:cubicBezTo>
                  <a:cubicBezTo>
                    <a:pt x="88" y="211"/>
                    <a:pt x="85" y="170"/>
                    <a:pt x="85" y="153"/>
                  </a:cubicBezTo>
                  <a:cubicBezTo>
                    <a:pt x="85" y="78"/>
                    <a:pt x="160" y="27"/>
                    <a:pt x="245" y="27"/>
                  </a:cubicBezTo>
                  <a:cubicBezTo>
                    <a:pt x="333" y="27"/>
                    <a:pt x="411" y="92"/>
                    <a:pt x="411" y="177"/>
                  </a:cubicBezTo>
                  <a:moveTo>
                    <a:pt x="435" y="635"/>
                  </a:moveTo>
                  <a:cubicBezTo>
                    <a:pt x="435" y="723"/>
                    <a:pt x="347" y="784"/>
                    <a:pt x="248" y="784"/>
                  </a:cubicBezTo>
                  <a:cubicBezTo>
                    <a:pt x="146" y="784"/>
                    <a:pt x="58" y="713"/>
                    <a:pt x="58" y="611"/>
                  </a:cubicBezTo>
                  <a:cubicBezTo>
                    <a:pt x="58" y="543"/>
                    <a:pt x="95" y="469"/>
                    <a:pt x="197" y="411"/>
                  </a:cubicBezTo>
                  <a:cubicBezTo>
                    <a:pt x="247" y="441"/>
                    <a:pt x="297" y="472"/>
                    <a:pt x="347" y="503"/>
                  </a:cubicBezTo>
                  <a:cubicBezTo>
                    <a:pt x="377" y="526"/>
                    <a:pt x="435" y="564"/>
                    <a:pt x="435" y="6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97" name="Freeform: Shape 896"/>
            <p:cNvSpPr/>
            <p:nvPr/>
          </p:nvSpPr>
          <p:spPr>
            <a:xfrm>
              <a:off x="8472960" y="3657600"/>
              <a:ext cx="627840" cy="17280"/>
            </a:xfrm>
            <a:custGeom>
              <a:avLst/>
              <a:gdLst/>
              <a:ahLst/>
              <a:cxnLst/>
              <a:rect l="0" t="0" r="r" b="b"/>
              <a:pathLst>
                <a:path w="1744" h="48">
                  <a:moveTo>
                    <a:pt x="0" y="0"/>
                  </a:moveTo>
                  <a:cubicBezTo>
                    <a:pt x="581" y="0"/>
                    <a:pt x="1163" y="0"/>
                    <a:pt x="1744" y="0"/>
                  </a:cubicBezTo>
                  <a:cubicBezTo>
                    <a:pt x="1744" y="16"/>
                    <a:pt x="1744" y="32"/>
                    <a:pt x="1744" y="48"/>
                  </a:cubicBezTo>
                  <a:cubicBezTo>
                    <a:pt x="1163" y="48"/>
                    <a:pt x="581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98" name="Freeform: Shape 897"/>
            <p:cNvSpPr/>
            <p:nvPr/>
          </p:nvSpPr>
          <p:spPr>
            <a:xfrm>
              <a:off x="8509680" y="3774960"/>
              <a:ext cx="199440" cy="293400"/>
            </a:xfrm>
            <a:custGeom>
              <a:avLst/>
              <a:gdLst/>
              <a:ahLst/>
              <a:cxnLst/>
              <a:rect l="0" t="0" r="r" b="b"/>
              <a:pathLst>
                <a:path w="554" h="815">
                  <a:moveTo>
                    <a:pt x="554" y="17"/>
                  </a:moveTo>
                  <a:cubicBezTo>
                    <a:pt x="554" y="0"/>
                    <a:pt x="541" y="0"/>
                    <a:pt x="534" y="0"/>
                  </a:cubicBezTo>
                  <a:cubicBezTo>
                    <a:pt x="482" y="1"/>
                    <a:pt x="429" y="2"/>
                    <a:pt x="377" y="3"/>
                  </a:cubicBezTo>
                  <a:cubicBezTo>
                    <a:pt x="324" y="2"/>
                    <a:pt x="271" y="1"/>
                    <a:pt x="218" y="0"/>
                  </a:cubicBezTo>
                  <a:cubicBezTo>
                    <a:pt x="211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79" y="37"/>
                    <a:pt x="309" y="37"/>
                    <a:pt x="309" y="61"/>
                  </a:cubicBezTo>
                  <a:cubicBezTo>
                    <a:pt x="309" y="68"/>
                    <a:pt x="309" y="68"/>
                    <a:pt x="309" y="82"/>
                  </a:cubicBezTo>
                  <a:cubicBezTo>
                    <a:pt x="255" y="295"/>
                    <a:pt x="201" y="509"/>
                    <a:pt x="146" y="723"/>
                  </a:cubicBezTo>
                  <a:cubicBezTo>
                    <a:pt x="136" y="767"/>
                    <a:pt x="133" y="778"/>
                    <a:pt x="37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4" y="815"/>
                    <a:pt x="17" y="815"/>
                  </a:cubicBezTo>
                  <a:cubicBezTo>
                    <a:pt x="69" y="814"/>
                    <a:pt x="121" y="813"/>
                    <a:pt x="173" y="812"/>
                  </a:cubicBezTo>
                  <a:cubicBezTo>
                    <a:pt x="227" y="813"/>
                    <a:pt x="280" y="814"/>
                    <a:pt x="333" y="815"/>
                  </a:cubicBezTo>
                  <a:cubicBezTo>
                    <a:pt x="343" y="815"/>
                    <a:pt x="357" y="815"/>
                    <a:pt x="357" y="795"/>
                  </a:cubicBezTo>
                  <a:cubicBezTo>
                    <a:pt x="357" y="778"/>
                    <a:pt x="350" y="778"/>
                    <a:pt x="323" y="778"/>
                  </a:cubicBezTo>
                  <a:cubicBezTo>
                    <a:pt x="303" y="778"/>
                    <a:pt x="296" y="778"/>
                    <a:pt x="272" y="778"/>
                  </a:cubicBezTo>
                  <a:cubicBezTo>
                    <a:pt x="245" y="774"/>
                    <a:pt x="241" y="771"/>
                    <a:pt x="241" y="757"/>
                  </a:cubicBezTo>
                  <a:cubicBezTo>
                    <a:pt x="241" y="747"/>
                    <a:pt x="245" y="737"/>
                    <a:pt x="245" y="730"/>
                  </a:cubicBezTo>
                  <a:cubicBezTo>
                    <a:pt x="298" y="517"/>
                    <a:pt x="351" y="305"/>
                    <a:pt x="405" y="92"/>
                  </a:cubicBezTo>
                  <a:cubicBezTo>
                    <a:pt x="418" y="51"/>
                    <a:pt x="422" y="37"/>
                    <a:pt x="513" y="37"/>
                  </a:cubicBezTo>
                  <a:cubicBezTo>
                    <a:pt x="544" y="37"/>
                    <a:pt x="554" y="37"/>
                    <a:pt x="554" y="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899" name="Freeform: Shape 898"/>
            <p:cNvSpPr/>
            <p:nvPr/>
          </p:nvSpPr>
          <p:spPr>
            <a:xfrm>
              <a:off x="8738640" y="3774960"/>
              <a:ext cx="327960" cy="293400"/>
            </a:xfrm>
            <a:custGeom>
              <a:avLst/>
              <a:gdLst/>
              <a:ahLst/>
              <a:cxnLst/>
              <a:rect l="0" t="0" r="r" b="b"/>
              <a:pathLst>
                <a:path w="911" h="815">
                  <a:moveTo>
                    <a:pt x="911" y="302"/>
                  </a:moveTo>
                  <a:cubicBezTo>
                    <a:pt x="911" y="136"/>
                    <a:pt x="809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5" y="37"/>
                    <a:pt x="265" y="41"/>
                    <a:pt x="279" y="41"/>
                  </a:cubicBezTo>
                  <a:cubicBezTo>
                    <a:pt x="299" y="44"/>
                    <a:pt x="306" y="48"/>
                    <a:pt x="306" y="61"/>
                  </a:cubicBezTo>
                  <a:cubicBezTo>
                    <a:pt x="306" y="65"/>
                    <a:pt x="306" y="68"/>
                    <a:pt x="299" y="82"/>
                  </a:cubicBezTo>
                  <a:cubicBezTo>
                    <a:pt x="246" y="295"/>
                    <a:pt x="193" y="509"/>
                    <a:pt x="139" y="723"/>
                  </a:cubicBezTo>
                  <a:cubicBezTo>
                    <a:pt x="129" y="771"/>
                    <a:pt x="126" y="778"/>
                    <a:pt x="31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0" y="815"/>
                    <a:pt x="31" y="815"/>
                  </a:cubicBezTo>
                  <a:cubicBezTo>
                    <a:pt x="163" y="815"/>
                    <a:pt x="296" y="815"/>
                    <a:pt x="428" y="815"/>
                  </a:cubicBezTo>
                  <a:cubicBezTo>
                    <a:pt x="676" y="815"/>
                    <a:pt x="911" y="564"/>
                    <a:pt x="911" y="302"/>
                  </a:cubicBezTo>
                  <a:moveTo>
                    <a:pt x="806" y="258"/>
                  </a:moveTo>
                  <a:cubicBezTo>
                    <a:pt x="806" y="316"/>
                    <a:pt x="782" y="513"/>
                    <a:pt x="683" y="645"/>
                  </a:cubicBezTo>
                  <a:cubicBezTo>
                    <a:pt x="646" y="689"/>
                    <a:pt x="554" y="778"/>
                    <a:pt x="405" y="778"/>
                  </a:cubicBezTo>
                  <a:cubicBezTo>
                    <a:pt x="360" y="778"/>
                    <a:pt x="316" y="778"/>
                    <a:pt x="272" y="778"/>
                  </a:cubicBezTo>
                  <a:cubicBezTo>
                    <a:pt x="255" y="778"/>
                    <a:pt x="252" y="778"/>
                    <a:pt x="245" y="778"/>
                  </a:cubicBezTo>
                  <a:cubicBezTo>
                    <a:pt x="231" y="778"/>
                    <a:pt x="228" y="774"/>
                    <a:pt x="228" y="764"/>
                  </a:cubicBezTo>
                  <a:cubicBezTo>
                    <a:pt x="228" y="761"/>
                    <a:pt x="228" y="761"/>
                    <a:pt x="235" y="737"/>
                  </a:cubicBezTo>
                  <a:cubicBezTo>
                    <a:pt x="289" y="520"/>
                    <a:pt x="343" y="302"/>
                    <a:pt x="398" y="85"/>
                  </a:cubicBezTo>
                  <a:cubicBezTo>
                    <a:pt x="408" y="41"/>
                    <a:pt x="411" y="37"/>
                    <a:pt x="462" y="37"/>
                  </a:cubicBezTo>
                  <a:cubicBezTo>
                    <a:pt x="505" y="37"/>
                    <a:pt x="548" y="37"/>
                    <a:pt x="592" y="37"/>
                  </a:cubicBezTo>
                  <a:cubicBezTo>
                    <a:pt x="707" y="37"/>
                    <a:pt x="806" y="102"/>
                    <a:pt x="806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900" name="Freeform: Shape 899"/>
            <p:cNvSpPr/>
            <p:nvPr/>
          </p:nvSpPr>
          <p:spPr>
            <a:xfrm>
              <a:off x="9295200" y="3616200"/>
              <a:ext cx="286200" cy="101520"/>
            </a:xfrm>
            <a:custGeom>
              <a:avLst/>
              <a:gdLst/>
              <a:ahLst/>
              <a:cxnLst/>
              <a:rect l="0" t="0" r="r" b="b"/>
              <a:pathLst>
                <a:path w="795" h="282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5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2"/>
                    <a:pt x="24" y="282"/>
                  </a:cubicBezTo>
                  <a:cubicBezTo>
                    <a:pt x="273" y="282"/>
                    <a:pt x="522" y="282"/>
                    <a:pt x="772" y="282"/>
                  </a:cubicBezTo>
                  <a:cubicBezTo>
                    <a:pt x="785" y="282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901" name="Freeform: Shape 900"/>
            <p:cNvSpPr/>
            <p:nvPr/>
          </p:nvSpPr>
          <p:spPr>
            <a:xfrm>
              <a:off x="9743400" y="3487680"/>
              <a:ext cx="178560" cy="295920"/>
            </a:xfrm>
            <a:custGeom>
              <a:avLst/>
              <a:gdLst/>
              <a:ahLst/>
              <a:cxnLst/>
              <a:rect l="0" t="0" r="r" b="b"/>
              <a:pathLst>
                <a:path w="496" h="822">
                  <a:moveTo>
                    <a:pt x="496" y="591"/>
                  </a:moveTo>
                  <a:cubicBezTo>
                    <a:pt x="496" y="492"/>
                    <a:pt x="422" y="401"/>
                    <a:pt x="296" y="377"/>
                  </a:cubicBezTo>
                  <a:cubicBezTo>
                    <a:pt x="394" y="343"/>
                    <a:pt x="466" y="261"/>
                    <a:pt x="466" y="166"/>
                  </a:cubicBezTo>
                  <a:cubicBezTo>
                    <a:pt x="466" y="68"/>
                    <a:pt x="360" y="0"/>
                    <a:pt x="245" y="0"/>
                  </a:cubicBezTo>
                  <a:cubicBezTo>
                    <a:pt x="122" y="0"/>
                    <a:pt x="34" y="71"/>
                    <a:pt x="34" y="163"/>
                  </a:cubicBezTo>
                  <a:cubicBezTo>
                    <a:pt x="34" y="204"/>
                    <a:pt x="58" y="224"/>
                    <a:pt x="95" y="224"/>
                  </a:cubicBezTo>
                  <a:cubicBezTo>
                    <a:pt x="129" y="224"/>
                    <a:pt x="153" y="200"/>
                    <a:pt x="153" y="163"/>
                  </a:cubicBezTo>
                  <a:cubicBezTo>
                    <a:pt x="153" y="105"/>
                    <a:pt x="99" y="105"/>
                    <a:pt x="82" y="105"/>
                  </a:cubicBezTo>
                  <a:cubicBezTo>
                    <a:pt x="119" y="48"/>
                    <a:pt x="197" y="31"/>
                    <a:pt x="238" y="31"/>
                  </a:cubicBezTo>
                  <a:cubicBezTo>
                    <a:pt x="289" y="31"/>
                    <a:pt x="354" y="58"/>
                    <a:pt x="354" y="163"/>
                  </a:cubicBezTo>
                  <a:cubicBezTo>
                    <a:pt x="354" y="180"/>
                    <a:pt x="350" y="248"/>
                    <a:pt x="320" y="302"/>
                  </a:cubicBezTo>
                  <a:cubicBezTo>
                    <a:pt x="286" y="357"/>
                    <a:pt x="245" y="360"/>
                    <a:pt x="214" y="363"/>
                  </a:cubicBezTo>
                  <a:cubicBezTo>
                    <a:pt x="204" y="363"/>
                    <a:pt x="177" y="367"/>
                    <a:pt x="167" y="367"/>
                  </a:cubicBezTo>
                  <a:cubicBezTo>
                    <a:pt x="160" y="367"/>
                    <a:pt x="150" y="370"/>
                    <a:pt x="150" y="380"/>
                  </a:cubicBezTo>
                  <a:cubicBezTo>
                    <a:pt x="150" y="394"/>
                    <a:pt x="160" y="394"/>
                    <a:pt x="180" y="394"/>
                  </a:cubicBezTo>
                  <a:cubicBezTo>
                    <a:pt x="197" y="394"/>
                    <a:pt x="214" y="394"/>
                    <a:pt x="231" y="394"/>
                  </a:cubicBezTo>
                  <a:cubicBezTo>
                    <a:pt x="330" y="394"/>
                    <a:pt x="374" y="475"/>
                    <a:pt x="374" y="591"/>
                  </a:cubicBezTo>
                  <a:cubicBezTo>
                    <a:pt x="374" y="754"/>
                    <a:pt x="292" y="788"/>
                    <a:pt x="238" y="788"/>
                  </a:cubicBezTo>
                  <a:cubicBezTo>
                    <a:pt x="187" y="788"/>
                    <a:pt x="99" y="767"/>
                    <a:pt x="54" y="696"/>
                  </a:cubicBezTo>
                  <a:cubicBezTo>
                    <a:pt x="99" y="703"/>
                    <a:pt x="136" y="676"/>
                    <a:pt x="136" y="632"/>
                  </a:cubicBezTo>
                  <a:cubicBezTo>
                    <a:pt x="136" y="591"/>
                    <a:pt x="102" y="564"/>
                    <a:pt x="68" y="564"/>
                  </a:cubicBezTo>
                  <a:cubicBezTo>
                    <a:pt x="37" y="564"/>
                    <a:pt x="0" y="581"/>
                    <a:pt x="0" y="635"/>
                  </a:cubicBezTo>
                  <a:cubicBezTo>
                    <a:pt x="0" y="744"/>
                    <a:pt x="112" y="822"/>
                    <a:pt x="241" y="822"/>
                  </a:cubicBezTo>
                  <a:cubicBezTo>
                    <a:pt x="388" y="822"/>
                    <a:pt x="496" y="713"/>
                    <a:pt x="496" y="5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902" name="TextBox 901"/>
          <p:cNvSpPr txBox="1"/>
          <p:nvPr/>
        </p:nvSpPr>
        <p:spPr>
          <a:xfrm>
            <a:off x="72000" y="4209480"/>
            <a:ext cx="10008000" cy="11214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Suy ra: IA = 2,4.3 = 7,2 (km)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			ID = 7,8 : 3 = 2,6 (km)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/>
          </p:cNvSpPr>
          <p:nvPr>
            <p:ph type="subTitle"/>
          </p:nvPr>
        </p:nvSpPr>
        <p:spPr>
          <a:xfrm>
            <a:off x="529560" y="22860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3000" b="1" strike="noStrike" spc="-1">
                <a:solidFill>
                  <a:srgbClr val="009E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10/SGK/tr72</a:t>
            </a:r>
            <a:endParaRPr lang="de-AT" sz="3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4" name="TextBox 903"/>
          <p:cNvSpPr txBox="1"/>
          <p:nvPr/>
        </p:nvSpPr>
        <p:spPr>
          <a:xfrm>
            <a:off x="-10080000" y="7803000"/>
            <a:ext cx="9528840" cy="7016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4000" b="0" strike="noStrike" spc="-1">
                <a:solidFill>
                  <a:srgbClr val="000000"/>
                </a:solidFill>
                <a:latin typeface="Times New Roman"/>
              </a:rPr>
              <a:t>Suy ra: </a:t>
            </a:r>
            <a:endParaRPr lang="de-AT" sz="40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05" name="TextBox 904"/>
          <p:cNvSpPr txBox="1"/>
          <p:nvPr/>
        </p:nvSpPr>
        <p:spPr>
          <a:xfrm>
            <a:off x="228600" y="715320"/>
            <a:ext cx="9851400" cy="59688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Từ nhà anh Thanh đi đến công ty có các lộ trình: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06" name="TextBox 905"/>
          <p:cNvSpPr txBox="1"/>
          <p:nvPr/>
        </p:nvSpPr>
        <p:spPr>
          <a:xfrm>
            <a:off x="228960" y="1312200"/>
            <a:ext cx="9851400" cy="1431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M → A → I → D → N có chiều dài là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4,73 + 7,2 + 2,6 + 1,16 = 15,69 (km)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07" name="TextBox 906"/>
          <p:cNvSpPr txBox="1"/>
          <p:nvPr/>
        </p:nvSpPr>
        <p:spPr>
          <a:xfrm>
            <a:off x="229320" y="2500560"/>
            <a:ext cx="9851400" cy="1431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M → A → I → C → N có chiều dài là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4,73 + 7,2 + 2,4 + 1,84 = 16,17 (km)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08" name="TextBox 907"/>
          <p:cNvSpPr txBox="1"/>
          <p:nvPr/>
        </p:nvSpPr>
        <p:spPr>
          <a:xfrm>
            <a:off x="229320" y="3652560"/>
            <a:ext cx="9851400" cy="1431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M → B → I → D → N có chiều dài là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4,27 + 7,2 + 2,6 + 1,16 = 15,83 (km)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subTitle"/>
          </p:nvPr>
        </p:nvSpPr>
        <p:spPr>
          <a:xfrm>
            <a:off x="529560" y="22860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3000" b="1" strike="noStrike" spc="-1">
                <a:solidFill>
                  <a:srgbClr val="009E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10/SGK/tr72</a:t>
            </a:r>
            <a:endParaRPr lang="de-AT" sz="3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0" name="TextBox 909"/>
          <p:cNvSpPr txBox="1"/>
          <p:nvPr/>
        </p:nvSpPr>
        <p:spPr>
          <a:xfrm>
            <a:off x="-10080000" y="7803000"/>
            <a:ext cx="9528840" cy="7016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4000" b="0" strike="noStrike" spc="-1">
                <a:solidFill>
                  <a:srgbClr val="000000"/>
                </a:solidFill>
                <a:latin typeface="Times New Roman"/>
              </a:rPr>
              <a:t>Suy ra: </a:t>
            </a:r>
            <a:endParaRPr lang="de-AT" sz="40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11" name="TextBox 910"/>
          <p:cNvSpPr txBox="1"/>
          <p:nvPr/>
        </p:nvSpPr>
        <p:spPr>
          <a:xfrm>
            <a:off x="228600" y="715320"/>
            <a:ext cx="9851400" cy="59688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Từ nhà anh Thanh đi đến công ty có các lộ trình: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12" name="TextBox 911"/>
          <p:cNvSpPr txBox="1"/>
          <p:nvPr/>
        </p:nvSpPr>
        <p:spPr>
          <a:xfrm>
            <a:off x="228600" y="1312200"/>
            <a:ext cx="9851400" cy="1431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M → B → I → D → N có chiều dài là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4,27 + 7,2 + 2,6 + 1,16 = 15,83 (km)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13" name="TextBox 912"/>
          <p:cNvSpPr txBox="1"/>
          <p:nvPr/>
        </p:nvSpPr>
        <p:spPr>
          <a:xfrm>
            <a:off x="228960" y="2572560"/>
            <a:ext cx="9851400" cy="1431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M → B → I → C → N có chiều dài là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4,27 + 7,2 + 2,4 + 1,84 = 16,31 (km)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14" name="TextBox 913"/>
          <p:cNvSpPr txBox="1"/>
          <p:nvPr/>
        </p:nvSpPr>
        <p:spPr>
          <a:xfrm>
            <a:off x="228960" y="3941280"/>
            <a:ext cx="9851400" cy="164592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Vậy từ nhà anh Thanh đi đến công ty theo lộ trình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  <a:p>
            <a:pPr algn="just">
              <a:lnSpc>
                <a:spcPct val="110000"/>
              </a:lnSpc>
            </a:pPr>
            <a:r>
              <a:rPr lang="sv-SE" sz="3400" b="0" strike="noStrike" spc="-1">
                <a:solidFill>
                  <a:srgbClr val="000000"/>
                </a:solidFill>
                <a:latin typeface="Times New Roman"/>
              </a:rPr>
              <a:t>M → A → I → D → N sẽ có chiều dài quãng đường ngắn nhất.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subTitle"/>
          </p:nvPr>
        </p:nvSpPr>
        <p:spPr>
          <a:xfrm>
            <a:off x="529560" y="23472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3200" b="1" strike="noStrike" spc="-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de-AT" sz="3200" b="1" strike="noStrike" spc="-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6" name="TextBox 915"/>
          <p:cNvSpPr txBox="1"/>
          <p:nvPr/>
        </p:nvSpPr>
        <p:spPr>
          <a:xfrm>
            <a:off x="228600" y="767160"/>
            <a:ext cx="9601200" cy="6188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Câu 1:</a:t>
            </a:r>
            <a:r>
              <a:rPr kumimoji="0" lang="sv-SE" sz="3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Tính giá trị của x trong hình dưới đây:</a:t>
            </a:r>
            <a:endParaRPr kumimoji="0" lang="de-AT" sz="3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917" name="Picture 916"/>
          <p:cNvPicPr/>
          <p:nvPr/>
        </p:nvPicPr>
        <p:blipFill>
          <a:blip r:embed="rId2"/>
          <a:stretch/>
        </p:blipFill>
        <p:spPr>
          <a:xfrm>
            <a:off x="441360" y="1350000"/>
            <a:ext cx="2494440" cy="4326480"/>
          </a:xfrm>
          <a:prstGeom prst="rect">
            <a:avLst/>
          </a:prstGeom>
          <a:ln w="18000">
            <a:noFill/>
          </a:ln>
        </p:spPr>
      </p:pic>
      <p:pic>
        <p:nvPicPr>
          <p:cNvPr id="918" name="Picture 917"/>
          <p:cNvPicPr/>
          <p:nvPr/>
        </p:nvPicPr>
        <p:blipFill>
          <a:blip r:embed="rId3"/>
          <a:stretch/>
        </p:blipFill>
        <p:spPr>
          <a:xfrm>
            <a:off x="4066200" y="1447560"/>
            <a:ext cx="3249000" cy="4021920"/>
          </a:xfrm>
          <a:prstGeom prst="rect">
            <a:avLst/>
          </a:prstGeom>
          <a:ln w="18000">
            <a:noFill/>
          </a:ln>
        </p:spPr>
      </p:pic>
      <p:sp>
        <p:nvSpPr>
          <p:cNvPr id="919" name="Oval 918"/>
          <p:cNvSpPr/>
          <p:nvPr/>
        </p:nvSpPr>
        <p:spPr>
          <a:xfrm>
            <a:off x="270000" y="2480760"/>
            <a:ext cx="685800" cy="685800"/>
          </a:xfrm>
          <a:prstGeom prst="ellipse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1400" tIns="41400" rIns="41400" bIns="414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 algn="ctr">
              <a:lnSpc>
                <a:spcPct val="200000"/>
              </a:lnSpc>
              <a:spcBef>
                <a:spcPts val="720"/>
              </a:spcBef>
              <a:spcAft>
                <a:spcPts val="720"/>
              </a:spcAft>
              <a:buNone/>
            </a:pPr>
            <a:r>
              <a:rPr lang="de-AT" sz="3200" b="1" strike="noStrike" spc="-1">
                <a:solidFill>
                  <a:srgbClr val="55308D"/>
                </a:solidFill>
                <a:latin typeface="Times New Roman"/>
              </a:rPr>
              <a:t>CHƯƠNG 8. HÌNH ĐỒNG DẠNG</a:t>
            </a:r>
            <a:br>
              <a:rPr sz="3200"/>
            </a:br>
            <a:r>
              <a:rPr lang="de-AT" sz="3200" b="1" strike="noStrike" spc="-1">
                <a:solidFill>
                  <a:srgbClr val="FF0000"/>
                </a:solidFill>
                <a:latin typeface="Times New Roman"/>
              </a:rPr>
              <a:t>TÊN BÀI : </a:t>
            </a:r>
            <a:r>
              <a:rPr lang="nl-NL" sz="3200" b="1" strike="noStrike" spc="-1">
                <a:solidFill>
                  <a:srgbClr val="FF0000"/>
                </a:solidFill>
                <a:latin typeface="Times New Roman"/>
              </a:rPr>
              <a:t>§ 2. CÁC TRƯỜNG HỢP </a:t>
            </a:r>
            <a:br>
              <a:rPr sz="3200"/>
            </a:br>
            <a:r>
              <a:rPr lang="nl-NL" sz="3200" b="1" strike="noStrike" spc="-1">
                <a:solidFill>
                  <a:srgbClr val="FF0000"/>
                </a:solidFill>
                <a:latin typeface="Times New Roman"/>
              </a:rPr>
              <a:t>ĐỒNG DẠNG CỦA HAI TAM GIÁC.</a:t>
            </a:r>
            <a:br>
              <a:rPr sz="2100"/>
            </a:br>
            <a:r>
              <a:rPr lang="de-AT" sz="2100" b="1" strike="noStrike" spc="-1">
                <a:solidFill>
                  <a:srgbClr val="FF0000"/>
                </a:solidFill>
                <a:latin typeface="Times New Roman"/>
              </a:rPr>
              <a:t>(Thời lượng: 3 tiết)</a:t>
            </a:r>
            <a:endParaRPr lang="de-AT" sz="2100" b="0" strike="noStrike" spc="-1">
              <a:solidFill>
                <a:srgbClr val="04617B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0000" y="3870000"/>
            <a:ext cx="9000000" cy="11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AT" sz="2700" b="1" strike="noStrike" spc="-1">
                <a:solidFill>
                  <a:srgbClr val="DBF5F9"/>
                </a:solidFill>
                <a:latin typeface="Times New Roman"/>
              </a:rPr>
              <a:t>Tiết 3: Trường hợp đồng dạng thứ ba (g.g)</a:t>
            </a:r>
          </a:p>
        </p:txBody>
      </p:sp>
    </p:spTree>
    <p:extLst>
      <p:ext uri="{BB962C8B-B14F-4D97-AF65-F5344CB8AC3E}">
        <p14:creationId xmlns:p14="http://schemas.microsoft.com/office/powerpoint/2010/main" val="2084430395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subTitle"/>
          </p:nvPr>
        </p:nvSpPr>
        <p:spPr>
          <a:xfrm>
            <a:off x="529560" y="23472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2800" b="1" strike="noStrike" spc="-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de-AT" sz="2800" b="1" strike="noStrike" spc="-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" name="Picture 920"/>
          <p:cNvPicPr/>
          <p:nvPr/>
        </p:nvPicPr>
        <p:blipFill>
          <a:blip r:embed="rId2"/>
          <a:stretch/>
        </p:blipFill>
        <p:spPr>
          <a:xfrm>
            <a:off x="6246720" y="914400"/>
            <a:ext cx="3882240" cy="4719600"/>
          </a:xfrm>
          <a:prstGeom prst="rect">
            <a:avLst/>
          </a:prstGeom>
          <a:ln w="18000">
            <a:noFill/>
          </a:ln>
        </p:spPr>
      </p:pic>
      <p:sp>
        <p:nvSpPr>
          <p:cNvPr id="922" name="TextBox 921"/>
          <p:cNvSpPr txBox="1"/>
          <p:nvPr/>
        </p:nvSpPr>
        <p:spPr>
          <a:xfrm>
            <a:off x="228600" y="489600"/>
            <a:ext cx="5715000" cy="355032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Câu 2: </a:t>
            </a: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Cho tam giác ABC vuông tại A có: AB = 5, AC = 12. Trên cạnh BC lấy điểm M sao cho BM = 5/13.BC. Qua M kẻ đường thẳng vuông góc với AC tại N. Độ dài MN là:</a:t>
            </a:r>
            <a:endParaRPr kumimoji="0" lang="de-AT" sz="3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923" name="Group 922"/>
          <p:cNvGrpSpPr/>
          <p:nvPr/>
        </p:nvGrpSpPr>
        <p:grpSpPr>
          <a:xfrm>
            <a:off x="192600" y="3959640"/>
            <a:ext cx="1371600" cy="1065960"/>
            <a:chOff x="192600" y="3959640"/>
            <a:chExt cx="1371600" cy="1065960"/>
          </a:xfrm>
        </p:grpSpPr>
        <p:sp>
          <p:nvSpPr>
            <p:cNvPr id="924" name="Freeform: Shape 923"/>
            <p:cNvSpPr/>
            <p:nvPr/>
          </p:nvSpPr>
          <p:spPr>
            <a:xfrm>
              <a:off x="196560" y="3986280"/>
              <a:ext cx="1344240" cy="1012680"/>
            </a:xfrm>
            <a:custGeom>
              <a:avLst/>
              <a:gdLst/>
              <a:ahLst/>
              <a:cxnLst/>
              <a:rect l="0" t="0" r="r" b="b"/>
              <a:pathLst>
                <a:path w="3734" h="2813">
                  <a:moveTo>
                    <a:pt x="1867" y="2813"/>
                  </a:moveTo>
                  <a:cubicBezTo>
                    <a:pt x="1244" y="2813"/>
                    <a:pt x="622" y="2813"/>
                    <a:pt x="0" y="2813"/>
                  </a:cubicBezTo>
                  <a:cubicBezTo>
                    <a:pt x="0" y="1875"/>
                    <a:pt x="0" y="938"/>
                    <a:pt x="0" y="0"/>
                  </a:cubicBezTo>
                  <a:cubicBezTo>
                    <a:pt x="1244" y="0"/>
                    <a:pt x="2489" y="0"/>
                    <a:pt x="3734" y="0"/>
                  </a:cubicBezTo>
                  <a:cubicBezTo>
                    <a:pt x="3734" y="938"/>
                    <a:pt x="3734" y="1875"/>
                    <a:pt x="3734" y="2813"/>
                  </a:cubicBezTo>
                  <a:cubicBezTo>
                    <a:pt x="3111" y="2813"/>
                    <a:pt x="2489" y="2813"/>
                    <a:pt x="1867" y="281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25" name="Freeform: Shape 924"/>
            <p:cNvSpPr/>
            <p:nvPr/>
          </p:nvSpPr>
          <p:spPr>
            <a:xfrm>
              <a:off x="192600" y="4295880"/>
              <a:ext cx="361440" cy="361080"/>
            </a:xfrm>
            <a:custGeom>
              <a:avLst/>
              <a:gdLst/>
              <a:ahLst/>
              <a:cxnLst/>
              <a:rect l="0" t="0" r="r" b="b"/>
              <a:pathLst>
                <a:path w="1004" h="1003">
                  <a:moveTo>
                    <a:pt x="1004" y="1003"/>
                  </a:moveTo>
                  <a:cubicBezTo>
                    <a:pt x="1004" y="981"/>
                    <a:pt x="1004" y="959"/>
                    <a:pt x="1004" y="937"/>
                  </a:cubicBezTo>
                  <a:cubicBezTo>
                    <a:pt x="962" y="937"/>
                    <a:pt x="919" y="937"/>
                    <a:pt x="877" y="937"/>
                  </a:cubicBezTo>
                  <a:cubicBezTo>
                    <a:pt x="769" y="637"/>
                    <a:pt x="661" y="337"/>
                    <a:pt x="553" y="37"/>
                  </a:cubicBezTo>
                  <a:cubicBezTo>
                    <a:pt x="538" y="0"/>
                    <a:pt x="524" y="0"/>
                    <a:pt x="502" y="0"/>
                  </a:cubicBezTo>
                  <a:cubicBezTo>
                    <a:pt x="466" y="0"/>
                    <a:pt x="458" y="8"/>
                    <a:pt x="451" y="37"/>
                  </a:cubicBezTo>
                  <a:cubicBezTo>
                    <a:pt x="346" y="326"/>
                    <a:pt x="240" y="615"/>
                    <a:pt x="135" y="904"/>
                  </a:cubicBezTo>
                  <a:cubicBezTo>
                    <a:pt x="127" y="925"/>
                    <a:pt x="124" y="937"/>
                    <a:pt x="25" y="937"/>
                  </a:cubicBezTo>
                  <a:cubicBezTo>
                    <a:pt x="17" y="937"/>
                    <a:pt x="8" y="937"/>
                    <a:pt x="0" y="937"/>
                  </a:cubicBezTo>
                  <a:cubicBezTo>
                    <a:pt x="0" y="959"/>
                    <a:pt x="0" y="981"/>
                    <a:pt x="0" y="1003"/>
                  </a:cubicBezTo>
                  <a:cubicBezTo>
                    <a:pt x="50" y="1002"/>
                    <a:pt x="99" y="1000"/>
                    <a:pt x="149" y="999"/>
                  </a:cubicBezTo>
                  <a:cubicBezTo>
                    <a:pt x="196" y="999"/>
                    <a:pt x="269" y="999"/>
                    <a:pt x="317" y="1003"/>
                  </a:cubicBezTo>
                  <a:cubicBezTo>
                    <a:pt x="317" y="981"/>
                    <a:pt x="317" y="959"/>
                    <a:pt x="317" y="937"/>
                  </a:cubicBezTo>
                  <a:cubicBezTo>
                    <a:pt x="279" y="930"/>
                    <a:pt x="204" y="937"/>
                    <a:pt x="204" y="917"/>
                  </a:cubicBezTo>
                  <a:cubicBezTo>
                    <a:pt x="205" y="911"/>
                    <a:pt x="206" y="906"/>
                    <a:pt x="207" y="900"/>
                  </a:cubicBezTo>
                  <a:cubicBezTo>
                    <a:pt x="229" y="843"/>
                    <a:pt x="251" y="785"/>
                    <a:pt x="273" y="727"/>
                  </a:cubicBezTo>
                  <a:cubicBezTo>
                    <a:pt x="387" y="727"/>
                    <a:pt x="501" y="727"/>
                    <a:pt x="615" y="727"/>
                  </a:cubicBezTo>
                  <a:cubicBezTo>
                    <a:pt x="640" y="797"/>
                    <a:pt x="666" y="867"/>
                    <a:pt x="691" y="937"/>
                  </a:cubicBezTo>
                  <a:cubicBezTo>
                    <a:pt x="651" y="937"/>
                    <a:pt x="611" y="937"/>
                    <a:pt x="571" y="937"/>
                  </a:cubicBezTo>
                  <a:cubicBezTo>
                    <a:pt x="571" y="959"/>
                    <a:pt x="571" y="981"/>
                    <a:pt x="571" y="1003"/>
                  </a:cubicBezTo>
                  <a:cubicBezTo>
                    <a:pt x="619" y="999"/>
                    <a:pt x="739" y="999"/>
                    <a:pt x="793" y="999"/>
                  </a:cubicBezTo>
                  <a:cubicBezTo>
                    <a:pt x="844" y="999"/>
                    <a:pt x="957" y="999"/>
                    <a:pt x="1004" y="1003"/>
                  </a:cubicBezTo>
                  <a:moveTo>
                    <a:pt x="589" y="658"/>
                  </a:moveTo>
                  <a:cubicBezTo>
                    <a:pt x="492" y="658"/>
                    <a:pt x="395" y="658"/>
                    <a:pt x="298" y="658"/>
                  </a:cubicBezTo>
                  <a:cubicBezTo>
                    <a:pt x="347" y="525"/>
                    <a:pt x="395" y="392"/>
                    <a:pt x="444" y="259"/>
                  </a:cubicBezTo>
                  <a:cubicBezTo>
                    <a:pt x="492" y="392"/>
                    <a:pt x="541" y="525"/>
                    <a:pt x="589" y="6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26" name="Freeform: Shape 925"/>
            <p:cNvSpPr/>
            <p:nvPr/>
          </p:nvSpPr>
          <p:spPr>
            <a:xfrm>
              <a:off x="610560" y="4577040"/>
              <a:ext cx="70560" cy="79920"/>
            </a:xfrm>
            <a:custGeom>
              <a:avLst/>
              <a:gdLst/>
              <a:ahLst/>
              <a:cxnLst/>
              <a:rect l="0" t="0" r="r" b="b"/>
              <a:pathLst>
                <a:path w="196" h="222">
                  <a:moveTo>
                    <a:pt x="196" y="111"/>
                  </a:moveTo>
                  <a:cubicBezTo>
                    <a:pt x="196" y="49"/>
                    <a:pt x="153" y="0"/>
                    <a:pt x="98" y="0"/>
                  </a:cubicBezTo>
                  <a:cubicBezTo>
                    <a:pt x="43" y="0"/>
                    <a:pt x="0" y="49"/>
                    <a:pt x="0" y="111"/>
                  </a:cubicBezTo>
                  <a:cubicBezTo>
                    <a:pt x="0" y="173"/>
                    <a:pt x="43" y="222"/>
                    <a:pt x="98" y="222"/>
                  </a:cubicBezTo>
                  <a:cubicBezTo>
                    <a:pt x="153" y="222"/>
                    <a:pt x="196" y="173"/>
                    <a:pt x="196" y="1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27" name="Freeform: Shape 926"/>
            <p:cNvSpPr/>
            <p:nvPr/>
          </p:nvSpPr>
          <p:spPr>
            <a:xfrm>
              <a:off x="1145160" y="3959640"/>
              <a:ext cx="151920" cy="346320"/>
            </a:xfrm>
            <a:custGeom>
              <a:avLst/>
              <a:gdLst/>
              <a:ahLst/>
              <a:cxnLst/>
              <a:rect l="0" t="0" r="r" b="b"/>
              <a:pathLst>
                <a:path w="422" h="962">
                  <a:moveTo>
                    <a:pt x="422" y="962"/>
                  </a:moveTo>
                  <a:cubicBezTo>
                    <a:pt x="422" y="947"/>
                    <a:pt x="422" y="932"/>
                    <a:pt x="422" y="917"/>
                  </a:cubicBezTo>
                  <a:cubicBezTo>
                    <a:pt x="408" y="917"/>
                    <a:pt x="395" y="917"/>
                    <a:pt x="382" y="917"/>
                  </a:cubicBezTo>
                  <a:cubicBezTo>
                    <a:pt x="265" y="917"/>
                    <a:pt x="262" y="901"/>
                    <a:pt x="262" y="847"/>
                  </a:cubicBezTo>
                  <a:cubicBezTo>
                    <a:pt x="262" y="577"/>
                    <a:pt x="262" y="307"/>
                    <a:pt x="262" y="37"/>
                  </a:cubicBezTo>
                  <a:cubicBezTo>
                    <a:pt x="262" y="4"/>
                    <a:pt x="262" y="0"/>
                    <a:pt x="232" y="0"/>
                  </a:cubicBezTo>
                  <a:cubicBezTo>
                    <a:pt x="152" y="95"/>
                    <a:pt x="40" y="95"/>
                    <a:pt x="0" y="95"/>
                  </a:cubicBezTo>
                  <a:cubicBezTo>
                    <a:pt x="0" y="110"/>
                    <a:pt x="0" y="125"/>
                    <a:pt x="0" y="140"/>
                  </a:cubicBezTo>
                  <a:cubicBezTo>
                    <a:pt x="25" y="140"/>
                    <a:pt x="101" y="140"/>
                    <a:pt x="167" y="99"/>
                  </a:cubicBezTo>
                  <a:cubicBezTo>
                    <a:pt x="167" y="348"/>
                    <a:pt x="167" y="598"/>
                    <a:pt x="167" y="847"/>
                  </a:cubicBezTo>
                  <a:cubicBezTo>
                    <a:pt x="167" y="901"/>
                    <a:pt x="163" y="917"/>
                    <a:pt x="47" y="917"/>
                  </a:cubicBezTo>
                  <a:cubicBezTo>
                    <a:pt x="33" y="917"/>
                    <a:pt x="20" y="917"/>
                    <a:pt x="7" y="917"/>
                  </a:cubicBezTo>
                  <a:cubicBezTo>
                    <a:pt x="7" y="932"/>
                    <a:pt x="7" y="947"/>
                    <a:pt x="7" y="962"/>
                  </a:cubicBezTo>
                  <a:cubicBezTo>
                    <a:pt x="50" y="958"/>
                    <a:pt x="163" y="958"/>
                    <a:pt x="214" y="958"/>
                  </a:cubicBezTo>
                  <a:cubicBezTo>
                    <a:pt x="265" y="958"/>
                    <a:pt x="378" y="958"/>
                    <a:pt x="422" y="9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28" name="Freeform: Shape 927"/>
            <p:cNvSpPr/>
            <p:nvPr/>
          </p:nvSpPr>
          <p:spPr>
            <a:xfrm>
              <a:off x="1357200" y="3959640"/>
              <a:ext cx="183600" cy="346320"/>
            </a:xfrm>
            <a:custGeom>
              <a:avLst/>
              <a:gdLst/>
              <a:ahLst/>
              <a:cxnLst/>
              <a:rect l="0" t="0" r="r" b="b"/>
              <a:pathLst>
                <a:path w="510" h="962">
                  <a:moveTo>
                    <a:pt x="510" y="711"/>
                  </a:moveTo>
                  <a:cubicBezTo>
                    <a:pt x="499" y="711"/>
                    <a:pt x="488" y="711"/>
                    <a:pt x="477" y="711"/>
                  </a:cubicBezTo>
                  <a:cubicBezTo>
                    <a:pt x="470" y="753"/>
                    <a:pt x="462" y="818"/>
                    <a:pt x="448" y="839"/>
                  </a:cubicBezTo>
                  <a:cubicBezTo>
                    <a:pt x="440" y="851"/>
                    <a:pt x="357" y="851"/>
                    <a:pt x="328" y="851"/>
                  </a:cubicBezTo>
                  <a:cubicBezTo>
                    <a:pt x="251" y="851"/>
                    <a:pt x="175" y="851"/>
                    <a:pt x="98" y="851"/>
                  </a:cubicBezTo>
                  <a:cubicBezTo>
                    <a:pt x="143" y="802"/>
                    <a:pt x="188" y="753"/>
                    <a:pt x="233" y="703"/>
                  </a:cubicBezTo>
                  <a:cubicBezTo>
                    <a:pt x="433" y="502"/>
                    <a:pt x="510" y="424"/>
                    <a:pt x="510" y="280"/>
                  </a:cubicBezTo>
                  <a:cubicBezTo>
                    <a:pt x="510" y="115"/>
                    <a:pt x="393" y="0"/>
                    <a:pt x="237" y="0"/>
                  </a:cubicBezTo>
                  <a:cubicBezTo>
                    <a:pt x="95" y="0"/>
                    <a:pt x="0" y="132"/>
                    <a:pt x="0" y="263"/>
                  </a:cubicBezTo>
                  <a:cubicBezTo>
                    <a:pt x="0" y="341"/>
                    <a:pt x="62" y="341"/>
                    <a:pt x="66" y="341"/>
                  </a:cubicBezTo>
                  <a:cubicBezTo>
                    <a:pt x="87" y="341"/>
                    <a:pt x="135" y="325"/>
                    <a:pt x="135" y="267"/>
                  </a:cubicBezTo>
                  <a:cubicBezTo>
                    <a:pt x="135" y="230"/>
                    <a:pt x="109" y="193"/>
                    <a:pt x="66" y="193"/>
                  </a:cubicBezTo>
                  <a:cubicBezTo>
                    <a:pt x="55" y="193"/>
                    <a:pt x="55" y="193"/>
                    <a:pt x="51" y="193"/>
                  </a:cubicBezTo>
                  <a:cubicBezTo>
                    <a:pt x="80" y="99"/>
                    <a:pt x="149" y="45"/>
                    <a:pt x="222" y="45"/>
                  </a:cubicBezTo>
                  <a:cubicBezTo>
                    <a:pt x="339" y="45"/>
                    <a:pt x="393" y="160"/>
                    <a:pt x="393" y="280"/>
                  </a:cubicBezTo>
                  <a:cubicBezTo>
                    <a:pt x="393" y="395"/>
                    <a:pt x="328" y="510"/>
                    <a:pt x="258" y="600"/>
                  </a:cubicBezTo>
                  <a:cubicBezTo>
                    <a:pt x="177" y="703"/>
                    <a:pt x="96" y="806"/>
                    <a:pt x="15" y="909"/>
                  </a:cubicBezTo>
                  <a:cubicBezTo>
                    <a:pt x="0" y="925"/>
                    <a:pt x="0" y="925"/>
                    <a:pt x="0" y="962"/>
                  </a:cubicBezTo>
                  <a:cubicBezTo>
                    <a:pt x="158" y="962"/>
                    <a:pt x="315" y="962"/>
                    <a:pt x="473" y="962"/>
                  </a:cubicBezTo>
                  <a:cubicBezTo>
                    <a:pt x="485" y="879"/>
                    <a:pt x="497" y="795"/>
                    <a:pt x="510" y="7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29" name="Freeform: Shape 928"/>
            <p:cNvSpPr/>
            <p:nvPr/>
          </p:nvSpPr>
          <p:spPr>
            <a:xfrm>
              <a:off x="1104480" y="4517640"/>
              <a:ext cx="459720" cy="20880"/>
            </a:xfrm>
            <a:custGeom>
              <a:avLst/>
              <a:gdLst/>
              <a:ahLst/>
              <a:cxnLst/>
              <a:rect l="0" t="0" r="r" b="b"/>
              <a:pathLst>
                <a:path w="1277" h="58">
                  <a:moveTo>
                    <a:pt x="637" y="58"/>
                  </a:moveTo>
                  <a:cubicBezTo>
                    <a:pt x="424" y="58"/>
                    <a:pt x="212" y="58"/>
                    <a:pt x="0" y="58"/>
                  </a:cubicBezTo>
                  <a:cubicBezTo>
                    <a:pt x="0" y="39"/>
                    <a:pt x="0" y="20"/>
                    <a:pt x="0" y="0"/>
                  </a:cubicBezTo>
                  <a:cubicBezTo>
                    <a:pt x="425" y="0"/>
                    <a:pt x="851" y="0"/>
                    <a:pt x="1277" y="0"/>
                  </a:cubicBezTo>
                  <a:cubicBezTo>
                    <a:pt x="1277" y="20"/>
                    <a:pt x="1277" y="39"/>
                    <a:pt x="1277" y="58"/>
                  </a:cubicBezTo>
                  <a:cubicBezTo>
                    <a:pt x="1064" y="58"/>
                    <a:pt x="850" y="58"/>
                    <a:pt x="637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5120" rIns="36000" bIns="-1512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30" name="Freeform: Shape 929"/>
            <p:cNvSpPr/>
            <p:nvPr/>
          </p:nvSpPr>
          <p:spPr>
            <a:xfrm>
              <a:off x="1145160" y="4667400"/>
              <a:ext cx="151920" cy="346320"/>
            </a:xfrm>
            <a:custGeom>
              <a:avLst/>
              <a:gdLst/>
              <a:ahLst/>
              <a:cxnLst/>
              <a:rect l="0" t="0" r="r" b="b"/>
              <a:pathLst>
                <a:path w="422" h="962">
                  <a:moveTo>
                    <a:pt x="422" y="962"/>
                  </a:moveTo>
                  <a:cubicBezTo>
                    <a:pt x="422" y="947"/>
                    <a:pt x="422" y="932"/>
                    <a:pt x="422" y="917"/>
                  </a:cubicBezTo>
                  <a:cubicBezTo>
                    <a:pt x="408" y="917"/>
                    <a:pt x="395" y="917"/>
                    <a:pt x="382" y="917"/>
                  </a:cubicBezTo>
                  <a:cubicBezTo>
                    <a:pt x="265" y="917"/>
                    <a:pt x="262" y="900"/>
                    <a:pt x="262" y="847"/>
                  </a:cubicBezTo>
                  <a:cubicBezTo>
                    <a:pt x="262" y="578"/>
                    <a:pt x="262" y="310"/>
                    <a:pt x="262" y="41"/>
                  </a:cubicBezTo>
                  <a:cubicBezTo>
                    <a:pt x="262" y="4"/>
                    <a:pt x="262" y="0"/>
                    <a:pt x="232" y="0"/>
                  </a:cubicBezTo>
                  <a:cubicBezTo>
                    <a:pt x="152" y="94"/>
                    <a:pt x="40" y="94"/>
                    <a:pt x="0" y="94"/>
                  </a:cubicBezTo>
                  <a:cubicBezTo>
                    <a:pt x="0" y="109"/>
                    <a:pt x="0" y="125"/>
                    <a:pt x="0" y="140"/>
                  </a:cubicBezTo>
                  <a:cubicBezTo>
                    <a:pt x="25" y="140"/>
                    <a:pt x="101" y="140"/>
                    <a:pt x="167" y="103"/>
                  </a:cubicBezTo>
                  <a:cubicBezTo>
                    <a:pt x="167" y="351"/>
                    <a:pt x="167" y="599"/>
                    <a:pt x="167" y="847"/>
                  </a:cubicBezTo>
                  <a:cubicBezTo>
                    <a:pt x="167" y="900"/>
                    <a:pt x="163" y="917"/>
                    <a:pt x="47" y="917"/>
                  </a:cubicBezTo>
                  <a:cubicBezTo>
                    <a:pt x="33" y="917"/>
                    <a:pt x="20" y="917"/>
                    <a:pt x="7" y="917"/>
                  </a:cubicBezTo>
                  <a:cubicBezTo>
                    <a:pt x="7" y="932"/>
                    <a:pt x="7" y="947"/>
                    <a:pt x="7" y="962"/>
                  </a:cubicBezTo>
                  <a:cubicBezTo>
                    <a:pt x="50" y="958"/>
                    <a:pt x="163" y="958"/>
                    <a:pt x="214" y="958"/>
                  </a:cubicBezTo>
                  <a:cubicBezTo>
                    <a:pt x="265" y="958"/>
                    <a:pt x="378" y="958"/>
                    <a:pt x="422" y="9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31" name="Freeform: Shape 930"/>
            <p:cNvSpPr/>
            <p:nvPr/>
          </p:nvSpPr>
          <p:spPr>
            <a:xfrm>
              <a:off x="1353240" y="4667400"/>
              <a:ext cx="191160" cy="358200"/>
            </a:xfrm>
            <a:custGeom>
              <a:avLst/>
              <a:gdLst/>
              <a:ahLst/>
              <a:cxnLst/>
              <a:rect l="0" t="0" r="r" b="b"/>
              <a:pathLst>
                <a:path w="531" h="995">
                  <a:moveTo>
                    <a:pt x="531" y="715"/>
                  </a:moveTo>
                  <a:cubicBezTo>
                    <a:pt x="531" y="596"/>
                    <a:pt x="451" y="485"/>
                    <a:pt x="317" y="456"/>
                  </a:cubicBezTo>
                  <a:cubicBezTo>
                    <a:pt x="422" y="415"/>
                    <a:pt x="495" y="316"/>
                    <a:pt x="495" y="201"/>
                  </a:cubicBezTo>
                  <a:cubicBezTo>
                    <a:pt x="495" y="82"/>
                    <a:pt x="382" y="0"/>
                    <a:pt x="262" y="0"/>
                  </a:cubicBezTo>
                  <a:cubicBezTo>
                    <a:pt x="131" y="0"/>
                    <a:pt x="33" y="86"/>
                    <a:pt x="33" y="197"/>
                  </a:cubicBezTo>
                  <a:cubicBezTo>
                    <a:pt x="33" y="247"/>
                    <a:pt x="62" y="271"/>
                    <a:pt x="98" y="271"/>
                  </a:cubicBezTo>
                  <a:cubicBezTo>
                    <a:pt x="138" y="271"/>
                    <a:pt x="164" y="242"/>
                    <a:pt x="164" y="197"/>
                  </a:cubicBezTo>
                  <a:cubicBezTo>
                    <a:pt x="164" y="127"/>
                    <a:pt x="106" y="127"/>
                    <a:pt x="87" y="127"/>
                  </a:cubicBezTo>
                  <a:cubicBezTo>
                    <a:pt x="124" y="57"/>
                    <a:pt x="211" y="37"/>
                    <a:pt x="255" y="37"/>
                  </a:cubicBezTo>
                  <a:cubicBezTo>
                    <a:pt x="309" y="37"/>
                    <a:pt x="379" y="70"/>
                    <a:pt x="379" y="197"/>
                  </a:cubicBezTo>
                  <a:cubicBezTo>
                    <a:pt x="379" y="218"/>
                    <a:pt x="375" y="300"/>
                    <a:pt x="342" y="362"/>
                  </a:cubicBezTo>
                  <a:cubicBezTo>
                    <a:pt x="306" y="432"/>
                    <a:pt x="262" y="436"/>
                    <a:pt x="229" y="440"/>
                  </a:cubicBezTo>
                  <a:cubicBezTo>
                    <a:pt x="218" y="440"/>
                    <a:pt x="189" y="444"/>
                    <a:pt x="178" y="444"/>
                  </a:cubicBezTo>
                  <a:cubicBezTo>
                    <a:pt x="168" y="444"/>
                    <a:pt x="160" y="444"/>
                    <a:pt x="160" y="460"/>
                  </a:cubicBezTo>
                  <a:cubicBezTo>
                    <a:pt x="160" y="477"/>
                    <a:pt x="168" y="477"/>
                    <a:pt x="189" y="477"/>
                  </a:cubicBezTo>
                  <a:cubicBezTo>
                    <a:pt x="209" y="477"/>
                    <a:pt x="228" y="477"/>
                    <a:pt x="248" y="477"/>
                  </a:cubicBezTo>
                  <a:cubicBezTo>
                    <a:pt x="353" y="477"/>
                    <a:pt x="400" y="576"/>
                    <a:pt x="400" y="715"/>
                  </a:cubicBezTo>
                  <a:cubicBezTo>
                    <a:pt x="400" y="913"/>
                    <a:pt x="309" y="954"/>
                    <a:pt x="255" y="954"/>
                  </a:cubicBezTo>
                  <a:cubicBezTo>
                    <a:pt x="200" y="954"/>
                    <a:pt x="102" y="929"/>
                    <a:pt x="58" y="843"/>
                  </a:cubicBezTo>
                  <a:cubicBezTo>
                    <a:pt x="102" y="851"/>
                    <a:pt x="142" y="818"/>
                    <a:pt x="142" y="765"/>
                  </a:cubicBezTo>
                  <a:cubicBezTo>
                    <a:pt x="142" y="711"/>
                    <a:pt x="109" y="683"/>
                    <a:pt x="73" y="683"/>
                  </a:cubicBezTo>
                  <a:cubicBezTo>
                    <a:pt x="40" y="683"/>
                    <a:pt x="0" y="703"/>
                    <a:pt x="0" y="769"/>
                  </a:cubicBezTo>
                  <a:cubicBezTo>
                    <a:pt x="0" y="900"/>
                    <a:pt x="120" y="995"/>
                    <a:pt x="259" y="995"/>
                  </a:cubicBezTo>
                  <a:cubicBezTo>
                    <a:pt x="415" y="995"/>
                    <a:pt x="531" y="863"/>
                    <a:pt x="531" y="7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932" name="Group 931"/>
          <p:cNvGrpSpPr/>
          <p:nvPr/>
        </p:nvGrpSpPr>
        <p:grpSpPr>
          <a:xfrm>
            <a:off x="1815840" y="4034520"/>
            <a:ext cx="1344600" cy="994680"/>
            <a:chOff x="1815840" y="4034520"/>
            <a:chExt cx="1344600" cy="994680"/>
          </a:xfrm>
        </p:grpSpPr>
        <p:sp>
          <p:nvSpPr>
            <p:cNvPr id="933" name="Freeform: Shape 932"/>
            <p:cNvSpPr/>
            <p:nvPr/>
          </p:nvSpPr>
          <p:spPr>
            <a:xfrm>
              <a:off x="1820880" y="4059360"/>
              <a:ext cx="1316160" cy="945000"/>
            </a:xfrm>
            <a:custGeom>
              <a:avLst/>
              <a:gdLst/>
              <a:ahLst/>
              <a:cxnLst/>
              <a:rect l="0" t="0" r="r" b="b"/>
              <a:pathLst>
                <a:path w="3656" h="2625">
                  <a:moveTo>
                    <a:pt x="0" y="0"/>
                  </a:moveTo>
                  <a:cubicBezTo>
                    <a:pt x="1219" y="0"/>
                    <a:pt x="2437" y="0"/>
                    <a:pt x="3656" y="0"/>
                  </a:cubicBezTo>
                  <a:cubicBezTo>
                    <a:pt x="3656" y="875"/>
                    <a:pt x="3656" y="1750"/>
                    <a:pt x="3656" y="2625"/>
                  </a:cubicBezTo>
                  <a:cubicBezTo>
                    <a:pt x="2437" y="2625"/>
                    <a:pt x="1219" y="2625"/>
                    <a:pt x="0" y="2625"/>
                  </a:cubicBezTo>
                  <a:cubicBezTo>
                    <a:pt x="0" y="1750"/>
                    <a:pt x="0" y="87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34" name="Freeform: Shape 933"/>
            <p:cNvSpPr/>
            <p:nvPr/>
          </p:nvSpPr>
          <p:spPr>
            <a:xfrm>
              <a:off x="1815840" y="4357440"/>
              <a:ext cx="326520" cy="329760"/>
            </a:xfrm>
            <a:custGeom>
              <a:avLst/>
              <a:gdLst/>
              <a:ahLst/>
              <a:cxnLst/>
              <a:rect l="0" t="0" r="r" b="b"/>
              <a:pathLst>
                <a:path w="907" h="916">
                  <a:moveTo>
                    <a:pt x="907" y="668"/>
                  </a:moveTo>
                  <a:cubicBezTo>
                    <a:pt x="907" y="538"/>
                    <a:pt x="798" y="450"/>
                    <a:pt x="645" y="439"/>
                  </a:cubicBezTo>
                  <a:cubicBezTo>
                    <a:pt x="783" y="412"/>
                    <a:pt x="867" y="332"/>
                    <a:pt x="867" y="229"/>
                  </a:cubicBezTo>
                  <a:cubicBezTo>
                    <a:pt x="867" y="107"/>
                    <a:pt x="758" y="0"/>
                    <a:pt x="551" y="0"/>
                  </a:cubicBezTo>
                  <a:cubicBezTo>
                    <a:pt x="367" y="0"/>
                    <a:pt x="184" y="0"/>
                    <a:pt x="0" y="0"/>
                  </a:cubicBezTo>
                  <a:cubicBezTo>
                    <a:pt x="0" y="20"/>
                    <a:pt x="0" y="41"/>
                    <a:pt x="0" y="61"/>
                  </a:cubicBezTo>
                  <a:cubicBezTo>
                    <a:pt x="46" y="61"/>
                    <a:pt x="92" y="61"/>
                    <a:pt x="138" y="61"/>
                  </a:cubicBezTo>
                  <a:cubicBezTo>
                    <a:pt x="138" y="325"/>
                    <a:pt x="138" y="590"/>
                    <a:pt x="138" y="855"/>
                  </a:cubicBezTo>
                  <a:cubicBezTo>
                    <a:pt x="92" y="855"/>
                    <a:pt x="46" y="855"/>
                    <a:pt x="0" y="855"/>
                  </a:cubicBezTo>
                  <a:cubicBezTo>
                    <a:pt x="0" y="875"/>
                    <a:pt x="0" y="895"/>
                    <a:pt x="0" y="916"/>
                  </a:cubicBezTo>
                  <a:cubicBezTo>
                    <a:pt x="197" y="916"/>
                    <a:pt x="394" y="916"/>
                    <a:pt x="591" y="916"/>
                  </a:cubicBezTo>
                  <a:cubicBezTo>
                    <a:pt x="801" y="916"/>
                    <a:pt x="907" y="801"/>
                    <a:pt x="907" y="668"/>
                  </a:cubicBezTo>
                  <a:moveTo>
                    <a:pt x="685" y="229"/>
                  </a:moveTo>
                  <a:cubicBezTo>
                    <a:pt x="685" y="332"/>
                    <a:pt x="624" y="416"/>
                    <a:pt x="500" y="416"/>
                  </a:cubicBezTo>
                  <a:cubicBezTo>
                    <a:pt x="435" y="416"/>
                    <a:pt x="370" y="416"/>
                    <a:pt x="305" y="416"/>
                  </a:cubicBezTo>
                  <a:cubicBezTo>
                    <a:pt x="305" y="298"/>
                    <a:pt x="305" y="179"/>
                    <a:pt x="305" y="61"/>
                  </a:cubicBezTo>
                  <a:cubicBezTo>
                    <a:pt x="382" y="61"/>
                    <a:pt x="459" y="61"/>
                    <a:pt x="537" y="61"/>
                  </a:cubicBezTo>
                  <a:cubicBezTo>
                    <a:pt x="664" y="61"/>
                    <a:pt x="685" y="168"/>
                    <a:pt x="685" y="229"/>
                  </a:cubicBezTo>
                  <a:moveTo>
                    <a:pt x="722" y="668"/>
                  </a:moveTo>
                  <a:cubicBezTo>
                    <a:pt x="722" y="683"/>
                    <a:pt x="722" y="855"/>
                    <a:pt x="537" y="855"/>
                  </a:cubicBezTo>
                  <a:cubicBezTo>
                    <a:pt x="459" y="855"/>
                    <a:pt x="382" y="855"/>
                    <a:pt x="305" y="855"/>
                  </a:cubicBezTo>
                  <a:cubicBezTo>
                    <a:pt x="305" y="724"/>
                    <a:pt x="305" y="593"/>
                    <a:pt x="305" y="462"/>
                  </a:cubicBezTo>
                  <a:cubicBezTo>
                    <a:pt x="387" y="462"/>
                    <a:pt x="469" y="462"/>
                    <a:pt x="551" y="462"/>
                  </a:cubicBezTo>
                  <a:cubicBezTo>
                    <a:pt x="577" y="462"/>
                    <a:pt x="635" y="462"/>
                    <a:pt x="678" y="519"/>
                  </a:cubicBezTo>
                  <a:cubicBezTo>
                    <a:pt x="722" y="576"/>
                    <a:pt x="722" y="652"/>
                    <a:pt x="722" y="6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35" name="Freeform: Shape 934"/>
            <p:cNvSpPr/>
            <p:nvPr/>
          </p:nvSpPr>
          <p:spPr>
            <a:xfrm>
              <a:off x="2210040" y="4613040"/>
              <a:ext cx="70560" cy="74160"/>
            </a:xfrm>
            <a:custGeom>
              <a:avLst/>
              <a:gdLst/>
              <a:ahLst/>
              <a:cxnLst/>
              <a:rect l="0" t="0" r="r" b="b"/>
              <a:pathLst>
                <a:path w="196" h="206">
                  <a:moveTo>
                    <a:pt x="196" y="103"/>
                  </a:moveTo>
                  <a:cubicBezTo>
                    <a:pt x="196" y="45"/>
                    <a:pt x="152" y="0"/>
                    <a:pt x="98" y="0"/>
                  </a:cubicBezTo>
                  <a:cubicBezTo>
                    <a:pt x="44" y="0"/>
                    <a:pt x="0" y="45"/>
                    <a:pt x="0" y="103"/>
                  </a:cubicBezTo>
                  <a:cubicBezTo>
                    <a:pt x="0" y="160"/>
                    <a:pt x="44" y="206"/>
                    <a:pt x="98" y="206"/>
                  </a:cubicBezTo>
                  <a:cubicBezTo>
                    <a:pt x="152" y="206"/>
                    <a:pt x="196" y="160"/>
                    <a:pt x="196" y="1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36" name="Freeform: Shape 935"/>
            <p:cNvSpPr/>
            <p:nvPr/>
          </p:nvSpPr>
          <p:spPr>
            <a:xfrm>
              <a:off x="2715120" y="4034520"/>
              <a:ext cx="202680" cy="326880"/>
            </a:xfrm>
            <a:custGeom>
              <a:avLst/>
              <a:gdLst/>
              <a:ahLst/>
              <a:cxnLst/>
              <a:rect l="0" t="0" r="r" b="b"/>
              <a:pathLst>
                <a:path w="563" h="908">
                  <a:moveTo>
                    <a:pt x="563" y="687"/>
                  </a:moveTo>
                  <a:cubicBezTo>
                    <a:pt x="563" y="673"/>
                    <a:pt x="563" y="659"/>
                    <a:pt x="563" y="645"/>
                  </a:cubicBezTo>
                  <a:cubicBezTo>
                    <a:pt x="520" y="645"/>
                    <a:pt x="478" y="645"/>
                    <a:pt x="436" y="645"/>
                  </a:cubicBezTo>
                  <a:cubicBezTo>
                    <a:pt x="436" y="441"/>
                    <a:pt x="436" y="238"/>
                    <a:pt x="436" y="34"/>
                  </a:cubicBezTo>
                  <a:cubicBezTo>
                    <a:pt x="436" y="8"/>
                    <a:pt x="436" y="0"/>
                    <a:pt x="417" y="0"/>
                  </a:cubicBezTo>
                  <a:cubicBezTo>
                    <a:pt x="403" y="0"/>
                    <a:pt x="399" y="0"/>
                    <a:pt x="388" y="15"/>
                  </a:cubicBezTo>
                  <a:cubicBezTo>
                    <a:pt x="259" y="225"/>
                    <a:pt x="130" y="435"/>
                    <a:pt x="0" y="645"/>
                  </a:cubicBezTo>
                  <a:cubicBezTo>
                    <a:pt x="0" y="659"/>
                    <a:pt x="0" y="673"/>
                    <a:pt x="0" y="687"/>
                  </a:cubicBezTo>
                  <a:cubicBezTo>
                    <a:pt x="113" y="687"/>
                    <a:pt x="225" y="687"/>
                    <a:pt x="338" y="687"/>
                  </a:cubicBezTo>
                  <a:cubicBezTo>
                    <a:pt x="338" y="725"/>
                    <a:pt x="338" y="763"/>
                    <a:pt x="338" y="801"/>
                  </a:cubicBezTo>
                  <a:cubicBezTo>
                    <a:pt x="338" y="851"/>
                    <a:pt x="334" y="866"/>
                    <a:pt x="240" y="866"/>
                  </a:cubicBezTo>
                  <a:cubicBezTo>
                    <a:pt x="231" y="866"/>
                    <a:pt x="223" y="866"/>
                    <a:pt x="214" y="866"/>
                  </a:cubicBezTo>
                  <a:cubicBezTo>
                    <a:pt x="214" y="880"/>
                    <a:pt x="214" y="894"/>
                    <a:pt x="214" y="908"/>
                  </a:cubicBezTo>
                  <a:cubicBezTo>
                    <a:pt x="265" y="904"/>
                    <a:pt x="332" y="904"/>
                    <a:pt x="385" y="904"/>
                  </a:cubicBezTo>
                  <a:cubicBezTo>
                    <a:pt x="437" y="904"/>
                    <a:pt x="508" y="904"/>
                    <a:pt x="559" y="908"/>
                  </a:cubicBezTo>
                  <a:cubicBezTo>
                    <a:pt x="559" y="894"/>
                    <a:pt x="559" y="880"/>
                    <a:pt x="559" y="866"/>
                  </a:cubicBezTo>
                  <a:cubicBezTo>
                    <a:pt x="550" y="866"/>
                    <a:pt x="542" y="866"/>
                    <a:pt x="534" y="866"/>
                  </a:cubicBezTo>
                  <a:cubicBezTo>
                    <a:pt x="439" y="866"/>
                    <a:pt x="436" y="851"/>
                    <a:pt x="436" y="801"/>
                  </a:cubicBezTo>
                  <a:cubicBezTo>
                    <a:pt x="436" y="763"/>
                    <a:pt x="436" y="725"/>
                    <a:pt x="436" y="687"/>
                  </a:cubicBezTo>
                  <a:cubicBezTo>
                    <a:pt x="478" y="687"/>
                    <a:pt x="520" y="687"/>
                    <a:pt x="563" y="687"/>
                  </a:cubicBezTo>
                  <a:moveTo>
                    <a:pt x="345" y="645"/>
                  </a:moveTo>
                  <a:cubicBezTo>
                    <a:pt x="242" y="645"/>
                    <a:pt x="139" y="645"/>
                    <a:pt x="37" y="645"/>
                  </a:cubicBezTo>
                  <a:cubicBezTo>
                    <a:pt x="139" y="478"/>
                    <a:pt x="242" y="312"/>
                    <a:pt x="345" y="145"/>
                  </a:cubicBezTo>
                  <a:cubicBezTo>
                    <a:pt x="345" y="312"/>
                    <a:pt x="345" y="478"/>
                    <a:pt x="345" y="6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37" name="Freeform: Shape 936"/>
            <p:cNvSpPr/>
            <p:nvPr/>
          </p:nvSpPr>
          <p:spPr>
            <a:xfrm>
              <a:off x="2954160" y="4039920"/>
              <a:ext cx="182880" cy="331200"/>
            </a:xfrm>
            <a:custGeom>
              <a:avLst/>
              <a:gdLst/>
              <a:ahLst/>
              <a:cxnLst/>
              <a:rect l="0" t="0" r="r" b="b"/>
              <a:pathLst>
                <a:path w="508" h="920">
                  <a:moveTo>
                    <a:pt x="508" y="622"/>
                  </a:moveTo>
                  <a:cubicBezTo>
                    <a:pt x="508" y="462"/>
                    <a:pt x="403" y="328"/>
                    <a:pt x="265" y="328"/>
                  </a:cubicBezTo>
                  <a:cubicBezTo>
                    <a:pt x="207" y="328"/>
                    <a:pt x="149" y="351"/>
                    <a:pt x="105" y="397"/>
                  </a:cubicBezTo>
                  <a:cubicBezTo>
                    <a:pt x="105" y="311"/>
                    <a:pt x="105" y="224"/>
                    <a:pt x="105" y="138"/>
                  </a:cubicBezTo>
                  <a:cubicBezTo>
                    <a:pt x="131" y="145"/>
                    <a:pt x="170" y="153"/>
                    <a:pt x="214" y="153"/>
                  </a:cubicBezTo>
                  <a:cubicBezTo>
                    <a:pt x="370" y="153"/>
                    <a:pt x="457" y="31"/>
                    <a:pt x="457" y="16"/>
                  </a:cubicBezTo>
                  <a:cubicBezTo>
                    <a:pt x="457" y="8"/>
                    <a:pt x="453" y="0"/>
                    <a:pt x="446" y="0"/>
                  </a:cubicBezTo>
                  <a:cubicBezTo>
                    <a:pt x="442" y="2"/>
                    <a:pt x="442" y="0"/>
                    <a:pt x="435" y="4"/>
                  </a:cubicBezTo>
                  <a:cubicBezTo>
                    <a:pt x="410" y="16"/>
                    <a:pt x="348" y="42"/>
                    <a:pt x="261" y="42"/>
                  </a:cubicBezTo>
                  <a:cubicBezTo>
                    <a:pt x="210" y="42"/>
                    <a:pt x="152" y="35"/>
                    <a:pt x="94" y="4"/>
                  </a:cubicBezTo>
                  <a:cubicBezTo>
                    <a:pt x="83" y="0"/>
                    <a:pt x="82" y="2"/>
                    <a:pt x="76" y="0"/>
                  </a:cubicBezTo>
                  <a:cubicBezTo>
                    <a:pt x="65" y="0"/>
                    <a:pt x="65" y="12"/>
                    <a:pt x="65" y="35"/>
                  </a:cubicBezTo>
                  <a:cubicBezTo>
                    <a:pt x="65" y="167"/>
                    <a:pt x="65" y="299"/>
                    <a:pt x="65" y="432"/>
                  </a:cubicBezTo>
                  <a:cubicBezTo>
                    <a:pt x="65" y="454"/>
                    <a:pt x="65" y="466"/>
                    <a:pt x="83" y="466"/>
                  </a:cubicBezTo>
                  <a:cubicBezTo>
                    <a:pt x="91" y="466"/>
                    <a:pt x="94" y="462"/>
                    <a:pt x="98" y="454"/>
                  </a:cubicBezTo>
                  <a:cubicBezTo>
                    <a:pt x="112" y="432"/>
                    <a:pt x="160" y="359"/>
                    <a:pt x="265" y="359"/>
                  </a:cubicBezTo>
                  <a:cubicBezTo>
                    <a:pt x="330" y="359"/>
                    <a:pt x="363" y="420"/>
                    <a:pt x="374" y="443"/>
                  </a:cubicBezTo>
                  <a:cubicBezTo>
                    <a:pt x="392" y="493"/>
                    <a:pt x="395" y="546"/>
                    <a:pt x="395" y="615"/>
                  </a:cubicBezTo>
                  <a:cubicBezTo>
                    <a:pt x="395" y="660"/>
                    <a:pt x="395" y="741"/>
                    <a:pt x="363" y="798"/>
                  </a:cubicBezTo>
                  <a:cubicBezTo>
                    <a:pt x="334" y="847"/>
                    <a:pt x="287" y="886"/>
                    <a:pt x="229" y="886"/>
                  </a:cubicBezTo>
                  <a:cubicBezTo>
                    <a:pt x="134" y="886"/>
                    <a:pt x="62" y="813"/>
                    <a:pt x="40" y="733"/>
                  </a:cubicBezTo>
                  <a:cubicBezTo>
                    <a:pt x="44" y="737"/>
                    <a:pt x="47" y="737"/>
                    <a:pt x="62" y="737"/>
                  </a:cubicBezTo>
                  <a:cubicBezTo>
                    <a:pt x="105" y="737"/>
                    <a:pt x="127" y="704"/>
                    <a:pt x="127" y="672"/>
                  </a:cubicBezTo>
                  <a:cubicBezTo>
                    <a:pt x="127" y="639"/>
                    <a:pt x="105" y="607"/>
                    <a:pt x="62" y="607"/>
                  </a:cubicBezTo>
                  <a:cubicBezTo>
                    <a:pt x="44" y="607"/>
                    <a:pt x="0" y="615"/>
                    <a:pt x="0" y="676"/>
                  </a:cubicBezTo>
                  <a:cubicBezTo>
                    <a:pt x="0" y="790"/>
                    <a:pt x="87" y="920"/>
                    <a:pt x="232" y="920"/>
                  </a:cubicBezTo>
                  <a:cubicBezTo>
                    <a:pt x="377" y="920"/>
                    <a:pt x="508" y="794"/>
                    <a:pt x="508" y="6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38" name="Freeform: Shape 937"/>
            <p:cNvSpPr/>
            <p:nvPr/>
          </p:nvSpPr>
          <p:spPr>
            <a:xfrm>
              <a:off x="2702160" y="4557960"/>
              <a:ext cx="458280" cy="19080"/>
            </a:xfrm>
            <a:custGeom>
              <a:avLst/>
              <a:gdLst/>
              <a:ahLst/>
              <a:cxnLst/>
              <a:rect l="0" t="0" r="r" b="b"/>
              <a:pathLst>
                <a:path w="1273" h="53">
                  <a:moveTo>
                    <a:pt x="0" y="0"/>
                  </a:moveTo>
                  <a:cubicBezTo>
                    <a:pt x="424" y="0"/>
                    <a:pt x="849" y="0"/>
                    <a:pt x="1273" y="0"/>
                  </a:cubicBezTo>
                  <a:cubicBezTo>
                    <a:pt x="1273" y="18"/>
                    <a:pt x="1273" y="36"/>
                    <a:pt x="1273" y="53"/>
                  </a:cubicBezTo>
                  <a:cubicBezTo>
                    <a:pt x="849" y="53"/>
                    <a:pt x="424" y="53"/>
                    <a:pt x="0" y="53"/>
                  </a:cubicBezTo>
                  <a:cubicBezTo>
                    <a:pt x="0" y="36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6920" rIns="36000" bIns="-1692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39" name="Freeform: Shape 938"/>
            <p:cNvSpPr/>
            <p:nvPr/>
          </p:nvSpPr>
          <p:spPr>
            <a:xfrm>
              <a:off x="2742840" y="4696560"/>
              <a:ext cx="151200" cy="321480"/>
            </a:xfrm>
            <a:custGeom>
              <a:avLst/>
              <a:gdLst/>
              <a:ahLst/>
              <a:cxnLst/>
              <a:rect l="0" t="0" r="r" b="b"/>
              <a:pathLst>
                <a:path w="420" h="893">
                  <a:moveTo>
                    <a:pt x="420" y="893"/>
                  </a:moveTo>
                  <a:cubicBezTo>
                    <a:pt x="420" y="879"/>
                    <a:pt x="420" y="865"/>
                    <a:pt x="420" y="851"/>
                  </a:cubicBezTo>
                  <a:cubicBezTo>
                    <a:pt x="407" y="851"/>
                    <a:pt x="394" y="851"/>
                    <a:pt x="380" y="851"/>
                  </a:cubicBezTo>
                  <a:cubicBezTo>
                    <a:pt x="264" y="851"/>
                    <a:pt x="261" y="840"/>
                    <a:pt x="261" y="790"/>
                  </a:cubicBezTo>
                  <a:cubicBezTo>
                    <a:pt x="261" y="540"/>
                    <a:pt x="261" y="289"/>
                    <a:pt x="261" y="39"/>
                  </a:cubicBezTo>
                  <a:cubicBezTo>
                    <a:pt x="261" y="4"/>
                    <a:pt x="261" y="0"/>
                    <a:pt x="232" y="0"/>
                  </a:cubicBezTo>
                  <a:cubicBezTo>
                    <a:pt x="152" y="88"/>
                    <a:pt x="39" y="88"/>
                    <a:pt x="0" y="88"/>
                  </a:cubicBezTo>
                  <a:cubicBezTo>
                    <a:pt x="0" y="102"/>
                    <a:pt x="0" y="116"/>
                    <a:pt x="0" y="130"/>
                  </a:cubicBezTo>
                  <a:cubicBezTo>
                    <a:pt x="25" y="130"/>
                    <a:pt x="101" y="130"/>
                    <a:pt x="166" y="96"/>
                  </a:cubicBezTo>
                  <a:cubicBezTo>
                    <a:pt x="166" y="327"/>
                    <a:pt x="166" y="559"/>
                    <a:pt x="166" y="790"/>
                  </a:cubicBezTo>
                  <a:cubicBezTo>
                    <a:pt x="166" y="836"/>
                    <a:pt x="163" y="851"/>
                    <a:pt x="47" y="851"/>
                  </a:cubicBezTo>
                  <a:cubicBezTo>
                    <a:pt x="33" y="851"/>
                    <a:pt x="20" y="851"/>
                    <a:pt x="7" y="851"/>
                  </a:cubicBezTo>
                  <a:cubicBezTo>
                    <a:pt x="7" y="865"/>
                    <a:pt x="7" y="879"/>
                    <a:pt x="7" y="893"/>
                  </a:cubicBezTo>
                  <a:cubicBezTo>
                    <a:pt x="50" y="890"/>
                    <a:pt x="163" y="890"/>
                    <a:pt x="214" y="890"/>
                  </a:cubicBezTo>
                  <a:cubicBezTo>
                    <a:pt x="264" y="890"/>
                    <a:pt x="377" y="890"/>
                    <a:pt x="420" y="8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40" name="Freeform: Shape 939"/>
            <p:cNvSpPr/>
            <p:nvPr/>
          </p:nvSpPr>
          <p:spPr>
            <a:xfrm>
              <a:off x="2950200" y="4696560"/>
              <a:ext cx="190800" cy="332640"/>
            </a:xfrm>
            <a:custGeom>
              <a:avLst/>
              <a:gdLst/>
              <a:ahLst/>
              <a:cxnLst/>
              <a:rect l="0" t="0" r="r" b="b"/>
              <a:pathLst>
                <a:path w="530" h="924">
                  <a:moveTo>
                    <a:pt x="530" y="664"/>
                  </a:moveTo>
                  <a:cubicBezTo>
                    <a:pt x="530" y="554"/>
                    <a:pt x="450" y="451"/>
                    <a:pt x="316" y="424"/>
                  </a:cubicBezTo>
                  <a:cubicBezTo>
                    <a:pt x="421" y="386"/>
                    <a:pt x="493" y="294"/>
                    <a:pt x="493" y="187"/>
                  </a:cubicBezTo>
                  <a:cubicBezTo>
                    <a:pt x="493" y="77"/>
                    <a:pt x="385" y="0"/>
                    <a:pt x="261" y="0"/>
                  </a:cubicBezTo>
                  <a:cubicBezTo>
                    <a:pt x="131" y="0"/>
                    <a:pt x="36" y="84"/>
                    <a:pt x="36" y="184"/>
                  </a:cubicBezTo>
                  <a:cubicBezTo>
                    <a:pt x="36" y="229"/>
                    <a:pt x="62" y="252"/>
                    <a:pt x="102" y="252"/>
                  </a:cubicBezTo>
                  <a:cubicBezTo>
                    <a:pt x="138" y="252"/>
                    <a:pt x="163" y="226"/>
                    <a:pt x="163" y="187"/>
                  </a:cubicBezTo>
                  <a:cubicBezTo>
                    <a:pt x="163" y="119"/>
                    <a:pt x="105" y="119"/>
                    <a:pt x="87" y="119"/>
                  </a:cubicBezTo>
                  <a:cubicBezTo>
                    <a:pt x="127" y="54"/>
                    <a:pt x="210" y="35"/>
                    <a:pt x="254" y="35"/>
                  </a:cubicBezTo>
                  <a:cubicBezTo>
                    <a:pt x="308" y="35"/>
                    <a:pt x="377" y="65"/>
                    <a:pt x="377" y="187"/>
                  </a:cubicBezTo>
                  <a:cubicBezTo>
                    <a:pt x="377" y="203"/>
                    <a:pt x="374" y="279"/>
                    <a:pt x="341" y="340"/>
                  </a:cubicBezTo>
                  <a:cubicBezTo>
                    <a:pt x="305" y="401"/>
                    <a:pt x="261" y="405"/>
                    <a:pt x="229" y="409"/>
                  </a:cubicBezTo>
                  <a:cubicBezTo>
                    <a:pt x="218" y="409"/>
                    <a:pt x="189" y="413"/>
                    <a:pt x="178" y="413"/>
                  </a:cubicBezTo>
                  <a:cubicBezTo>
                    <a:pt x="171" y="413"/>
                    <a:pt x="160" y="416"/>
                    <a:pt x="160" y="428"/>
                  </a:cubicBezTo>
                  <a:cubicBezTo>
                    <a:pt x="160" y="443"/>
                    <a:pt x="171" y="443"/>
                    <a:pt x="189" y="443"/>
                  </a:cubicBezTo>
                  <a:cubicBezTo>
                    <a:pt x="208" y="443"/>
                    <a:pt x="227" y="443"/>
                    <a:pt x="247" y="443"/>
                  </a:cubicBezTo>
                  <a:cubicBezTo>
                    <a:pt x="352" y="443"/>
                    <a:pt x="399" y="535"/>
                    <a:pt x="399" y="664"/>
                  </a:cubicBezTo>
                  <a:cubicBezTo>
                    <a:pt x="399" y="848"/>
                    <a:pt x="312" y="886"/>
                    <a:pt x="254" y="886"/>
                  </a:cubicBezTo>
                  <a:cubicBezTo>
                    <a:pt x="200" y="886"/>
                    <a:pt x="105" y="863"/>
                    <a:pt x="58" y="783"/>
                  </a:cubicBezTo>
                  <a:cubicBezTo>
                    <a:pt x="105" y="790"/>
                    <a:pt x="142" y="764"/>
                    <a:pt x="142" y="710"/>
                  </a:cubicBezTo>
                  <a:cubicBezTo>
                    <a:pt x="142" y="664"/>
                    <a:pt x="109" y="638"/>
                    <a:pt x="73" y="638"/>
                  </a:cubicBezTo>
                  <a:cubicBezTo>
                    <a:pt x="40" y="638"/>
                    <a:pt x="0" y="653"/>
                    <a:pt x="0" y="714"/>
                  </a:cubicBezTo>
                  <a:cubicBezTo>
                    <a:pt x="0" y="836"/>
                    <a:pt x="120" y="924"/>
                    <a:pt x="258" y="924"/>
                  </a:cubicBezTo>
                  <a:cubicBezTo>
                    <a:pt x="414" y="924"/>
                    <a:pt x="530" y="802"/>
                    <a:pt x="530" y="6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941" name="Group 940"/>
          <p:cNvGrpSpPr/>
          <p:nvPr/>
        </p:nvGrpSpPr>
        <p:grpSpPr>
          <a:xfrm>
            <a:off x="3434040" y="4020840"/>
            <a:ext cx="1285920" cy="1023840"/>
            <a:chOff x="3434040" y="4020840"/>
            <a:chExt cx="1285920" cy="1023840"/>
          </a:xfrm>
        </p:grpSpPr>
        <p:sp>
          <p:nvSpPr>
            <p:cNvPr id="942" name="Freeform: Shape 941"/>
            <p:cNvSpPr/>
            <p:nvPr/>
          </p:nvSpPr>
          <p:spPr>
            <a:xfrm>
              <a:off x="3434040" y="4046400"/>
              <a:ext cx="1263600" cy="972720"/>
            </a:xfrm>
            <a:custGeom>
              <a:avLst/>
              <a:gdLst/>
              <a:ahLst/>
              <a:cxnLst/>
              <a:rect l="0" t="0" r="r" b="b"/>
              <a:pathLst>
                <a:path w="3510" h="2702">
                  <a:moveTo>
                    <a:pt x="0" y="0"/>
                  </a:moveTo>
                  <a:cubicBezTo>
                    <a:pt x="1170" y="0"/>
                    <a:pt x="2340" y="0"/>
                    <a:pt x="3510" y="0"/>
                  </a:cubicBezTo>
                  <a:cubicBezTo>
                    <a:pt x="3510" y="901"/>
                    <a:pt x="3510" y="1801"/>
                    <a:pt x="3510" y="2702"/>
                  </a:cubicBezTo>
                  <a:cubicBezTo>
                    <a:pt x="2340" y="2702"/>
                    <a:pt x="1170" y="2702"/>
                    <a:pt x="0" y="2702"/>
                  </a:cubicBezTo>
                  <a:cubicBezTo>
                    <a:pt x="0" y="1801"/>
                    <a:pt x="0" y="90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43" name="Freeform: Shape 942"/>
            <p:cNvSpPr/>
            <p:nvPr/>
          </p:nvSpPr>
          <p:spPr>
            <a:xfrm>
              <a:off x="3439080" y="4347360"/>
              <a:ext cx="308160" cy="351000"/>
            </a:xfrm>
            <a:custGeom>
              <a:avLst/>
              <a:gdLst/>
              <a:ahLst/>
              <a:cxnLst/>
              <a:rect l="0" t="0" r="r" b="b"/>
              <a:pathLst>
                <a:path w="856" h="975">
                  <a:moveTo>
                    <a:pt x="856" y="649"/>
                  </a:moveTo>
                  <a:cubicBezTo>
                    <a:pt x="856" y="621"/>
                    <a:pt x="846" y="617"/>
                    <a:pt x="825" y="617"/>
                  </a:cubicBezTo>
                  <a:cubicBezTo>
                    <a:pt x="811" y="617"/>
                    <a:pt x="801" y="617"/>
                    <a:pt x="797" y="641"/>
                  </a:cubicBezTo>
                  <a:cubicBezTo>
                    <a:pt x="791" y="825"/>
                    <a:pt x="641" y="912"/>
                    <a:pt x="520" y="912"/>
                  </a:cubicBezTo>
                  <a:cubicBezTo>
                    <a:pt x="426" y="912"/>
                    <a:pt x="322" y="876"/>
                    <a:pt x="260" y="794"/>
                  </a:cubicBezTo>
                  <a:cubicBezTo>
                    <a:pt x="201" y="715"/>
                    <a:pt x="187" y="613"/>
                    <a:pt x="187" y="488"/>
                  </a:cubicBezTo>
                  <a:cubicBezTo>
                    <a:pt x="187" y="409"/>
                    <a:pt x="191" y="260"/>
                    <a:pt x="267" y="169"/>
                  </a:cubicBezTo>
                  <a:cubicBezTo>
                    <a:pt x="347" y="79"/>
                    <a:pt x="454" y="63"/>
                    <a:pt x="517" y="63"/>
                  </a:cubicBezTo>
                  <a:cubicBezTo>
                    <a:pt x="648" y="63"/>
                    <a:pt x="763" y="169"/>
                    <a:pt x="791" y="342"/>
                  </a:cubicBezTo>
                  <a:cubicBezTo>
                    <a:pt x="794" y="370"/>
                    <a:pt x="794" y="374"/>
                    <a:pt x="822" y="374"/>
                  </a:cubicBezTo>
                  <a:cubicBezTo>
                    <a:pt x="853" y="374"/>
                    <a:pt x="856" y="370"/>
                    <a:pt x="856" y="334"/>
                  </a:cubicBezTo>
                  <a:cubicBezTo>
                    <a:pt x="856" y="236"/>
                    <a:pt x="856" y="138"/>
                    <a:pt x="856" y="40"/>
                  </a:cubicBezTo>
                  <a:cubicBezTo>
                    <a:pt x="856" y="12"/>
                    <a:pt x="856" y="0"/>
                    <a:pt x="836" y="0"/>
                  </a:cubicBezTo>
                  <a:cubicBezTo>
                    <a:pt x="822" y="0"/>
                    <a:pt x="822" y="0"/>
                    <a:pt x="811" y="12"/>
                  </a:cubicBezTo>
                  <a:cubicBezTo>
                    <a:pt x="785" y="40"/>
                    <a:pt x="758" y="67"/>
                    <a:pt x="732" y="95"/>
                  </a:cubicBezTo>
                  <a:cubicBezTo>
                    <a:pt x="655" y="24"/>
                    <a:pt x="572" y="0"/>
                    <a:pt x="492" y="0"/>
                  </a:cubicBezTo>
                  <a:cubicBezTo>
                    <a:pt x="187" y="0"/>
                    <a:pt x="0" y="205"/>
                    <a:pt x="0" y="488"/>
                  </a:cubicBezTo>
                  <a:cubicBezTo>
                    <a:pt x="0" y="770"/>
                    <a:pt x="187" y="975"/>
                    <a:pt x="492" y="975"/>
                  </a:cubicBezTo>
                  <a:cubicBezTo>
                    <a:pt x="718" y="975"/>
                    <a:pt x="856" y="806"/>
                    <a:pt x="856" y="6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44" name="Freeform: Shape 943"/>
            <p:cNvSpPr/>
            <p:nvPr/>
          </p:nvSpPr>
          <p:spPr>
            <a:xfrm>
              <a:off x="3810960" y="4616280"/>
              <a:ext cx="68760" cy="76320"/>
            </a:xfrm>
            <a:custGeom>
              <a:avLst/>
              <a:gdLst/>
              <a:ahLst/>
              <a:cxnLst/>
              <a:rect l="0" t="0" r="r" b="b"/>
              <a:pathLst>
                <a:path w="191" h="212">
                  <a:moveTo>
                    <a:pt x="191" y="106"/>
                  </a:moveTo>
                  <a:cubicBezTo>
                    <a:pt x="191" y="47"/>
                    <a:pt x="148" y="0"/>
                    <a:pt x="94" y="0"/>
                  </a:cubicBezTo>
                  <a:cubicBezTo>
                    <a:pt x="40" y="0"/>
                    <a:pt x="0" y="47"/>
                    <a:pt x="0" y="106"/>
                  </a:cubicBezTo>
                  <a:cubicBezTo>
                    <a:pt x="0" y="165"/>
                    <a:pt x="40" y="212"/>
                    <a:pt x="94" y="212"/>
                  </a:cubicBezTo>
                  <a:cubicBezTo>
                    <a:pt x="148" y="212"/>
                    <a:pt x="191" y="165"/>
                    <a:pt x="191" y="1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45" name="Freeform: Shape 944"/>
            <p:cNvSpPr/>
            <p:nvPr/>
          </p:nvSpPr>
          <p:spPr>
            <a:xfrm>
              <a:off x="4294080" y="4020840"/>
              <a:ext cx="193680" cy="336600"/>
            </a:xfrm>
            <a:custGeom>
              <a:avLst/>
              <a:gdLst/>
              <a:ahLst/>
              <a:cxnLst/>
              <a:rect l="0" t="0" r="r" b="b"/>
              <a:pathLst>
                <a:path w="538" h="935">
                  <a:moveTo>
                    <a:pt x="538" y="707"/>
                  </a:moveTo>
                  <a:cubicBezTo>
                    <a:pt x="538" y="693"/>
                    <a:pt x="538" y="678"/>
                    <a:pt x="538" y="664"/>
                  </a:cubicBezTo>
                  <a:cubicBezTo>
                    <a:pt x="497" y="664"/>
                    <a:pt x="457" y="664"/>
                    <a:pt x="417" y="664"/>
                  </a:cubicBezTo>
                  <a:cubicBezTo>
                    <a:pt x="417" y="454"/>
                    <a:pt x="417" y="245"/>
                    <a:pt x="417" y="35"/>
                  </a:cubicBezTo>
                  <a:cubicBezTo>
                    <a:pt x="417" y="8"/>
                    <a:pt x="417" y="0"/>
                    <a:pt x="399" y="0"/>
                  </a:cubicBezTo>
                  <a:cubicBezTo>
                    <a:pt x="385" y="0"/>
                    <a:pt x="382" y="0"/>
                    <a:pt x="375" y="16"/>
                  </a:cubicBezTo>
                  <a:cubicBezTo>
                    <a:pt x="250" y="232"/>
                    <a:pt x="125" y="448"/>
                    <a:pt x="0" y="664"/>
                  </a:cubicBezTo>
                  <a:cubicBezTo>
                    <a:pt x="0" y="678"/>
                    <a:pt x="0" y="693"/>
                    <a:pt x="0" y="707"/>
                  </a:cubicBezTo>
                  <a:cubicBezTo>
                    <a:pt x="108" y="707"/>
                    <a:pt x="215" y="707"/>
                    <a:pt x="323" y="707"/>
                  </a:cubicBezTo>
                  <a:cubicBezTo>
                    <a:pt x="323" y="746"/>
                    <a:pt x="323" y="786"/>
                    <a:pt x="323" y="825"/>
                  </a:cubicBezTo>
                  <a:cubicBezTo>
                    <a:pt x="323" y="876"/>
                    <a:pt x="323" y="892"/>
                    <a:pt x="233" y="892"/>
                  </a:cubicBezTo>
                  <a:cubicBezTo>
                    <a:pt x="224" y="892"/>
                    <a:pt x="214" y="892"/>
                    <a:pt x="205" y="892"/>
                  </a:cubicBezTo>
                  <a:cubicBezTo>
                    <a:pt x="205" y="906"/>
                    <a:pt x="205" y="921"/>
                    <a:pt x="205" y="935"/>
                  </a:cubicBezTo>
                  <a:cubicBezTo>
                    <a:pt x="257" y="931"/>
                    <a:pt x="321" y="931"/>
                    <a:pt x="371" y="931"/>
                  </a:cubicBezTo>
                  <a:cubicBezTo>
                    <a:pt x="422" y="931"/>
                    <a:pt x="486" y="931"/>
                    <a:pt x="534" y="935"/>
                  </a:cubicBezTo>
                  <a:cubicBezTo>
                    <a:pt x="534" y="921"/>
                    <a:pt x="534" y="906"/>
                    <a:pt x="534" y="892"/>
                  </a:cubicBezTo>
                  <a:cubicBezTo>
                    <a:pt x="526" y="892"/>
                    <a:pt x="518" y="892"/>
                    <a:pt x="510" y="892"/>
                  </a:cubicBezTo>
                  <a:cubicBezTo>
                    <a:pt x="420" y="892"/>
                    <a:pt x="417" y="876"/>
                    <a:pt x="417" y="825"/>
                  </a:cubicBezTo>
                  <a:cubicBezTo>
                    <a:pt x="417" y="786"/>
                    <a:pt x="417" y="746"/>
                    <a:pt x="417" y="707"/>
                  </a:cubicBezTo>
                  <a:cubicBezTo>
                    <a:pt x="457" y="707"/>
                    <a:pt x="497" y="707"/>
                    <a:pt x="538" y="707"/>
                  </a:cubicBezTo>
                  <a:moveTo>
                    <a:pt x="330" y="664"/>
                  </a:moveTo>
                  <a:cubicBezTo>
                    <a:pt x="232" y="664"/>
                    <a:pt x="133" y="664"/>
                    <a:pt x="35" y="664"/>
                  </a:cubicBezTo>
                  <a:cubicBezTo>
                    <a:pt x="133" y="492"/>
                    <a:pt x="232" y="321"/>
                    <a:pt x="330" y="149"/>
                  </a:cubicBezTo>
                  <a:cubicBezTo>
                    <a:pt x="330" y="321"/>
                    <a:pt x="330" y="492"/>
                    <a:pt x="330" y="6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46" name="Freeform: Shape 945"/>
            <p:cNvSpPr/>
            <p:nvPr/>
          </p:nvSpPr>
          <p:spPr>
            <a:xfrm>
              <a:off x="4517640" y="4026600"/>
              <a:ext cx="184680" cy="340560"/>
            </a:xfrm>
            <a:custGeom>
              <a:avLst/>
              <a:gdLst/>
              <a:ahLst/>
              <a:cxnLst/>
              <a:rect l="0" t="0" r="r" b="b"/>
              <a:pathLst>
                <a:path w="513" h="946">
                  <a:moveTo>
                    <a:pt x="513" y="475"/>
                  </a:moveTo>
                  <a:cubicBezTo>
                    <a:pt x="513" y="365"/>
                    <a:pt x="507" y="255"/>
                    <a:pt x="465" y="153"/>
                  </a:cubicBezTo>
                  <a:cubicBezTo>
                    <a:pt x="409" y="19"/>
                    <a:pt x="309" y="0"/>
                    <a:pt x="257" y="0"/>
                  </a:cubicBezTo>
                  <a:cubicBezTo>
                    <a:pt x="184" y="0"/>
                    <a:pt x="97" y="35"/>
                    <a:pt x="45" y="165"/>
                  </a:cubicBezTo>
                  <a:cubicBezTo>
                    <a:pt x="7" y="259"/>
                    <a:pt x="0" y="365"/>
                    <a:pt x="0" y="475"/>
                  </a:cubicBezTo>
                  <a:cubicBezTo>
                    <a:pt x="0" y="581"/>
                    <a:pt x="7" y="703"/>
                    <a:pt x="56" y="809"/>
                  </a:cubicBezTo>
                  <a:cubicBezTo>
                    <a:pt x="108" y="919"/>
                    <a:pt x="198" y="946"/>
                    <a:pt x="257" y="946"/>
                  </a:cubicBezTo>
                  <a:cubicBezTo>
                    <a:pt x="323" y="946"/>
                    <a:pt x="416" y="919"/>
                    <a:pt x="468" y="789"/>
                  </a:cubicBezTo>
                  <a:cubicBezTo>
                    <a:pt x="507" y="691"/>
                    <a:pt x="513" y="585"/>
                    <a:pt x="513" y="475"/>
                  </a:cubicBezTo>
                  <a:moveTo>
                    <a:pt x="413" y="459"/>
                  </a:moveTo>
                  <a:cubicBezTo>
                    <a:pt x="413" y="561"/>
                    <a:pt x="413" y="656"/>
                    <a:pt x="399" y="746"/>
                  </a:cubicBezTo>
                  <a:cubicBezTo>
                    <a:pt x="382" y="876"/>
                    <a:pt x="312" y="919"/>
                    <a:pt x="257" y="919"/>
                  </a:cubicBezTo>
                  <a:cubicBezTo>
                    <a:pt x="208" y="919"/>
                    <a:pt x="139" y="884"/>
                    <a:pt x="115" y="750"/>
                  </a:cubicBezTo>
                  <a:cubicBezTo>
                    <a:pt x="101" y="668"/>
                    <a:pt x="101" y="542"/>
                    <a:pt x="101" y="459"/>
                  </a:cubicBezTo>
                  <a:cubicBezTo>
                    <a:pt x="101" y="373"/>
                    <a:pt x="101" y="279"/>
                    <a:pt x="111" y="208"/>
                  </a:cubicBezTo>
                  <a:cubicBezTo>
                    <a:pt x="135" y="43"/>
                    <a:pt x="226" y="31"/>
                    <a:pt x="257" y="31"/>
                  </a:cubicBezTo>
                  <a:cubicBezTo>
                    <a:pt x="295" y="31"/>
                    <a:pt x="378" y="55"/>
                    <a:pt x="399" y="192"/>
                  </a:cubicBezTo>
                  <a:cubicBezTo>
                    <a:pt x="413" y="267"/>
                    <a:pt x="413" y="373"/>
                    <a:pt x="413" y="4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47" name="Freeform: Shape 946"/>
            <p:cNvSpPr/>
            <p:nvPr/>
          </p:nvSpPr>
          <p:spPr>
            <a:xfrm>
              <a:off x="4281840" y="4559760"/>
              <a:ext cx="438120" cy="19800"/>
            </a:xfrm>
            <a:custGeom>
              <a:avLst/>
              <a:gdLst/>
              <a:ahLst/>
              <a:cxnLst/>
              <a:rect l="0" t="0" r="r" b="b"/>
              <a:pathLst>
                <a:path w="1217" h="55">
                  <a:moveTo>
                    <a:pt x="0" y="0"/>
                  </a:moveTo>
                  <a:cubicBezTo>
                    <a:pt x="405" y="0"/>
                    <a:pt x="811" y="0"/>
                    <a:pt x="1217" y="0"/>
                  </a:cubicBezTo>
                  <a:cubicBezTo>
                    <a:pt x="1217" y="18"/>
                    <a:pt x="1217" y="36"/>
                    <a:pt x="1217" y="55"/>
                  </a:cubicBezTo>
                  <a:cubicBezTo>
                    <a:pt x="811" y="55"/>
                    <a:pt x="405" y="55"/>
                    <a:pt x="0" y="55"/>
                  </a:cubicBezTo>
                  <a:cubicBezTo>
                    <a:pt x="0" y="36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6200" rIns="36000" bIns="-162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48" name="Freeform: Shape 947"/>
            <p:cNvSpPr/>
            <p:nvPr/>
          </p:nvSpPr>
          <p:spPr>
            <a:xfrm>
              <a:off x="4320360" y="4702320"/>
              <a:ext cx="145080" cy="331200"/>
            </a:xfrm>
            <a:custGeom>
              <a:avLst/>
              <a:gdLst/>
              <a:ahLst/>
              <a:cxnLst/>
              <a:rect l="0" t="0" r="r" b="b"/>
              <a:pathLst>
                <a:path w="403" h="920">
                  <a:moveTo>
                    <a:pt x="403" y="920"/>
                  </a:moveTo>
                  <a:cubicBezTo>
                    <a:pt x="403" y="905"/>
                    <a:pt x="403" y="891"/>
                    <a:pt x="403" y="876"/>
                  </a:cubicBezTo>
                  <a:cubicBezTo>
                    <a:pt x="390" y="876"/>
                    <a:pt x="377" y="876"/>
                    <a:pt x="364" y="876"/>
                  </a:cubicBezTo>
                  <a:cubicBezTo>
                    <a:pt x="253" y="876"/>
                    <a:pt x="250" y="865"/>
                    <a:pt x="250" y="814"/>
                  </a:cubicBezTo>
                  <a:cubicBezTo>
                    <a:pt x="250" y="556"/>
                    <a:pt x="250" y="298"/>
                    <a:pt x="250" y="40"/>
                  </a:cubicBezTo>
                  <a:cubicBezTo>
                    <a:pt x="250" y="4"/>
                    <a:pt x="250" y="0"/>
                    <a:pt x="222" y="0"/>
                  </a:cubicBezTo>
                  <a:cubicBezTo>
                    <a:pt x="146" y="91"/>
                    <a:pt x="38" y="91"/>
                    <a:pt x="0" y="91"/>
                  </a:cubicBezTo>
                  <a:cubicBezTo>
                    <a:pt x="0" y="105"/>
                    <a:pt x="0" y="120"/>
                    <a:pt x="0" y="134"/>
                  </a:cubicBezTo>
                  <a:cubicBezTo>
                    <a:pt x="25" y="134"/>
                    <a:pt x="97" y="134"/>
                    <a:pt x="160" y="99"/>
                  </a:cubicBezTo>
                  <a:cubicBezTo>
                    <a:pt x="160" y="337"/>
                    <a:pt x="160" y="575"/>
                    <a:pt x="160" y="814"/>
                  </a:cubicBezTo>
                  <a:cubicBezTo>
                    <a:pt x="160" y="861"/>
                    <a:pt x="156" y="876"/>
                    <a:pt x="49" y="876"/>
                  </a:cubicBezTo>
                  <a:cubicBezTo>
                    <a:pt x="35" y="876"/>
                    <a:pt x="21" y="876"/>
                    <a:pt x="7" y="876"/>
                  </a:cubicBezTo>
                  <a:cubicBezTo>
                    <a:pt x="7" y="891"/>
                    <a:pt x="7" y="905"/>
                    <a:pt x="7" y="920"/>
                  </a:cubicBezTo>
                  <a:cubicBezTo>
                    <a:pt x="52" y="916"/>
                    <a:pt x="156" y="916"/>
                    <a:pt x="205" y="916"/>
                  </a:cubicBezTo>
                  <a:cubicBezTo>
                    <a:pt x="253" y="916"/>
                    <a:pt x="361" y="916"/>
                    <a:pt x="403" y="9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49" name="Freeform: Shape 948"/>
            <p:cNvSpPr/>
            <p:nvPr/>
          </p:nvSpPr>
          <p:spPr>
            <a:xfrm>
              <a:off x="4519080" y="4702320"/>
              <a:ext cx="182160" cy="342360"/>
            </a:xfrm>
            <a:custGeom>
              <a:avLst/>
              <a:gdLst/>
              <a:ahLst/>
              <a:cxnLst/>
              <a:rect l="0" t="0" r="r" b="b"/>
              <a:pathLst>
                <a:path w="506" h="951">
                  <a:moveTo>
                    <a:pt x="506" y="684"/>
                  </a:moveTo>
                  <a:cubicBezTo>
                    <a:pt x="506" y="570"/>
                    <a:pt x="430" y="464"/>
                    <a:pt x="301" y="436"/>
                  </a:cubicBezTo>
                  <a:cubicBezTo>
                    <a:pt x="402" y="397"/>
                    <a:pt x="471" y="303"/>
                    <a:pt x="471" y="193"/>
                  </a:cubicBezTo>
                  <a:cubicBezTo>
                    <a:pt x="471" y="79"/>
                    <a:pt x="367" y="0"/>
                    <a:pt x="249" y="0"/>
                  </a:cubicBezTo>
                  <a:cubicBezTo>
                    <a:pt x="125" y="0"/>
                    <a:pt x="34" y="87"/>
                    <a:pt x="34" y="189"/>
                  </a:cubicBezTo>
                  <a:cubicBezTo>
                    <a:pt x="34" y="236"/>
                    <a:pt x="59" y="260"/>
                    <a:pt x="97" y="260"/>
                  </a:cubicBezTo>
                  <a:cubicBezTo>
                    <a:pt x="135" y="260"/>
                    <a:pt x="159" y="232"/>
                    <a:pt x="159" y="193"/>
                  </a:cubicBezTo>
                  <a:cubicBezTo>
                    <a:pt x="159" y="122"/>
                    <a:pt x="100" y="122"/>
                    <a:pt x="83" y="122"/>
                  </a:cubicBezTo>
                  <a:cubicBezTo>
                    <a:pt x="121" y="55"/>
                    <a:pt x="201" y="36"/>
                    <a:pt x="242" y="36"/>
                  </a:cubicBezTo>
                  <a:cubicBezTo>
                    <a:pt x="294" y="36"/>
                    <a:pt x="360" y="67"/>
                    <a:pt x="360" y="193"/>
                  </a:cubicBezTo>
                  <a:cubicBezTo>
                    <a:pt x="360" y="209"/>
                    <a:pt x="357" y="287"/>
                    <a:pt x="326" y="350"/>
                  </a:cubicBezTo>
                  <a:cubicBezTo>
                    <a:pt x="291" y="413"/>
                    <a:pt x="249" y="417"/>
                    <a:pt x="218" y="421"/>
                  </a:cubicBezTo>
                  <a:cubicBezTo>
                    <a:pt x="208" y="421"/>
                    <a:pt x="180" y="425"/>
                    <a:pt x="170" y="425"/>
                  </a:cubicBezTo>
                  <a:cubicBezTo>
                    <a:pt x="163" y="425"/>
                    <a:pt x="152" y="429"/>
                    <a:pt x="152" y="440"/>
                  </a:cubicBezTo>
                  <a:cubicBezTo>
                    <a:pt x="152" y="456"/>
                    <a:pt x="163" y="456"/>
                    <a:pt x="183" y="456"/>
                  </a:cubicBezTo>
                  <a:cubicBezTo>
                    <a:pt x="201" y="456"/>
                    <a:pt x="218" y="456"/>
                    <a:pt x="235" y="456"/>
                  </a:cubicBezTo>
                  <a:cubicBezTo>
                    <a:pt x="336" y="456"/>
                    <a:pt x="381" y="550"/>
                    <a:pt x="381" y="684"/>
                  </a:cubicBezTo>
                  <a:cubicBezTo>
                    <a:pt x="381" y="872"/>
                    <a:pt x="298" y="912"/>
                    <a:pt x="242" y="912"/>
                  </a:cubicBezTo>
                  <a:cubicBezTo>
                    <a:pt x="190" y="912"/>
                    <a:pt x="100" y="888"/>
                    <a:pt x="55" y="806"/>
                  </a:cubicBezTo>
                  <a:cubicBezTo>
                    <a:pt x="100" y="814"/>
                    <a:pt x="138" y="786"/>
                    <a:pt x="138" y="731"/>
                  </a:cubicBezTo>
                  <a:cubicBezTo>
                    <a:pt x="138" y="684"/>
                    <a:pt x="104" y="656"/>
                    <a:pt x="69" y="656"/>
                  </a:cubicBezTo>
                  <a:cubicBezTo>
                    <a:pt x="38" y="656"/>
                    <a:pt x="0" y="672"/>
                    <a:pt x="0" y="735"/>
                  </a:cubicBezTo>
                  <a:cubicBezTo>
                    <a:pt x="0" y="861"/>
                    <a:pt x="114" y="951"/>
                    <a:pt x="246" y="951"/>
                  </a:cubicBezTo>
                  <a:cubicBezTo>
                    <a:pt x="395" y="951"/>
                    <a:pt x="506" y="825"/>
                    <a:pt x="506" y="6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950" name="Group 949"/>
          <p:cNvGrpSpPr/>
          <p:nvPr/>
        </p:nvGrpSpPr>
        <p:grpSpPr>
          <a:xfrm>
            <a:off x="5062320" y="4364640"/>
            <a:ext cx="1246680" cy="338760"/>
            <a:chOff x="5062320" y="4364640"/>
            <a:chExt cx="1246680" cy="338760"/>
          </a:xfrm>
        </p:grpSpPr>
        <p:sp>
          <p:nvSpPr>
            <p:cNvPr id="951" name="Freeform: Shape 950"/>
            <p:cNvSpPr/>
            <p:nvPr/>
          </p:nvSpPr>
          <p:spPr>
            <a:xfrm>
              <a:off x="5067360" y="4389840"/>
              <a:ext cx="1218960" cy="288360"/>
            </a:xfrm>
            <a:custGeom>
              <a:avLst/>
              <a:gdLst/>
              <a:ahLst/>
              <a:cxnLst/>
              <a:rect l="0" t="0" r="r" b="b"/>
              <a:pathLst>
                <a:path w="3386" h="801">
                  <a:moveTo>
                    <a:pt x="1691" y="801"/>
                  </a:moveTo>
                  <a:cubicBezTo>
                    <a:pt x="1128" y="801"/>
                    <a:pt x="564" y="801"/>
                    <a:pt x="0" y="801"/>
                  </a:cubicBezTo>
                  <a:cubicBezTo>
                    <a:pt x="0" y="534"/>
                    <a:pt x="0" y="267"/>
                    <a:pt x="0" y="0"/>
                  </a:cubicBezTo>
                  <a:cubicBezTo>
                    <a:pt x="1129" y="0"/>
                    <a:pt x="2257" y="0"/>
                    <a:pt x="3386" y="0"/>
                  </a:cubicBezTo>
                  <a:cubicBezTo>
                    <a:pt x="3386" y="267"/>
                    <a:pt x="3386" y="534"/>
                    <a:pt x="3386" y="801"/>
                  </a:cubicBezTo>
                  <a:cubicBezTo>
                    <a:pt x="2821" y="801"/>
                    <a:pt x="2256" y="801"/>
                    <a:pt x="1691" y="80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52" name="Freeform: Shape 951"/>
            <p:cNvSpPr/>
            <p:nvPr/>
          </p:nvSpPr>
          <p:spPr>
            <a:xfrm>
              <a:off x="5062320" y="4364640"/>
              <a:ext cx="342720" cy="338760"/>
            </a:xfrm>
            <a:custGeom>
              <a:avLst/>
              <a:gdLst/>
              <a:ahLst/>
              <a:cxnLst/>
              <a:rect l="0" t="0" r="r" b="b"/>
              <a:pathLst>
                <a:path w="952" h="941">
                  <a:moveTo>
                    <a:pt x="952" y="480"/>
                  </a:moveTo>
                  <a:cubicBezTo>
                    <a:pt x="952" y="176"/>
                    <a:pt x="767" y="0"/>
                    <a:pt x="527" y="0"/>
                  </a:cubicBezTo>
                  <a:cubicBezTo>
                    <a:pt x="351" y="0"/>
                    <a:pt x="175" y="0"/>
                    <a:pt x="0" y="0"/>
                  </a:cubicBezTo>
                  <a:cubicBezTo>
                    <a:pt x="0" y="22"/>
                    <a:pt x="0" y="44"/>
                    <a:pt x="0" y="66"/>
                  </a:cubicBezTo>
                  <a:cubicBezTo>
                    <a:pt x="44" y="66"/>
                    <a:pt x="88" y="66"/>
                    <a:pt x="132" y="66"/>
                  </a:cubicBezTo>
                  <a:cubicBezTo>
                    <a:pt x="132" y="336"/>
                    <a:pt x="132" y="605"/>
                    <a:pt x="132" y="875"/>
                  </a:cubicBezTo>
                  <a:cubicBezTo>
                    <a:pt x="88" y="875"/>
                    <a:pt x="44" y="875"/>
                    <a:pt x="0" y="875"/>
                  </a:cubicBezTo>
                  <a:cubicBezTo>
                    <a:pt x="0" y="897"/>
                    <a:pt x="0" y="919"/>
                    <a:pt x="0" y="941"/>
                  </a:cubicBezTo>
                  <a:cubicBezTo>
                    <a:pt x="175" y="941"/>
                    <a:pt x="351" y="941"/>
                    <a:pt x="527" y="941"/>
                  </a:cubicBezTo>
                  <a:cubicBezTo>
                    <a:pt x="767" y="941"/>
                    <a:pt x="952" y="773"/>
                    <a:pt x="952" y="480"/>
                  </a:cubicBezTo>
                  <a:moveTo>
                    <a:pt x="774" y="476"/>
                  </a:moveTo>
                  <a:cubicBezTo>
                    <a:pt x="774" y="625"/>
                    <a:pt x="757" y="699"/>
                    <a:pt x="718" y="762"/>
                  </a:cubicBezTo>
                  <a:cubicBezTo>
                    <a:pt x="659" y="855"/>
                    <a:pt x="551" y="875"/>
                    <a:pt x="478" y="875"/>
                  </a:cubicBezTo>
                  <a:cubicBezTo>
                    <a:pt x="418" y="875"/>
                    <a:pt x="359" y="875"/>
                    <a:pt x="300" y="875"/>
                  </a:cubicBezTo>
                  <a:cubicBezTo>
                    <a:pt x="300" y="605"/>
                    <a:pt x="300" y="336"/>
                    <a:pt x="300" y="66"/>
                  </a:cubicBezTo>
                  <a:cubicBezTo>
                    <a:pt x="359" y="66"/>
                    <a:pt x="418" y="66"/>
                    <a:pt x="478" y="66"/>
                  </a:cubicBezTo>
                  <a:cubicBezTo>
                    <a:pt x="558" y="66"/>
                    <a:pt x="659" y="90"/>
                    <a:pt x="718" y="187"/>
                  </a:cubicBezTo>
                  <a:cubicBezTo>
                    <a:pt x="764" y="258"/>
                    <a:pt x="774" y="351"/>
                    <a:pt x="774" y="4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53" name="Freeform: Shape 952"/>
            <p:cNvSpPr/>
            <p:nvPr/>
          </p:nvSpPr>
          <p:spPr>
            <a:xfrm>
              <a:off x="5469120" y="4626000"/>
              <a:ext cx="69120" cy="77400"/>
            </a:xfrm>
            <a:custGeom>
              <a:avLst/>
              <a:gdLst/>
              <a:ahLst/>
              <a:cxnLst/>
              <a:rect l="0" t="0" r="r" b="b"/>
              <a:pathLst>
                <a:path w="192" h="215">
                  <a:moveTo>
                    <a:pt x="192" y="106"/>
                  </a:moveTo>
                  <a:cubicBezTo>
                    <a:pt x="192" y="47"/>
                    <a:pt x="150" y="0"/>
                    <a:pt x="98" y="0"/>
                  </a:cubicBezTo>
                  <a:cubicBezTo>
                    <a:pt x="45" y="0"/>
                    <a:pt x="0" y="45"/>
                    <a:pt x="0" y="106"/>
                  </a:cubicBezTo>
                  <a:cubicBezTo>
                    <a:pt x="0" y="166"/>
                    <a:pt x="45" y="215"/>
                    <a:pt x="98" y="215"/>
                  </a:cubicBezTo>
                  <a:cubicBezTo>
                    <a:pt x="150" y="215"/>
                    <a:pt x="192" y="168"/>
                    <a:pt x="192" y="1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54" name="Freeform: Shape 953"/>
            <p:cNvSpPr/>
            <p:nvPr/>
          </p:nvSpPr>
          <p:spPr>
            <a:xfrm>
              <a:off x="5929920" y="4374360"/>
              <a:ext cx="145440" cy="329040"/>
            </a:xfrm>
            <a:custGeom>
              <a:avLst/>
              <a:gdLst/>
              <a:ahLst/>
              <a:cxnLst/>
              <a:rect l="0" t="0" r="r" b="b"/>
              <a:pathLst>
                <a:path w="404" h="914">
                  <a:moveTo>
                    <a:pt x="404" y="914"/>
                  </a:moveTo>
                  <a:cubicBezTo>
                    <a:pt x="404" y="900"/>
                    <a:pt x="404" y="886"/>
                    <a:pt x="404" y="871"/>
                  </a:cubicBezTo>
                  <a:cubicBezTo>
                    <a:pt x="390" y="871"/>
                    <a:pt x="376" y="871"/>
                    <a:pt x="363" y="871"/>
                  </a:cubicBezTo>
                  <a:cubicBezTo>
                    <a:pt x="254" y="871"/>
                    <a:pt x="251" y="856"/>
                    <a:pt x="251" y="805"/>
                  </a:cubicBezTo>
                  <a:cubicBezTo>
                    <a:pt x="251" y="548"/>
                    <a:pt x="251" y="292"/>
                    <a:pt x="251" y="35"/>
                  </a:cubicBezTo>
                  <a:cubicBezTo>
                    <a:pt x="251" y="4"/>
                    <a:pt x="251" y="0"/>
                    <a:pt x="223" y="0"/>
                  </a:cubicBezTo>
                  <a:cubicBezTo>
                    <a:pt x="146" y="90"/>
                    <a:pt x="38" y="90"/>
                    <a:pt x="0" y="90"/>
                  </a:cubicBezTo>
                  <a:cubicBezTo>
                    <a:pt x="0" y="104"/>
                    <a:pt x="0" y="119"/>
                    <a:pt x="0" y="133"/>
                  </a:cubicBezTo>
                  <a:cubicBezTo>
                    <a:pt x="24" y="133"/>
                    <a:pt x="94" y="133"/>
                    <a:pt x="160" y="94"/>
                  </a:cubicBezTo>
                  <a:cubicBezTo>
                    <a:pt x="160" y="331"/>
                    <a:pt x="160" y="568"/>
                    <a:pt x="160" y="805"/>
                  </a:cubicBezTo>
                  <a:cubicBezTo>
                    <a:pt x="160" y="856"/>
                    <a:pt x="157" y="871"/>
                    <a:pt x="45" y="871"/>
                  </a:cubicBezTo>
                  <a:cubicBezTo>
                    <a:pt x="32" y="871"/>
                    <a:pt x="20" y="871"/>
                    <a:pt x="7" y="871"/>
                  </a:cubicBezTo>
                  <a:cubicBezTo>
                    <a:pt x="7" y="886"/>
                    <a:pt x="7" y="900"/>
                    <a:pt x="7" y="914"/>
                  </a:cubicBezTo>
                  <a:cubicBezTo>
                    <a:pt x="49" y="910"/>
                    <a:pt x="157" y="910"/>
                    <a:pt x="206" y="910"/>
                  </a:cubicBezTo>
                  <a:cubicBezTo>
                    <a:pt x="254" y="910"/>
                    <a:pt x="359" y="910"/>
                    <a:pt x="404" y="9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55" name="Freeform: Shape 954"/>
            <p:cNvSpPr/>
            <p:nvPr/>
          </p:nvSpPr>
          <p:spPr>
            <a:xfrm>
              <a:off x="6133320" y="4374360"/>
              <a:ext cx="175680" cy="329040"/>
            </a:xfrm>
            <a:custGeom>
              <a:avLst/>
              <a:gdLst/>
              <a:ahLst/>
              <a:cxnLst/>
              <a:rect l="0" t="0" r="r" b="b"/>
              <a:pathLst>
                <a:path w="488" h="914">
                  <a:moveTo>
                    <a:pt x="488" y="676"/>
                  </a:moveTo>
                  <a:cubicBezTo>
                    <a:pt x="478" y="676"/>
                    <a:pt x="467" y="676"/>
                    <a:pt x="457" y="676"/>
                  </a:cubicBezTo>
                  <a:cubicBezTo>
                    <a:pt x="450" y="715"/>
                    <a:pt x="443" y="777"/>
                    <a:pt x="429" y="797"/>
                  </a:cubicBezTo>
                  <a:cubicBezTo>
                    <a:pt x="422" y="809"/>
                    <a:pt x="342" y="809"/>
                    <a:pt x="314" y="809"/>
                  </a:cubicBezTo>
                  <a:cubicBezTo>
                    <a:pt x="240" y="809"/>
                    <a:pt x="167" y="809"/>
                    <a:pt x="94" y="809"/>
                  </a:cubicBezTo>
                  <a:cubicBezTo>
                    <a:pt x="137" y="762"/>
                    <a:pt x="180" y="715"/>
                    <a:pt x="223" y="668"/>
                  </a:cubicBezTo>
                  <a:cubicBezTo>
                    <a:pt x="415" y="477"/>
                    <a:pt x="488" y="402"/>
                    <a:pt x="488" y="266"/>
                  </a:cubicBezTo>
                  <a:cubicBezTo>
                    <a:pt x="488" y="110"/>
                    <a:pt x="376" y="0"/>
                    <a:pt x="226" y="0"/>
                  </a:cubicBezTo>
                  <a:cubicBezTo>
                    <a:pt x="90" y="0"/>
                    <a:pt x="0" y="125"/>
                    <a:pt x="0" y="250"/>
                  </a:cubicBezTo>
                  <a:cubicBezTo>
                    <a:pt x="0" y="324"/>
                    <a:pt x="59" y="324"/>
                    <a:pt x="63" y="324"/>
                  </a:cubicBezTo>
                  <a:cubicBezTo>
                    <a:pt x="83" y="324"/>
                    <a:pt x="129" y="309"/>
                    <a:pt x="129" y="254"/>
                  </a:cubicBezTo>
                  <a:cubicBezTo>
                    <a:pt x="129" y="219"/>
                    <a:pt x="104" y="184"/>
                    <a:pt x="63" y="184"/>
                  </a:cubicBezTo>
                  <a:cubicBezTo>
                    <a:pt x="52" y="184"/>
                    <a:pt x="49" y="184"/>
                    <a:pt x="45" y="184"/>
                  </a:cubicBezTo>
                  <a:cubicBezTo>
                    <a:pt x="73" y="94"/>
                    <a:pt x="139" y="43"/>
                    <a:pt x="213" y="43"/>
                  </a:cubicBezTo>
                  <a:cubicBezTo>
                    <a:pt x="324" y="43"/>
                    <a:pt x="376" y="152"/>
                    <a:pt x="376" y="266"/>
                  </a:cubicBezTo>
                  <a:cubicBezTo>
                    <a:pt x="376" y="375"/>
                    <a:pt x="314" y="485"/>
                    <a:pt x="247" y="570"/>
                  </a:cubicBezTo>
                  <a:cubicBezTo>
                    <a:pt x="170" y="668"/>
                    <a:pt x="92" y="766"/>
                    <a:pt x="14" y="863"/>
                  </a:cubicBezTo>
                  <a:cubicBezTo>
                    <a:pt x="0" y="879"/>
                    <a:pt x="0" y="879"/>
                    <a:pt x="0" y="914"/>
                  </a:cubicBezTo>
                  <a:cubicBezTo>
                    <a:pt x="151" y="914"/>
                    <a:pt x="302" y="914"/>
                    <a:pt x="453" y="914"/>
                  </a:cubicBezTo>
                  <a:cubicBezTo>
                    <a:pt x="465" y="835"/>
                    <a:pt x="476" y="755"/>
                    <a:pt x="488" y="6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sp>
        <p:nvSpPr>
          <p:cNvPr id="956" name="Oval 955"/>
          <p:cNvSpPr/>
          <p:nvPr/>
        </p:nvSpPr>
        <p:spPr>
          <a:xfrm>
            <a:off x="3294000" y="4208760"/>
            <a:ext cx="685800" cy="685800"/>
          </a:xfrm>
          <a:prstGeom prst="ellipse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1400" tIns="41400" rIns="41400" bIns="414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/>
          </p:cNvSpPr>
          <p:nvPr>
            <p:ph type="subTitle"/>
          </p:nvPr>
        </p:nvSpPr>
        <p:spPr>
          <a:xfrm>
            <a:off x="529560" y="23472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2800" b="1" strike="noStrike" spc="-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de-AT" sz="2800" b="1" strike="noStrike" spc="-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8" name="TextBox 957"/>
          <p:cNvSpPr txBox="1"/>
          <p:nvPr/>
        </p:nvSpPr>
        <p:spPr>
          <a:xfrm>
            <a:off x="84600" y="741600"/>
            <a:ext cx="9851400" cy="6534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Câu 3: </a:t>
            </a:r>
            <a:r>
              <a:rPr kumimoji="0" lang="en-US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Cho hình thang ABCD (AB // CD), </a:t>
            </a:r>
            <a:endParaRPr kumimoji="0" lang="de-AT" sz="3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959" name="Group 958"/>
          <p:cNvGrpSpPr/>
          <p:nvPr/>
        </p:nvGrpSpPr>
        <p:grpSpPr>
          <a:xfrm>
            <a:off x="327240" y="1938240"/>
            <a:ext cx="3218760" cy="403200"/>
            <a:chOff x="327240" y="1938240"/>
            <a:chExt cx="3218760" cy="403200"/>
          </a:xfrm>
        </p:grpSpPr>
        <p:sp>
          <p:nvSpPr>
            <p:cNvPr id="960" name="Freeform: Shape 959"/>
            <p:cNvSpPr/>
            <p:nvPr/>
          </p:nvSpPr>
          <p:spPr>
            <a:xfrm>
              <a:off x="327240" y="2026800"/>
              <a:ext cx="317880" cy="280080"/>
            </a:xfrm>
            <a:custGeom>
              <a:avLst/>
              <a:gdLst/>
              <a:ahLst/>
              <a:cxnLst/>
              <a:rect l="0" t="0" r="r" b="b"/>
              <a:pathLst>
                <a:path w="883" h="778">
                  <a:moveTo>
                    <a:pt x="883" y="778"/>
                  </a:moveTo>
                  <a:cubicBezTo>
                    <a:pt x="883" y="761"/>
                    <a:pt x="883" y="744"/>
                    <a:pt x="883" y="727"/>
                  </a:cubicBezTo>
                  <a:cubicBezTo>
                    <a:pt x="847" y="727"/>
                    <a:pt x="810" y="727"/>
                    <a:pt x="774" y="727"/>
                  </a:cubicBezTo>
                  <a:cubicBezTo>
                    <a:pt x="678" y="494"/>
                    <a:pt x="582" y="261"/>
                    <a:pt x="486" y="28"/>
                  </a:cubicBezTo>
                  <a:cubicBezTo>
                    <a:pt x="473" y="0"/>
                    <a:pt x="461" y="0"/>
                    <a:pt x="441" y="0"/>
                  </a:cubicBezTo>
                  <a:cubicBezTo>
                    <a:pt x="409" y="0"/>
                    <a:pt x="403" y="6"/>
                    <a:pt x="397" y="28"/>
                  </a:cubicBezTo>
                  <a:cubicBezTo>
                    <a:pt x="304" y="253"/>
                    <a:pt x="211" y="477"/>
                    <a:pt x="118" y="702"/>
                  </a:cubicBezTo>
                  <a:cubicBezTo>
                    <a:pt x="112" y="718"/>
                    <a:pt x="109" y="727"/>
                    <a:pt x="22" y="727"/>
                  </a:cubicBezTo>
                  <a:cubicBezTo>
                    <a:pt x="15" y="727"/>
                    <a:pt x="7" y="727"/>
                    <a:pt x="0" y="727"/>
                  </a:cubicBezTo>
                  <a:cubicBezTo>
                    <a:pt x="0" y="744"/>
                    <a:pt x="0" y="761"/>
                    <a:pt x="0" y="778"/>
                  </a:cubicBezTo>
                  <a:cubicBezTo>
                    <a:pt x="44" y="777"/>
                    <a:pt x="87" y="776"/>
                    <a:pt x="131" y="775"/>
                  </a:cubicBezTo>
                  <a:cubicBezTo>
                    <a:pt x="173" y="775"/>
                    <a:pt x="237" y="775"/>
                    <a:pt x="278" y="778"/>
                  </a:cubicBezTo>
                  <a:cubicBezTo>
                    <a:pt x="278" y="761"/>
                    <a:pt x="278" y="744"/>
                    <a:pt x="278" y="727"/>
                  </a:cubicBezTo>
                  <a:cubicBezTo>
                    <a:pt x="245" y="722"/>
                    <a:pt x="179" y="727"/>
                    <a:pt x="179" y="711"/>
                  </a:cubicBezTo>
                  <a:cubicBezTo>
                    <a:pt x="180" y="707"/>
                    <a:pt x="181" y="703"/>
                    <a:pt x="182" y="699"/>
                  </a:cubicBezTo>
                  <a:cubicBezTo>
                    <a:pt x="202" y="654"/>
                    <a:pt x="221" y="609"/>
                    <a:pt x="240" y="565"/>
                  </a:cubicBezTo>
                  <a:cubicBezTo>
                    <a:pt x="340" y="565"/>
                    <a:pt x="440" y="565"/>
                    <a:pt x="541" y="565"/>
                  </a:cubicBezTo>
                  <a:cubicBezTo>
                    <a:pt x="563" y="619"/>
                    <a:pt x="585" y="673"/>
                    <a:pt x="608" y="727"/>
                  </a:cubicBezTo>
                  <a:cubicBezTo>
                    <a:pt x="573" y="727"/>
                    <a:pt x="537" y="727"/>
                    <a:pt x="502" y="727"/>
                  </a:cubicBezTo>
                  <a:cubicBezTo>
                    <a:pt x="502" y="744"/>
                    <a:pt x="502" y="761"/>
                    <a:pt x="502" y="778"/>
                  </a:cubicBezTo>
                  <a:cubicBezTo>
                    <a:pt x="544" y="775"/>
                    <a:pt x="649" y="775"/>
                    <a:pt x="701" y="775"/>
                  </a:cubicBezTo>
                  <a:cubicBezTo>
                    <a:pt x="745" y="775"/>
                    <a:pt x="841" y="775"/>
                    <a:pt x="883" y="778"/>
                  </a:cubicBezTo>
                  <a:moveTo>
                    <a:pt x="518" y="510"/>
                  </a:moveTo>
                  <a:cubicBezTo>
                    <a:pt x="433" y="510"/>
                    <a:pt x="348" y="510"/>
                    <a:pt x="262" y="510"/>
                  </a:cubicBezTo>
                  <a:cubicBezTo>
                    <a:pt x="305" y="407"/>
                    <a:pt x="348" y="304"/>
                    <a:pt x="390" y="201"/>
                  </a:cubicBezTo>
                  <a:cubicBezTo>
                    <a:pt x="433" y="304"/>
                    <a:pt x="476" y="407"/>
                    <a:pt x="518" y="5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61" name="Freeform: Shape 960"/>
            <p:cNvSpPr/>
            <p:nvPr/>
          </p:nvSpPr>
          <p:spPr>
            <a:xfrm>
              <a:off x="694440" y="2244960"/>
              <a:ext cx="63360" cy="61920"/>
            </a:xfrm>
            <a:custGeom>
              <a:avLst/>
              <a:gdLst/>
              <a:ahLst/>
              <a:cxnLst/>
              <a:rect l="0" t="0" r="r" b="b"/>
              <a:pathLst>
                <a:path w="176" h="172">
                  <a:moveTo>
                    <a:pt x="176" y="86"/>
                  </a:moveTo>
                  <a:cubicBezTo>
                    <a:pt x="176" y="38"/>
                    <a:pt x="136" y="0"/>
                    <a:pt x="87" y="0"/>
                  </a:cubicBezTo>
                  <a:cubicBezTo>
                    <a:pt x="37" y="0"/>
                    <a:pt x="0" y="38"/>
                    <a:pt x="0" y="86"/>
                  </a:cubicBezTo>
                  <a:cubicBezTo>
                    <a:pt x="0" y="134"/>
                    <a:pt x="37" y="172"/>
                    <a:pt x="87" y="172"/>
                  </a:cubicBezTo>
                  <a:cubicBezTo>
                    <a:pt x="136" y="172"/>
                    <a:pt x="176" y="134"/>
                    <a:pt x="176" y="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25920" rIns="36000" bIns="2592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62" name="Freeform: Shape 961"/>
            <p:cNvSpPr/>
            <p:nvPr/>
          </p:nvSpPr>
          <p:spPr>
            <a:xfrm>
              <a:off x="1101240" y="2023200"/>
              <a:ext cx="286560" cy="293040"/>
            </a:xfrm>
            <a:custGeom>
              <a:avLst/>
              <a:gdLst/>
              <a:ahLst/>
              <a:cxnLst/>
              <a:rect l="0" t="0" r="r" b="b"/>
              <a:pathLst>
                <a:path w="796" h="814">
                  <a:moveTo>
                    <a:pt x="796" y="13"/>
                  </a:moveTo>
                  <a:cubicBezTo>
                    <a:pt x="796" y="10"/>
                    <a:pt x="796" y="0"/>
                    <a:pt x="783" y="0"/>
                  </a:cubicBezTo>
                  <a:cubicBezTo>
                    <a:pt x="780" y="0"/>
                    <a:pt x="780" y="3"/>
                    <a:pt x="767" y="13"/>
                  </a:cubicBezTo>
                  <a:cubicBezTo>
                    <a:pt x="741" y="42"/>
                    <a:pt x="714" y="70"/>
                    <a:pt x="687" y="99"/>
                  </a:cubicBezTo>
                  <a:cubicBezTo>
                    <a:pt x="678" y="83"/>
                    <a:pt x="627" y="0"/>
                    <a:pt x="502" y="0"/>
                  </a:cubicBezTo>
                  <a:cubicBezTo>
                    <a:pt x="252" y="0"/>
                    <a:pt x="0" y="249"/>
                    <a:pt x="0" y="508"/>
                  </a:cubicBezTo>
                  <a:cubicBezTo>
                    <a:pt x="0" y="693"/>
                    <a:pt x="131" y="814"/>
                    <a:pt x="304" y="814"/>
                  </a:cubicBezTo>
                  <a:cubicBezTo>
                    <a:pt x="403" y="814"/>
                    <a:pt x="486" y="769"/>
                    <a:pt x="547" y="718"/>
                  </a:cubicBezTo>
                  <a:cubicBezTo>
                    <a:pt x="652" y="626"/>
                    <a:pt x="671" y="523"/>
                    <a:pt x="671" y="520"/>
                  </a:cubicBezTo>
                  <a:cubicBezTo>
                    <a:pt x="671" y="511"/>
                    <a:pt x="661" y="514"/>
                    <a:pt x="655" y="511"/>
                  </a:cubicBezTo>
                  <a:cubicBezTo>
                    <a:pt x="649" y="511"/>
                    <a:pt x="643" y="511"/>
                    <a:pt x="643" y="520"/>
                  </a:cubicBezTo>
                  <a:cubicBezTo>
                    <a:pt x="633" y="552"/>
                    <a:pt x="604" y="632"/>
                    <a:pt x="527" y="699"/>
                  </a:cubicBezTo>
                  <a:cubicBezTo>
                    <a:pt x="451" y="760"/>
                    <a:pt x="380" y="779"/>
                    <a:pt x="323" y="779"/>
                  </a:cubicBezTo>
                  <a:cubicBezTo>
                    <a:pt x="220" y="779"/>
                    <a:pt x="102" y="721"/>
                    <a:pt x="102" y="546"/>
                  </a:cubicBezTo>
                  <a:cubicBezTo>
                    <a:pt x="102" y="482"/>
                    <a:pt x="124" y="300"/>
                    <a:pt x="236" y="169"/>
                  </a:cubicBezTo>
                  <a:cubicBezTo>
                    <a:pt x="307" y="93"/>
                    <a:pt x="412" y="35"/>
                    <a:pt x="511" y="35"/>
                  </a:cubicBezTo>
                  <a:cubicBezTo>
                    <a:pt x="627" y="35"/>
                    <a:pt x="694" y="121"/>
                    <a:pt x="694" y="252"/>
                  </a:cubicBezTo>
                  <a:cubicBezTo>
                    <a:pt x="694" y="297"/>
                    <a:pt x="687" y="298"/>
                    <a:pt x="687" y="310"/>
                  </a:cubicBezTo>
                  <a:cubicBezTo>
                    <a:pt x="687" y="321"/>
                    <a:pt x="700" y="319"/>
                    <a:pt x="707" y="319"/>
                  </a:cubicBezTo>
                  <a:cubicBezTo>
                    <a:pt x="719" y="319"/>
                    <a:pt x="719" y="316"/>
                    <a:pt x="726" y="297"/>
                  </a:cubicBezTo>
                  <a:cubicBezTo>
                    <a:pt x="749" y="202"/>
                    <a:pt x="773" y="108"/>
                    <a:pt x="796" y="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63" name="Freeform: Shape 962"/>
            <p:cNvSpPr/>
            <p:nvPr/>
          </p:nvSpPr>
          <p:spPr>
            <a:xfrm>
              <a:off x="1415520" y="2032560"/>
              <a:ext cx="309600" cy="274320"/>
            </a:xfrm>
            <a:custGeom>
              <a:avLst/>
              <a:gdLst/>
              <a:ahLst/>
              <a:cxnLst/>
              <a:rect l="0" t="0" r="r" b="b"/>
              <a:pathLst>
                <a:path w="860" h="762">
                  <a:moveTo>
                    <a:pt x="860" y="284"/>
                  </a:moveTo>
                  <a:cubicBezTo>
                    <a:pt x="860" y="124"/>
                    <a:pt x="765" y="0"/>
                    <a:pt x="595" y="0"/>
                  </a:cubicBezTo>
                  <a:cubicBezTo>
                    <a:pt x="469" y="0"/>
                    <a:pt x="343" y="0"/>
                    <a:pt x="217" y="0"/>
                  </a:cubicBezTo>
                  <a:cubicBezTo>
                    <a:pt x="195" y="0"/>
                    <a:pt x="182" y="0"/>
                    <a:pt x="182" y="22"/>
                  </a:cubicBezTo>
                  <a:cubicBezTo>
                    <a:pt x="182" y="35"/>
                    <a:pt x="195" y="35"/>
                    <a:pt x="217" y="35"/>
                  </a:cubicBezTo>
                  <a:cubicBezTo>
                    <a:pt x="230" y="35"/>
                    <a:pt x="249" y="35"/>
                    <a:pt x="265" y="35"/>
                  </a:cubicBezTo>
                  <a:cubicBezTo>
                    <a:pt x="281" y="38"/>
                    <a:pt x="288" y="41"/>
                    <a:pt x="288" y="54"/>
                  </a:cubicBezTo>
                  <a:cubicBezTo>
                    <a:pt x="288" y="57"/>
                    <a:pt x="288" y="63"/>
                    <a:pt x="285" y="76"/>
                  </a:cubicBezTo>
                  <a:cubicBezTo>
                    <a:pt x="235" y="276"/>
                    <a:pt x="184" y="476"/>
                    <a:pt x="134" y="676"/>
                  </a:cubicBezTo>
                  <a:cubicBezTo>
                    <a:pt x="122" y="721"/>
                    <a:pt x="122" y="727"/>
                    <a:pt x="32" y="727"/>
                  </a:cubicBezTo>
                  <a:cubicBezTo>
                    <a:pt x="13" y="727"/>
                    <a:pt x="0" y="727"/>
                    <a:pt x="0" y="750"/>
                  </a:cubicBezTo>
                  <a:cubicBezTo>
                    <a:pt x="0" y="762"/>
                    <a:pt x="10" y="762"/>
                    <a:pt x="32" y="762"/>
                  </a:cubicBezTo>
                  <a:cubicBezTo>
                    <a:pt x="156" y="762"/>
                    <a:pt x="279" y="762"/>
                    <a:pt x="403" y="762"/>
                  </a:cubicBezTo>
                  <a:cubicBezTo>
                    <a:pt x="637" y="762"/>
                    <a:pt x="860" y="526"/>
                    <a:pt x="860" y="284"/>
                  </a:cubicBezTo>
                  <a:moveTo>
                    <a:pt x="761" y="242"/>
                  </a:moveTo>
                  <a:cubicBezTo>
                    <a:pt x="761" y="296"/>
                    <a:pt x="739" y="478"/>
                    <a:pt x="643" y="603"/>
                  </a:cubicBezTo>
                  <a:cubicBezTo>
                    <a:pt x="611" y="644"/>
                    <a:pt x="521" y="727"/>
                    <a:pt x="384" y="727"/>
                  </a:cubicBezTo>
                  <a:cubicBezTo>
                    <a:pt x="341" y="727"/>
                    <a:pt x="299" y="727"/>
                    <a:pt x="256" y="727"/>
                  </a:cubicBezTo>
                  <a:cubicBezTo>
                    <a:pt x="240" y="727"/>
                    <a:pt x="240" y="727"/>
                    <a:pt x="230" y="727"/>
                  </a:cubicBezTo>
                  <a:cubicBezTo>
                    <a:pt x="221" y="727"/>
                    <a:pt x="217" y="724"/>
                    <a:pt x="217" y="718"/>
                  </a:cubicBezTo>
                  <a:cubicBezTo>
                    <a:pt x="217" y="714"/>
                    <a:pt x="217" y="711"/>
                    <a:pt x="224" y="692"/>
                  </a:cubicBezTo>
                  <a:cubicBezTo>
                    <a:pt x="275" y="487"/>
                    <a:pt x="326" y="282"/>
                    <a:pt x="377" y="76"/>
                  </a:cubicBezTo>
                  <a:cubicBezTo>
                    <a:pt x="387" y="38"/>
                    <a:pt x="390" y="35"/>
                    <a:pt x="438" y="35"/>
                  </a:cubicBezTo>
                  <a:cubicBezTo>
                    <a:pt x="478" y="35"/>
                    <a:pt x="517" y="35"/>
                    <a:pt x="557" y="35"/>
                  </a:cubicBezTo>
                  <a:cubicBezTo>
                    <a:pt x="669" y="35"/>
                    <a:pt x="761" y="92"/>
                    <a:pt x="761" y="2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64" name="Freeform: Shape 963"/>
            <p:cNvSpPr/>
            <p:nvPr/>
          </p:nvSpPr>
          <p:spPr>
            <a:xfrm>
              <a:off x="1871640" y="2160000"/>
              <a:ext cx="269280" cy="94320"/>
            </a:xfrm>
            <a:custGeom>
              <a:avLst/>
              <a:gdLst/>
              <a:ahLst/>
              <a:cxnLst/>
              <a:rect l="0" t="0" r="r" b="b"/>
              <a:pathLst>
                <a:path w="748" h="262">
                  <a:moveTo>
                    <a:pt x="748" y="22"/>
                  </a:moveTo>
                  <a:cubicBezTo>
                    <a:pt x="748" y="9"/>
                    <a:pt x="736" y="0"/>
                    <a:pt x="726" y="0"/>
                  </a:cubicBezTo>
                  <a:cubicBezTo>
                    <a:pt x="491" y="0"/>
                    <a:pt x="257" y="0"/>
                    <a:pt x="22" y="0"/>
                  </a:cubicBezTo>
                  <a:cubicBezTo>
                    <a:pt x="9" y="0"/>
                    <a:pt x="0" y="9"/>
                    <a:pt x="0" y="22"/>
                  </a:cubicBezTo>
                  <a:cubicBezTo>
                    <a:pt x="0" y="35"/>
                    <a:pt x="9" y="45"/>
                    <a:pt x="22" y="45"/>
                  </a:cubicBezTo>
                  <a:cubicBezTo>
                    <a:pt x="257" y="45"/>
                    <a:pt x="491" y="45"/>
                    <a:pt x="726" y="45"/>
                  </a:cubicBezTo>
                  <a:cubicBezTo>
                    <a:pt x="736" y="45"/>
                    <a:pt x="748" y="35"/>
                    <a:pt x="748" y="22"/>
                  </a:cubicBezTo>
                  <a:moveTo>
                    <a:pt x="748" y="239"/>
                  </a:moveTo>
                  <a:cubicBezTo>
                    <a:pt x="748" y="226"/>
                    <a:pt x="736" y="217"/>
                    <a:pt x="726" y="217"/>
                  </a:cubicBezTo>
                  <a:cubicBezTo>
                    <a:pt x="491" y="217"/>
                    <a:pt x="257" y="217"/>
                    <a:pt x="22" y="217"/>
                  </a:cubicBezTo>
                  <a:cubicBezTo>
                    <a:pt x="9" y="217"/>
                    <a:pt x="0" y="226"/>
                    <a:pt x="0" y="239"/>
                  </a:cubicBezTo>
                  <a:cubicBezTo>
                    <a:pt x="0" y="252"/>
                    <a:pt x="9" y="262"/>
                    <a:pt x="22" y="262"/>
                  </a:cubicBezTo>
                  <a:cubicBezTo>
                    <a:pt x="257" y="262"/>
                    <a:pt x="491" y="262"/>
                    <a:pt x="726" y="262"/>
                  </a:cubicBezTo>
                  <a:cubicBezTo>
                    <a:pt x="736" y="262"/>
                    <a:pt x="748" y="252"/>
                    <a:pt x="748" y="2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65" name="Freeform: Shape 964"/>
            <p:cNvSpPr/>
            <p:nvPr/>
          </p:nvSpPr>
          <p:spPr>
            <a:xfrm>
              <a:off x="2295360" y="2039400"/>
              <a:ext cx="162360" cy="267480"/>
            </a:xfrm>
            <a:custGeom>
              <a:avLst/>
              <a:gdLst/>
              <a:ahLst/>
              <a:cxnLst/>
              <a:rect l="0" t="0" r="r" b="b"/>
              <a:pathLst>
                <a:path w="451" h="743">
                  <a:moveTo>
                    <a:pt x="451" y="549"/>
                  </a:moveTo>
                  <a:cubicBezTo>
                    <a:pt x="441" y="549"/>
                    <a:pt x="432" y="549"/>
                    <a:pt x="422" y="549"/>
                  </a:cubicBezTo>
                  <a:cubicBezTo>
                    <a:pt x="416" y="584"/>
                    <a:pt x="409" y="632"/>
                    <a:pt x="397" y="651"/>
                  </a:cubicBezTo>
                  <a:cubicBezTo>
                    <a:pt x="390" y="657"/>
                    <a:pt x="317" y="657"/>
                    <a:pt x="291" y="657"/>
                  </a:cubicBezTo>
                  <a:cubicBezTo>
                    <a:pt x="224" y="657"/>
                    <a:pt x="157" y="657"/>
                    <a:pt x="90" y="657"/>
                  </a:cubicBezTo>
                  <a:cubicBezTo>
                    <a:pt x="129" y="619"/>
                    <a:pt x="168" y="581"/>
                    <a:pt x="208" y="542"/>
                  </a:cubicBezTo>
                  <a:cubicBezTo>
                    <a:pt x="384" y="389"/>
                    <a:pt x="451" y="328"/>
                    <a:pt x="451" y="217"/>
                  </a:cubicBezTo>
                  <a:cubicBezTo>
                    <a:pt x="451" y="89"/>
                    <a:pt x="349" y="0"/>
                    <a:pt x="211" y="0"/>
                  </a:cubicBezTo>
                  <a:cubicBezTo>
                    <a:pt x="83" y="0"/>
                    <a:pt x="0" y="102"/>
                    <a:pt x="0" y="201"/>
                  </a:cubicBezTo>
                  <a:cubicBezTo>
                    <a:pt x="0" y="265"/>
                    <a:pt x="58" y="265"/>
                    <a:pt x="61" y="265"/>
                  </a:cubicBezTo>
                  <a:cubicBezTo>
                    <a:pt x="80" y="265"/>
                    <a:pt x="118" y="252"/>
                    <a:pt x="118" y="204"/>
                  </a:cubicBezTo>
                  <a:cubicBezTo>
                    <a:pt x="118" y="175"/>
                    <a:pt x="99" y="147"/>
                    <a:pt x="61" y="147"/>
                  </a:cubicBezTo>
                  <a:cubicBezTo>
                    <a:pt x="51" y="147"/>
                    <a:pt x="48" y="147"/>
                    <a:pt x="45" y="147"/>
                  </a:cubicBezTo>
                  <a:cubicBezTo>
                    <a:pt x="70" y="76"/>
                    <a:pt x="131" y="35"/>
                    <a:pt x="198" y="35"/>
                  </a:cubicBezTo>
                  <a:cubicBezTo>
                    <a:pt x="301" y="35"/>
                    <a:pt x="349" y="124"/>
                    <a:pt x="349" y="217"/>
                  </a:cubicBezTo>
                  <a:cubicBezTo>
                    <a:pt x="349" y="306"/>
                    <a:pt x="291" y="395"/>
                    <a:pt x="230" y="463"/>
                  </a:cubicBezTo>
                  <a:cubicBezTo>
                    <a:pt x="158" y="542"/>
                    <a:pt x="85" y="622"/>
                    <a:pt x="13" y="702"/>
                  </a:cubicBezTo>
                  <a:cubicBezTo>
                    <a:pt x="0" y="715"/>
                    <a:pt x="0" y="718"/>
                    <a:pt x="0" y="743"/>
                  </a:cubicBezTo>
                  <a:cubicBezTo>
                    <a:pt x="140" y="743"/>
                    <a:pt x="279" y="743"/>
                    <a:pt x="419" y="743"/>
                  </a:cubicBezTo>
                  <a:cubicBezTo>
                    <a:pt x="430" y="678"/>
                    <a:pt x="440" y="614"/>
                    <a:pt x="451" y="5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66" name="Freeform: Shape 965"/>
            <p:cNvSpPr/>
            <p:nvPr/>
          </p:nvSpPr>
          <p:spPr>
            <a:xfrm>
              <a:off x="2507400" y="1938240"/>
              <a:ext cx="315360" cy="403200"/>
            </a:xfrm>
            <a:custGeom>
              <a:avLst/>
              <a:gdLst/>
              <a:ahLst/>
              <a:cxnLst/>
              <a:rect l="0" t="0" r="r" b="b"/>
              <a:pathLst>
                <a:path w="876" h="1120">
                  <a:moveTo>
                    <a:pt x="876" y="22"/>
                  </a:moveTo>
                  <a:cubicBezTo>
                    <a:pt x="876" y="9"/>
                    <a:pt x="866" y="0"/>
                    <a:pt x="854" y="0"/>
                  </a:cubicBezTo>
                  <a:cubicBezTo>
                    <a:pt x="841" y="0"/>
                    <a:pt x="838" y="9"/>
                    <a:pt x="831" y="22"/>
                  </a:cubicBezTo>
                  <a:cubicBezTo>
                    <a:pt x="672" y="349"/>
                    <a:pt x="514" y="675"/>
                    <a:pt x="355" y="1002"/>
                  </a:cubicBezTo>
                  <a:cubicBezTo>
                    <a:pt x="289" y="856"/>
                    <a:pt x="222" y="711"/>
                    <a:pt x="156" y="565"/>
                  </a:cubicBezTo>
                  <a:cubicBezTo>
                    <a:pt x="150" y="555"/>
                    <a:pt x="150" y="549"/>
                    <a:pt x="140" y="549"/>
                  </a:cubicBezTo>
                  <a:cubicBezTo>
                    <a:pt x="137" y="549"/>
                    <a:pt x="134" y="549"/>
                    <a:pt x="124" y="555"/>
                  </a:cubicBezTo>
                  <a:cubicBezTo>
                    <a:pt x="87" y="584"/>
                    <a:pt x="50" y="613"/>
                    <a:pt x="12" y="641"/>
                  </a:cubicBezTo>
                  <a:cubicBezTo>
                    <a:pt x="3" y="651"/>
                    <a:pt x="0" y="651"/>
                    <a:pt x="0" y="657"/>
                  </a:cubicBezTo>
                  <a:cubicBezTo>
                    <a:pt x="0" y="664"/>
                    <a:pt x="6" y="670"/>
                    <a:pt x="12" y="670"/>
                  </a:cubicBezTo>
                  <a:cubicBezTo>
                    <a:pt x="16" y="670"/>
                    <a:pt x="16" y="670"/>
                    <a:pt x="28" y="661"/>
                  </a:cubicBezTo>
                  <a:cubicBezTo>
                    <a:pt x="48" y="646"/>
                    <a:pt x="67" y="631"/>
                    <a:pt x="86" y="616"/>
                  </a:cubicBezTo>
                  <a:cubicBezTo>
                    <a:pt x="160" y="779"/>
                    <a:pt x="233" y="941"/>
                    <a:pt x="307" y="1104"/>
                  </a:cubicBezTo>
                  <a:cubicBezTo>
                    <a:pt x="316" y="1117"/>
                    <a:pt x="316" y="1120"/>
                    <a:pt x="329" y="1120"/>
                  </a:cubicBezTo>
                  <a:cubicBezTo>
                    <a:pt x="348" y="1120"/>
                    <a:pt x="348" y="1114"/>
                    <a:pt x="358" y="1098"/>
                  </a:cubicBezTo>
                  <a:cubicBezTo>
                    <a:pt x="528" y="746"/>
                    <a:pt x="699" y="394"/>
                    <a:pt x="870" y="41"/>
                  </a:cubicBezTo>
                  <a:cubicBezTo>
                    <a:pt x="876" y="29"/>
                    <a:pt x="876" y="29"/>
                    <a:pt x="876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67" name="Freeform: Shape 966"/>
            <p:cNvSpPr/>
            <p:nvPr/>
          </p:nvSpPr>
          <p:spPr>
            <a:xfrm>
              <a:off x="2814840" y="1938240"/>
              <a:ext cx="202680" cy="16200"/>
            </a:xfrm>
            <a:custGeom>
              <a:avLst/>
              <a:gdLst/>
              <a:ahLst/>
              <a:cxnLst/>
              <a:rect l="0" t="0" r="r" b="b"/>
              <a:pathLst>
                <a:path w="563" h="45">
                  <a:moveTo>
                    <a:pt x="281" y="45"/>
                  </a:moveTo>
                  <a:cubicBezTo>
                    <a:pt x="187" y="45"/>
                    <a:pt x="94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187" y="0"/>
                    <a:pt x="375" y="0"/>
                    <a:pt x="563" y="0"/>
                  </a:cubicBezTo>
                  <a:cubicBezTo>
                    <a:pt x="563" y="15"/>
                    <a:pt x="563" y="30"/>
                    <a:pt x="563" y="45"/>
                  </a:cubicBezTo>
                  <a:cubicBezTo>
                    <a:pt x="469" y="45"/>
                    <a:pt x="375" y="45"/>
                    <a:pt x="281" y="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9800" rIns="36000" bIns="-198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68" name="Freeform: Shape 967"/>
            <p:cNvSpPr/>
            <p:nvPr/>
          </p:nvSpPr>
          <p:spPr>
            <a:xfrm>
              <a:off x="2835360" y="2039400"/>
              <a:ext cx="161280" cy="276840"/>
            </a:xfrm>
            <a:custGeom>
              <a:avLst/>
              <a:gdLst/>
              <a:ahLst/>
              <a:cxnLst/>
              <a:rect l="0" t="0" r="r" b="b"/>
              <a:pathLst>
                <a:path w="448" h="769">
                  <a:moveTo>
                    <a:pt x="448" y="520"/>
                  </a:moveTo>
                  <a:cubicBezTo>
                    <a:pt x="448" y="386"/>
                    <a:pt x="355" y="274"/>
                    <a:pt x="234" y="274"/>
                  </a:cubicBezTo>
                  <a:cubicBezTo>
                    <a:pt x="179" y="274"/>
                    <a:pt x="131" y="293"/>
                    <a:pt x="93" y="332"/>
                  </a:cubicBezTo>
                  <a:cubicBezTo>
                    <a:pt x="93" y="259"/>
                    <a:pt x="93" y="187"/>
                    <a:pt x="93" y="115"/>
                  </a:cubicBezTo>
                  <a:cubicBezTo>
                    <a:pt x="115" y="121"/>
                    <a:pt x="151" y="127"/>
                    <a:pt x="186" y="127"/>
                  </a:cubicBezTo>
                  <a:cubicBezTo>
                    <a:pt x="327" y="127"/>
                    <a:pt x="403" y="25"/>
                    <a:pt x="403" y="13"/>
                  </a:cubicBezTo>
                  <a:cubicBezTo>
                    <a:pt x="403" y="6"/>
                    <a:pt x="400" y="0"/>
                    <a:pt x="394" y="0"/>
                  </a:cubicBezTo>
                  <a:cubicBezTo>
                    <a:pt x="391" y="1"/>
                    <a:pt x="391" y="0"/>
                    <a:pt x="384" y="3"/>
                  </a:cubicBezTo>
                  <a:cubicBezTo>
                    <a:pt x="362" y="13"/>
                    <a:pt x="307" y="35"/>
                    <a:pt x="231" y="35"/>
                  </a:cubicBezTo>
                  <a:cubicBezTo>
                    <a:pt x="186" y="35"/>
                    <a:pt x="135" y="28"/>
                    <a:pt x="80" y="3"/>
                  </a:cubicBezTo>
                  <a:cubicBezTo>
                    <a:pt x="74" y="0"/>
                    <a:pt x="72" y="1"/>
                    <a:pt x="67" y="0"/>
                  </a:cubicBezTo>
                  <a:cubicBezTo>
                    <a:pt x="58" y="0"/>
                    <a:pt x="58" y="9"/>
                    <a:pt x="58" y="28"/>
                  </a:cubicBezTo>
                  <a:cubicBezTo>
                    <a:pt x="58" y="138"/>
                    <a:pt x="58" y="248"/>
                    <a:pt x="58" y="357"/>
                  </a:cubicBezTo>
                  <a:cubicBezTo>
                    <a:pt x="58" y="380"/>
                    <a:pt x="58" y="389"/>
                    <a:pt x="74" y="389"/>
                  </a:cubicBezTo>
                  <a:cubicBezTo>
                    <a:pt x="80" y="389"/>
                    <a:pt x="83" y="383"/>
                    <a:pt x="87" y="376"/>
                  </a:cubicBezTo>
                  <a:cubicBezTo>
                    <a:pt x="99" y="360"/>
                    <a:pt x="141" y="300"/>
                    <a:pt x="234" y="300"/>
                  </a:cubicBezTo>
                  <a:cubicBezTo>
                    <a:pt x="291" y="300"/>
                    <a:pt x="320" y="351"/>
                    <a:pt x="327" y="370"/>
                  </a:cubicBezTo>
                  <a:cubicBezTo>
                    <a:pt x="346" y="411"/>
                    <a:pt x="349" y="456"/>
                    <a:pt x="349" y="510"/>
                  </a:cubicBezTo>
                  <a:cubicBezTo>
                    <a:pt x="349" y="552"/>
                    <a:pt x="349" y="619"/>
                    <a:pt x="320" y="664"/>
                  </a:cubicBezTo>
                  <a:cubicBezTo>
                    <a:pt x="295" y="708"/>
                    <a:pt x="253" y="737"/>
                    <a:pt x="202" y="737"/>
                  </a:cubicBezTo>
                  <a:cubicBezTo>
                    <a:pt x="119" y="737"/>
                    <a:pt x="55" y="680"/>
                    <a:pt x="35" y="613"/>
                  </a:cubicBezTo>
                  <a:cubicBezTo>
                    <a:pt x="39" y="613"/>
                    <a:pt x="42" y="616"/>
                    <a:pt x="55" y="616"/>
                  </a:cubicBezTo>
                  <a:cubicBezTo>
                    <a:pt x="93" y="616"/>
                    <a:pt x="112" y="589"/>
                    <a:pt x="112" y="561"/>
                  </a:cubicBezTo>
                  <a:cubicBezTo>
                    <a:pt x="112" y="534"/>
                    <a:pt x="93" y="504"/>
                    <a:pt x="55" y="504"/>
                  </a:cubicBezTo>
                  <a:cubicBezTo>
                    <a:pt x="39" y="504"/>
                    <a:pt x="0" y="514"/>
                    <a:pt x="0" y="565"/>
                  </a:cubicBezTo>
                  <a:cubicBezTo>
                    <a:pt x="0" y="660"/>
                    <a:pt x="77" y="769"/>
                    <a:pt x="202" y="769"/>
                  </a:cubicBezTo>
                  <a:cubicBezTo>
                    <a:pt x="333" y="769"/>
                    <a:pt x="448" y="660"/>
                    <a:pt x="448" y="5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69" name="Freeform: Shape 968"/>
            <p:cNvSpPr/>
            <p:nvPr/>
          </p:nvSpPr>
          <p:spPr>
            <a:xfrm>
              <a:off x="3033360" y="2129040"/>
              <a:ext cx="158040" cy="182520"/>
            </a:xfrm>
            <a:custGeom>
              <a:avLst/>
              <a:gdLst/>
              <a:ahLst/>
              <a:cxnLst/>
              <a:rect l="0" t="0" r="r" b="b"/>
              <a:pathLst>
                <a:path w="439" h="507">
                  <a:moveTo>
                    <a:pt x="439" y="376"/>
                  </a:moveTo>
                  <a:cubicBezTo>
                    <a:pt x="439" y="370"/>
                    <a:pt x="432" y="360"/>
                    <a:pt x="426" y="360"/>
                  </a:cubicBezTo>
                  <a:cubicBezTo>
                    <a:pt x="420" y="360"/>
                    <a:pt x="416" y="364"/>
                    <a:pt x="410" y="373"/>
                  </a:cubicBezTo>
                  <a:cubicBezTo>
                    <a:pt x="320" y="482"/>
                    <a:pt x="199" y="482"/>
                    <a:pt x="186" y="482"/>
                  </a:cubicBezTo>
                  <a:cubicBezTo>
                    <a:pt x="116" y="482"/>
                    <a:pt x="84" y="427"/>
                    <a:pt x="84" y="360"/>
                  </a:cubicBezTo>
                  <a:cubicBezTo>
                    <a:pt x="84" y="316"/>
                    <a:pt x="106" y="207"/>
                    <a:pt x="144" y="137"/>
                  </a:cubicBezTo>
                  <a:cubicBezTo>
                    <a:pt x="180" y="73"/>
                    <a:pt x="244" y="25"/>
                    <a:pt x="304" y="25"/>
                  </a:cubicBezTo>
                  <a:cubicBezTo>
                    <a:pt x="343" y="25"/>
                    <a:pt x="384" y="41"/>
                    <a:pt x="400" y="70"/>
                  </a:cubicBezTo>
                  <a:cubicBezTo>
                    <a:pt x="381" y="70"/>
                    <a:pt x="368" y="70"/>
                    <a:pt x="352" y="86"/>
                  </a:cubicBezTo>
                  <a:cubicBezTo>
                    <a:pt x="333" y="102"/>
                    <a:pt x="330" y="121"/>
                    <a:pt x="330" y="131"/>
                  </a:cubicBezTo>
                  <a:cubicBezTo>
                    <a:pt x="330" y="156"/>
                    <a:pt x="352" y="169"/>
                    <a:pt x="372" y="169"/>
                  </a:cubicBezTo>
                  <a:cubicBezTo>
                    <a:pt x="404" y="169"/>
                    <a:pt x="436" y="143"/>
                    <a:pt x="436" y="99"/>
                  </a:cubicBezTo>
                  <a:cubicBezTo>
                    <a:pt x="436" y="41"/>
                    <a:pt x="381" y="0"/>
                    <a:pt x="301" y="0"/>
                  </a:cubicBezTo>
                  <a:cubicBezTo>
                    <a:pt x="151" y="0"/>
                    <a:pt x="0" y="162"/>
                    <a:pt x="0" y="319"/>
                  </a:cubicBezTo>
                  <a:cubicBezTo>
                    <a:pt x="0" y="421"/>
                    <a:pt x="68" y="507"/>
                    <a:pt x="183" y="507"/>
                  </a:cubicBezTo>
                  <a:cubicBezTo>
                    <a:pt x="343" y="507"/>
                    <a:pt x="439" y="389"/>
                    <a:pt x="439" y="3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70" name="Freeform: Shape 969"/>
            <p:cNvSpPr/>
            <p:nvPr/>
          </p:nvSpPr>
          <p:spPr>
            <a:xfrm>
              <a:off x="3214440" y="2129040"/>
              <a:ext cx="331560" cy="182520"/>
            </a:xfrm>
            <a:custGeom>
              <a:avLst/>
              <a:gdLst/>
              <a:ahLst/>
              <a:cxnLst/>
              <a:rect l="0" t="0" r="r" b="b"/>
              <a:pathLst>
                <a:path w="921" h="507">
                  <a:moveTo>
                    <a:pt x="921" y="335"/>
                  </a:moveTo>
                  <a:cubicBezTo>
                    <a:pt x="921" y="325"/>
                    <a:pt x="911" y="325"/>
                    <a:pt x="908" y="325"/>
                  </a:cubicBezTo>
                  <a:cubicBezTo>
                    <a:pt x="895" y="325"/>
                    <a:pt x="895" y="328"/>
                    <a:pt x="889" y="344"/>
                  </a:cubicBezTo>
                  <a:cubicBezTo>
                    <a:pt x="873" y="405"/>
                    <a:pt x="838" y="482"/>
                    <a:pt x="774" y="482"/>
                  </a:cubicBezTo>
                  <a:cubicBezTo>
                    <a:pt x="755" y="482"/>
                    <a:pt x="748" y="472"/>
                    <a:pt x="748" y="446"/>
                  </a:cubicBezTo>
                  <a:cubicBezTo>
                    <a:pt x="748" y="418"/>
                    <a:pt x="758" y="392"/>
                    <a:pt x="767" y="367"/>
                  </a:cubicBezTo>
                  <a:cubicBezTo>
                    <a:pt x="790" y="309"/>
                    <a:pt x="838" y="185"/>
                    <a:pt x="838" y="121"/>
                  </a:cubicBezTo>
                  <a:cubicBezTo>
                    <a:pt x="838" y="48"/>
                    <a:pt x="791" y="0"/>
                    <a:pt x="707" y="0"/>
                  </a:cubicBezTo>
                  <a:cubicBezTo>
                    <a:pt x="622" y="0"/>
                    <a:pt x="566" y="51"/>
                    <a:pt x="524" y="108"/>
                  </a:cubicBezTo>
                  <a:cubicBezTo>
                    <a:pt x="524" y="95"/>
                    <a:pt x="521" y="57"/>
                    <a:pt x="489" y="32"/>
                  </a:cubicBezTo>
                  <a:cubicBezTo>
                    <a:pt x="460" y="6"/>
                    <a:pt x="425" y="0"/>
                    <a:pt x="396" y="0"/>
                  </a:cubicBezTo>
                  <a:cubicBezTo>
                    <a:pt x="294" y="0"/>
                    <a:pt x="240" y="73"/>
                    <a:pt x="220" y="99"/>
                  </a:cubicBezTo>
                  <a:cubicBezTo>
                    <a:pt x="214" y="35"/>
                    <a:pt x="169" y="0"/>
                    <a:pt x="118" y="0"/>
                  </a:cubicBezTo>
                  <a:cubicBezTo>
                    <a:pt x="67" y="0"/>
                    <a:pt x="45" y="44"/>
                    <a:pt x="35" y="64"/>
                  </a:cubicBezTo>
                  <a:cubicBezTo>
                    <a:pt x="16" y="105"/>
                    <a:pt x="0" y="169"/>
                    <a:pt x="0" y="172"/>
                  </a:cubicBezTo>
                  <a:cubicBezTo>
                    <a:pt x="0" y="185"/>
                    <a:pt x="8" y="181"/>
                    <a:pt x="13" y="185"/>
                  </a:cubicBezTo>
                  <a:cubicBezTo>
                    <a:pt x="25" y="185"/>
                    <a:pt x="25" y="185"/>
                    <a:pt x="32" y="159"/>
                  </a:cubicBezTo>
                  <a:cubicBezTo>
                    <a:pt x="51" y="79"/>
                    <a:pt x="73" y="25"/>
                    <a:pt x="115" y="25"/>
                  </a:cubicBezTo>
                  <a:cubicBezTo>
                    <a:pt x="131" y="25"/>
                    <a:pt x="150" y="35"/>
                    <a:pt x="150" y="76"/>
                  </a:cubicBezTo>
                  <a:cubicBezTo>
                    <a:pt x="150" y="102"/>
                    <a:pt x="147" y="111"/>
                    <a:pt x="131" y="172"/>
                  </a:cubicBezTo>
                  <a:cubicBezTo>
                    <a:pt x="110" y="258"/>
                    <a:pt x="88" y="344"/>
                    <a:pt x="67" y="431"/>
                  </a:cubicBezTo>
                  <a:cubicBezTo>
                    <a:pt x="64" y="446"/>
                    <a:pt x="57" y="472"/>
                    <a:pt x="57" y="478"/>
                  </a:cubicBezTo>
                  <a:cubicBezTo>
                    <a:pt x="57" y="498"/>
                    <a:pt x="73" y="507"/>
                    <a:pt x="89" y="507"/>
                  </a:cubicBezTo>
                  <a:cubicBezTo>
                    <a:pt x="102" y="507"/>
                    <a:pt x="121" y="498"/>
                    <a:pt x="131" y="475"/>
                  </a:cubicBezTo>
                  <a:cubicBezTo>
                    <a:pt x="137" y="448"/>
                    <a:pt x="144" y="421"/>
                    <a:pt x="150" y="392"/>
                  </a:cubicBezTo>
                  <a:cubicBezTo>
                    <a:pt x="159" y="359"/>
                    <a:pt x="167" y="326"/>
                    <a:pt x="176" y="293"/>
                  </a:cubicBezTo>
                  <a:cubicBezTo>
                    <a:pt x="182" y="268"/>
                    <a:pt x="188" y="242"/>
                    <a:pt x="195" y="217"/>
                  </a:cubicBezTo>
                  <a:cubicBezTo>
                    <a:pt x="200" y="199"/>
                    <a:pt x="206" y="181"/>
                    <a:pt x="211" y="162"/>
                  </a:cubicBezTo>
                  <a:cubicBezTo>
                    <a:pt x="227" y="127"/>
                    <a:pt x="288" y="25"/>
                    <a:pt x="393" y="25"/>
                  </a:cubicBezTo>
                  <a:cubicBezTo>
                    <a:pt x="444" y="25"/>
                    <a:pt x="454" y="67"/>
                    <a:pt x="454" y="105"/>
                  </a:cubicBezTo>
                  <a:cubicBezTo>
                    <a:pt x="454" y="131"/>
                    <a:pt x="448" y="162"/>
                    <a:pt x="438" y="198"/>
                  </a:cubicBezTo>
                  <a:cubicBezTo>
                    <a:pt x="427" y="240"/>
                    <a:pt x="417" y="283"/>
                    <a:pt x="406" y="325"/>
                  </a:cubicBezTo>
                  <a:cubicBezTo>
                    <a:pt x="393" y="367"/>
                    <a:pt x="393" y="373"/>
                    <a:pt x="384" y="411"/>
                  </a:cubicBezTo>
                  <a:cubicBezTo>
                    <a:pt x="377" y="434"/>
                    <a:pt x="368" y="472"/>
                    <a:pt x="368" y="478"/>
                  </a:cubicBezTo>
                  <a:cubicBezTo>
                    <a:pt x="368" y="498"/>
                    <a:pt x="384" y="507"/>
                    <a:pt x="400" y="507"/>
                  </a:cubicBezTo>
                  <a:cubicBezTo>
                    <a:pt x="435" y="507"/>
                    <a:pt x="441" y="478"/>
                    <a:pt x="451" y="443"/>
                  </a:cubicBezTo>
                  <a:cubicBezTo>
                    <a:pt x="473" y="354"/>
                    <a:pt x="496" y="265"/>
                    <a:pt x="518" y="175"/>
                  </a:cubicBezTo>
                  <a:cubicBezTo>
                    <a:pt x="521" y="159"/>
                    <a:pt x="582" y="25"/>
                    <a:pt x="703" y="25"/>
                  </a:cubicBezTo>
                  <a:cubicBezTo>
                    <a:pt x="751" y="25"/>
                    <a:pt x="764" y="64"/>
                    <a:pt x="764" y="105"/>
                  </a:cubicBezTo>
                  <a:cubicBezTo>
                    <a:pt x="764" y="169"/>
                    <a:pt x="719" y="296"/>
                    <a:pt x="697" y="354"/>
                  </a:cubicBezTo>
                  <a:cubicBezTo>
                    <a:pt x="684" y="383"/>
                    <a:pt x="681" y="392"/>
                    <a:pt x="681" y="415"/>
                  </a:cubicBezTo>
                  <a:cubicBezTo>
                    <a:pt x="681" y="469"/>
                    <a:pt x="719" y="507"/>
                    <a:pt x="774" y="507"/>
                  </a:cubicBezTo>
                  <a:cubicBezTo>
                    <a:pt x="879" y="507"/>
                    <a:pt x="921" y="344"/>
                    <a:pt x="921" y="3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pic>
        <p:nvPicPr>
          <p:cNvPr id="971" name="Picture 970"/>
          <p:cNvPicPr/>
          <p:nvPr/>
        </p:nvPicPr>
        <p:blipFill>
          <a:blip r:embed="rId2"/>
          <a:stretch/>
        </p:blipFill>
        <p:spPr>
          <a:xfrm>
            <a:off x="3657600" y="2514600"/>
            <a:ext cx="5955120" cy="2338200"/>
          </a:xfrm>
          <a:prstGeom prst="rect">
            <a:avLst/>
          </a:prstGeom>
          <a:ln w="18000">
            <a:noFill/>
          </a:ln>
        </p:spPr>
      </p:pic>
      <p:grpSp>
        <p:nvGrpSpPr>
          <p:cNvPr id="972" name="Group 971"/>
          <p:cNvGrpSpPr/>
          <p:nvPr/>
        </p:nvGrpSpPr>
        <p:grpSpPr>
          <a:xfrm>
            <a:off x="316800" y="2771280"/>
            <a:ext cx="3828240" cy="402120"/>
            <a:chOff x="316800" y="2771280"/>
            <a:chExt cx="3828240" cy="402120"/>
          </a:xfrm>
        </p:grpSpPr>
        <p:sp>
          <p:nvSpPr>
            <p:cNvPr id="973" name="Freeform: Shape 972"/>
            <p:cNvSpPr/>
            <p:nvPr/>
          </p:nvSpPr>
          <p:spPr>
            <a:xfrm>
              <a:off x="321480" y="2791800"/>
              <a:ext cx="3802680" cy="361080"/>
            </a:xfrm>
            <a:custGeom>
              <a:avLst/>
              <a:gdLst/>
              <a:ahLst/>
              <a:cxnLst/>
              <a:rect l="0" t="0" r="r" b="b"/>
              <a:pathLst>
                <a:path w="10563" h="1003">
                  <a:moveTo>
                    <a:pt x="0" y="0"/>
                  </a:moveTo>
                  <a:cubicBezTo>
                    <a:pt x="3521" y="0"/>
                    <a:pt x="7042" y="0"/>
                    <a:pt x="10563" y="0"/>
                  </a:cubicBezTo>
                  <a:cubicBezTo>
                    <a:pt x="10563" y="334"/>
                    <a:pt x="10563" y="669"/>
                    <a:pt x="10563" y="1003"/>
                  </a:cubicBezTo>
                  <a:cubicBezTo>
                    <a:pt x="7042" y="1003"/>
                    <a:pt x="3521" y="1003"/>
                    <a:pt x="0" y="1003"/>
                  </a:cubicBezTo>
                  <a:cubicBezTo>
                    <a:pt x="0" y="669"/>
                    <a:pt x="0" y="33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74" name="Freeform: Shape 973"/>
            <p:cNvSpPr/>
            <p:nvPr/>
          </p:nvSpPr>
          <p:spPr>
            <a:xfrm>
              <a:off x="316800" y="2864520"/>
              <a:ext cx="289080" cy="275400"/>
            </a:xfrm>
            <a:custGeom>
              <a:avLst/>
              <a:gdLst/>
              <a:ahLst/>
              <a:cxnLst/>
              <a:rect l="0" t="0" r="r" b="b"/>
              <a:pathLst>
                <a:path w="803" h="765">
                  <a:moveTo>
                    <a:pt x="803" y="558"/>
                  </a:moveTo>
                  <a:cubicBezTo>
                    <a:pt x="803" y="450"/>
                    <a:pt x="704" y="373"/>
                    <a:pt x="573" y="363"/>
                  </a:cubicBezTo>
                  <a:cubicBezTo>
                    <a:pt x="691" y="344"/>
                    <a:pt x="765" y="277"/>
                    <a:pt x="765" y="191"/>
                  </a:cubicBezTo>
                  <a:cubicBezTo>
                    <a:pt x="765" y="89"/>
                    <a:pt x="669" y="0"/>
                    <a:pt x="486" y="0"/>
                  </a:cubicBezTo>
                  <a:cubicBezTo>
                    <a:pt x="324" y="0"/>
                    <a:pt x="162" y="0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1" y="51"/>
                    <a:pt x="81" y="51"/>
                    <a:pt x="122" y="51"/>
                  </a:cubicBezTo>
                  <a:cubicBezTo>
                    <a:pt x="122" y="271"/>
                    <a:pt x="122" y="491"/>
                    <a:pt x="122" y="711"/>
                  </a:cubicBezTo>
                  <a:cubicBezTo>
                    <a:pt x="81" y="711"/>
                    <a:pt x="41" y="711"/>
                    <a:pt x="0" y="711"/>
                  </a:cubicBezTo>
                  <a:cubicBezTo>
                    <a:pt x="0" y="729"/>
                    <a:pt x="0" y="747"/>
                    <a:pt x="0" y="765"/>
                  </a:cubicBezTo>
                  <a:cubicBezTo>
                    <a:pt x="174" y="765"/>
                    <a:pt x="348" y="765"/>
                    <a:pt x="521" y="765"/>
                  </a:cubicBezTo>
                  <a:cubicBezTo>
                    <a:pt x="707" y="765"/>
                    <a:pt x="803" y="667"/>
                    <a:pt x="803" y="558"/>
                  </a:cubicBezTo>
                  <a:moveTo>
                    <a:pt x="605" y="191"/>
                  </a:moveTo>
                  <a:cubicBezTo>
                    <a:pt x="605" y="277"/>
                    <a:pt x="553" y="344"/>
                    <a:pt x="441" y="344"/>
                  </a:cubicBezTo>
                  <a:cubicBezTo>
                    <a:pt x="384" y="344"/>
                    <a:pt x="326" y="344"/>
                    <a:pt x="269" y="344"/>
                  </a:cubicBezTo>
                  <a:cubicBezTo>
                    <a:pt x="269" y="246"/>
                    <a:pt x="269" y="148"/>
                    <a:pt x="269" y="51"/>
                  </a:cubicBezTo>
                  <a:cubicBezTo>
                    <a:pt x="337" y="51"/>
                    <a:pt x="405" y="51"/>
                    <a:pt x="473" y="51"/>
                  </a:cubicBezTo>
                  <a:cubicBezTo>
                    <a:pt x="585" y="51"/>
                    <a:pt x="605" y="140"/>
                    <a:pt x="605" y="191"/>
                  </a:cubicBezTo>
                  <a:moveTo>
                    <a:pt x="637" y="555"/>
                  </a:moveTo>
                  <a:cubicBezTo>
                    <a:pt x="637" y="568"/>
                    <a:pt x="637" y="711"/>
                    <a:pt x="473" y="711"/>
                  </a:cubicBezTo>
                  <a:cubicBezTo>
                    <a:pt x="405" y="711"/>
                    <a:pt x="337" y="711"/>
                    <a:pt x="269" y="711"/>
                  </a:cubicBezTo>
                  <a:cubicBezTo>
                    <a:pt x="269" y="603"/>
                    <a:pt x="269" y="494"/>
                    <a:pt x="269" y="386"/>
                  </a:cubicBezTo>
                  <a:cubicBezTo>
                    <a:pt x="341" y="386"/>
                    <a:pt x="414" y="386"/>
                    <a:pt x="486" y="386"/>
                  </a:cubicBezTo>
                  <a:cubicBezTo>
                    <a:pt x="509" y="386"/>
                    <a:pt x="560" y="386"/>
                    <a:pt x="598" y="434"/>
                  </a:cubicBezTo>
                  <a:cubicBezTo>
                    <a:pt x="637" y="481"/>
                    <a:pt x="637" y="542"/>
                    <a:pt x="637" y="5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75" name="Freeform: Shape 974"/>
            <p:cNvSpPr/>
            <p:nvPr/>
          </p:nvSpPr>
          <p:spPr>
            <a:xfrm>
              <a:off x="664560" y="3076920"/>
              <a:ext cx="63360" cy="63000"/>
            </a:xfrm>
            <a:custGeom>
              <a:avLst/>
              <a:gdLst/>
              <a:ahLst/>
              <a:cxnLst/>
              <a:rect l="0" t="0" r="r" b="b"/>
              <a:pathLst>
                <a:path w="176" h="175">
                  <a:moveTo>
                    <a:pt x="176" y="86"/>
                  </a:moveTo>
                  <a:cubicBezTo>
                    <a:pt x="176" y="38"/>
                    <a:pt x="134" y="0"/>
                    <a:pt x="87" y="0"/>
                  </a:cubicBezTo>
                  <a:cubicBezTo>
                    <a:pt x="39" y="0"/>
                    <a:pt x="0" y="38"/>
                    <a:pt x="0" y="86"/>
                  </a:cubicBezTo>
                  <a:cubicBezTo>
                    <a:pt x="0" y="134"/>
                    <a:pt x="39" y="175"/>
                    <a:pt x="87" y="175"/>
                  </a:cubicBezTo>
                  <a:cubicBezTo>
                    <a:pt x="134" y="175"/>
                    <a:pt x="176" y="134"/>
                    <a:pt x="176" y="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27000" rIns="36000" bIns="27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76" name="Freeform: Shape 975"/>
            <p:cNvSpPr/>
            <p:nvPr/>
          </p:nvSpPr>
          <p:spPr>
            <a:xfrm>
              <a:off x="1071000" y="2856240"/>
              <a:ext cx="286920" cy="291960"/>
            </a:xfrm>
            <a:custGeom>
              <a:avLst/>
              <a:gdLst/>
              <a:ahLst/>
              <a:cxnLst/>
              <a:rect l="0" t="0" r="r" b="b"/>
              <a:pathLst>
                <a:path w="797" h="811">
                  <a:moveTo>
                    <a:pt x="797" y="10"/>
                  </a:moveTo>
                  <a:cubicBezTo>
                    <a:pt x="797" y="7"/>
                    <a:pt x="794" y="0"/>
                    <a:pt x="784" y="0"/>
                  </a:cubicBezTo>
                  <a:cubicBezTo>
                    <a:pt x="781" y="0"/>
                    <a:pt x="781" y="0"/>
                    <a:pt x="768" y="13"/>
                  </a:cubicBezTo>
                  <a:cubicBezTo>
                    <a:pt x="742" y="42"/>
                    <a:pt x="715" y="70"/>
                    <a:pt x="688" y="99"/>
                  </a:cubicBezTo>
                  <a:cubicBezTo>
                    <a:pt x="679" y="83"/>
                    <a:pt x="627" y="0"/>
                    <a:pt x="503" y="0"/>
                  </a:cubicBezTo>
                  <a:cubicBezTo>
                    <a:pt x="253" y="0"/>
                    <a:pt x="0" y="246"/>
                    <a:pt x="0" y="504"/>
                  </a:cubicBezTo>
                  <a:cubicBezTo>
                    <a:pt x="0" y="690"/>
                    <a:pt x="132" y="811"/>
                    <a:pt x="304" y="811"/>
                  </a:cubicBezTo>
                  <a:cubicBezTo>
                    <a:pt x="400" y="811"/>
                    <a:pt x="487" y="766"/>
                    <a:pt x="547" y="715"/>
                  </a:cubicBezTo>
                  <a:cubicBezTo>
                    <a:pt x="650" y="626"/>
                    <a:pt x="669" y="524"/>
                    <a:pt x="669" y="520"/>
                  </a:cubicBezTo>
                  <a:cubicBezTo>
                    <a:pt x="669" y="508"/>
                    <a:pt x="661" y="512"/>
                    <a:pt x="656" y="508"/>
                  </a:cubicBezTo>
                  <a:cubicBezTo>
                    <a:pt x="650" y="508"/>
                    <a:pt x="643" y="511"/>
                    <a:pt x="643" y="520"/>
                  </a:cubicBezTo>
                  <a:cubicBezTo>
                    <a:pt x="631" y="552"/>
                    <a:pt x="605" y="632"/>
                    <a:pt x="528" y="696"/>
                  </a:cubicBezTo>
                  <a:cubicBezTo>
                    <a:pt x="452" y="760"/>
                    <a:pt x="381" y="776"/>
                    <a:pt x="320" y="776"/>
                  </a:cubicBezTo>
                  <a:cubicBezTo>
                    <a:pt x="221" y="776"/>
                    <a:pt x="103" y="718"/>
                    <a:pt x="103" y="546"/>
                  </a:cubicBezTo>
                  <a:cubicBezTo>
                    <a:pt x="103" y="482"/>
                    <a:pt x="125" y="300"/>
                    <a:pt x="237" y="169"/>
                  </a:cubicBezTo>
                  <a:cubicBezTo>
                    <a:pt x="304" y="90"/>
                    <a:pt x="413" y="35"/>
                    <a:pt x="512" y="35"/>
                  </a:cubicBezTo>
                  <a:cubicBezTo>
                    <a:pt x="627" y="35"/>
                    <a:pt x="691" y="121"/>
                    <a:pt x="691" y="249"/>
                  </a:cubicBezTo>
                  <a:cubicBezTo>
                    <a:pt x="691" y="294"/>
                    <a:pt x="688" y="295"/>
                    <a:pt x="688" y="307"/>
                  </a:cubicBezTo>
                  <a:cubicBezTo>
                    <a:pt x="688" y="318"/>
                    <a:pt x="701" y="319"/>
                    <a:pt x="707" y="319"/>
                  </a:cubicBezTo>
                  <a:cubicBezTo>
                    <a:pt x="720" y="319"/>
                    <a:pt x="720" y="316"/>
                    <a:pt x="727" y="297"/>
                  </a:cubicBezTo>
                  <a:cubicBezTo>
                    <a:pt x="750" y="201"/>
                    <a:pt x="774" y="105"/>
                    <a:pt x="797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77" name="Freeform: Shape 976"/>
            <p:cNvSpPr/>
            <p:nvPr/>
          </p:nvSpPr>
          <p:spPr>
            <a:xfrm>
              <a:off x="1385640" y="2865600"/>
              <a:ext cx="308520" cy="274320"/>
            </a:xfrm>
            <a:custGeom>
              <a:avLst/>
              <a:gdLst/>
              <a:ahLst/>
              <a:cxnLst/>
              <a:rect l="0" t="0" r="r" b="b"/>
              <a:pathLst>
                <a:path w="857" h="762">
                  <a:moveTo>
                    <a:pt x="857" y="281"/>
                  </a:moveTo>
                  <a:cubicBezTo>
                    <a:pt x="857" y="124"/>
                    <a:pt x="761" y="0"/>
                    <a:pt x="595" y="0"/>
                  </a:cubicBezTo>
                  <a:cubicBezTo>
                    <a:pt x="469" y="0"/>
                    <a:pt x="343" y="0"/>
                    <a:pt x="217" y="0"/>
                  </a:cubicBezTo>
                  <a:cubicBezTo>
                    <a:pt x="195" y="0"/>
                    <a:pt x="182" y="0"/>
                    <a:pt x="182" y="19"/>
                  </a:cubicBezTo>
                  <a:cubicBezTo>
                    <a:pt x="182" y="32"/>
                    <a:pt x="192" y="32"/>
                    <a:pt x="214" y="32"/>
                  </a:cubicBezTo>
                  <a:cubicBezTo>
                    <a:pt x="230" y="32"/>
                    <a:pt x="249" y="35"/>
                    <a:pt x="262" y="35"/>
                  </a:cubicBezTo>
                  <a:cubicBezTo>
                    <a:pt x="281" y="38"/>
                    <a:pt x="288" y="41"/>
                    <a:pt x="288" y="54"/>
                  </a:cubicBezTo>
                  <a:cubicBezTo>
                    <a:pt x="288" y="57"/>
                    <a:pt x="288" y="60"/>
                    <a:pt x="285" y="73"/>
                  </a:cubicBezTo>
                  <a:cubicBezTo>
                    <a:pt x="234" y="273"/>
                    <a:pt x="184" y="473"/>
                    <a:pt x="134" y="673"/>
                  </a:cubicBezTo>
                  <a:cubicBezTo>
                    <a:pt x="121" y="718"/>
                    <a:pt x="121" y="727"/>
                    <a:pt x="32" y="727"/>
                  </a:cubicBezTo>
                  <a:cubicBezTo>
                    <a:pt x="13" y="727"/>
                    <a:pt x="0" y="727"/>
                    <a:pt x="0" y="746"/>
                  </a:cubicBezTo>
                  <a:cubicBezTo>
                    <a:pt x="0" y="762"/>
                    <a:pt x="9" y="762"/>
                    <a:pt x="32" y="762"/>
                  </a:cubicBezTo>
                  <a:cubicBezTo>
                    <a:pt x="156" y="762"/>
                    <a:pt x="279" y="762"/>
                    <a:pt x="403" y="762"/>
                  </a:cubicBezTo>
                  <a:cubicBezTo>
                    <a:pt x="636" y="762"/>
                    <a:pt x="857" y="526"/>
                    <a:pt x="857" y="281"/>
                  </a:cubicBezTo>
                  <a:moveTo>
                    <a:pt x="761" y="239"/>
                  </a:moveTo>
                  <a:cubicBezTo>
                    <a:pt x="761" y="293"/>
                    <a:pt x="739" y="478"/>
                    <a:pt x="643" y="600"/>
                  </a:cubicBezTo>
                  <a:cubicBezTo>
                    <a:pt x="611" y="641"/>
                    <a:pt x="521" y="727"/>
                    <a:pt x="384" y="727"/>
                  </a:cubicBezTo>
                  <a:cubicBezTo>
                    <a:pt x="341" y="727"/>
                    <a:pt x="298" y="727"/>
                    <a:pt x="256" y="727"/>
                  </a:cubicBezTo>
                  <a:cubicBezTo>
                    <a:pt x="240" y="727"/>
                    <a:pt x="237" y="727"/>
                    <a:pt x="230" y="724"/>
                  </a:cubicBezTo>
                  <a:cubicBezTo>
                    <a:pt x="221" y="724"/>
                    <a:pt x="217" y="724"/>
                    <a:pt x="217" y="715"/>
                  </a:cubicBezTo>
                  <a:cubicBezTo>
                    <a:pt x="217" y="711"/>
                    <a:pt x="217" y="708"/>
                    <a:pt x="221" y="689"/>
                  </a:cubicBezTo>
                  <a:cubicBezTo>
                    <a:pt x="273" y="485"/>
                    <a:pt x="325" y="281"/>
                    <a:pt x="377" y="76"/>
                  </a:cubicBezTo>
                  <a:cubicBezTo>
                    <a:pt x="387" y="35"/>
                    <a:pt x="387" y="32"/>
                    <a:pt x="438" y="32"/>
                  </a:cubicBezTo>
                  <a:cubicBezTo>
                    <a:pt x="478" y="32"/>
                    <a:pt x="517" y="32"/>
                    <a:pt x="556" y="32"/>
                  </a:cubicBezTo>
                  <a:cubicBezTo>
                    <a:pt x="668" y="32"/>
                    <a:pt x="761" y="92"/>
                    <a:pt x="761" y="2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78" name="Freeform: Shape 977"/>
            <p:cNvSpPr/>
            <p:nvPr/>
          </p:nvSpPr>
          <p:spPr>
            <a:xfrm>
              <a:off x="1840320" y="2991960"/>
              <a:ext cx="269640" cy="93960"/>
            </a:xfrm>
            <a:custGeom>
              <a:avLst/>
              <a:gdLst/>
              <a:ahLst/>
              <a:cxnLst/>
              <a:rect l="0" t="0" r="r" b="b"/>
              <a:pathLst>
                <a:path w="749" h="261">
                  <a:moveTo>
                    <a:pt x="749" y="22"/>
                  </a:moveTo>
                  <a:cubicBezTo>
                    <a:pt x="749" y="9"/>
                    <a:pt x="739" y="0"/>
                    <a:pt x="727" y="0"/>
                  </a:cubicBezTo>
                  <a:cubicBezTo>
                    <a:pt x="492" y="0"/>
                    <a:pt x="257" y="0"/>
                    <a:pt x="23" y="0"/>
                  </a:cubicBezTo>
                  <a:cubicBezTo>
                    <a:pt x="13" y="0"/>
                    <a:pt x="0" y="9"/>
                    <a:pt x="0" y="22"/>
                  </a:cubicBezTo>
                  <a:cubicBezTo>
                    <a:pt x="0" y="35"/>
                    <a:pt x="13" y="44"/>
                    <a:pt x="23" y="44"/>
                  </a:cubicBezTo>
                  <a:cubicBezTo>
                    <a:pt x="257" y="44"/>
                    <a:pt x="492" y="44"/>
                    <a:pt x="727" y="44"/>
                  </a:cubicBezTo>
                  <a:cubicBezTo>
                    <a:pt x="739" y="44"/>
                    <a:pt x="749" y="35"/>
                    <a:pt x="749" y="22"/>
                  </a:cubicBezTo>
                  <a:moveTo>
                    <a:pt x="749" y="239"/>
                  </a:moveTo>
                  <a:cubicBezTo>
                    <a:pt x="749" y="226"/>
                    <a:pt x="739" y="217"/>
                    <a:pt x="727" y="217"/>
                  </a:cubicBezTo>
                  <a:cubicBezTo>
                    <a:pt x="492" y="217"/>
                    <a:pt x="257" y="217"/>
                    <a:pt x="23" y="217"/>
                  </a:cubicBezTo>
                  <a:cubicBezTo>
                    <a:pt x="13" y="217"/>
                    <a:pt x="0" y="226"/>
                    <a:pt x="0" y="239"/>
                  </a:cubicBezTo>
                  <a:cubicBezTo>
                    <a:pt x="0" y="252"/>
                    <a:pt x="13" y="261"/>
                    <a:pt x="23" y="261"/>
                  </a:cubicBezTo>
                  <a:cubicBezTo>
                    <a:pt x="257" y="261"/>
                    <a:pt x="492" y="261"/>
                    <a:pt x="727" y="261"/>
                  </a:cubicBezTo>
                  <a:cubicBezTo>
                    <a:pt x="739" y="261"/>
                    <a:pt x="749" y="252"/>
                    <a:pt x="749" y="2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79" name="Freeform: Shape 978"/>
            <p:cNvSpPr/>
            <p:nvPr/>
          </p:nvSpPr>
          <p:spPr>
            <a:xfrm>
              <a:off x="2274840" y="2771280"/>
              <a:ext cx="315360" cy="402120"/>
            </a:xfrm>
            <a:custGeom>
              <a:avLst/>
              <a:gdLst/>
              <a:ahLst/>
              <a:cxnLst/>
              <a:rect l="0" t="0" r="r" b="b"/>
              <a:pathLst>
                <a:path w="876" h="1117">
                  <a:moveTo>
                    <a:pt x="876" y="22"/>
                  </a:moveTo>
                  <a:cubicBezTo>
                    <a:pt x="876" y="10"/>
                    <a:pt x="868" y="0"/>
                    <a:pt x="854" y="0"/>
                  </a:cubicBezTo>
                  <a:cubicBezTo>
                    <a:pt x="839" y="0"/>
                    <a:pt x="838" y="6"/>
                    <a:pt x="831" y="22"/>
                  </a:cubicBezTo>
                  <a:cubicBezTo>
                    <a:pt x="672" y="348"/>
                    <a:pt x="514" y="673"/>
                    <a:pt x="355" y="999"/>
                  </a:cubicBezTo>
                  <a:cubicBezTo>
                    <a:pt x="289" y="853"/>
                    <a:pt x="222" y="707"/>
                    <a:pt x="156" y="562"/>
                  </a:cubicBezTo>
                  <a:cubicBezTo>
                    <a:pt x="150" y="552"/>
                    <a:pt x="150" y="546"/>
                    <a:pt x="140" y="546"/>
                  </a:cubicBezTo>
                  <a:cubicBezTo>
                    <a:pt x="137" y="546"/>
                    <a:pt x="137" y="546"/>
                    <a:pt x="124" y="555"/>
                  </a:cubicBezTo>
                  <a:cubicBezTo>
                    <a:pt x="88" y="583"/>
                    <a:pt x="52" y="611"/>
                    <a:pt x="16" y="638"/>
                  </a:cubicBezTo>
                  <a:cubicBezTo>
                    <a:pt x="3" y="648"/>
                    <a:pt x="0" y="651"/>
                    <a:pt x="0" y="654"/>
                  </a:cubicBezTo>
                  <a:cubicBezTo>
                    <a:pt x="0" y="664"/>
                    <a:pt x="6" y="667"/>
                    <a:pt x="12" y="667"/>
                  </a:cubicBezTo>
                  <a:cubicBezTo>
                    <a:pt x="16" y="667"/>
                    <a:pt x="19" y="667"/>
                    <a:pt x="28" y="657"/>
                  </a:cubicBezTo>
                  <a:cubicBezTo>
                    <a:pt x="48" y="644"/>
                    <a:pt x="67" y="630"/>
                    <a:pt x="86" y="616"/>
                  </a:cubicBezTo>
                  <a:cubicBezTo>
                    <a:pt x="161" y="778"/>
                    <a:pt x="235" y="939"/>
                    <a:pt x="310" y="1101"/>
                  </a:cubicBezTo>
                  <a:cubicBezTo>
                    <a:pt x="316" y="1117"/>
                    <a:pt x="316" y="1117"/>
                    <a:pt x="329" y="1117"/>
                  </a:cubicBezTo>
                  <a:cubicBezTo>
                    <a:pt x="348" y="1117"/>
                    <a:pt x="351" y="1114"/>
                    <a:pt x="358" y="1095"/>
                  </a:cubicBezTo>
                  <a:cubicBezTo>
                    <a:pt x="528" y="744"/>
                    <a:pt x="699" y="393"/>
                    <a:pt x="870" y="41"/>
                  </a:cubicBezTo>
                  <a:cubicBezTo>
                    <a:pt x="876" y="29"/>
                    <a:pt x="876" y="29"/>
                    <a:pt x="876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80" name="Freeform: Shape 979"/>
            <p:cNvSpPr/>
            <p:nvPr/>
          </p:nvSpPr>
          <p:spPr>
            <a:xfrm>
              <a:off x="2582280" y="2771280"/>
              <a:ext cx="202680" cy="16200"/>
            </a:xfrm>
            <a:custGeom>
              <a:avLst/>
              <a:gdLst/>
              <a:ahLst/>
              <a:cxnLst/>
              <a:rect l="0" t="0" r="r" b="b"/>
              <a:pathLst>
                <a:path w="563" h="45">
                  <a:moveTo>
                    <a:pt x="0" y="0"/>
                  </a:moveTo>
                  <a:cubicBezTo>
                    <a:pt x="187" y="0"/>
                    <a:pt x="375" y="0"/>
                    <a:pt x="563" y="0"/>
                  </a:cubicBezTo>
                  <a:cubicBezTo>
                    <a:pt x="563" y="15"/>
                    <a:pt x="563" y="30"/>
                    <a:pt x="563" y="45"/>
                  </a:cubicBezTo>
                  <a:cubicBezTo>
                    <a:pt x="375" y="45"/>
                    <a:pt x="187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9800" rIns="36000" bIns="-198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81" name="Freeform: Shape 980"/>
            <p:cNvSpPr/>
            <p:nvPr/>
          </p:nvSpPr>
          <p:spPr>
            <a:xfrm>
              <a:off x="2602800" y="2872440"/>
              <a:ext cx="161280" cy="275760"/>
            </a:xfrm>
            <a:custGeom>
              <a:avLst/>
              <a:gdLst/>
              <a:ahLst/>
              <a:cxnLst/>
              <a:rect l="0" t="0" r="r" b="b"/>
              <a:pathLst>
                <a:path w="448" h="766">
                  <a:moveTo>
                    <a:pt x="448" y="517"/>
                  </a:moveTo>
                  <a:cubicBezTo>
                    <a:pt x="448" y="386"/>
                    <a:pt x="355" y="274"/>
                    <a:pt x="234" y="274"/>
                  </a:cubicBezTo>
                  <a:cubicBezTo>
                    <a:pt x="179" y="274"/>
                    <a:pt x="131" y="290"/>
                    <a:pt x="93" y="329"/>
                  </a:cubicBezTo>
                  <a:cubicBezTo>
                    <a:pt x="93" y="256"/>
                    <a:pt x="93" y="184"/>
                    <a:pt x="93" y="112"/>
                  </a:cubicBezTo>
                  <a:cubicBezTo>
                    <a:pt x="115" y="118"/>
                    <a:pt x="151" y="128"/>
                    <a:pt x="189" y="128"/>
                  </a:cubicBezTo>
                  <a:cubicBezTo>
                    <a:pt x="327" y="128"/>
                    <a:pt x="403" y="25"/>
                    <a:pt x="403" y="9"/>
                  </a:cubicBezTo>
                  <a:cubicBezTo>
                    <a:pt x="403" y="3"/>
                    <a:pt x="400" y="0"/>
                    <a:pt x="394" y="0"/>
                  </a:cubicBezTo>
                  <a:cubicBezTo>
                    <a:pt x="391" y="1"/>
                    <a:pt x="391" y="0"/>
                    <a:pt x="384" y="3"/>
                  </a:cubicBezTo>
                  <a:cubicBezTo>
                    <a:pt x="362" y="13"/>
                    <a:pt x="307" y="35"/>
                    <a:pt x="231" y="35"/>
                  </a:cubicBezTo>
                  <a:cubicBezTo>
                    <a:pt x="186" y="35"/>
                    <a:pt x="135" y="25"/>
                    <a:pt x="84" y="3"/>
                  </a:cubicBezTo>
                  <a:cubicBezTo>
                    <a:pt x="74" y="0"/>
                    <a:pt x="73" y="1"/>
                    <a:pt x="68" y="0"/>
                  </a:cubicBezTo>
                  <a:cubicBezTo>
                    <a:pt x="58" y="0"/>
                    <a:pt x="58" y="9"/>
                    <a:pt x="58" y="25"/>
                  </a:cubicBezTo>
                  <a:cubicBezTo>
                    <a:pt x="58" y="136"/>
                    <a:pt x="58" y="247"/>
                    <a:pt x="58" y="357"/>
                  </a:cubicBezTo>
                  <a:cubicBezTo>
                    <a:pt x="58" y="376"/>
                    <a:pt x="58" y="386"/>
                    <a:pt x="74" y="386"/>
                  </a:cubicBezTo>
                  <a:cubicBezTo>
                    <a:pt x="80" y="386"/>
                    <a:pt x="84" y="383"/>
                    <a:pt x="87" y="376"/>
                  </a:cubicBezTo>
                  <a:cubicBezTo>
                    <a:pt x="99" y="357"/>
                    <a:pt x="141" y="297"/>
                    <a:pt x="234" y="297"/>
                  </a:cubicBezTo>
                  <a:cubicBezTo>
                    <a:pt x="291" y="297"/>
                    <a:pt x="320" y="348"/>
                    <a:pt x="330" y="370"/>
                  </a:cubicBezTo>
                  <a:cubicBezTo>
                    <a:pt x="346" y="412"/>
                    <a:pt x="349" y="453"/>
                    <a:pt x="349" y="510"/>
                  </a:cubicBezTo>
                  <a:cubicBezTo>
                    <a:pt x="349" y="549"/>
                    <a:pt x="349" y="616"/>
                    <a:pt x="320" y="664"/>
                  </a:cubicBezTo>
                  <a:cubicBezTo>
                    <a:pt x="295" y="705"/>
                    <a:pt x="253" y="737"/>
                    <a:pt x="202" y="737"/>
                  </a:cubicBezTo>
                  <a:cubicBezTo>
                    <a:pt x="119" y="737"/>
                    <a:pt x="55" y="676"/>
                    <a:pt x="36" y="609"/>
                  </a:cubicBezTo>
                  <a:cubicBezTo>
                    <a:pt x="39" y="613"/>
                    <a:pt x="42" y="613"/>
                    <a:pt x="55" y="613"/>
                  </a:cubicBezTo>
                  <a:cubicBezTo>
                    <a:pt x="93" y="613"/>
                    <a:pt x="112" y="585"/>
                    <a:pt x="112" y="558"/>
                  </a:cubicBezTo>
                  <a:cubicBezTo>
                    <a:pt x="112" y="531"/>
                    <a:pt x="93" y="504"/>
                    <a:pt x="55" y="504"/>
                  </a:cubicBezTo>
                  <a:cubicBezTo>
                    <a:pt x="39" y="504"/>
                    <a:pt x="0" y="510"/>
                    <a:pt x="0" y="562"/>
                  </a:cubicBezTo>
                  <a:cubicBezTo>
                    <a:pt x="0" y="657"/>
                    <a:pt x="77" y="766"/>
                    <a:pt x="205" y="766"/>
                  </a:cubicBezTo>
                  <a:cubicBezTo>
                    <a:pt x="333" y="766"/>
                    <a:pt x="448" y="660"/>
                    <a:pt x="448" y="5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82" name="Freeform: Shape 981"/>
            <p:cNvSpPr/>
            <p:nvPr/>
          </p:nvSpPr>
          <p:spPr>
            <a:xfrm>
              <a:off x="2897640" y="3030840"/>
              <a:ext cx="269640" cy="16200"/>
            </a:xfrm>
            <a:custGeom>
              <a:avLst/>
              <a:gdLst/>
              <a:ahLst/>
              <a:cxnLst/>
              <a:rect l="0" t="0" r="r" b="b"/>
              <a:pathLst>
                <a:path w="749" h="45">
                  <a:moveTo>
                    <a:pt x="749" y="23"/>
                  </a:moveTo>
                  <a:cubicBezTo>
                    <a:pt x="749" y="10"/>
                    <a:pt x="739" y="0"/>
                    <a:pt x="727" y="0"/>
                  </a:cubicBezTo>
                  <a:cubicBezTo>
                    <a:pt x="492" y="0"/>
                    <a:pt x="257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57" y="45"/>
                    <a:pt x="492" y="45"/>
                    <a:pt x="727" y="45"/>
                  </a:cubicBezTo>
                  <a:cubicBezTo>
                    <a:pt x="739" y="45"/>
                    <a:pt x="749" y="35"/>
                    <a:pt x="749" y="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9800" rIns="36000" bIns="-198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83" name="Freeform: Shape 982"/>
            <p:cNvSpPr/>
            <p:nvPr/>
          </p:nvSpPr>
          <p:spPr>
            <a:xfrm>
              <a:off x="3299760" y="2872440"/>
              <a:ext cx="161280" cy="267480"/>
            </a:xfrm>
            <a:custGeom>
              <a:avLst/>
              <a:gdLst/>
              <a:ahLst/>
              <a:cxnLst/>
              <a:rect l="0" t="0" r="r" b="b"/>
              <a:pathLst>
                <a:path w="448" h="743">
                  <a:moveTo>
                    <a:pt x="448" y="549"/>
                  </a:moveTo>
                  <a:cubicBezTo>
                    <a:pt x="438" y="549"/>
                    <a:pt x="429" y="549"/>
                    <a:pt x="419" y="549"/>
                  </a:cubicBezTo>
                  <a:cubicBezTo>
                    <a:pt x="416" y="581"/>
                    <a:pt x="406" y="632"/>
                    <a:pt x="397" y="648"/>
                  </a:cubicBezTo>
                  <a:cubicBezTo>
                    <a:pt x="387" y="657"/>
                    <a:pt x="313" y="657"/>
                    <a:pt x="288" y="657"/>
                  </a:cubicBezTo>
                  <a:cubicBezTo>
                    <a:pt x="221" y="657"/>
                    <a:pt x="153" y="657"/>
                    <a:pt x="86" y="657"/>
                  </a:cubicBezTo>
                  <a:cubicBezTo>
                    <a:pt x="126" y="619"/>
                    <a:pt x="165" y="581"/>
                    <a:pt x="205" y="542"/>
                  </a:cubicBezTo>
                  <a:cubicBezTo>
                    <a:pt x="381" y="386"/>
                    <a:pt x="448" y="325"/>
                    <a:pt x="448" y="214"/>
                  </a:cubicBezTo>
                  <a:cubicBezTo>
                    <a:pt x="448" y="89"/>
                    <a:pt x="349" y="0"/>
                    <a:pt x="211" y="0"/>
                  </a:cubicBezTo>
                  <a:cubicBezTo>
                    <a:pt x="83" y="0"/>
                    <a:pt x="0" y="102"/>
                    <a:pt x="0" y="201"/>
                  </a:cubicBezTo>
                  <a:cubicBezTo>
                    <a:pt x="0" y="262"/>
                    <a:pt x="57" y="262"/>
                    <a:pt x="61" y="262"/>
                  </a:cubicBezTo>
                  <a:cubicBezTo>
                    <a:pt x="80" y="262"/>
                    <a:pt x="118" y="249"/>
                    <a:pt x="118" y="204"/>
                  </a:cubicBezTo>
                  <a:cubicBezTo>
                    <a:pt x="118" y="175"/>
                    <a:pt x="99" y="147"/>
                    <a:pt x="57" y="147"/>
                  </a:cubicBezTo>
                  <a:cubicBezTo>
                    <a:pt x="51" y="147"/>
                    <a:pt x="48" y="147"/>
                    <a:pt x="45" y="147"/>
                  </a:cubicBezTo>
                  <a:cubicBezTo>
                    <a:pt x="70" y="73"/>
                    <a:pt x="131" y="32"/>
                    <a:pt x="195" y="32"/>
                  </a:cubicBezTo>
                  <a:cubicBezTo>
                    <a:pt x="297" y="32"/>
                    <a:pt x="345" y="124"/>
                    <a:pt x="345" y="214"/>
                  </a:cubicBezTo>
                  <a:cubicBezTo>
                    <a:pt x="345" y="303"/>
                    <a:pt x="291" y="392"/>
                    <a:pt x="227" y="463"/>
                  </a:cubicBezTo>
                  <a:cubicBezTo>
                    <a:pt x="156" y="542"/>
                    <a:pt x="84" y="622"/>
                    <a:pt x="13" y="702"/>
                  </a:cubicBezTo>
                  <a:cubicBezTo>
                    <a:pt x="0" y="715"/>
                    <a:pt x="0" y="715"/>
                    <a:pt x="0" y="743"/>
                  </a:cubicBezTo>
                  <a:cubicBezTo>
                    <a:pt x="138" y="743"/>
                    <a:pt x="277" y="743"/>
                    <a:pt x="416" y="743"/>
                  </a:cubicBezTo>
                  <a:cubicBezTo>
                    <a:pt x="426" y="679"/>
                    <a:pt x="437" y="614"/>
                    <a:pt x="448" y="5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84" name="Freeform: Shape 983"/>
            <p:cNvSpPr/>
            <p:nvPr/>
          </p:nvSpPr>
          <p:spPr>
            <a:xfrm>
              <a:off x="3633840" y="2962080"/>
              <a:ext cx="156600" cy="181440"/>
            </a:xfrm>
            <a:custGeom>
              <a:avLst/>
              <a:gdLst/>
              <a:ahLst/>
              <a:cxnLst/>
              <a:rect l="0" t="0" r="r" b="b"/>
              <a:pathLst>
                <a:path w="435" h="504">
                  <a:moveTo>
                    <a:pt x="435" y="373"/>
                  </a:moveTo>
                  <a:cubicBezTo>
                    <a:pt x="435" y="367"/>
                    <a:pt x="428" y="360"/>
                    <a:pt x="422" y="360"/>
                  </a:cubicBezTo>
                  <a:cubicBezTo>
                    <a:pt x="415" y="360"/>
                    <a:pt x="415" y="360"/>
                    <a:pt x="406" y="370"/>
                  </a:cubicBezTo>
                  <a:cubicBezTo>
                    <a:pt x="319" y="482"/>
                    <a:pt x="195" y="482"/>
                    <a:pt x="182" y="482"/>
                  </a:cubicBezTo>
                  <a:cubicBezTo>
                    <a:pt x="112" y="482"/>
                    <a:pt x="83" y="427"/>
                    <a:pt x="83" y="360"/>
                  </a:cubicBezTo>
                  <a:cubicBezTo>
                    <a:pt x="83" y="313"/>
                    <a:pt x="105" y="204"/>
                    <a:pt x="144" y="137"/>
                  </a:cubicBezTo>
                  <a:cubicBezTo>
                    <a:pt x="176" y="73"/>
                    <a:pt x="240" y="25"/>
                    <a:pt x="300" y="25"/>
                  </a:cubicBezTo>
                  <a:cubicBezTo>
                    <a:pt x="339" y="25"/>
                    <a:pt x="380" y="38"/>
                    <a:pt x="396" y="70"/>
                  </a:cubicBezTo>
                  <a:cubicBezTo>
                    <a:pt x="380" y="70"/>
                    <a:pt x="364" y="70"/>
                    <a:pt x="348" y="86"/>
                  </a:cubicBezTo>
                  <a:cubicBezTo>
                    <a:pt x="329" y="102"/>
                    <a:pt x="329" y="121"/>
                    <a:pt x="329" y="127"/>
                  </a:cubicBezTo>
                  <a:cubicBezTo>
                    <a:pt x="329" y="156"/>
                    <a:pt x="348" y="166"/>
                    <a:pt x="371" y="166"/>
                  </a:cubicBezTo>
                  <a:cubicBezTo>
                    <a:pt x="403" y="166"/>
                    <a:pt x="431" y="140"/>
                    <a:pt x="431" y="96"/>
                  </a:cubicBezTo>
                  <a:cubicBezTo>
                    <a:pt x="431" y="41"/>
                    <a:pt x="380" y="0"/>
                    <a:pt x="300" y="0"/>
                  </a:cubicBezTo>
                  <a:cubicBezTo>
                    <a:pt x="147" y="0"/>
                    <a:pt x="0" y="159"/>
                    <a:pt x="0" y="316"/>
                  </a:cubicBezTo>
                  <a:cubicBezTo>
                    <a:pt x="0" y="418"/>
                    <a:pt x="64" y="504"/>
                    <a:pt x="179" y="504"/>
                  </a:cubicBezTo>
                  <a:cubicBezTo>
                    <a:pt x="342" y="504"/>
                    <a:pt x="435" y="386"/>
                    <a:pt x="435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85" name="Freeform: Shape 984"/>
            <p:cNvSpPr/>
            <p:nvPr/>
          </p:nvSpPr>
          <p:spPr>
            <a:xfrm>
              <a:off x="3813480" y="2962080"/>
              <a:ext cx="331560" cy="181440"/>
            </a:xfrm>
            <a:custGeom>
              <a:avLst/>
              <a:gdLst/>
              <a:ahLst/>
              <a:cxnLst/>
              <a:rect l="0" t="0" r="r" b="b"/>
              <a:pathLst>
                <a:path w="921" h="504">
                  <a:moveTo>
                    <a:pt x="921" y="335"/>
                  </a:moveTo>
                  <a:cubicBezTo>
                    <a:pt x="921" y="322"/>
                    <a:pt x="911" y="322"/>
                    <a:pt x="908" y="322"/>
                  </a:cubicBezTo>
                  <a:cubicBezTo>
                    <a:pt x="895" y="322"/>
                    <a:pt x="895" y="325"/>
                    <a:pt x="892" y="341"/>
                  </a:cubicBezTo>
                  <a:cubicBezTo>
                    <a:pt x="873" y="402"/>
                    <a:pt x="838" y="482"/>
                    <a:pt x="777" y="482"/>
                  </a:cubicBezTo>
                  <a:cubicBezTo>
                    <a:pt x="758" y="482"/>
                    <a:pt x="748" y="469"/>
                    <a:pt x="748" y="443"/>
                  </a:cubicBezTo>
                  <a:cubicBezTo>
                    <a:pt x="748" y="415"/>
                    <a:pt x="758" y="389"/>
                    <a:pt x="771" y="364"/>
                  </a:cubicBezTo>
                  <a:cubicBezTo>
                    <a:pt x="790" y="306"/>
                    <a:pt x="838" y="182"/>
                    <a:pt x="838" y="118"/>
                  </a:cubicBezTo>
                  <a:cubicBezTo>
                    <a:pt x="838" y="48"/>
                    <a:pt x="795" y="0"/>
                    <a:pt x="710" y="0"/>
                  </a:cubicBezTo>
                  <a:cubicBezTo>
                    <a:pt x="625" y="0"/>
                    <a:pt x="566" y="48"/>
                    <a:pt x="524" y="108"/>
                  </a:cubicBezTo>
                  <a:cubicBezTo>
                    <a:pt x="524" y="92"/>
                    <a:pt x="521" y="54"/>
                    <a:pt x="489" y="29"/>
                  </a:cubicBezTo>
                  <a:cubicBezTo>
                    <a:pt x="460" y="6"/>
                    <a:pt x="425" y="0"/>
                    <a:pt x="396" y="0"/>
                  </a:cubicBezTo>
                  <a:cubicBezTo>
                    <a:pt x="297" y="0"/>
                    <a:pt x="240" y="70"/>
                    <a:pt x="220" y="96"/>
                  </a:cubicBezTo>
                  <a:cubicBezTo>
                    <a:pt x="217" y="32"/>
                    <a:pt x="169" y="0"/>
                    <a:pt x="118" y="0"/>
                  </a:cubicBezTo>
                  <a:cubicBezTo>
                    <a:pt x="67" y="0"/>
                    <a:pt x="44" y="44"/>
                    <a:pt x="35" y="64"/>
                  </a:cubicBezTo>
                  <a:cubicBezTo>
                    <a:pt x="16" y="102"/>
                    <a:pt x="0" y="169"/>
                    <a:pt x="0" y="172"/>
                  </a:cubicBezTo>
                  <a:cubicBezTo>
                    <a:pt x="0" y="182"/>
                    <a:pt x="8" y="179"/>
                    <a:pt x="12" y="182"/>
                  </a:cubicBezTo>
                  <a:cubicBezTo>
                    <a:pt x="25" y="182"/>
                    <a:pt x="25" y="182"/>
                    <a:pt x="32" y="156"/>
                  </a:cubicBezTo>
                  <a:cubicBezTo>
                    <a:pt x="51" y="76"/>
                    <a:pt x="73" y="25"/>
                    <a:pt x="115" y="25"/>
                  </a:cubicBezTo>
                  <a:cubicBezTo>
                    <a:pt x="134" y="25"/>
                    <a:pt x="150" y="32"/>
                    <a:pt x="150" y="76"/>
                  </a:cubicBezTo>
                  <a:cubicBezTo>
                    <a:pt x="150" y="99"/>
                    <a:pt x="147" y="111"/>
                    <a:pt x="131" y="169"/>
                  </a:cubicBezTo>
                  <a:cubicBezTo>
                    <a:pt x="109" y="255"/>
                    <a:pt x="88" y="341"/>
                    <a:pt x="67" y="427"/>
                  </a:cubicBezTo>
                  <a:cubicBezTo>
                    <a:pt x="64" y="443"/>
                    <a:pt x="57" y="469"/>
                    <a:pt x="57" y="475"/>
                  </a:cubicBezTo>
                  <a:cubicBezTo>
                    <a:pt x="57" y="494"/>
                    <a:pt x="73" y="504"/>
                    <a:pt x="89" y="504"/>
                  </a:cubicBezTo>
                  <a:cubicBezTo>
                    <a:pt x="102" y="504"/>
                    <a:pt x="124" y="498"/>
                    <a:pt x="131" y="475"/>
                  </a:cubicBezTo>
                  <a:cubicBezTo>
                    <a:pt x="131" y="472"/>
                    <a:pt x="147" y="421"/>
                    <a:pt x="153" y="392"/>
                  </a:cubicBezTo>
                  <a:cubicBezTo>
                    <a:pt x="161" y="358"/>
                    <a:pt x="168" y="324"/>
                    <a:pt x="176" y="290"/>
                  </a:cubicBezTo>
                  <a:cubicBezTo>
                    <a:pt x="185" y="268"/>
                    <a:pt x="192" y="242"/>
                    <a:pt x="195" y="217"/>
                  </a:cubicBezTo>
                  <a:cubicBezTo>
                    <a:pt x="200" y="198"/>
                    <a:pt x="205" y="179"/>
                    <a:pt x="211" y="159"/>
                  </a:cubicBezTo>
                  <a:cubicBezTo>
                    <a:pt x="227" y="124"/>
                    <a:pt x="288" y="25"/>
                    <a:pt x="393" y="25"/>
                  </a:cubicBezTo>
                  <a:cubicBezTo>
                    <a:pt x="444" y="25"/>
                    <a:pt x="454" y="67"/>
                    <a:pt x="454" y="102"/>
                  </a:cubicBezTo>
                  <a:cubicBezTo>
                    <a:pt x="454" y="131"/>
                    <a:pt x="448" y="163"/>
                    <a:pt x="438" y="194"/>
                  </a:cubicBezTo>
                  <a:cubicBezTo>
                    <a:pt x="427" y="238"/>
                    <a:pt x="417" y="282"/>
                    <a:pt x="406" y="325"/>
                  </a:cubicBezTo>
                  <a:cubicBezTo>
                    <a:pt x="396" y="367"/>
                    <a:pt x="393" y="373"/>
                    <a:pt x="384" y="408"/>
                  </a:cubicBezTo>
                  <a:cubicBezTo>
                    <a:pt x="380" y="431"/>
                    <a:pt x="368" y="469"/>
                    <a:pt x="368" y="475"/>
                  </a:cubicBezTo>
                  <a:cubicBezTo>
                    <a:pt x="368" y="494"/>
                    <a:pt x="384" y="504"/>
                    <a:pt x="403" y="504"/>
                  </a:cubicBezTo>
                  <a:cubicBezTo>
                    <a:pt x="438" y="504"/>
                    <a:pt x="444" y="478"/>
                    <a:pt x="451" y="443"/>
                  </a:cubicBezTo>
                  <a:cubicBezTo>
                    <a:pt x="474" y="353"/>
                    <a:pt x="498" y="263"/>
                    <a:pt x="521" y="172"/>
                  </a:cubicBezTo>
                  <a:cubicBezTo>
                    <a:pt x="524" y="159"/>
                    <a:pt x="582" y="25"/>
                    <a:pt x="707" y="25"/>
                  </a:cubicBezTo>
                  <a:cubicBezTo>
                    <a:pt x="755" y="25"/>
                    <a:pt x="767" y="64"/>
                    <a:pt x="767" y="102"/>
                  </a:cubicBezTo>
                  <a:cubicBezTo>
                    <a:pt x="767" y="166"/>
                    <a:pt x="719" y="293"/>
                    <a:pt x="697" y="354"/>
                  </a:cubicBezTo>
                  <a:cubicBezTo>
                    <a:pt x="687" y="380"/>
                    <a:pt x="681" y="392"/>
                    <a:pt x="681" y="415"/>
                  </a:cubicBezTo>
                  <a:cubicBezTo>
                    <a:pt x="681" y="466"/>
                    <a:pt x="719" y="504"/>
                    <a:pt x="774" y="504"/>
                  </a:cubicBezTo>
                  <a:cubicBezTo>
                    <a:pt x="879" y="504"/>
                    <a:pt x="921" y="341"/>
                    <a:pt x="921" y="3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986" name="Group 985"/>
          <p:cNvGrpSpPr/>
          <p:nvPr/>
        </p:nvGrpSpPr>
        <p:grpSpPr>
          <a:xfrm>
            <a:off x="302400" y="3300840"/>
            <a:ext cx="3114000" cy="824760"/>
            <a:chOff x="302400" y="3300840"/>
            <a:chExt cx="3114000" cy="824760"/>
          </a:xfrm>
        </p:grpSpPr>
        <p:sp>
          <p:nvSpPr>
            <p:cNvPr id="987" name="Freeform: Shape 986"/>
            <p:cNvSpPr/>
            <p:nvPr/>
          </p:nvSpPr>
          <p:spPr>
            <a:xfrm>
              <a:off x="302400" y="3319920"/>
              <a:ext cx="3093120" cy="786600"/>
            </a:xfrm>
            <a:custGeom>
              <a:avLst/>
              <a:gdLst/>
              <a:ahLst/>
              <a:cxnLst/>
              <a:rect l="0" t="0" r="r" b="b"/>
              <a:pathLst>
                <a:path w="8592" h="2185">
                  <a:moveTo>
                    <a:pt x="4298" y="2185"/>
                  </a:moveTo>
                  <a:cubicBezTo>
                    <a:pt x="2865" y="2185"/>
                    <a:pt x="1433" y="2185"/>
                    <a:pt x="0" y="2185"/>
                  </a:cubicBezTo>
                  <a:cubicBezTo>
                    <a:pt x="0" y="1457"/>
                    <a:pt x="0" y="728"/>
                    <a:pt x="0" y="0"/>
                  </a:cubicBezTo>
                  <a:cubicBezTo>
                    <a:pt x="2864" y="0"/>
                    <a:pt x="5728" y="0"/>
                    <a:pt x="8592" y="0"/>
                  </a:cubicBezTo>
                  <a:cubicBezTo>
                    <a:pt x="8592" y="728"/>
                    <a:pt x="8592" y="1457"/>
                    <a:pt x="8592" y="2185"/>
                  </a:cubicBezTo>
                  <a:cubicBezTo>
                    <a:pt x="7161" y="2185"/>
                    <a:pt x="5729" y="2185"/>
                    <a:pt x="4298" y="218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88" name="Freeform: Shape 987"/>
            <p:cNvSpPr/>
            <p:nvPr/>
          </p:nvSpPr>
          <p:spPr>
            <a:xfrm>
              <a:off x="308160" y="3613680"/>
              <a:ext cx="285120" cy="262440"/>
            </a:xfrm>
            <a:custGeom>
              <a:avLst/>
              <a:gdLst/>
              <a:ahLst/>
              <a:cxnLst/>
              <a:rect l="0" t="0" r="r" b="b"/>
              <a:pathLst>
                <a:path w="792" h="729">
                  <a:moveTo>
                    <a:pt x="792" y="483"/>
                  </a:moveTo>
                  <a:cubicBezTo>
                    <a:pt x="792" y="462"/>
                    <a:pt x="786" y="462"/>
                    <a:pt x="766" y="462"/>
                  </a:cubicBezTo>
                  <a:cubicBezTo>
                    <a:pt x="750" y="462"/>
                    <a:pt x="740" y="462"/>
                    <a:pt x="740" y="480"/>
                  </a:cubicBezTo>
                  <a:cubicBezTo>
                    <a:pt x="731" y="617"/>
                    <a:pt x="596" y="679"/>
                    <a:pt x="480" y="679"/>
                  </a:cubicBezTo>
                  <a:cubicBezTo>
                    <a:pt x="393" y="679"/>
                    <a:pt x="296" y="655"/>
                    <a:pt x="238" y="594"/>
                  </a:cubicBezTo>
                  <a:cubicBezTo>
                    <a:pt x="187" y="535"/>
                    <a:pt x="171" y="456"/>
                    <a:pt x="171" y="366"/>
                  </a:cubicBezTo>
                  <a:cubicBezTo>
                    <a:pt x="171" y="307"/>
                    <a:pt x="177" y="196"/>
                    <a:pt x="248" y="129"/>
                  </a:cubicBezTo>
                  <a:cubicBezTo>
                    <a:pt x="319" y="61"/>
                    <a:pt x="419" y="50"/>
                    <a:pt x="477" y="50"/>
                  </a:cubicBezTo>
                  <a:cubicBezTo>
                    <a:pt x="599" y="50"/>
                    <a:pt x="708" y="129"/>
                    <a:pt x="731" y="257"/>
                  </a:cubicBezTo>
                  <a:cubicBezTo>
                    <a:pt x="734" y="278"/>
                    <a:pt x="737" y="281"/>
                    <a:pt x="763" y="281"/>
                  </a:cubicBezTo>
                  <a:cubicBezTo>
                    <a:pt x="792" y="281"/>
                    <a:pt x="792" y="278"/>
                    <a:pt x="792" y="252"/>
                  </a:cubicBezTo>
                  <a:cubicBezTo>
                    <a:pt x="792" y="178"/>
                    <a:pt x="792" y="103"/>
                    <a:pt x="792" y="29"/>
                  </a:cubicBezTo>
                  <a:cubicBezTo>
                    <a:pt x="792" y="12"/>
                    <a:pt x="792" y="0"/>
                    <a:pt x="773" y="0"/>
                  </a:cubicBezTo>
                  <a:cubicBezTo>
                    <a:pt x="763" y="0"/>
                    <a:pt x="760" y="3"/>
                    <a:pt x="750" y="12"/>
                  </a:cubicBezTo>
                  <a:cubicBezTo>
                    <a:pt x="725" y="31"/>
                    <a:pt x="701" y="51"/>
                    <a:pt x="676" y="70"/>
                  </a:cubicBezTo>
                  <a:cubicBezTo>
                    <a:pt x="605" y="20"/>
                    <a:pt x="531" y="0"/>
                    <a:pt x="454" y="0"/>
                  </a:cubicBezTo>
                  <a:cubicBezTo>
                    <a:pt x="171" y="0"/>
                    <a:pt x="0" y="155"/>
                    <a:pt x="0" y="366"/>
                  </a:cubicBezTo>
                  <a:cubicBezTo>
                    <a:pt x="0" y="576"/>
                    <a:pt x="171" y="729"/>
                    <a:pt x="454" y="729"/>
                  </a:cubicBezTo>
                  <a:cubicBezTo>
                    <a:pt x="666" y="729"/>
                    <a:pt x="792" y="603"/>
                    <a:pt x="792" y="4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89" name="Freeform: Shape 988"/>
            <p:cNvSpPr/>
            <p:nvPr/>
          </p:nvSpPr>
          <p:spPr>
            <a:xfrm>
              <a:off x="653400" y="3813840"/>
              <a:ext cx="62640" cy="57960"/>
            </a:xfrm>
            <a:custGeom>
              <a:avLst/>
              <a:gdLst/>
              <a:ahLst/>
              <a:cxnLst/>
              <a:rect l="0" t="0" r="r" b="b"/>
              <a:pathLst>
                <a:path w="174" h="161">
                  <a:moveTo>
                    <a:pt x="174" y="82"/>
                  </a:moveTo>
                  <a:cubicBezTo>
                    <a:pt x="174" y="38"/>
                    <a:pt x="136" y="0"/>
                    <a:pt x="87" y="0"/>
                  </a:cubicBezTo>
                  <a:cubicBezTo>
                    <a:pt x="39" y="0"/>
                    <a:pt x="0" y="38"/>
                    <a:pt x="0" y="82"/>
                  </a:cubicBezTo>
                  <a:cubicBezTo>
                    <a:pt x="0" y="126"/>
                    <a:pt x="39" y="161"/>
                    <a:pt x="87" y="161"/>
                  </a:cubicBezTo>
                  <a:cubicBezTo>
                    <a:pt x="136" y="161"/>
                    <a:pt x="174" y="126"/>
                    <a:pt x="174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21960" rIns="36000" bIns="2196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90" name="Freeform: Shape 989"/>
            <p:cNvSpPr/>
            <p:nvPr/>
          </p:nvSpPr>
          <p:spPr>
            <a:xfrm>
              <a:off x="1061640" y="3611520"/>
              <a:ext cx="289440" cy="268560"/>
            </a:xfrm>
            <a:custGeom>
              <a:avLst/>
              <a:gdLst/>
              <a:ahLst/>
              <a:cxnLst/>
              <a:rect l="0" t="0" r="r" b="b"/>
              <a:pathLst>
                <a:path w="804" h="746">
                  <a:moveTo>
                    <a:pt x="804" y="9"/>
                  </a:moveTo>
                  <a:cubicBezTo>
                    <a:pt x="804" y="6"/>
                    <a:pt x="801" y="0"/>
                    <a:pt x="791" y="0"/>
                  </a:cubicBezTo>
                  <a:cubicBezTo>
                    <a:pt x="788" y="0"/>
                    <a:pt x="785" y="0"/>
                    <a:pt x="775" y="12"/>
                  </a:cubicBezTo>
                  <a:cubicBezTo>
                    <a:pt x="749" y="38"/>
                    <a:pt x="722" y="65"/>
                    <a:pt x="695" y="91"/>
                  </a:cubicBezTo>
                  <a:cubicBezTo>
                    <a:pt x="685" y="76"/>
                    <a:pt x="634" y="0"/>
                    <a:pt x="508" y="0"/>
                  </a:cubicBezTo>
                  <a:cubicBezTo>
                    <a:pt x="254" y="0"/>
                    <a:pt x="0" y="225"/>
                    <a:pt x="0" y="465"/>
                  </a:cubicBezTo>
                  <a:cubicBezTo>
                    <a:pt x="0" y="635"/>
                    <a:pt x="135" y="746"/>
                    <a:pt x="309" y="746"/>
                  </a:cubicBezTo>
                  <a:cubicBezTo>
                    <a:pt x="405" y="746"/>
                    <a:pt x="492" y="705"/>
                    <a:pt x="550" y="658"/>
                  </a:cubicBezTo>
                  <a:cubicBezTo>
                    <a:pt x="656" y="574"/>
                    <a:pt x="676" y="480"/>
                    <a:pt x="676" y="477"/>
                  </a:cubicBezTo>
                  <a:cubicBezTo>
                    <a:pt x="676" y="465"/>
                    <a:pt x="667" y="469"/>
                    <a:pt x="663" y="465"/>
                  </a:cubicBezTo>
                  <a:cubicBezTo>
                    <a:pt x="656" y="465"/>
                    <a:pt x="650" y="468"/>
                    <a:pt x="647" y="477"/>
                  </a:cubicBezTo>
                  <a:cubicBezTo>
                    <a:pt x="637" y="506"/>
                    <a:pt x="611" y="579"/>
                    <a:pt x="534" y="638"/>
                  </a:cubicBezTo>
                  <a:cubicBezTo>
                    <a:pt x="457" y="697"/>
                    <a:pt x="383" y="714"/>
                    <a:pt x="325" y="714"/>
                  </a:cubicBezTo>
                  <a:cubicBezTo>
                    <a:pt x="225" y="714"/>
                    <a:pt x="103" y="661"/>
                    <a:pt x="103" y="500"/>
                  </a:cubicBezTo>
                  <a:cubicBezTo>
                    <a:pt x="103" y="442"/>
                    <a:pt x="128" y="275"/>
                    <a:pt x="241" y="155"/>
                  </a:cubicBezTo>
                  <a:cubicBezTo>
                    <a:pt x="309" y="82"/>
                    <a:pt x="415" y="32"/>
                    <a:pt x="518" y="32"/>
                  </a:cubicBezTo>
                  <a:cubicBezTo>
                    <a:pt x="631" y="32"/>
                    <a:pt x="698" y="111"/>
                    <a:pt x="698" y="228"/>
                  </a:cubicBezTo>
                  <a:cubicBezTo>
                    <a:pt x="698" y="269"/>
                    <a:pt x="695" y="271"/>
                    <a:pt x="695" y="281"/>
                  </a:cubicBezTo>
                  <a:cubicBezTo>
                    <a:pt x="695" y="291"/>
                    <a:pt x="708" y="293"/>
                    <a:pt x="711" y="293"/>
                  </a:cubicBezTo>
                  <a:cubicBezTo>
                    <a:pt x="727" y="293"/>
                    <a:pt x="727" y="290"/>
                    <a:pt x="734" y="272"/>
                  </a:cubicBezTo>
                  <a:cubicBezTo>
                    <a:pt x="757" y="184"/>
                    <a:pt x="781" y="97"/>
                    <a:pt x="804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91" name="Freeform: Shape 990"/>
            <p:cNvSpPr/>
            <p:nvPr/>
          </p:nvSpPr>
          <p:spPr>
            <a:xfrm>
              <a:off x="1379160" y="3619080"/>
              <a:ext cx="310320" cy="252720"/>
            </a:xfrm>
            <a:custGeom>
              <a:avLst/>
              <a:gdLst/>
              <a:ahLst/>
              <a:cxnLst/>
              <a:rect l="0" t="0" r="r" b="b"/>
              <a:pathLst>
                <a:path w="862" h="702">
                  <a:moveTo>
                    <a:pt x="862" y="260"/>
                  </a:moveTo>
                  <a:cubicBezTo>
                    <a:pt x="862" y="117"/>
                    <a:pt x="766" y="0"/>
                    <a:pt x="595" y="0"/>
                  </a:cubicBezTo>
                  <a:cubicBezTo>
                    <a:pt x="469" y="0"/>
                    <a:pt x="342" y="0"/>
                    <a:pt x="215" y="0"/>
                  </a:cubicBezTo>
                  <a:cubicBezTo>
                    <a:pt x="196" y="0"/>
                    <a:pt x="183" y="0"/>
                    <a:pt x="183" y="20"/>
                  </a:cubicBezTo>
                  <a:cubicBezTo>
                    <a:pt x="183" y="32"/>
                    <a:pt x="193" y="32"/>
                    <a:pt x="215" y="32"/>
                  </a:cubicBezTo>
                  <a:cubicBezTo>
                    <a:pt x="231" y="32"/>
                    <a:pt x="251" y="35"/>
                    <a:pt x="264" y="35"/>
                  </a:cubicBezTo>
                  <a:cubicBezTo>
                    <a:pt x="283" y="38"/>
                    <a:pt x="289" y="41"/>
                    <a:pt x="289" y="52"/>
                  </a:cubicBezTo>
                  <a:cubicBezTo>
                    <a:pt x="289" y="55"/>
                    <a:pt x="289" y="58"/>
                    <a:pt x="286" y="70"/>
                  </a:cubicBezTo>
                  <a:cubicBezTo>
                    <a:pt x="235" y="254"/>
                    <a:pt x="183" y="439"/>
                    <a:pt x="132" y="623"/>
                  </a:cubicBezTo>
                  <a:cubicBezTo>
                    <a:pt x="122" y="661"/>
                    <a:pt x="119" y="670"/>
                    <a:pt x="29" y="670"/>
                  </a:cubicBezTo>
                  <a:cubicBezTo>
                    <a:pt x="12" y="670"/>
                    <a:pt x="0" y="670"/>
                    <a:pt x="0" y="690"/>
                  </a:cubicBezTo>
                  <a:cubicBezTo>
                    <a:pt x="0" y="702"/>
                    <a:pt x="9" y="702"/>
                    <a:pt x="29" y="702"/>
                  </a:cubicBezTo>
                  <a:cubicBezTo>
                    <a:pt x="154" y="702"/>
                    <a:pt x="280" y="702"/>
                    <a:pt x="405" y="702"/>
                  </a:cubicBezTo>
                  <a:cubicBezTo>
                    <a:pt x="640" y="702"/>
                    <a:pt x="862" y="485"/>
                    <a:pt x="862" y="260"/>
                  </a:cubicBezTo>
                  <a:moveTo>
                    <a:pt x="763" y="222"/>
                  </a:moveTo>
                  <a:cubicBezTo>
                    <a:pt x="763" y="272"/>
                    <a:pt x="740" y="441"/>
                    <a:pt x="647" y="556"/>
                  </a:cubicBezTo>
                  <a:cubicBezTo>
                    <a:pt x="611" y="591"/>
                    <a:pt x="524" y="670"/>
                    <a:pt x="383" y="670"/>
                  </a:cubicBezTo>
                  <a:cubicBezTo>
                    <a:pt x="341" y="670"/>
                    <a:pt x="299" y="670"/>
                    <a:pt x="257" y="670"/>
                  </a:cubicBezTo>
                  <a:cubicBezTo>
                    <a:pt x="241" y="670"/>
                    <a:pt x="238" y="670"/>
                    <a:pt x="231" y="670"/>
                  </a:cubicBezTo>
                  <a:cubicBezTo>
                    <a:pt x="219" y="667"/>
                    <a:pt x="215" y="667"/>
                    <a:pt x="215" y="658"/>
                  </a:cubicBezTo>
                  <a:cubicBezTo>
                    <a:pt x="215" y="655"/>
                    <a:pt x="215" y="655"/>
                    <a:pt x="222" y="635"/>
                  </a:cubicBezTo>
                  <a:cubicBezTo>
                    <a:pt x="273" y="447"/>
                    <a:pt x="325" y="260"/>
                    <a:pt x="376" y="73"/>
                  </a:cubicBezTo>
                  <a:cubicBezTo>
                    <a:pt x="386" y="35"/>
                    <a:pt x="389" y="32"/>
                    <a:pt x="437" y="32"/>
                  </a:cubicBezTo>
                  <a:cubicBezTo>
                    <a:pt x="478" y="32"/>
                    <a:pt x="519" y="32"/>
                    <a:pt x="560" y="32"/>
                  </a:cubicBezTo>
                  <a:cubicBezTo>
                    <a:pt x="669" y="32"/>
                    <a:pt x="763" y="87"/>
                    <a:pt x="763" y="2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92" name="Freeform: Shape 991"/>
            <p:cNvSpPr/>
            <p:nvPr/>
          </p:nvSpPr>
          <p:spPr>
            <a:xfrm>
              <a:off x="1836720" y="3735720"/>
              <a:ext cx="271440" cy="86400"/>
            </a:xfrm>
            <a:custGeom>
              <a:avLst/>
              <a:gdLst/>
              <a:ahLst/>
              <a:cxnLst/>
              <a:rect l="0" t="0" r="r" b="b"/>
              <a:pathLst>
                <a:path w="754" h="240">
                  <a:moveTo>
                    <a:pt x="754" y="21"/>
                  </a:moveTo>
                  <a:cubicBezTo>
                    <a:pt x="754" y="9"/>
                    <a:pt x="744" y="0"/>
                    <a:pt x="731" y="0"/>
                  </a:cubicBezTo>
                  <a:cubicBezTo>
                    <a:pt x="495" y="0"/>
                    <a:pt x="259" y="0"/>
                    <a:pt x="23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1"/>
                    <a:pt x="23" y="41"/>
                  </a:cubicBezTo>
                  <a:cubicBezTo>
                    <a:pt x="259" y="41"/>
                    <a:pt x="495" y="41"/>
                    <a:pt x="731" y="41"/>
                  </a:cubicBezTo>
                  <a:cubicBezTo>
                    <a:pt x="744" y="41"/>
                    <a:pt x="754" y="33"/>
                    <a:pt x="754" y="21"/>
                  </a:cubicBezTo>
                  <a:moveTo>
                    <a:pt x="754" y="220"/>
                  </a:moveTo>
                  <a:cubicBezTo>
                    <a:pt x="754" y="208"/>
                    <a:pt x="744" y="199"/>
                    <a:pt x="731" y="199"/>
                  </a:cubicBezTo>
                  <a:cubicBezTo>
                    <a:pt x="495" y="199"/>
                    <a:pt x="259" y="199"/>
                    <a:pt x="23" y="199"/>
                  </a:cubicBezTo>
                  <a:cubicBezTo>
                    <a:pt x="10" y="199"/>
                    <a:pt x="0" y="208"/>
                    <a:pt x="0" y="220"/>
                  </a:cubicBezTo>
                  <a:cubicBezTo>
                    <a:pt x="0" y="232"/>
                    <a:pt x="10" y="240"/>
                    <a:pt x="23" y="240"/>
                  </a:cubicBezTo>
                  <a:cubicBezTo>
                    <a:pt x="259" y="240"/>
                    <a:pt x="495" y="240"/>
                    <a:pt x="731" y="240"/>
                  </a:cubicBezTo>
                  <a:cubicBezTo>
                    <a:pt x="744" y="240"/>
                    <a:pt x="754" y="232"/>
                    <a:pt x="754" y="2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93" name="Freeform: Shape 992"/>
            <p:cNvSpPr/>
            <p:nvPr/>
          </p:nvSpPr>
          <p:spPr>
            <a:xfrm>
              <a:off x="2322360" y="3300840"/>
              <a:ext cx="317520" cy="369720"/>
            </a:xfrm>
            <a:custGeom>
              <a:avLst/>
              <a:gdLst/>
              <a:ahLst/>
              <a:cxnLst/>
              <a:rect l="0" t="0" r="r" b="b"/>
              <a:pathLst>
                <a:path w="882" h="1027">
                  <a:moveTo>
                    <a:pt x="882" y="20"/>
                  </a:moveTo>
                  <a:cubicBezTo>
                    <a:pt x="882" y="9"/>
                    <a:pt x="872" y="0"/>
                    <a:pt x="860" y="0"/>
                  </a:cubicBezTo>
                  <a:cubicBezTo>
                    <a:pt x="847" y="0"/>
                    <a:pt x="844" y="9"/>
                    <a:pt x="837" y="20"/>
                  </a:cubicBezTo>
                  <a:cubicBezTo>
                    <a:pt x="677" y="320"/>
                    <a:pt x="517" y="619"/>
                    <a:pt x="357" y="919"/>
                  </a:cubicBezTo>
                  <a:cubicBezTo>
                    <a:pt x="291" y="785"/>
                    <a:pt x="224" y="651"/>
                    <a:pt x="158" y="518"/>
                  </a:cubicBezTo>
                  <a:cubicBezTo>
                    <a:pt x="151" y="509"/>
                    <a:pt x="151" y="503"/>
                    <a:pt x="142" y="503"/>
                  </a:cubicBezTo>
                  <a:cubicBezTo>
                    <a:pt x="138" y="503"/>
                    <a:pt x="135" y="503"/>
                    <a:pt x="126" y="512"/>
                  </a:cubicBezTo>
                  <a:cubicBezTo>
                    <a:pt x="88" y="537"/>
                    <a:pt x="51" y="563"/>
                    <a:pt x="13" y="588"/>
                  </a:cubicBezTo>
                  <a:cubicBezTo>
                    <a:pt x="3" y="597"/>
                    <a:pt x="0" y="597"/>
                    <a:pt x="0" y="603"/>
                  </a:cubicBezTo>
                  <a:cubicBezTo>
                    <a:pt x="0" y="609"/>
                    <a:pt x="7" y="614"/>
                    <a:pt x="13" y="614"/>
                  </a:cubicBezTo>
                  <a:cubicBezTo>
                    <a:pt x="16" y="614"/>
                    <a:pt x="16" y="614"/>
                    <a:pt x="29" y="606"/>
                  </a:cubicBezTo>
                  <a:cubicBezTo>
                    <a:pt x="48" y="592"/>
                    <a:pt x="68" y="578"/>
                    <a:pt x="87" y="565"/>
                  </a:cubicBezTo>
                  <a:cubicBezTo>
                    <a:pt x="161" y="714"/>
                    <a:pt x="235" y="863"/>
                    <a:pt x="309" y="1012"/>
                  </a:cubicBezTo>
                  <a:cubicBezTo>
                    <a:pt x="319" y="1027"/>
                    <a:pt x="319" y="1027"/>
                    <a:pt x="332" y="1027"/>
                  </a:cubicBezTo>
                  <a:cubicBezTo>
                    <a:pt x="351" y="1027"/>
                    <a:pt x="351" y="1024"/>
                    <a:pt x="361" y="1007"/>
                  </a:cubicBezTo>
                  <a:cubicBezTo>
                    <a:pt x="532" y="684"/>
                    <a:pt x="704" y="361"/>
                    <a:pt x="876" y="38"/>
                  </a:cubicBezTo>
                  <a:cubicBezTo>
                    <a:pt x="882" y="26"/>
                    <a:pt x="882" y="26"/>
                    <a:pt x="882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94" name="Freeform: Shape 993"/>
            <p:cNvSpPr/>
            <p:nvPr/>
          </p:nvSpPr>
          <p:spPr>
            <a:xfrm>
              <a:off x="2631960" y="3300840"/>
              <a:ext cx="203760" cy="14760"/>
            </a:xfrm>
            <a:custGeom>
              <a:avLst/>
              <a:gdLst/>
              <a:ahLst/>
              <a:cxnLst/>
              <a:rect l="0" t="0" r="r" b="b"/>
              <a:pathLst>
                <a:path w="566" h="41">
                  <a:moveTo>
                    <a:pt x="283" y="41"/>
                  </a:moveTo>
                  <a:cubicBezTo>
                    <a:pt x="188" y="41"/>
                    <a:pt x="94" y="41"/>
                    <a:pt x="0" y="41"/>
                  </a:cubicBezTo>
                  <a:cubicBezTo>
                    <a:pt x="0" y="27"/>
                    <a:pt x="0" y="14"/>
                    <a:pt x="0" y="0"/>
                  </a:cubicBezTo>
                  <a:cubicBezTo>
                    <a:pt x="188" y="0"/>
                    <a:pt x="377" y="0"/>
                    <a:pt x="566" y="0"/>
                  </a:cubicBezTo>
                  <a:cubicBezTo>
                    <a:pt x="566" y="14"/>
                    <a:pt x="566" y="27"/>
                    <a:pt x="566" y="41"/>
                  </a:cubicBezTo>
                  <a:cubicBezTo>
                    <a:pt x="472" y="41"/>
                    <a:pt x="377" y="41"/>
                    <a:pt x="283" y="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21240" rIns="36000" bIns="-2124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95" name="Freeform: Shape 994"/>
            <p:cNvSpPr/>
            <p:nvPr/>
          </p:nvSpPr>
          <p:spPr>
            <a:xfrm>
              <a:off x="2652840" y="3375720"/>
              <a:ext cx="162000" cy="253800"/>
            </a:xfrm>
            <a:custGeom>
              <a:avLst/>
              <a:gdLst/>
              <a:ahLst/>
              <a:cxnLst/>
              <a:rect l="0" t="0" r="r" b="b"/>
              <a:pathLst>
                <a:path w="450" h="705">
                  <a:moveTo>
                    <a:pt x="450" y="477"/>
                  </a:moveTo>
                  <a:cubicBezTo>
                    <a:pt x="450" y="354"/>
                    <a:pt x="357" y="251"/>
                    <a:pt x="235" y="251"/>
                  </a:cubicBezTo>
                  <a:cubicBezTo>
                    <a:pt x="180" y="251"/>
                    <a:pt x="132" y="269"/>
                    <a:pt x="93" y="304"/>
                  </a:cubicBezTo>
                  <a:cubicBezTo>
                    <a:pt x="93" y="238"/>
                    <a:pt x="93" y="171"/>
                    <a:pt x="93" y="105"/>
                  </a:cubicBezTo>
                  <a:cubicBezTo>
                    <a:pt x="115" y="111"/>
                    <a:pt x="151" y="117"/>
                    <a:pt x="186" y="117"/>
                  </a:cubicBezTo>
                  <a:cubicBezTo>
                    <a:pt x="328" y="117"/>
                    <a:pt x="405" y="23"/>
                    <a:pt x="405" y="11"/>
                  </a:cubicBezTo>
                  <a:cubicBezTo>
                    <a:pt x="405" y="3"/>
                    <a:pt x="402" y="0"/>
                    <a:pt x="396" y="0"/>
                  </a:cubicBezTo>
                  <a:cubicBezTo>
                    <a:pt x="392" y="1"/>
                    <a:pt x="392" y="0"/>
                    <a:pt x="386" y="3"/>
                  </a:cubicBezTo>
                  <a:cubicBezTo>
                    <a:pt x="363" y="11"/>
                    <a:pt x="309" y="32"/>
                    <a:pt x="231" y="32"/>
                  </a:cubicBezTo>
                  <a:cubicBezTo>
                    <a:pt x="186" y="32"/>
                    <a:pt x="135" y="26"/>
                    <a:pt x="80" y="3"/>
                  </a:cubicBezTo>
                  <a:cubicBezTo>
                    <a:pt x="74" y="0"/>
                    <a:pt x="71" y="1"/>
                    <a:pt x="67" y="0"/>
                  </a:cubicBezTo>
                  <a:cubicBezTo>
                    <a:pt x="57" y="0"/>
                    <a:pt x="57" y="8"/>
                    <a:pt x="57" y="26"/>
                  </a:cubicBezTo>
                  <a:cubicBezTo>
                    <a:pt x="57" y="126"/>
                    <a:pt x="57" y="227"/>
                    <a:pt x="57" y="327"/>
                  </a:cubicBezTo>
                  <a:cubicBezTo>
                    <a:pt x="57" y="348"/>
                    <a:pt x="57" y="357"/>
                    <a:pt x="74" y="357"/>
                  </a:cubicBezTo>
                  <a:cubicBezTo>
                    <a:pt x="80" y="357"/>
                    <a:pt x="83" y="351"/>
                    <a:pt x="86" y="345"/>
                  </a:cubicBezTo>
                  <a:cubicBezTo>
                    <a:pt x="99" y="330"/>
                    <a:pt x="141" y="275"/>
                    <a:pt x="231" y="275"/>
                  </a:cubicBezTo>
                  <a:cubicBezTo>
                    <a:pt x="292" y="275"/>
                    <a:pt x="318" y="322"/>
                    <a:pt x="328" y="339"/>
                  </a:cubicBezTo>
                  <a:cubicBezTo>
                    <a:pt x="347" y="377"/>
                    <a:pt x="350" y="418"/>
                    <a:pt x="350" y="468"/>
                  </a:cubicBezTo>
                  <a:cubicBezTo>
                    <a:pt x="350" y="506"/>
                    <a:pt x="350" y="567"/>
                    <a:pt x="321" y="611"/>
                  </a:cubicBezTo>
                  <a:cubicBezTo>
                    <a:pt x="296" y="649"/>
                    <a:pt x="254" y="676"/>
                    <a:pt x="202" y="676"/>
                  </a:cubicBezTo>
                  <a:cubicBezTo>
                    <a:pt x="119" y="676"/>
                    <a:pt x="54" y="623"/>
                    <a:pt x="35" y="562"/>
                  </a:cubicBezTo>
                  <a:cubicBezTo>
                    <a:pt x="38" y="562"/>
                    <a:pt x="41" y="564"/>
                    <a:pt x="54" y="564"/>
                  </a:cubicBezTo>
                  <a:cubicBezTo>
                    <a:pt x="93" y="564"/>
                    <a:pt x="112" y="540"/>
                    <a:pt x="112" y="515"/>
                  </a:cubicBezTo>
                  <a:cubicBezTo>
                    <a:pt x="112" y="490"/>
                    <a:pt x="93" y="462"/>
                    <a:pt x="54" y="462"/>
                  </a:cubicBezTo>
                  <a:cubicBezTo>
                    <a:pt x="38" y="462"/>
                    <a:pt x="0" y="471"/>
                    <a:pt x="0" y="518"/>
                  </a:cubicBezTo>
                  <a:cubicBezTo>
                    <a:pt x="0" y="605"/>
                    <a:pt x="77" y="705"/>
                    <a:pt x="202" y="705"/>
                  </a:cubicBezTo>
                  <a:cubicBezTo>
                    <a:pt x="334" y="705"/>
                    <a:pt x="450" y="605"/>
                    <a:pt x="450" y="4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96" name="Freeform: Shape 995"/>
            <p:cNvSpPr/>
            <p:nvPr/>
          </p:nvSpPr>
          <p:spPr>
            <a:xfrm>
              <a:off x="2293560" y="3771720"/>
              <a:ext cx="542160" cy="14760"/>
            </a:xfrm>
            <a:custGeom>
              <a:avLst/>
              <a:gdLst/>
              <a:ahLst/>
              <a:cxnLst/>
              <a:rect l="0" t="0" r="r" b="b"/>
              <a:pathLst>
                <a:path w="1506" h="41">
                  <a:moveTo>
                    <a:pt x="753" y="41"/>
                  </a:moveTo>
                  <a:cubicBezTo>
                    <a:pt x="502" y="41"/>
                    <a:pt x="251" y="41"/>
                    <a:pt x="0" y="41"/>
                  </a:cubicBezTo>
                  <a:cubicBezTo>
                    <a:pt x="0" y="27"/>
                    <a:pt x="0" y="14"/>
                    <a:pt x="0" y="0"/>
                  </a:cubicBezTo>
                  <a:cubicBezTo>
                    <a:pt x="502" y="0"/>
                    <a:pt x="1004" y="0"/>
                    <a:pt x="1506" y="0"/>
                  </a:cubicBezTo>
                  <a:cubicBezTo>
                    <a:pt x="1506" y="14"/>
                    <a:pt x="1506" y="27"/>
                    <a:pt x="1506" y="41"/>
                  </a:cubicBezTo>
                  <a:cubicBezTo>
                    <a:pt x="1255" y="41"/>
                    <a:pt x="1004" y="41"/>
                    <a:pt x="753" y="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21240" rIns="36000" bIns="-2124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97" name="Freeform: Shape 996"/>
            <p:cNvSpPr/>
            <p:nvPr/>
          </p:nvSpPr>
          <p:spPr>
            <a:xfrm>
              <a:off x="2482200" y="3879000"/>
              <a:ext cx="163440" cy="246600"/>
            </a:xfrm>
            <a:custGeom>
              <a:avLst/>
              <a:gdLst/>
              <a:ahLst/>
              <a:cxnLst/>
              <a:rect l="0" t="0" r="r" b="b"/>
              <a:pathLst>
                <a:path w="454" h="685">
                  <a:moveTo>
                    <a:pt x="454" y="507"/>
                  </a:moveTo>
                  <a:cubicBezTo>
                    <a:pt x="445" y="507"/>
                    <a:pt x="435" y="507"/>
                    <a:pt x="425" y="507"/>
                  </a:cubicBezTo>
                  <a:cubicBezTo>
                    <a:pt x="419" y="536"/>
                    <a:pt x="412" y="583"/>
                    <a:pt x="400" y="597"/>
                  </a:cubicBezTo>
                  <a:cubicBezTo>
                    <a:pt x="393" y="606"/>
                    <a:pt x="316" y="606"/>
                    <a:pt x="293" y="606"/>
                  </a:cubicBezTo>
                  <a:cubicBezTo>
                    <a:pt x="225" y="606"/>
                    <a:pt x="156" y="606"/>
                    <a:pt x="87" y="606"/>
                  </a:cubicBezTo>
                  <a:cubicBezTo>
                    <a:pt x="128" y="571"/>
                    <a:pt x="169" y="536"/>
                    <a:pt x="210" y="501"/>
                  </a:cubicBezTo>
                  <a:cubicBezTo>
                    <a:pt x="387" y="357"/>
                    <a:pt x="454" y="302"/>
                    <a:pt x="454" y="199"/>
                  </a:cubicBezTo>
                  <a:cubicBezTo>
                    <a:pt x="454" y="82"/>
                    <a:pt x="351" y="0"/>
                    <a:pt x="213" y="0"/>
                  </a:cubicBezTo>
                  <a:cubicBezTo>
                    <a:pt x="84" y="0"/>
                    <a:pt x="0" y="94"/>
                    <a:pt x="0" y="188"/>
                  </a:cubicBezTo>
                  <a:cubicBezTo>
                    <a:pt x="0" y="243"/>
                    <a:pt x="58" y="243"/>
                    <a:pt x="61" y="243"/>
                  </a:cubicBezTo>
                  <a:cubicBezTo>
                    <a:pt x="81" y="243"/>
                    <a:pt x="119" y="232"/>
                    <a:pt x="119" y="191"/>
                  </a:cubicBezTo>
                  <a:cubicBezTo>
                    <a:pt x="119" y="164"/>
                    <a:pt x="100" y="135"/>
                    <a:pt x="61" y="135"/>
                  </a:cubicBezTo>
                  <a:cubicBezTo>
                    <a:pt x="52" y="135"/>
                    <a:pt x="49" y="135"/>
                    <a:pt x="45" y="138"/>
                  </a:cubicBezTo>
                  <a:cubicBezTo>
                    <a:pt x="71" y="71"/>
                    <a:pt x="132" y="33"/>
                    <a:pt x="200" y="33"/>
                  </a:cubicBezTo>
                  <a:cubicBezTo>
                    <a:pt x="303" y="33"/>
                    <a:pt x="351" y="114"/>
                    <a:pt x="351" y="199"/>
                  </a:cubicBezTo>
                  <a:cubicBezTo>
                    <a:pt x="351" y="281"/>
                    <a:pt x="293" y="363"/>
                    <a:pt x="232" y="428"/>
                  </a:cubicBezTo>
                  <a:cubicBezTo>
                    <a:pt x="159" y="501"/>
                    <a:pt x="86" y="574"/>
                    <a:pt x="13" y="647"/>
                  </a:cubicBezTo>
                  <a:cubicBezTo>
                    <a:pt x="0" y="659"/>
                    <a:pt x="0" y="659"/>
                    <a:pt x="0" y="685"/>
                  </a:cubicBezTo>
                  <a:cubicBezTo>
                    <a:pt x="141" y="685"/>
                    <a:pt x="281" y="685"/>
                    <a:pt x="422" y="685"/>
                  </a:cubicBezTo>
                  <a:cubicBezTo>
                    <a:pt x="433" y="626"/>
                    <a:pt x="444" y="566"/>
                    <a:pt x="454" y="5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98" name="Freeform: Shape 997"/>
            <p:cNvSpPr/>
            <p:nvPr/>
          </p:nvSpPr>
          <p:spPr>
            <a:xfrm>
              <a:off x="2900520" y="3708360"/>
              <a:ext cx="158760" cy="167760"/>
            </a:xfrm>
            <a:custGeom>
              <a:avLst/>
              <a:gdLst/>
              <a:ahLst/>
              <a:cxnLst/>
              <a:rect l="0" t="0" r="r" b="b"/>
              <a:pathLst>
                <a:path w="441" h="466">
                  <a:moveTo>
                    <a:pt x="441" y="343"/>
                  </a:moveTo>
                  <a:cubicBezTo>
                    <a:pt x="441" y="337"/>
                    <a:pt x="435" y="331"/>
                    <a:pt x="429" y="331"/>
                  </a:cubicBezTo>
                  <a:cubicBezTo>
                    <a:pt x="422" y="331"/>
                    <a:pt x="419" y="334"/>
                    <a:pt x="413" y="340"/>
                  </a:cubicBezTo>
                  <a:cubicBezTo>
                    <a:pt x="322" y="442"/>
                    <a:pt x="200" y="442"/>
                    <a:pt x="187" y="442"/>
                  </a:cubicBezTo>
                  <a:cubicBezTo>
                    <a:pt x="116" y="442"/>
                    <a:pt x="84" y="392"/>
                    <a:pt x="84" y="331"/>
                  </a:cubicBezTo>
                  <a:cubicBezTo>
                    <a:pt x="84" y="290"/>
                    <a:pt x="107" y="191"/>
                    <a:pt x="145" y="126"/>
                  </a:cubicBezTo>
                  <a:cubicBezTo>
                    <a:pt x="181" y="68"/>
                    <a:pt x="245" y="24"/>
                    <a:pt x="306" y="24"/>
                  </a:cubicBezTo>
                  <a:cubicBezTo>
                    <a:pt x="345" y="24"/>
                    <a:pt x="387" y="35"/>
                    <a:pt x="403" y="65"/>
                  </a:cubicBezTo>
                  <a:cubicBezTo>
                    <a:pt x="384" y="65"/>
                    <a:pt x="371" y="65"/>
                    <a:pt x="355" y="79"/>
                  </a:cubicBezTo>
                  <a:cubicBezTo>
                    <a:pt x="335" y="94"/>
                    <a:pt x="332" y="112"/>
                    <a:pt x="332" y="117"/>
                  </a:cubicBezTo>
                  <a:cubicBezTo>
                    <a:pt x="332" y="144"/>
                    <a:pt x="355" y="155"/>
                    <a:pt x="374" y="155"/>
                  </a:cubicBezTo>
                  <a:cubicBezTo>
                    <a:pt x="406" y="155"/>
                    <a:pt x="438" y="129"/>
                    <a:pt x="438" y="88"/>
                  </a:cubicBezTo>
                  <a:cubicBezTo>
                    <a:pt x="438" y="38"/>
                    <a:pt x="384" y="0"/>
                    <a:pt x="306" y="0"/>
                  </a:cubicBezTo>
                  <a:cubicBezTo>
                    <a:pt x="152" y="0"/>
                    <a:pt x="0" y="147"/>
                    <a:pt x="0" y="293"/>
                  </a:cubicBezTo>
                  <a:cubicBezTo>
                    <a:pt x="0" y="384"/>
                    <a:pt x="68" y="466"/>
                    <a:pt x="184" y="466"/>
                  </a:cubicBezTo>
                  <a:cubicBezTo>
                    <a:pt x="348" y="466"/>
                    <a:pt x="441" y="357"/>
                    <a:pt x="441" y="3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999" name="Freeform: Shape 998"/>
            <p:cNvSpPr/>
            <p:nvPr/>
          </p:nvSpPr>
          <p:spPr>
            <a:xfrm>
              <a:off x="3082680" y="3708360"/>
              <a:ext cx="333720" cy="167760"/>
            </a:xfrm>
            <a:custGeom>
              <a:avLst/>
              <a:gdLst/>
              <a:ahLst/>
              <a:cxnLst/>
              <a:rect l="0" t="0" r="r" b="b"/>
              <a:pathLst>
                <a:path w="927" h="466">
                  <a:moveTo>
                    <a:pt x="927" y="308"/>
                  </a:moveTo>
                  <a:cubicBezTo>
                    <a:pt x="927" y="296"/>
                    <a:pt x="917" y="296"/>
                    <a:pt x="914" y="296"/>
                  </a:cubicBezTo>
                  <a:cubicBezTo>
                    <a:pt x="901" y="296"/>
                    <a:pt x="901" y="299"/>
                    <a:pt x="895" y="316"/>
                  </a:cubicBezTo>
                  <a:cubicBezTo>
                    <a:pt x="879" y="369"/>
                    <a:pt x="843" y="442"/>
                    <a:pt x="779" y="442"/>
                  </a:cubicBezTo>
                  <a:cubicBezTo>
                    <a:pt x="760" y="442"/>
                    <a:pt x="753" y="433"/>
                    <a:pt x="753" y="410"/>
                  </a:cubicBezTo>
                  <a:cubicBezTo>
                    <a:pt x="753" y="384"/>
                    <a:pt x="763" y="357"/>
                    <a:pt x="772" y="337"/>
                  </a:cubicBezTo>
                  <a:cubicBezTo>
                    <a:pt x="795" y="281"/>
                    <a:pt x="843" y="167"/>
                    <a:pt x="843" y="109"/>
                  </a:cubicBezTo>
                  <a:cubicBezTo>
                    <a:pt x="843" y="44"/>
                    <a:pt x="797" y="0"/>
                    <a:pt x="711" y="0"/>
                  </a:cubicBezTo>
                  <a:cubicBezTo>
                    <a:pt x="626" y="0"/>
                    <a:pt x="570" y="44"/>
                    <a:pt x="528" y="100"/>
                  </a:cubicBezTo>
                  <a:cubicBezTo>
                    <a:pt x="528" y="85"/>
                    <a:pt x="525" y="50"/>
                    <a:pt x="492" y="27"/>
                  </a:cubicBezTo>
                  <a:cubicBezTo>
                    <a:pt x="463" y="6"/>
                    <a:pt x="428" y="0"/>
                    <a:pt x="399" y="0"/>
                  </a:cubicBezTo>
                  <a:cubicBezTo>
                    <a:pt x="296" y="0"/>
                    <a:pt x="241" y="65"/>
                    <a:pt x="222" y="88"/>
                  </a:cubicBezTo>
                  <a:cubicBezTo>
                    <a:pt x="219" y="30"/>
                    <a:pt x="170" y="0"/>
                    <a:pt x="119" y="0"/>
                  </a:cubicBezTo>
                  <a:cubicBezTo>
                    <a:pt x="67" y="0"/>
                    <a:pt x="45" y="41"/>
                    <a:pt x="35" y="59"/>
                  </a:cubicBezTo>
                  <a:cubicBezTo>
                    <a:pt x="16" y="94"/>
                    <a:pt x="0" y="155"/>
                    <a:pt x="0" y="158"/>
                  </a:cubicBezTo>
                  <a:cubicBezTo>
                    <a:pt x="0" y="167"/>
                    <a:pt x="8" y="164"/>
                    <a:pt x="13" y="167"/>
                  </a:cubicBezTo>
                  <a:cubicBezTo>
                    <a:pt x="26" y="167"/>
                    <a:pt x="26" y="167"/>
                    <a:pt x="32" y="144"/>
                  </a:cubicBezTo>
                  <a:cubicBezTo>
                    <a:pt x="51" y="73"/>
                    <a:pt x="74" y="24"/>
                    <a:pt x="116" y="24"/>
                  </a:cubicBezTo>
                  <a:cubicBezTo>
                    <a:pt x="135" y="24"/>
                    <a:pt x="151" y="30"/>
                    <a:pt x="151" y="71"/>
                  </a:cubicBezTo>
                  <a:cubicBezTo>
                    <a:pt x="151" y="91"/>
                    <a:pt x="148" y="103"/>
                    <a:pt x="132" y="155"/>
                  </a:cubicBezTo>
                  <a:cubicBezTo>
                    <a:pt x="110" y="234"/>
                    <a:pt x="89" y="313"/>
                    <a:pt x="67" y="392"/>
                  </a:cubicBezTo>
                  <a:cubicBezTo>
                    <a:pt x="64" y="410"/>
                    <a:pt x="58" y="433"/>
                    <a:pt x="58" y="436"/>
                  </a:cubicBezTo>
                  <a:cubicBezTo>
                    <a:pt x="58" y="457"/>
                    <a:pt x="74" y="466"/>
                    <a:pt x="90" y="466"/>
                  </a:cubicBezTo>
                  <a:cubicBezTo>
                    <a:pt x="103" y="466"/>
                    <a:pt x="122" y="457"/>
                    <a:pt x="132" y="436"/>
                  </a:cubicBezTo>
                  <a:cubicBezTo>
                    <a:pt x="132" y="433"/>
                    <a:pt x="145" y="387"/>
                    <a:pt x="151" y="360"/>
                  </a:cubicBezTo>
                  <a:cubicBezTo>
                    <a:pt x="160" y="330"/>
                    <a:pt x="168" y="300"/>
                    <a:pt x="177" y="270"/>
                  </a:cubicBezTo>
                  <a:cubicBezTo>
                    <a:pt x="183" y="246"/>
                    <a:pt x="190" y="223"/>
                    <a:pt x="196" y="199"/>
                  </a:cubicBezTo>
                  <a:cubicBezTo>
                    <a:pt x="202" y="182"/>
                    <a:pt x="207" y="164"/>
                    <a:pt x="212" y="147"/>
                  </a:cubicBezTo>
                  <a:cubicBezTo>
                    <a:pt x="228" y="117"/>
                    <a:pt x="290" y="24"/>
                    <a:pt x="396" y="24"/>
                  </a:cubicBezTo>
                  <a:cubicBezTo>
                    <a:pt x="447" y="24"/>
                    <a:pt x="457" y="62"/>
                    <a:pt x="457" y="94"/>
                  </a:cubicBezTo>
                  <a:cubicBezTo>
                    <a:pt x="457" y="120"/>
                    <a:pt x="451" y="150"/>
                    <a:pt x="441" y="179"/>
                  </a:cubicBezTo>
                  <a:cubicBezTo>
                    <a:pt x="430" y="219"/>
                    <a:pt x="419" y="259"/>
                    <a:pt x="409" y="299"/>
                  </a:cubicBezTo>
                  <a:cubicBezTo>
                    <a:pt x="396" y="337"/>
                    <a:pt x="396" y="343"/>
                    <a:pt x="386" y="378"/>
                  </a:cubicBezTo>
                  <a:cubicBezTo>
                    <a:pt x="380" y="398"/>
                    <a:pt x="370" y="433"/>
                    <a:pt x="370" y="436"/>
                  </a:cubicBezTo>
                  <a:cubicBezTo>
                    <a:pt x="370" y="457"/>
                    <a:pt x="386" y="466"/>
                    <a:pt x="402" y="466"/>
                  </a:cubicBezTo>
                  <a:cubicBezTo>
                    <a:pt x="438" y="466"/>
                    <a:pt x="444" y="439"/>
                    <a:pt x="454" y="407"/>
                  </a:cubicBezTo>
                  <a:cubicBezTo>
                    <a:pt x="476" y="324"/>
                    <a:pt x="499" y="241"/>
                    <a:pt x="521" y="158"/>
                  </a:cubicBezTo>
                  <a:cubicBezTo>
                    <a:pt x="525" y="147"/>
                    <a:pt x="586" y="24"/>
                    <a:pt x="708" y="24"/>
                  </a:cubicBezTo>
                  <a:cubicBezTo>
                    <a:pt x="756" y="24"/>
                    <a:pt x="769" y="59"/>
                    <a:pt x="769" y="94"/>
                  </a:cubicBezTo>
                  <a:cubicBezTo>
                    <a:pt x="769" y="152"/>
                    <a:pt x="724" y="270"/>
                    <a:pt x="702" y="325"/>
                  </a:cubicBezTo>
                  <a:cubicBezTo>
                    <a:pt x="689" y="349"/>
                    <a:pt x="686" y="360"/>
                    <a:pt x="686" y="381"/>
                  </a:cubicBezTo>
                  <a:cubicBezTo>
                    <a:pt x="686" y="430"/>
                    <a:pt x="724" y="466"/>
                    <a:pt x="779" y="466"/>
                  </a:cubicBezTo>
                  <a:cubicBezTo>
                    <a:pt x="885" y="466"/>
                    <a:pt x="927" y="316"/>
                    <a:pt x="927" y="3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1000" name="Group 999"/>
          <p:cNvGrpSpPr/>
          <p:nvPr/>
        </p:nvGrpSpPr>
        <p:grpSpPr>
          <a:xfrm>
            <a:off x="310680" y="4400640"/>
            <a:ext cx="2655000" cy="320400"/>
            <a:chOff x="310680" y="4400640"/>
            <a:chExt cx="2655000" cy="320400"/>
          </a:xfrm>
        </p:grpSpPr>
        <p:sp>
          <p:nvSpPr>
            <p:cNvPr id="1001" name="Freeform: Shape 1000"/>
            <p:cNvSpPr/>
            <p:nvPr/>
          </p:nvSpPr>
          <p:spPr>
            <a:xfrm>
              <a:off x="314640" y="4418640"/>
              <a:ext cx="2633040" cy="284400"/>
            </a:xfrm>
            <a:custGeom>
              <a:avLst/>
              <a:gdLst/>
              <a:ahLst/>
              <a:cxnLst/>
              <a:rect l="0" t="0" r="r" b="b"/>
              <a:pathLst>
                <a:path w="7314" h="790">
                  <a:moveTo>
                    <a:pt x="3658" y="790"/>
                  </a:moveTo>
                  <a:cubicBezTo>
                    <a:pt x="2439" y="790"/>
                    <a:pt x="1220" y="790"/>
                    <a:pt x="0" y="790"/>
                  </a:cubicBezTo>
                  <a:cubicBezTo>
                    <a:pt x="0" y="527"/>
                    <a:pt x="0" y="263"/>
                    <a:pt x="0" y="0"/>
                  </a:cubicBezTo>
                  <a:cubicBezTo>
                    <a:pt x="2438" y="0"/>
                    <a:pt x="4876" y="0"/>
                    <a:pt x="7314" y="0"/>
                  </a:cubicBezTo>
                  <a:cubicBezTo>
                    <a:pt x="7314" y="263"/>
                    <a:pt x="7314" y="527"/>
                    <a:pt x="7314" y="790"/>
                  </a:cubicBezTo>
                  <a:cubicBezTo>
                    <a:pt x="6095" y="790"/>
                    <a:pt x="4877" y="790"/>
                    <a:pt x="3658" y="79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02" name="Freeform: Shape 1001"/>
            <p:cNvSpPr/>
            <p:nvPr/>
          </p:nvSpPr>
          <p:spPr>
            <a:xfrm>
              <a:off x="310680" y="4411800"/>
              <a:ext cx="275040" cy="240840"/>
            </a:xfrm>
            <a:custGeom>
              <a:avLst/>
              <a:gdLst/>
              <a:ahLst/>
              <a:cxnLst/>
              <a:rect l="0" t="0" r="r" b="b"/>
              <a:pathLst>
                <a:path w="764" h="669">
                  <a:moveTo>
                    <a:pt x="764" y="340"/>
                  </a:moveTo>
                  <a:cubicBezTo>
                    <a:pt x="764" y="125"/>
                    <a:pt x="619" y="0"/>
                    <a:pt x="423" y="0"/>
                  </a:cubicBezTo>
                  <a:cubicBezTo>
                    <a:pt x="282" y="0"/>
                    <a:pt x="141" y="0"/>
                    <a:pt x="0" y="0"/>
                  </a:cubicBezTo>
                  <a:cubicBezTo>
                    <a:pt x="0" y="14"/>
                    <a:pt x="0" y="29"/>
                    <a:pt x="0" y="44"/>
                  </a:cubicBezTo>
                  <a:cubicBezTo>
                    <a:pt x="35" y="44"/>
                    <a:pt x="71" y="44"/>
                    <a:pt x="106" y="44"/>
                  </a:cubicBezTo>
                  <a:cubicBezTo>
                    <a:pt x="106" y="238"/>
                    <a:pt x="106" y="431"/>
                    <a:pt x="106" y="625"/>
                  </a:cubicBezTo>
                  <a:cubicBezTo>
                    <a:pt x="71" y="625"/>
                    <a:pt x="35" y="625"/>
                    <a:pt x="0" y="625"/>
                  </a:cubicBezTo>
                  <a:cubicBezTo>
                    <a:pt x="0" y="640"/>
                    <a:pt x="0" y="654"/>
                    <a:pt x="0" y="669"/>
                  </a:cubicBezTo>
                  <a:cubicBezTo>
                    <a:pt x="141" y="669"/>
                    <a:pt x="282" y="669"/>
                    <a:pt x="423" y="669"/>
                  </a:cubicBezTo>
                  <a:cubicBezTo>
                    <a:pt x="619" y="669"/>
                    <a:pt x="764" y="549"/>
                    <a:pt x="764" y="340"/>
                  </a:cubicBezTo>
                  <a:moveTo>
                    <a:pt x="621" y="340"/>
                  </a:moveTo>
                  <a:cubicBezTo>
                    <a:pt x="621" y="446"/>
                    <a:pt x="607" y="496"/>
                    <a:pt x="577" y="541"/>
                  </a:cubicBezTo>
                  <a:cubicBezTo>
                    <a:pt x="529" y="608"/>
                    <a:pt x="442" y="625"/>
                    <a:pt x="383" y="625"/>
                  </a:cubicBezTo>
                  <a:cubicBezTo>
                    <a:pt x="336" y="625"/>
                    <a:pt x="288" y="625"/>
                    <a:pt x="241" y="625"/>
                  </a:cubicBezTo>
                  <a:cubicBezTo>
                    <a:pt x="241" y="431"/>
                    <a:pt x="241" y="238"/>
                    <a:pt x="241" y="44"/>
                  </a:cubicBezTo>
                  <a:cubicBezTo>
                    <a:pt x="288" y="44"/>
                    <a:pt x="336" y="44"/>
                    <a:pt x="383" y="44"/>
                  </a:cubicBezTo>
                  <a:cubicBezTo>
                    <a:pt x="448" y="44"/>
                    <a:pt x="529" y="64"/>
                    <a:pt x="577" y="131"/>
                  </a:cubicBezTo>
                  <a:cubicBezTo>
                    <a:pt x="613" y="181"/>
                    <a:pt x="621" y="248"/>
                    <a:pt x="621" y="3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03" name="Freeform: Shape 1002"/>
            <p:cNvSpPr/>
            <p:nvPr/>
          </p:nvSpPr>
          <p:spPr>
            <a:xfrm>
              <a:off x="638280" y="4597560"/>
              <a:ext cx="54360" cy="55080"/>
            </a:xfrm>
            <a:custGeom>
              <a:avLst/>
              <a:gdLst/>
              <a:ahLst/>
              <a:cxnLst/>
              <a:rect l="0" t="0" r="r" b="b"/>
              <a:pathLst>
                <a:path w="151" h="153">
                  <a:moveTo>
                    <a:pt x="151" y="78"/>
                  </a:moveTo>
                  <a:cubicBezTo>
                    <a:pt x="151" y="36"/>
                    <a:pt x="117" y="0"/>
                    <a:pt x="75" y="0"/>
                  </a:cubicBezTo>
                  <a:cubicBezTo>
                    <a:pt x="33" y="0"/>
                    <a:pt x="0" y="36"/>
                    <a:pt x="0" y="78"/>
                  </a:cubicBezTo>
                  <a:cubicBezTo>
                    <a:pt x="0" y="120"/>
                    <a:pt x="33" y="153"/>
                    <a:pt x="75" y="153"/>
                  </a:cubicBezTo>
                  <a:cubicBezTo>
                    <a:pt x="117" y="153"/>
                    <a:pt x="151" y="120"/>
                    <a:pt x="151" y="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19080" rIns="36000" bIns="1908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04" name="Freeform: Shape 1003"/>
            <p:cNvSpPr/>
            <p:nvPr/>
          </p:nvSpPr>
          <p:spPr>
            <a:xfrm>
              <a:off x="992880" y="4404600"/>
              <a:ext cx="252000" cy="256320"/>
            </a:xfrm>
            <a:custGeom>
              <a:avLst/>
              <a:gdLst/>
              <a:ahLst/>
              <a:cxnLst/>
              <a:rect l="0" t="0" r="r" b="b"/>
              <a:pathLst>
                <a:path w="700" h="712">
                  <a:moveTo>
                    <a:pt x="700" y="11"/>
                  </a:moveTo>
                  <a:cubicBezTo>
                    <a:pt x="700" y="8"/>
                    <a:pt x="697" y="0"/>
                    <a:pt x="688" y="0"/>
                  </a:cubicBezTo>
                  <a:cubicBezTo>
                    <a:pt x="686" y="0"/>
                    <a:pt x="683" y="0"/>
                    <a:pt x="674" y="11"/>
                  </a:cubicBezTo>
                  <a:cubicBezTo>
                    <a:pt x="651" y="36"/>
                    <a:pt x="628" y="61"/>
                    <a:pt x="604" y="87"/>
                  </a:cubicBezTo>
                  <a:cubicBezTo>
                    <a:pt x="596" y="73"/>
                    <a:pt x="551" y="0"/>
                    <a:pt x="442" y="0"/>
                  </a:cubicBezTo>
                  <a:cubicBezTo>
                    <a:pt x="221" y="0"/>
                    <a:pt x="0" y="218"/>
                    <a:pt x="0" y="444"/>
                  </a:cubicBezTo>
                  <a:cubicBezTo>
                    <a:pt x="0" y="606"/>
                    <a:pt x="117" y="712"/>
                    <a:pt x="266" y="712"/>
                  </a:cubicBezTo>
                  <a:cubicBezTo>
                    <a:pt x="352" y="712"/>
                    <a:pt x="428" y="673"/>
                    <a:pt x="478" y="628"/>
                  </a:cubicBezTo>
                  <a:cubicBezTo>
                    <a:pt x="571" y="547"/>
                    <a:pt x="588" y="458"/>
                    <a:pt x="588" y="455"/>
                  </a:cubicBezTo>
                  <a:cubicBezTo>
                    <a:pt x="588" y="447"/>
                    <a:pt x="580" y="449"/>
                    <a:pt x="576" y="447"/>
                  </a:cubicBezTo>
                  <a:cubicBezTo>
                    <a:pt x="571" y="447"/>
                    <a:pt x="565" y="447"/>
                    <a:pt x="562" y="455"/>
                  </a:cubicBezTo>
                  <a:cubicBezTo>
                    <a:pt x="554" y="483"/>
                    <a:pt x="532" y="553"/>
                    <a:pt x="464" y="608"/>
                  </a:cubicBezTo>
                  <a:cubicBezTo>
                    <a:pt x="394" y="664"/>
                    <a:pt x="333" y="681"/>
                    <a:pt x="282" y="681"/>
                  </a:cubicBezTo>
                  <a:cubicBezTo>
                    <a:pt x="193" y="681"/>
                    <a:pt x="89" y="631"/>
                    <a:pt x="89" y="477"/>
                  </a:cubicBezTo>
                  <a:cubicBezTo>
                    <a:pt x="89" y="421"/>
                    <a:pt x="112" y="262"/>
                    <a:pt x="210" y="148"/>
                  </a:cubicBezTo>
                  <a:cubicBezTo>
                    <a:pt x="269" y="78"/>
                    <a:pt x="361" y="31"/>
                    <a:pt x="448" y="31"/>
                  </a:cubicBezTo>
                  <a:cubicBezTo>
                    <a:pt x="548" y="31"/>
                    <a:pt x="607" y="106"/>
                    <a:pt x="607" y="221"/>
                  </a:cubicBezTo>
                  <a:cubicBezTo>
                    <a:pt x="607" y="260"/>
                    <a:pt x="604" y="258"/>
                    <a:pt x="604" y="268"/>
                  </a:cubicBezTo>
                  <a:cubicBezTo>
                    <a:pt x="604" y="278"/>
                    <a:pt x="616" y="279"/>
                    <a:pt x="618" y="279"/>
                  </a:cubicBezTo>
                  <a:cubicBezTo>
                    <a:pt x="632" y="279"/>
                    <a:pt x="632" y="276"/>
                    <a:pt x="638" y="260"/>
                  </a:cubicBezTo>
                  <a:cubicBezTo>
                    <a:pt x="658" y="177"/>
                    <a:pt x="679" y="94"/>
                    <a:pt x="700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05" name="Freeform: Shape 1004"/>
            <p:cNvSpPr/>
            <p:nvPr/>
          </p:nvSpPr>
          <p:spPr>
            <a:xfrm>
              <a:off x="1266840" y="4400640"/>
              <a:ext cx="243000" cy="252000"/>
            </a:xfrm>
            <a:custGeom>
              <a:avLst/>
              <a:gdLst/>
              <a:ahLst/>
              <a:cxnLst/>
              <a:rect l="0" t="0" r="r" b="b"/>
              <a:pathLst>
                <a:path w="675" h="700">
                  <a:moveTo>
                    <a:pt x="675" y="681"/>
                  </a:moveTo>
                  <a:cubicBezTo>
                    <a:pt x="675" y="670"/>
                    <a:pt x="663" y="670"/>
                    <a:pt x="652" y="670"/>
                  </a:cubicBezTo>
                  <a:cubicBezTo>
                    <a:pt x="591" y="670"/>
                    <a:pt x="591" y="664"/>
                    <a:pt x="588" y="636"/>
                  </a:cubicBezTo>
                  <a:cubicBezTo>
                    <a:pt x="567" y="432"/>
                    <a:pt x="547" y="229"/>
                    <a:pt x="526" y="25"/>
                  </a:cubicBezTo>
                  <a:cubicBezTo>
                    <a:pt x="526" y="5"/>
                    <a:pt x="526" y="0"/>
                    <a:pt x="510" y="0"/>
                  </a:cubicBezTo>
                  <a:cubicBezTo>
                    <a:pt x="493" y="0"/>
                    <a:pt x="490" y="8"/>
                    <a:pt x="484" y="17"/>
                  </a:cubicBezTo>
                  <a:cubicBezTo>
                    <a:pt x="370" y="207"/>
                    <a:pt x="255" y="398"/>
                    <a:pt x="140" y="589"/>
                  </a:cubicBezTo>
                  <a:cubicBezTo>
                    <a:pt x="101" y="653"/>
                    <a:pt x="64" y="667"/>
                    <a:pt x="20" y="670"/>
                  </a:cubicBezTo>
                  <a:cubicBezTo>
                    <a:pt x="9" y="672"/>
                    <a:pt x="0" y="672"/>
                    <a:pt x="0" y="689"/>
                  </a:cubicBezTo>
                  <a:cubicBezTo>
                    <a:pt x="0" y="695"/>
                    <a:pt x="6" y="700"/>
                    <a:pt x="11" y="700"/>
                  </a:cubicBezTo>
                  <a:cubicBezTo>
                    <a:pt x="39" y="700"/>
                    <a:pt x="70" y="698"/>
                    <a:pt x="98" y="698"/>
                  </a:cubicBezTo>
                  <a:cubicBezTo>
                    <a:pt x="129" y="698"/>
                    <a:pt x="162" y="700"/>
                    <a:pt x="196" y="700"/>
                  </a:cubicBezTo>
                  <a:cubicBezTo>
                    <a:pt x="202" y="700"/>
                    <a:pt x="213" y="700"/>
                    <a:pt x="213" y="681"/>
                  </a:cubicBezTo>
                  <a:cubicBezTo>
                    <a:pt x="213" y="672"/>
                    <a:pt x="204" y="670"/>
                    <a:pt x="199" y="670"/>
                  </a:cubicBezTo>
                  <a:cubicBezTo>
                    <a:pt x="176" y="670"/>
                    <a:pt x="151" y="661"/>
                    <a:pt x="151" y="636"/>
                  </a:cubicBezTo>
                  <a:cubicBezTo>
                    <a:pt x="151" y="625"/>
                    <a:pt x="157" y="614"/>
                    <a:pt x="165" y="600"/>
                  </a:cubicBezTo>
                  <a:cubicBezTo>
                    <a:pt x="174" y="589"/>
                    <a:pt x="174" y="589"/>
                    <a:pt x="241" y="474"/>
                  </a:cubicBezTo>
                  <a:cubicBezTo>
                    <a:pt x="323" y="474"/>
                    <a:pt x="405" y="474"/>
                    <a:pt x="487" y="474"/>
                  </a:cubicBezTo>
                  <a:cubicBezTo>
                    <a:pt x="490" y="497"/>
                    <a:pt x="504" y="628"/>
                    <a:pt x="504" y="639"/>
                  </a:cubicBezTo>
                  <a:cubicBezTo>
                    <a:pt x="504" y="667"/>
                    <a:pt x="451" y="670"/>
                    <a:pt x="431" y="670"/>
                  </a:cubicBezTo>
                  <a:cubicBezTo>
                    <a:pt x="417" y="670"/>
                    <a:pt x="409" y="670"/>
                    <a:pt x="409" y="689"/>
                  </a:cubicBezTo>
                  <a:cubicBezTo>
                    <a:pt x="409" y="700"/>
                    <a:pt x="418" y="697"/>
                    <a:pt x="423" y="700"/>
                  </a:cubicBezTo>
                  <a:cubicBezTo>
                    <a:pt x="462" y="700"/>
                    <a:pt x="504" y="698"/>
                    <a:pt x="546" y="698"/>
                  </a:cubicBezTo>
                  <a:cubicBezTo>
                    <a:pt x="571" y="698"/>
                    <a:pt x="633" y="700"/>
                    <a:pt x="655" y="700"/>
                  </a:cubicBezTo>
                  <a:cubicBezTo>
                    <a:pt x="663" y="700"/>
                    <a:pt x="675" y="700"/>
                    <a:pt x="675" y="681"/>
                  </a:cubicBezTo>
                  <a:moveTo>
                    <a:pt x="484" y="444"/>
                  </a:moveTo>
                  <a:cubicBezTo>
                    <a:pt x="410" y="444"/>
                    <a:pt x="335" y="444"/>
                    <a:pt x="260" y="444"/>
                  </a:cubicBezTo>
                  <a:cubicBezTo>
                    <a:pt x="325" y="337"/>
                    <a:pt x="389" y="230"/>
                    <a:pt x="454" y="123"/>
                  </a:cubicBezTo>
                  <a:cubicBezTo>
                    <a:pt x="464" y="230"/>
                    <a:pt x="474" y="337"/>
                    <a:pt x="484" y="4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06" name="Freeform: Shape 1005"/>
            <p:cNvSpPr/>
            <p:nvPr/>
          </p:nvSpPr>
          <p:spPr>
            <a:xfrm>
              <a:off x="1637640" y="4524120"/>
              <a:ext cx="235800" cy="82440"/>
            </a:xfrm>
            <a:custGeom>
              <a:avLst/>
              <a:gdLst/>
              <a:ahLst/>
              <a:cxnLst/>
              <a:rect l="0" t="0" r="r" b="b"/>
              <a:pathLst>
                <a:path w="655" h="229">
                  <a:moveTo>
                    <a:pt x="655" y="20"/>
                  </a:moveTo>
                  <a:cubicBezTo>
                    <a:pt x="655" y="9"/>
                    <a:pt x="647" y="0"/>
                    <a:pt x="635" y="0"/>
                  </a:cubicBezTo>
                  <a:cubicBezTo>
                    <a:pt x="430" y="0"/>
                    <a:pt x="225" y="0"/>
                    <a:pt x="20" y="0"/>
                  </a:cubicBezTo>
                  <a:cubicBezTo>
                    <a:pt x="8" y="0"/>
                    <a:pt x="0" y="10"/>
                    <a:pt x="0" y="20"/>
                  </a:cubicBezTo>
                  <a:cubicBezTo>
                    <a:pt x="0" y="29"/>
                    <a:pt x="8" y="39"/>
                    <a:pt x="20" y="39"/>
                  </a:cubicBezTo>
                  <a:cubicBezTo>
                    <a:pt x="225" y="39"/>
                    <a:pt x="430" y="39"/>
                    <a:pt x="635" y="39"/>
                  </a:cubicBezTo>
                  <a:cubicBezTo>
                    <a:pt x="647" y="39"/>
                    <a:pt x="655" y="28"/>
                    <a:pt x="655" y="20"/>
                  </a:cubicBezTo>
                  <a:moveTo>
                    <a:pt x="655" y="209"/>
                  </a:moveTo>
                  <a:cubicBezTo>
                    <a:pt x="655" y="198"/>
                    <a:pt x="647" y="190"/>
                    <a:pt x="635" y="190"/>
                  </a:cubicBezTo>
                  <a:cubicBezTo>
                    <a:pt x="430" y="190"/>
                    <a:pt x="225" y="190"/>
                    <a:pt x="20" y="190"/>
                  </a:cubicBezTo>
                  <a:cubicBezTo>
                    <a:pt x="8" y="190"/>
                    <a:pt x="0" y="200"/>
                    <a:pt x="0" y="209"/>
                  </a:cubicBezTo>
                  <a:cubicBezTo>
                    <a:pt x="0" y="219"/>
                    <a:pt x="8" y="229"/>
                    <a:pt x="20" y="229"/>
                  </a:cubicBezTo>
                  <a:cubicBezTo>
                    <a:pt x="225" y="229"/>
                    <a:pt x="430" y="229"/>
                    <a:pt x="635" y="229"/>
                  </a:cubicBezTo>
                  <a:cubicBezTo>
                    <a:pt x="647" y="229"/>
                    <a:pt x="655" y="218"/>
                    <a:pt x="655" y="20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07" name="Freeform: Shape 1006"/>
            <p:cNvSpPr/>
            <p:nvPr/>
          </p:nvSpPr>
          <p:spPr>
            <a:xfrm>
              <a:off x="2009520" y="4418640"/>
              <a:ext cx="141120" cy="234000"/>
            </a:xfrm>
            <a:custGeom>
              <a:avLst/>
              <a:gdLst/>
              <a:ahLst/>
              <a:cxnLst/>
              <a:rect l="0" t="0" r="r" b="b"/>
              <a:pathLst>
                <a:path w="392" h="650">
                  <a:moveTo>
                    <a:pt x="392" y="480"/>
                  </a:moveTo>
                  <a:cubicBezTo>
                    <a:pt x="383" y="480"/>
                    <a:pt x="375" y="480"/>
                    <a:pt x="367" y="480"/>
                  </a:cubicBezTo>
                  <a:cubicBezTo>
                    <a:pt x="364" y="511"/>
                    <a:pt x="355" y="553"/>
                    <a:pt x="347" y="567"/>
                  </a:cubicBezTo>
                  <a:cubicBezTo>
                    <a:pt x="339" y="575"/>
                    <a:pt x="274" y="575"/>
                    <a:pt x="252" y="575"/>
                  </a:cubicBezTo>
                  <a:cubicBezTo>
                    <a:pt x="193" y="575"/>
                    <a:pt x="134" y="575"/>
                    <a:pt x="75" y="575"/>
                  </a:cubicBezTo>
                  <a:cubicBezTo>
                    <a:pt x="110" y="542"/>
                    <a:pt x="144" y="508"/>
                    <a:pt x="179" y="475"/>
                  </a:cubicBezTo>
                  <a:cubicBezTo>
                    <a:pt x="333" y="341"/>
                    <a:pt x="392" y="288"/>
                    <a:pt x="392" y="190"/>
                  </a:cubicBezTo>
                  <a:cubicBezTo>
                    <a:pt x="392" y="78"/>
                    <a:pt x="305" y="0"/>
                    <a:pt x="185" y="0"/>
                  </a:cubicBezTo>
                  <a:cubicBezTo>
                    <a:pt x="73" y="0"/>
                    <a:pt x="0" y="89"/>
                    <a:pt x="0" y="176"/>
                  </a:cubicBezTo>
                  <a:cubicBezTo>
                    <a:pt x="0" y="232"/>
                    <a:pt x="50" y="232"/>
                    <a:pt x="53" y="232"/>
                  </a:cubicBezTo>
                  <a:cubicBezTo>
                    <a:pt x="70" y="232"/>
                    <a:pt x="103" y="221"/>
                    <a:pt x="103" y="179"/>
                  </a:cubicBezTo>
                  <a:cubicBezTo>
                    <a:pt x="103" y="154"/>
                    <a:pt x="87" y="128"/>
                    <a:pt x="50" y="128"/>
                  </a:cubicBezTo>
                  <a:cubicBezTo>
                    <a:pt x="42" y="128"/>
                    <a:pt x="42" y="128"/>
                    <a:pt x="39" y="128"/>
                  </a:cubicBezTo>
                  <a:cubicBezTo>
                    <a:pt x="61" y="67"/>
                    <a:pt x="115" y="31"/>
                    <a:pt x="171" y="31"/>
                  </a:cubicBezTo>
                  <a:cubicBezTo>
                    <a:pt x="260" y="31"/>
                    <a:pt x="302" y="109"/>
                    <a:pt x="302" y="190"/>
                  </a:cubicBezTo>
                  <a:cubicBezTo>
                    <a:pt x="302" y="268"/>
                    <a:pt x="255" y="343"/>
                    <a:pt x="199" y="405"/>
                  </a:cubicBezTo>
                  <a:cubicBezTo>
                    <a:pt x="136" y="475"/>
                    <a:pt x="74" y="544"/>
                    <a:pt x="11" y="614"/>
                  </a:cubicBezTo>
                  <a:cubicBezTo>
                    <a:pt x="0" y="625"/>
                    <a:pt x="0" y="628"/>
                    <a:pt x="0" y="650"/>
                  </a:cubicBezTo>
                  <a:cubicBezTo>
                    <a:pt x="121" y="650"/>
                    <a:pt x="242" y="650"/>
                    <a:pt x="364" y="650"/>
                  </a:cubicBezTo>
                  <a:cubicBezTo>
                    <a:pt x="373" y="594"/>
                    <a:pt x="382" y="537"/>
                    <a:pt x="392" y="4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08" name="Freeform: Shape 1007"/>
            <p:cNvSpPr/>
            <p:nvPr/>
          </p:nvSpPr>
          <p:spPr>
            <a:xfrm>
              <a:off x="2198880" y="4615560"/>
              <a:ext cx="41400" cy="105480"/>
            </a:xfrm>
            <a:custGeom>
              <a:avLst/>
              <a:gdLst/>
              <a:ahLst/>
              <a:cxnLst/>
              <a:rect l="0" t="0" r="r" b="b"/>
              <a:pathLst>
                <a:path w="115" h="293">
                  <a:moveTo>
                    <a:pt x="115" y="103"/>
                  </a:moveTo>
                  <a:cubicBezTo>
                    <a:pt x="115" y="39"/>
                    <a:pt x="92" y="0"/>
                    <a:pt x="53" y="0"/>
                  </a:cubicBezTo>
                  <a:cubicBezTo>
                    <a:pt x="20" y="0"/>
                    <a:pt x="0" y="25"/>
                    <a:pt x="0" y="53"/>
                  </a:cubicBezTo>
                  <a:cubicBezTo>
                    <a:pt x="0" y="78"/>
                    <a:pt x="20" y="103"/>
                    <a:pt x="53" y="103"/>
                  </a:cubicBezTo>
                  <a:cubicBezTo>
                    <a:pt x="64" y="103"/>
                    <a:pt x="78" y="101"/>
                    <a:pt x="87" y="92"/>
                  </a:cubicBezTo>
                  <a:cubicBezTo>
                    <a:pt x="90" y="89"/>
                    <a:pt x="91" y="90"/>
                    <a:pt x="92" y="89"/>
                  </a:cubicBezTo>
                  <a:cubicBezTo>
                    <a:pt x="93" y="94"/>
                    <a:pt x="95" y="89"/>
                    <a:pt x="95" y="103"/>
                  </a:cubicBezTo>
                  <a:cubicBezTo>
                    <a:pt x="95" y="176"/>
                    <a:pt x="59" y="235"/>
                    <a:pt x="28" y="265"/>
                  </a:cubicBezTo>
                  <a:cubicBezTo>
                    <a:pt x="17" y="276"/>
                    <a:pt x="17" y="279"/>
                    <a:pt x="17" y="282"/>
                  </a:cubicBezTo>
                  <a:cubicBezTo>
                    <a:pt x="17" y="288"/>
                    <a:pt x="22" y="293"/>
                    <a:pt x="25" y="293"/>
                  </a:cubicBezTo>
                  <a:cubicBezTo>
                    <a:pt x="36" y="293"/>
                    <a:pt x="115" y="218"/>
                    <a:pt x="115" y="1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09" name="Freeform: Shape 1008"/>
            <p:cNvSpPr/>
            <p:nvPr/>
          </p:nvSpPr>
          <p:spPr>
            <a:xfrm>
              <a:off x="2343960" y="4418640"/>
              <a:ext cx="141120" cy="242280"/>
            </a:xfrm>
            <a:custGeom>
              <a:avLst/>
              <a:gdLst/>
              <a:ahLst/>
              <a:cxnLst/>
              <a:rect l="0" t="0" r="r" b="b"/>
              <a:pathLst>
                <a:path w="392" h="673">
                  <a:moveTo>
                    <a:pt x="392" y="455"/>
                  </a:moveTo>
                  <a:cubicBezTo>
                    <a:pt x="392" y="338"/>
                    <a:pt x="311" y="240"/>
                    <a:pt x="204" y="240"/>
                  </a:cubicBezTo>
                  <a:cubicBezTo>
                    <a:pt x="157" y="240"/>
                    <a:pt x="115" y="257"/>
                    <a:pt x="81" y="290"/>
                  </a:cubicBezTo>
                  <a:cubicBezTo>
                    <a:pt x="81" y="226"/>
                    <a:pt x="81" y="162"/>
                    <a:pt x="81" y="98"/>
                  </a:cubicBezTo>
                  <a:cubicBezTo>
                    <a:pt x="101" y="106"/>
                    <a:pt x="132" y="112"/>
                    <a:pt x="165" y="112"/>
                  </a:cubicBezTo>
                  <a:cubicBezTo>
                    <a:pt x="286" y="112"/>
                    <a:pt x="353" y="22"/>
                    <a:pt x="353" y="11"/>
                  </a:cubicBezTo>
                  <a:cubicBezTo>
                    <a:pt x="353" y="3"/>
                    <a:pt x="350" y="0"/>
                    <a:pt x="344" y="0"/>
                  </a:cubicBezTo>
                  <a:cubicBezTo>
                    <a:pt x="342" y="1"/>
                    <a:pt x="342" y="0"/>
                    <a:pt x="336" y="3"/>
                  </a:cubicBezTo>
                  <a:cubicBezTo>
                    <a:pt x="316" y="11"/>
                    <a:pt x="269" y="31"/>
                    <a:pt x="202" y="31"/>
                  </a:cubicBezTo>
                  <a:cubicBezTo>
                    <a:pt x="162" y="31"/>
                    <a:pt x="118" y="22"/>
                    <a:pt x="73" y="3"/>
                  </a:cubicBezTo>
                  <a:cubicBezTo>
                    <a:pt x="64" y="0"/>
                    <a:pt x="64" y="1"/>
                    <a:pt x="59" y="0"/>
                  </a:cubicBezTo>
                  <a:cubicBezTo>
                    <a:pt x="50" y="0"/>
                    <a:pt x="50" y="8"/>
                    <a:pt x="50" y="22"/>
                  </a:cubicBezTo>
                  <a:cubicBezTo>
                    <a:pt x="50" y="119"/>
                    <a:pt x="50" y="216"/>
                    <a:pt x="50" y="313"/>
                  </a:cubicBezTo>
                  <a:cubicBezTo>
                    <a:pt x="50" y="332"/>
                    <a:pt x="50" y="338"/>
                    <a:pt x="64" y="338"/>
                  </a:cubicBezTo>
                  <a:cubicBezTo>
                    <a:pt x="70" y="338"/>
                    <a:pt x="73" y="335"/>
                    <a:pt x="76" y="329"/>
                  </a:cubicBezTo>
                  <a:cubicBezTo>
                    <a:pt x="87" y="315"/>
                    <a:pt x="123" y="262"/>
                    <a:pt x="204" y="262"/>
                  </a:cubicBezTo>
                  <a:cubicBezTo>
                    <a:pt x="255" y="262"/>
                    <a:pt x="280" y="307"/>
                    <a:pt x="286" y="324"/>
                  </a:cubicBezTo>
                  <a:cubicBezTo>
                    <a:pt x="302" y="360"/>
                    <a:pt x="305" y="399"/>
                    <a:pt x="305" y="447"/>
                  </a:cubicBezTo>
                  <a:cubicBezTo>
                    <a:pt x="305" y="483"/>
                    <a:pt x="305" y="542"/>
                    <a:pt x="280" y="581"/>
                  </a:cubicBezTo>
                  <a:cubicBezTo>
                    <a:pt x="258" y="620"/>
                    <a:pt x="221" y="645"/>
                    <a:pt x="176" y="645"/>
                  </a:cubicBezTo>
                  <a:cubicBezTo>
                    <a:pt x="104" y="645"/>
                    <a:pt x="48" y="592"/>
                    <a:pt x="31" y="536"/>
                  </a:cubicBezTo>
                  <a:cubicBezTo>
                    <a:pt x="34" y="536"/>
                    <a:pt x="36" y="536"/>
                    <a:pt x="48" y="536"/>
                  </a:cubicBezTo>
                  <a:cubicBezTo>
                    <a:pt x="81" y="536"/>
                    <a:pt x="98" y="512"/>
                    <a:pt x="98" y="488"/>
                  </a:cubicBezTo>
                  <a:cubicBezTo>
                    <a:pt x="98" y="465"/>
                    <a:pt x="81" y="441"/>
                    <a:pt x="48" y="441"/>
                  </a:cubicBezTo>
                  <a:cubicBezTo>
                    <a:pt x="34" y="441"/>
                    <a:pt x="0" y="449"/>
                    <a:pt x="0" y="494"/>
                  </a:cubicBezTo>
                  <a:cubicBezTo>
                    <a:pt x="0" y="578"/>
                    <a:pt x="67" y="673"/>
                    <a:pt x="176" y="673"/>
                  </a:cubicBezTo>
                  <a:cubicBezTo>
                    <a:pt x="291" y="673"/>
                    <a:pt x="392" y="578"/>
                    <a:pt x="392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10" name="Freeform: Shape 1009"/>
            <p:cNvSpPr/>
            <p:nvPr/>
          </p:nvSpPr>
          <p:spPr>
            <a:xfrm>
              <a:off x="2517480" y="4497120"/>
              <a:ext cx="137880" cy="159840"/>
            </a:xfrm>
            <a:custGeom>
              <a:avLst/>
              <a:gdLst/>
              <a:ahLst/>
              <a:cxnLst/>
              <a:rect l="0" t="0" r="r" b="b"/>
              <a:pathLst>
                <a:path w="383" h="444">
                  <a:moveTo>
                    <a:pt x="383" y="329"/>
                  </a:moveTo>
                  <a:cubicBezTo>
                    <a:pt x="383" y="324"/>
                    <a:pt x="377" y="315"/>
                    <a:pt x="372" y="315"/>
                  </a:cubicBezTo>
                  <a:cubicBezTo>
                    <a:pt x="366" y="315"/>
                    <a:pt x="363" y="318"/>
                    <a:pt x="358" y="326"/>
                  </a:cubicBezTo>
                  <a:cubicBezTo>
                    <a:pt x="282" y="421"/>
                    <a:pt x="173" y="421"/>
                    <a:pt x="162" y="421"/>
                  </a:cubicBezTo>
                  <a:cubicBezTo>
                    <a:pt x="100" y="421"/>
                    <a:pt x="72" y="374"/>
                    <a:pt x="72" y="315"/>
                  </a:cubicBezTo>
                  <a:cubicBezTo>
                    <a:pt x="72" y="276"/>
                    <a:pt x="92" y="181"/>
                    <a:pt x="125" y="120"/>
                  </a:cubicBezTo>
                  <a:cubicBezTo>
                    <a:pt x="156" y="64"/>
                    <a:pt x="212" y="22"/>
                    <a:pt x="265" y="22"/>
                  </a:cubicBezTo>
                  <a:cubicBezTo>
                    <a:pt x="299" y="22"/>
                    <a:pt x="335" y="36"/>
                    <a:pt x="349" y="61"/>
                  </a:cubicBezTo>
                  <a:cubicBezTo>
                    <a:pt x="333" y="61"/>
                    <a:pt x="321" y="61"/>
                    <a:pt x="307" y="75"/>
                  </a:cubicBezTo>
                  <a:cubicBezTo>
                    <a:pt x="291" y="89"/>
                    <a:pt x="288" y="106"/>
                    <a:pt x="288" y="114"/>
                  </a:cubicBezTo>
                  <a:cubicBezTo>
                    <a:pt x="288" y="137"/>
                    <a:pt x="307" y="148"/>
                    <a:pt x="324" y="148"/>
                  </a:cubicBezTo>
                  <a:cubicBezTo>
                    <a:pt x="352" y="148"/>
                    <a:pt x="380" y="123"/>
                    <a:pt x="380" y="84"/>
                  </a:cubicBezTo>
                  <a:cubicBezTo>
                    <a:pt x="380" y="36"/>
                    <a:pt x="333" y="0"/>
                    <a:pt x="265" y="0"/>
                  </a:cubicBezTo>
                  <a:cubicBezTo>
                    <a:pt x="131" y="0"/>
                    <a:pt x="0" y="139"/>
                    <a:pt x="0" y="279"/>
                  </a:cubicBezTo>
                  <a:cubicBezTo>
                    <a:pt x="0" y="365"/>
                    <a:pt x="58" y="444"/>
                    <a:pt x="159" y="444"/>
                  </a:cubicBezTo>
                  <a:cubicBezTo>
                    <a:pt x="302" y="444"/>
                    <a:pt x="383" y="340"/>
                    <a:pt x="383" y="3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11" name="Freeform: Shape 1010"/>
            <p:cNvSpPr/>
            <p:nvPr/>
          </p:nvSpPr>
          <p:spPr>
            <a:xfrm>
              <a:off x="2675520" y="4497120"/>
              <a:ext cx="290160" cy="159840"/>
            </a:xfrm>
            <a:custGeom>
              <a:avLst/>
              <a:gdLst/>
              <a:ahLst/>
              <a:cxnLst/>
              <a:rect l="0" t="0" r="r" b="b"/>
              <a:pathLst>
                <a:path w="806" h="444">
                  <a:moveTo>
                    <a:pt x="806" y="293"/>
                  </a:moveTo>
                  <a:cubicBezTo>
                    <a:pt x="806" y="284"/>
                    <a:pt x="798" y="284"/>
                    <a:pt x="795" y="284"/>
                  </a:cubicBezTo>
                  <a:cubicBezTo>
                    <a:pt x="784" y="284"/>
                    <a:pt x="784" y="287"/>
                    <a:pt x="778" y="301"/>
                  </a:cubicBezTo>
                  <a:cubicBezTo>
                    <a:pt x="764" y="351"/>
                    <a:pt x="733" y="421"/>
                    <a:pt x="677" y="421"/>
                  </a:cubicBezTo>
                  <a:cubicBezTo>
                    <a:pt x="660" y="421"/>
                    <a:pt x="655" y="413"/>
                    <a:pt x="655" y="390"/>
                  </a:cubicBezTo>
                  <a:cubicBezTo>
                    <a:pt x="655" y="365"/>
                    <a:pt x="663" y="343"/>
                    <a:pt x="672" y="321"/>
                  </a:cubicBezTo>
                  <a:cubicBezTo>
                    <a:pt x="691" y="270"/>
                    <a:pt x="733" y="162"/>
                    <a:pt x="733" y="106"/>
                  </a:cubicBezTo>
                  <a:cubicBezTo>
                    <a:pt x="733" y="42"/>
                    <a:pt x="693" y="0"/>
                    <a:pt x="618" y="0"/>
                  </a:cubicBezTo>
                  <a:cubicBezTo>
                    <a:pt x="544" y="0"/>
                    <a:pt x="495" y="44"/>
                    <a:pt x="459" y="95"/>
                  </a:cubicBezTo>
                  <a:cubicBezTo>
                    <a:pt x="459" y="84"/>
                    <a:pt x="456" y="50"/>
                    <a:pt x="428" y="25"/>
                  </a:cubicBezTo>
                  <a:cubicBezTo>
                    <a:pt x="403" y="5"/>
                    <a:pt x="372" y="0"/>
                    <a:pt x="347" y="0"/>
                  </a:cubicBezTo>
                  <a:cubicBezTo>
                    <a:pt x="257" y="0"/>
                    <a:pt x="210" y="64"/>
                    <a:pt x="193" y="86"/>
                  </a:cubicBezTo>
                  <a:cubicBezTo>
                    <a:pt x="190" y="30"/>
                    <a:pt x="148" y="0"/>
                    <a:pt x="103" y="0"/>
                  </a:cubicBezTo>
                  <a:cubicBezTo>
                    <a:pt x="59" y="0"/>
                    <a:pt x="39" y="39"/>
                    <a:pt x="31" y="56"/>
                  </a:cubicBezTo>
                  <a:cubicBezTo>
                    <a:pt x="14" y="89"/>
                    <a:pt x="0" y="148"/>
                    <a:pt x="0" y="150"/>
                  </a:cubicBezTo>
                  <a:cubicBezTo>
                    <a:pt x="0" y="162"/>
                    <a:pt x="7" y="158"/>
                    <a:pt x="11" y="162"/>
                  </a:cubicBezTo>
                  <a:cubicBezTo>
                    <a:pt x="22" y="162"/>
                    <a:pt x="22" y="159"/>
                    <a:pt x="28" y="139"/>
                  </a:cubicBezTo>
                  <a:cubicBezTo>
                    <a:pt x="45" y="70"/>
                    <a:pt x="64" y="22"/>
                    <a:pt x="101" y="22"/>
                  </a:cubicBezTo>
                  <a:cubicBezTo>
                    <a:pt x="117" y="22"/>
                    <a:pt x="131" y="30"/>
                    <a:pt x="131" y="67"/>
                  </a:cubicBezTo>
                  <a:cubicBezTo>
                    <a:pt x="131" y="86"/>
                    <a:pt x="129" y="97"/>
                    <a:pt x="115" y="150"/>
                  </a:cubicBezTo>
                  <a:cubicBezTo>
                    <a:pt x="96" y="225"/>
                    <a:pt x="77" y="299"/>
                    <a:pt x="59" y="374"/>
                  </a:cubicBezTo>
                  <a:cubicBezTo>
                    <a:pt x="56" y="390"/>
                    <a:pt x="50" y="413"/>
                    <a:pt x="50" y="418"/>
                  </a:cubicBezTo>
                  <a:cubicBezTo>
                    <a:pt x="50" y="435"/>
                    <a:pt x="64" y="444"/>
                    <a:pt x="78" y="444"/>
                  </a:cubicBezTo>
                  <a:cubicBezTo>
                    <a:pt x="90" y="444"/>
                    <a:pt x="106" y="435"/>
                    <a:pt x="115" y="416"/>
                  </a:cubicBezTo>
                  <a:cubicBezTo>
                    <a:pt x="115" y="413"/>
                    <a:pt x="126" y="368"/>
                    <a:pt x="131" y="343"/>
                  </a:cubicBezTo>
                  <a:cubicBezTo>
                    <a:pt x="139" y="314"/>
                    <a:pt x="146" y="285"/>
                    <a:pt x="154" y="257"/>
                  </a:cubicBezTo>
                  <a:cubicBezTo>
                    <a:pt x="159" y="234"/>
                    <a:pt x="165" y="212"/>
                    <a:pt x="171" y="190"/>
                  </a:cubicBezTo>
                  <a:cubicBezTo>
                    <a:pt x="175" y="174"/>
                    <a:pt x="180" y="158"/>
                    <a:pt x="185" y="142"/>
                  </a:cubicBezTo>
                  <a:cubicBezTo>
                    <a:pt x="199" y="111"/>
                    <a:pt x="252" y="22"/>
                    <a:pt x="344" y="22"/>
                  </a:cubicBezTo>
                  <a:cubicBezTo>
                    <a:pt x="389" y="22"/>
                    <a:pt x="397" y="58"/>
                    <a:pt x="397" y="89"/>
                  </a:cubicBezTo>
                  <a:cubicBezTo>
                    <a:pt x="397" y="114"/>
                    <a:pt x="392" y="142"/>
                    <a:pt x="383" y="173"/>
                  </a:cubicBezTo>
                  <a:cubicBezTo>
                    <a:pt x="374" y="210"/>
                    <a:pt x="365" y="247"/>
                    <a:pt x="355" y="284"/>
                  </a:cubicBezTo>
                  <a:cubicBezTo>
                    <a:pt x="344" y="321"/>
                    <a:pt x="344" y="326"/>
                    <a:pt x="336" y="360"/>
                  </a:cubicBezTo>
                  <a:cubicBezTo>
                    <a:pt x="330" y="379"/>
                    <a:pt x="322" y="413"/>
                    <a:pt x="322" y="418"/>
                  </a:cubicBezTo>
                  <a:cubicBezTo>
                    <a:pt x="322" y="435"/>
                    <a:pt x="336" y="444"/>
                    <a:pt x="350" y="444"/>
                  </a:cubicBezTo>
                  <a:cubicBezTo>
                    <a:pt x="381" y="444"/>
                    <a:pt x="386" y="418"/>
                    <a:pt x="395" y="388"/>
                  </a:cubicBezTo>
                  <a:cubicBezTo>
                    <a:pt x="414" y="310"/>
                    <a:pt x="434" y="231"/>
                    <a:pt x="453" y="153"/>
                  </a:cubicBezTo>
                  <a:cubicBezTo>
                    <a:pt x="456" y="139"/>
                    <a:pt x="509" y="22"/>
                    <a:pt x="616" y="22"/>
                  </a:cubicBezTo>
                  <a:cubicBezTo>
                    <a:pt x="658" y="22"/>
                    <a:pt x="669" y="56"/>
                    <a:pt x="669" y="89"/>
                  </a:cubicBezTo>
                  <a:cubicBezTo>
                    <a:pt x="669" y="145"/>
                    <a:pt x="630" y="257"/>
                    <a:pt x="610" y="310"/>
                  </a:cubicBezTo>
                  <a:cubicBezTo>
                    <a:pt x="599" y="332"/>
                    <a:pt x="596" y="343"/>
                    <a:pt x="596" y="363"/>
                  </a:cubicBezTo>
                  <a:cubicBezTo>
                    <a:pt x="596" y="410"/>
                    <a:pt x="630" y="444"/>
                    <a:pt x="677" y="444"/>
                  </a:cubicBezTo>
                  <a:cubicBezTo>
                    <a:pt x="770" y="444"/>
                    <a:pt x="806" y="301"/>
                    <a:pt x="806" y="2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1012" name="Group 1011"/>
          <p:cNvGrpSpPr/>
          <p:nvPr/>
        </p:nvGrpSpPr>
        <p:grpSpPr>
          <a:xfrm>
            <a:off x="7341840" y="801360"/>
            <a:ext cx="2538000" cy="487440"/>
            <a:chOff x="7341840" y="801360"/>
            <a:chExt cx="2538000" cy="487440"/>
          </a:xfrm>
        </p:grpSpPr>
        <p:sp>
          <p:nvSpPr>
            <p:cNvPr id="1013" name="Freeform: Shape 1012"/>
            <p:cNvSpPr/>
            <p:nvPr/>
          </p:nvSpPr>
          <p:spPr>
            <a:xfrm>
              <a:off x="7348680" y="821880"/>
              <a:ext cx="2510280" cy="446400"/>
            </a:xfrm>
            <a:custGeom>
              <a:avLst/>
              <a:gdLst/>
              <a:ahLst/>
              <a:cxnLst/>
              <a:rect l="0" t="0" r="r" b="b"/>
              <a:pathLst>
                <a:path w="6973" h="1240">
                  <a:moveTo>
                    <a:pt x="0" y="0"/>
                  </a:moveTo>
                  <a:cubicBezTo>
                    <a:pt x="2325" y="0"/>
                    <a:pt x="4649" y="0"/>
                    <a:pt x="6973" y="0"/>
                  </a:cubicBezTo>
                  <a:cubicBezTo>
                    <a:pt x="6973" y="413"/>
                    <a:pt x="6973" y="827"/>
                    <a:pt x="6973" y="1240"/>
                  </a:cubicBezTo>
                  <a:cubicBezTo>
                    <a:pt x="4649" y="1240"/>
                    <a:pt x="2325" y="1240"/>
                    <a:pt x="0" y="1240"/>
                  </a:cubicBezTo>
                  <a:cubicBezTo>
                    <a:pt x="0" y="827"/>
                    <a:pt x="0" y="4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14" name="Freeform: Shape 1013"/>
            <p:cNvSpPr/>
            <p:nvPr/>
          </p:nvSpPr>
          <p:spPr>
            <a:xfrm>
              <a:off x="7423560" y="801360"/>
              <a:ext cx="766800" cy="72360"/>
            </a:xfrm>
            <a:custGeom>
              <a:avLst/>
              <a:gdLst/>
              <a:ahLst/>
              <a:cxnLst/>
              <a:rect l="0" t="0" r="r" b="b"/>
              <a:pathLst>
                <a:path w="2130" h="201">
                  <a:moveTo>
                    <a:pt x="2130" y="169"/>
                  </a:moveTo>
                  <a:cubicBezTo>
                    <a:pt x="1775" y="113"/>
                    <a:pt x="1420" y="56"/>
                    <a:pt x="1065" y="0"/>
                  </a:cubicBezTo>
                  <a:cubicBezTo>
                    <a:pt x="710" y="56"/>
                    <a:pt x="355" y="113"/>
                    <a:pt x="0" y="169"/>
                  </a:cubicBezTo>
                  <a:cubicBezTo>
                    <a:pt x="1" y="180"/>
                    <a:pt x="2" y="191"/>
                    <a:pt x="3" y="201"/>
                  </a:cubicBezTo>
                  <a:cubicBezTo>
                    <a:pt x="357" y="159"/>
                    <a:pt x="711" y="116"/>
                    <a:pt x="1065" y="73"/>
                  </a:cubicBezTo>
                  <a:cubicBezTo>
                    <a:pt x="1418" y="116"/>
                    <a:pt x="1771" y="159"/>
                    <a:pt x="2124" y="201"/>
                  </a:cubicBezTo>
                  <a:cubicBezTo>
                    <a:pt x="2126" y="191"/>
                    <a:pt x="2128" y="180"/>
                    <a:pt x="2130" y="1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15" name="Freeform: Shape 1014"/>
            <p:cNvSpPr/>
            <p:nvPr/>
          </p:nvSpPr>
          <p:spPr>
            <a:xfrm>
              <a:off x="7341840" y="921960"/>
              <a:ext cx="277560" cy="288720"/>
            </a:xfrm>
            <a:custGeom>
              <a:avLst/>
              <a:gdLst/>
              <a:ahLst/>
              <a:cxnLst/>
              <a:rect l="0" t="0" r="r" b="b"/>
              <a:pathLst>
                <a:path w="771" h="802">
                  <a:moveTo>
                    <a:pt x="771" y="780"/>
                  </a:moveTo>
                  <a:cubicBezTo>
                    <a:pt x="771" y="767"/>
                    <a:pt x="761" y="767"/>
                    <a:pt x="745" y="767"/>
                  </a:cubicBezTo>
                  <a:cubicBezTo>
                    <a:pt x="675" y="767"/>
                    <a:pt x="675" y="760"/>
                    <a:pt x="672" y="728"/>
                  </a:cubicBezTo>
                  <a:cubicBezTo>
                    <a:pt x="649" y="494"/>
                    <a:pt x="627" y="260"/>
                    <a:pt x="605" y="26"/>
                  </a:cubicBezTo>
                  <a:cubicBezTo>
                    <a:pt x="601" y="4"/>
                    <a:pt x="601" y="0"/>
                    <a:pt x="582" y="0"/>
                  </a:cubicBezTo>
                  <a:cubicBezTo>
                    <a:pt x="566" y="0"/>
                    <a:pt x="560" y="7"/>
                    <a:pt x="553" y="19"/>
                  </a:cubicBezTo>
                  <a:cubicBezTo>
                    <a:pt x="423" y="238"/>
                    <a:pt x="293" y="456"/>
                    <a:pt x="163" y="674"/>
                  </a:cubicBezTo>
                  <a:cubicBezTo>
                    <a:pt x="118" y="748"/>
                    <a:pt x="74" y="764"/>
                    <a:pt x="26" y="767"/>
                  </a:cubicBezTo>
                  <a:cubicBezTo>
                    <a:pt x="10" y="770"/>
                    <a:pt x="0" y="770"/>
                    <a:pt x="0" y="789"/>
                  </a:cubicBezTo>
                  <a:cubicBezTo>
                    <a:pt x="0" y="799"/>
                    <a:pt x="6" y="802"/>
                    <a:pt x="16" y="802"/>
                  </a:cubicBezTo>
                  <a:cubicBezTo>
                    <a:pt x="45" y="802"/>
                    <a:pt x="80" y="799"/>
                    <a:pt x="112" y="799"/>
                  </a:cubicBezTo>
                  <a:cubicBezTo>
                    <a:pt x="150" y="799"/>
                    <a:pt x="189" y="802"/>
                    <a:pt x="224" y="802"/>
                  </a:cubicBezTo>
                  <a:cubicBezTo>
                    <a:pt x="230" y="802"/>
                    <a:pt x="246" y="802"/>
                    <a:pt x="246" y="783"/>
                  </a:cubicBezTo>
                  <a:cubicBezTo>
                    <a:pt x="246" y="770"/>
                    <a:pt x="237" y="767"/>
                    <a:pt x="227" y="767"/>
                  </a:cubicBezTo>
                  <a:cubicBezTo>
                    <a:pt x="202" y="767"/>
                    <a:pt x="176" y="757"/>
                    <a:pt x="176" y="728"/>
                  </a:cubicBezTo>
                  <a:cubicBezTo>
                    <a:pt x="176" y="716"/>
                    <a:pt x="182" y="703"/>
                    <a:pt x="192" y="687"/>
                  </a:cubicBezTo>
                  <a:cubicBezTo>
                    <a:pt x="198" y="674"/>
                    <a:pt x="198" y="674"/>
                    <a:pt x="275" y="543"/>
                  </a:cubicBezTo>
                  <a:cubicBezTo>
                    <a:pt x="370" y="543"/>
                    <a:pt x="465" y="543"/>
                    <a:pt x="560" y="543"/>
                  </a:cubicBezTo>
                  <a:cubicBezTo>
                    <a:pt x="560" y="569"/>
                    <a:pt x="576" y="719"/>
                    <a:pt x="576" y="732"/>
                  </a:cubicBezTo>
                  <a:cubicBezTo>
                    <a:pt x="576" y="764"/>
                    <a:pt x="518" y="767"/>
                    <a:pt x="496" y="767"/>
                  </a:cubicBezTo>
                  <a:cubicBezTo>
                    <a:pt x="480" y="767"/>
                    <a:pt x="467" y="767"/>
                    <a:pt x="467" y="789"/>
                  </a:cubicBezTo>
                  <a:cubicBezTo>
                    <a:pt x="467" y="802"/>
                    <a:pt x="478" y="798"/>
                    <a:pt x="483" y="802"/>
                  </a:cubicBezTo>
                  <a:cubicBezTo>
                    <a:pt x="531" y="802"/>
                    <a:pt x="579" y="799"/>
                    <a:pt x="624" y="799"/>
                  </a:cubicBezTo>
                  <a:cubicBezTo>
                    <a:pt x="653" y="799"/>
                    <a:pt x="723" y="802"/>
                    <a:pt x="752" y="802"/>
                  </a:cubicBezTo>
                  <a:cubicBezTo>
                    <a:pt x="758" y="802"/>
                    <a:pt x="771" y="802"/>
                    <a:pt x="771" y="780"/>
                  </a:cubicBezTo>
                  <a:moveTo>
                    <a:pt x="557" y="508"/>
                  </a:moveTo>
                  <a:cubicBezTo>
                    <a:pt x="470" y="508"/>
                    <a:pt x="384" y="508"/>
                    <a:pt x="297" y="508"/>
                  </a:cubicBezTo>
                  <a:cubicBezTo>
                    <a:pt x="371" y="385"/>
                    <a:pt x="445" y="261"/>
                    <a:pt x="518" y="138"/>
                  </a:cubicBezTo>
                  <a:cubicBezTo>
                    <a:pt x="531" y="261"/>
                    <a:pt x="544" y="385"/>
                    <a:pt x="557" y="5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16" name="Freeform: Shape 1015"/>
            <p:cNvSpPr/>
            <p:nvPr/>
          </p:nvSpPr>
          <p:spPr>
            <a:xfrm>
              <a:off x="7648200" y="936000"/>
              <a:ext cx="308520" cy="274680"/>
            </a:xfrm>
            <a:custGeom>
              <a:avLst/>
              <a:gdLst/>
              <a:ahLst/>
              <a:cxnLst/>
              <a:rect l="0" t="0" r="r" b="b"/>
              <a:pathLst>
                <a:path w="857" h="763">
                  <a:moveTo>
                    <a:pt x="857" y="281"/>
                  </a:moveTo>
                  <a:cubicBezTo>
                    <a:pt x="857" y="124"/>
                    <a:pt x="761" y="0"/>
                    <a:pt x="592" y="0"/>
                  </a:cubicBezTo>
                  <a:cubicBezTo>
                    <a:pt x="466" y="0"/>
                    <a:pt x="340" y="0"/>
                    <a:pt x="214" y="0"/>
                  </a:cubicBezTo>
                  <a:cubicBezTo>
                    <a:pt x="195" y="0"/>
                    <a:pt x="182" y="0"/>
                    <a:pt x="182" y="19"/>
                  </a:cubicBezTo>
                  <a:cubicBezTo>
                    <a:pt x="182" y="32"/>
                    <a:pt x="192" y="32"/>
                    <a:pt x="214" y="32"/>
                  </a:cubicBezTo>
                  <a:cubicBezTo>
                    <a:pt x="230" y="32"/>
                    <a:pt x="249" y="35"/>
                    <a:pt x="262" y="35"/>
                  </a:cubicBezTo>
                  <a:cubicBezTo>
                    <a:pt x="281" y="38"/>
                    <a:pt x="288" y="41"/>
                    <a:pt x="288" y="54"/>
                  </a:cubicBezTo>
                  <a:cubicBezTo>
                    <a:pt x="288" y="57"/>
                    <a:pt x="288" y="60"/>
                    <a:pt x="281" y="73"/>
                  </a:cubicBezTo>
                  <a:cubicBezTo>
                    <a:pt x="231" y="274"/>
                    <a:pt x="181" y="475"/>
                    <a:pt x="131" y="677"/>
                  </a:cubicBezTo>
                  <a:cubicBezTo>
                    <a:pt x="121" y="721"/>
                    <a:pt x="118" y="728"/>
                    <a:pt x="29" y="728"/>
                  </a:cubicBezTo>
                  <a:cubicBezTo>
                    <a:pt x="9" y="728"/>
                    <a:pt x="0" y="728"/>
                    <a:pt x="0" y="750"/>
                  </a:cubicBezTo>
                  <a:cubicBezTo>
                    <a:pt x="0" y="763"/>
                    <a:pt x="9" y="763"/>
                    <a:pt x="29" y="763"/>
                  </a:cubicBezTo>
                  <a:cubicBezTo>
                    <a:pt x="153" y="763"/>
                    <a:pt x="278" y="763"/>
                    <a:pt x="403" y="763"/>
                  </a:cubicBezTo>
                  <a:cubicBezTo>
                    <a:pt x="636" y="763"/>
                    <a:pt x="857" y="527"/>
                    <a:pt x="857" y="281"/>
                  </a:cubicBezTo>
                  <a:moveTo>
                    <a:pt x="758" y="239"/>
                  </a:moveTo>
                  <a:cubicBezTo>
                    <a:pt x="758" y="297"/>
                    <a:pt x="736" y="479"/>
                    <a:pt x="643" y="603"/>
                  </a:cubicBezTo>
                  <a:cubicBezTo>
                    <a:pt x="608" y="645"/>
                    <a:pt x="521" y="728"/>
                    <a:pt x="380" y="728"/>
                  </a:cubicBezTo>
                  <a:cubicBezTo>
                    <a:pt x="339" y="728"/>
                    <a:pt x="297" y="728"/>
                    <a:pt x="256" y="728"/>
                  </a:cubicBezTo>
                  <a:cubicBezTo>
                    <a:pt x="240" y="728"/>
                    <a:pt x="237" y="728"/>
                    <a:pt x="230" y="728"/>
                  </a:cubicBezTo>
                  <a:cubicBezTo>
                    <a:pt x="217" y="728"/>
                    <a:pt x="214" y="725"/>
                    <a:pt x="214" y="718"/>
                  </a:cubicBezTo>
                  <a:cubicBezTo>
                    <a:pt x="214" y="712"/>
                    <a:pt x="214" y="712"/>
                    <a:pt x="221" y="689"/>
                  </a:cubicBezTo>
                  <a:cubicBezTo>
                    <a:pt x="272" y="485"/>
                    <a:pt x="323" y="281"/>
                    <a:pt x="374" y="76"/>
                  </a:cubicBezTo>
                  <a:cubicBezTo>
                    <a:pt x="384" y="35"/>
                    <a:pt x="387" y="32"/>
                    <a:pt x="435" y="32"/>
                  </a:cubicBezTo>
                  <a:cubicBezTo>
                    <a:pt x="475" y="32"/>
                    <a:pt x="516" y="32"/>
                    <a:pt x="556" y="32"/>
                  </a:cubicBezTo>
                  <a:cubicBezTo>
                    <a:pt x="665" y="32"/>
                    <a:pt x="758" y="92"/>
                    <a:pt x="758" y="2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17" name="Freeform: Shape 1016"/>
            <p:cNvSpPr/>
            <p:nvPr/>
          </p:nvSpPr>
          <p:spPr>
            <a:xfrm>
              <a:off x="7985520" y="936000"/>
              <a:ext cx="289080" cy="274680"/>
            </a:xfrm>
            <a:custGeom>
              <a:avLst/>
              <a:gdLst/>
              <a:ahLst/>
              <a:cxnLst/>
              <a:rect l="0" t="0" r="r" b="b"/>
              <a:pathLst>
                <a:path w="803" h="763">
                  <a:moveTo>
                    <a:pt x="803" y="153"/>
                  </a:moveTo>
                  <a:cubicBezTo>
                    <a:pt x="803" y="70"/>
                    <a:pt x="726" y="0"/>
                    <a:pt x="592" y="0"/>
                  </a:cubicBezTo>
                  <a:cubicBezTo>
                    <a:pt x="466" y="0"/>
                    <a:pt x="340" y="0"/>
                    <a:pt x="214" y="0"/>
                  </a:cubicBezTo>
                  <a:cubicBezTo>
                    <a:pt x="192" y="0"/>
                    <a:pt x="182" y="0"/>
                    <a:pt x="182" y="22"/>
                  </a:cubicBezTo>
                  <a:cubicBezTo>
                    <a:pt x="182" y="32"/>
                    <a:pt x="192" y="32"/>
                    <a:pt x="214" y="32"/>
                  </a:cubicBezTo>
                  <a:cubicBezTo>
                    <a:pt x="228" y="33"/>
                    <a:pt x="237" y="32"/>
                    <a:pt x="256" y="35"/>
                  </a:cubicBezTo>
                  <a:cubicBezTo>
                    <a:pt x="275" y="38"/>
                    <a:pt x="288" y="38"/>
                    <a:pt x="288" y="54"/>
                  </a:cubicBezTo>
                  <a:cubicBezTo>
                    <a:pt x="288" y="57"/>
                    <a:pt x="285" y="60"/>
                    <a:pt x="282" y="73"/>
                  </a:cubicBezTo>
                  <a:cubicBezTo>
                    <a:pt x="231" y="274"/>
                    <a:pt x="181" y="475"/>
                    <a:pt x="131" y="677"/>
                  </a:cubicBezTo>
                  <a:cubicBezTo>
                    <a:pt x="122" y="721"/>
                    <a:pt x="118" y="728"/>
                    <a:pt x="29" y="728"/>
                  </a:cubicBezTo>
                  <a:cubicBezTo>
                    <a:pt x="10" y="728"/>
                    <a:pt x="0" y="728"/>
                    <a:pt x="0" y="750"/>
                  </a:cubicBezTo>
                  <a:cubicBezTo>
                    <a:pt x="0" y="763"/>
                    <a:pt x="10" y="763"/>
                    <a:pt x="29" y="763"/>
                  </a:cubicBezTo>
                  <a:cubicBezTo>
                    <a:pt x="163" y="763"/>
                    <a:pt x="298" y="763"/>
                    <a:pt x="432" y="763"/>
                  </a:cubicBezTo>
                  <a:cubicBezTo>
                    <a:pt x="608" y="763"/>
                    <a:pt x="742" y="632"/>
                    <a:pt x="742" y="520"/>
                  </a:cubicBezTo>
                  <a:cubicBezTo>
                    <a:pt x="742" y="440"/>
                    <a:pt x="675" y="376"/>
                    <a:pt x="566" y="364"/>
                  </a:cubicBezTo>
                  <a:cubicBezTo>
                    <a:pt x="685" y="341"/>
                    <a:pt x="803" y="258"/>
                    <a:pt x="803" y="153"/>
                  </a:cubicBezTo>
                  <a:moveTo>
                    <a:pt x="701" y="150"/>
                  </a:moveTo>
                  <a:cubicBezTo>
                    <a:pt x="701" y="246"/>
                    <a:pt x="601" y="354"/>
                    <a:pt x="464" y="354"/>
                  </a:cubicBezTo>
                  <a:cubicBezTo>
                    <a:pt x="410" y="354"/>
                    <a:pt x="355" y="354"/>
                    <a:pt x="301" y="354"/>
                  </a:cubicBezTo>
                  <a:cubicBezTo>
                    <a:pt x="324" y="261"/>
                    <a:pt x="348" y="169"/>
                    <a:pt x="371" y="76"/>
                  </a:cubicBezTo>
                  <a:cubicBezTo>
                    <a:pt x="381" y="35"/>
                    <a:pt x="384" y="32"/>
                    <a:pt x="432" y="32"/>
                  </a:cubicBezTo>
                  <a:cubicBezTo>
                    <a:pt x="480" y="32"/>
                    <a:pt x="528" y="32"/>
                    <a:pt x="576" y="32"/>
                  </a:cubicBezTo>
                  <a:cubicBezTo>
                    <a:pt x="675" y="32"/>
                    <a:pt x="701" y="99"/>
                    <a:pt x="701" y="150"/>
                  </a:cubicBezTo>
                  <a:moveTo>
                    <a:pt x="637" y="511"/>
                  </a:moveTo>
                  <a:cubicBezTo>
                    <a:pt x="637" y="619"/>
                    <a:pt x="537" y="728"/>
                    <a:pt x="403" y="728"/>
                  </a:cubicBezTo>
                  <a:cubicBezTo>
                    <a:pt x="352" y="728"/>
                    <a:pt x="301" y="728"/>
                    <a:pt x="250" y="728"/>
                  </a:cubicBezTo>
                  <a:cubicBezTo>
                    <a:pt x="234" y="728"/>
                    <a:pt x="234" y="728"/>
                    <a:pt x="227" y="728"/>
                  </a:cubicBezTo>
                  <a:cubicBezTo>
                    <a:pt x="214" y="728"/>
                    <a:pt x="211" y="725"/>
                    <a:pt x="211" y="718"/>
                  </a:cubicBezTo>
                  <a:cubicBezTo>
                    <a:pt x="211" y="712"/>
                    <a:pt x="211" y="712"/>
                    <a:pt x="218" y="689"/>
                  </a:cubicBezTo>
                  <a:cubicBezTo>
                    <a:pt x="243" y="586"/>
                    <a:pt x="269" y="483"/>
                    <a:pt x="294" y="380"/>
                  </a:cubicBezTo>
                  <a:cubicBezTo>
                    <a:pt x="365" y="380"/>
                    <a:pt x="435" y="380"/>
                    <a:pt x="505" y="380"/>
                  </a:cubicBezTo>
                  <a:cubicBezTo>
                    <a:pt x="614" y="380"/>
                    <a:pt x="637" y="459"/>
                    <a:pt x="637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18" name="Freeform: Shape 1017"/>
            <p:cNvSpPr/>
            <p:nvPr/>
          </p:nvSpPr>
          <p:spPr>
            <a:xfrm>
              <a:off x="8420760" y="1062360"/>
              <a:ext cx="269640" cy="95400"/>
            </a:xfrm>
            <a:custGeom>
              <a:avLst/>
              <a:gdLst/>
              <a:ahLst/>
              <a:cxnLst/>
              <a:rect l="0" t="0" r="r" b="b"/>
              <a:pathLst>
                <a:path w="749" h="265">
                  <a:moveTo>
                    <a:pt x="749" y="22"/>
                  </a:moveTo>
                  <a:cubicBezTo>
                    <a:pt x="749" y="13"/>
                    <a:pt x="739" y="0"/>
                    <a:pt x="726" y="0"/>
                  </a:cubicBezTo>
                  <a:cubicBezTo>
                    <a:pt x="492" y="0"/>
                    <a:pt x="257" y="0"/>
                    <a:pt x="23" y="0"/>
                  </a:cubicBezTo>
                  <a:cubicBezTo>
                    <a:pt x="10" y="0"/>
                    <a:pt x="0" y="11"/>
                    <a:pt x="0" y="22"/>
                  </a:cubicBezTo>
                  <a:cubicBezTo>
                    <a:pt x="0" y="33"/>
                    <a:pt x="10" y="45"/>
                    <a:pt x="23" y="45"/>
                  </a:cubicBezTo>
                  <a:cubicBezTo>
                    <a:pt x="257" y="45"/>
                    <a:pt x="492" y="45"/>
                    <a:pt x="726" y="45"/>
                  </a:cubicBezTo>
                  <a:cubicBezTo>
                    <a:pt x="739" y="45"/>
                    <a:pt x="749" y="35"/>
                    <a:pt x="749" y="22"/>
                  </a:cubicBezTo>
                  <a:moveTo>
                    <a:pt x="749" y="243"/>
                  </a:moveTo>
                  <a:cubicBezTo>
                    <a:pt x="749" y="230"/>
                    <a:pt x="739" y="220"/>
                    <a:pt x="726" y="220"/>
                  </a:cubicBezTo>
                  <a:cubicBezTo>
                    <a:pt x="492" y="220"/>
                    <a:pt x="257" y="220"/>
                    <a:pt x="23" y="220"/>
                  </a:cubicBezTo>
                  <a:cubicBezTo>
                    <a:pt x="10" y="220"/>
                    <a:pt x="0" y="231"/>
                    <a:pt x="0" y="243"/>
                  </a:cubicBezTo>
                  <a:cubicBezTo>
                    <a:pt x="0" y="254"/>
                    <a:pt x="10" y="265"/>
                    <a:pt x="23" y="265"/>
                  </a:cubicBezTo>
                  <a:cubicBezTo>
                    <a:pt x="257" y="265"/>
                    <a:pt x="492" y="265"/>
                    <a:pt x="726" y="265"/>
                  </a:cubicBezTo>
                  <a:cubicBezTo>
                    <a:pt x="739" y="265"/>
                    <a:pt x="749" y="252"/>
                    <a:pt x="749" y="2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19" name="Freeform: Shape 1018"/>
            <p:cNvSpPr/>
            <p:nvPr/>
          </p:nvSpPr>
          <p:spPr>
            <a:xfrm>
              <a:off x="8927640" y="806040"/>
              <a:ext cx="766800" cy="72360"/>
            </a:xfrm>
            <a:custGeom>
              <a:avLst/>
              <a:gdLst/>
              <a:ahLst/>
              <a:cxnLst/>
              <a:rect l="0" t="0" r="r" b="b"/>
              <a:pathLst>
                <a:path w="2130" h="201">
                  <a:moveTo>
                    <a:pt x="2130" y="169"/>
                  </a:moveTo>
                  <a:cubicBezTo>
                    <a:pt x="1775" y="113"/>
                    <a:pt x="1420" y="56"/>
                    <a:pt x="1065" y="0"/>
                  </a:cubicBezTo>
                  <a:cubicBezTo>
                    <a:pt x="710" y="56"/>
                    <a:pt x="355" y="113"/>
                    <a:pt x="0" y="169"/>
                  </a:cubicBezTo>
                  <a:cubicBezTo>
                    <a:pt x="2" y="180"/>
                    <a:pt x="4" y="190"/>
                    <a:pt x="6" y="201"/>
                  </a:cubicBezTo>
                  <a:cubicBezTo>
                    <a:pt x="359" y="158"/>
                    <a:pt x="712" y="116"/>
                    <a:pt x="1065" y="73"/>
                  </a:cubicBezTo>
                  <a:cubicBezTo>
                    <a:pt x="1419" y="116"/>
                    <a:pt x="1773" y="158"/>
                    <a:pt x="2127" y="201"/>
                  </a:cubicBezTo>
                  <a:cubicBezTo>
                    <a:pt x="2128" y="190"/>
                    <a:pt x="2129" y="180"/>
                    <a:pt x="2130" y="1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20" name="Freeform: Shape 1019"/>
            <p:cNvSpPr/>
            <p:nvPr/>
          </p:nvSpPr>
          <p:spPr>
            <a:xfrm>
              <a:off x="8842320" y="936000"/>
              <a:ext cx="289080" cy="274680"/>
            </a:xfrm>
            <a:custGeom>
              <a:avLst/>
              <a:gdLst/>
              <a:ahLst/>
              <a:cxnLst/>
              <a:rect l="0" t="0" r="r" b="b"/>
              <a:pathLst>
                <a:path w="803" h="763">
                  <a:moveTo>
                    <a:pt x="803" y="153"/>
                  </a:moveTo>
                  <a:cubicBezTo>
                    <a:pt x="803" y="70"/>
                    <a:pt x="726" y="0"/>
                    <a:pt x="592" y="0"/>
                  </a:cubicBezTo>
                  <a:cubicBezTo>
                    <a:pt x="466" y="0"/>
                    <a:pt x="340" y="0"/>
                    <a:pt x="214" y="0"/>
                  </a:cubicBezTo>
                  <a:cubicBezTo>
                    <a:pt x="195" y="0"/>
                    <a:pt x="182" y="0"/>
                    <a:pt x="182" y="22"/>
                  </a:cubicBezTo>
                  <a:cubicBezTo>
                    <a:pt x="182" y="32"/>
                    <a:pt x="192" y="32"/>
                    <a:pt x="214" y="32"/>
                  </a:cubicBezTo>
                  <a:cubicBezTo>
                    <a:pt x="228" y="33"/>
                    <a:pt x="237" y="32"/>
                    <a:pt x="256" y="35"/>
                  </a:cubicBezTo>
                  <a:cubicBezTo>
                    <a:pt x="278" y="38"/>
                    <a:pt x="288" y="38"/>
                    <a:pt x="288" y="54"/>
                  </a:cubicBezTo>
                  <a:cubicBezTo>
                    <a:pt x="288" y="57"/>
                    <a:pt x="285" y="60"/>
                    <a:pt x="281" y="73"/>
                  </a:cubicBezTo>
                  <a:cubicBezTo>
                    <a:pt x="231" y="274"/>
                    <a:pt x="181" y="475"/>
                    <a:pt x="131" y="677"/>
                  </a:cubicBezTo>
                  <a:cubicBezTo>
                    <a:pt x="121" y="721"/>
                    <a:pt x="118" y="728"/>
                    <a:pt x="29" y="728"/>
                  </a:cubicBezTo>
                  <a:cubicBezTo>
                    <a:pt x="10" y="728"/>
                    <a:pt x="0" y="728"/>
                    <a:pt x="0" y="750"/>
                  </a:cubicBezTo>
                  <a:cubicBezTo>
                    <a:pt x="0" y="763"/>
                    <a:pt x="10" y="763"/>
                    <a:pt x="29" y="763"/>
                  </a:cubicBezTo>
                  <a:cubicBezTo>
                    <a:pt x="163" y="763"/>
                    <a:pt x="297" y="763"/>
                    <a:pt x="432" y="763"/>
                  </a:cubicBezTo>
                  <a:cubicBezTo>
                    <a:pt x="608" y="763"/>
                    <a:pt x="742" y="632"/>
                    <a:pt x="742" y="520"/>
                  </a:cubicBezTo>
                  <a:cubicBezTo>
                    <a:pt x="742" y="440"/>
                    <a:pt x="675" y="376"/>
                    <a:pt x="566" y="364"/>
                  </a:cubicBezTo>
                  <a:cubicBezTo>
                    <a:pt x="684" y="341"/>
                    <a:pt x="803" y="258"/>
                    <a:pt x="803" y="153"/>
                  </a:cubicBezTo>
                  <a:moveTo>
                    <a:pt x="700" y="150"/>
                  </a:moveTo>
                  <a:cubicBezTo>
                    <a:pt x="700" y="246"/>
                    <a:pt x="601" y="354"/>
                    <a:pt x="467" y="354"/>
                  </a:cubicBezTo>
                  <a:cubicBezTo>
                    <a:pt x="412" y="354"/>
                    <a:pt x="356" y="354"/>
                    <a:pt x="301" y="354"/>
                  </a:cubicBezTo>
                  <a:cubicBezTo>
                    <a:pt x="324" y="261"/>
                    <a:pt x="348" y="169"/>
                    <a:pt x="371" y="76"/>
                  </a:cubicBezTo>
                  <a:cubicBezTo>
                    <a:pt x="381" y="35"/>
                    <a:pt x="384" y="32"/>
                    <a:pt x="432" y="32"/>
                  </a:cubicBezTo>
                  <a:cubicBezTo>
                    <a:pt x="480" y="32"/>
                    <a:pt x="528" y="32"/>
                    <a:pt x="576" y="32"/>
                  </a:cubicBezTo>
                  <a:cubicBezTo>
                    <a:pt x="675" y="32"/>
                    <a:pt x="700" y="99"/>
                    <a:pt x="700" y="150"/>
                  </a:cubicBezTo>
                  <a:moveTo>
                    <a:pt x="636" y="511"/>
                  </a:moveTo>
                  <a:cubicBezTo>
                    <a:pt x="636" y="619"/>
                    <a:pt x="537" y="728"/>
                    <a:pt x="403" y="728"/>
                  </a:cubicBezTo>
                  <a:cubicBezTo>
                    <a:pt x="352" y="728"/>
                    <a:pt x="301" y="728"/>
                    <a:pt x="249" y="728"/>
                  </a:cubicBezTo>
                  <a:cubicBezTo>
                    <a:pt x="237" y="728"/>
                    <a:pt x="233" y="728"/>
                    <a:pt x="227" y="728"/>
                  </a:cubicBezTo>
                  <a:cubicBezTo>
                    <a:pt x="214" y="728"/>
                    <a:pt x="211" y="725"/>
                    <a:pt x="211" y="718"/>
                  </a:cubicBezTo>
                  <a:cubicBezTo>
                    <a:pt x="211" y="712"/>
                    <a:pt x="211" y="712"/>
                    <a:pt x="217" y="689"/>
                  </a:cubicBezTo>
                  <a:cubicBezTo>
                    <a:pt x="243" y="586"/>
                    <a:pt x="269" y="483"/>
                    <a:pt x="294" y="380"/>
                  </a:cubicBezTo>
                  <a:cubicBezTo>
                    <a:pt x="366" y="380"/>
                    <a:pt x="437" y="380"/>
                    <a:pt x="509" y="380"/>
                  </a:cubicBezTo>
                  <a:cubicBezTo>
                    <a:pt x="614" y="380"/>
                    <a:pt x="636" y="459"/>
                    <a:pt x="636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21" name="Freeform: Shape 1020"/>
            <p:cNvSpPr/>
            <p:nvPr/>
          </p:nvSpPr>
          <p:spPr>
            <a:xfrm>
              <a:off x="9162360" y="926640"/>
              <a:ext cx="286920" cy="293040"/>
            </a:xfrm>
            <a:custGeom>
              <a:avLst/>
              <a:gdLst/>
              <a:ahLst/>
              <a:cxnLst/>
              <a:rect l="0" t="0" r="r" b="b"/>
              <a:pathLst>
                <a:path w="797" h="814">
                  <a:moveTo>
                    <a:pt x="797" y="10"/>
                  </a:moveTo>
                  <a:cubicBezTo>
                    <a:pt x="797" y="6"/>
                    <a:pt x="797" y="0"/>
                    <a:pt x="787" y="0"/>
                  </a:cubicBezTo>
                  <a:cubicBezTo>
                    <a:pt x="784" y="0"/>
                    <a:pt x="781" y="0"/>
                    <a:pt x="768" y="13"/>
                  </a:cubicBezTo>
                  <a:cubicBezTo>
                    <a:pt x="742" y="42"/>
                    <a:pt x="717" y="70"/>
                    <a:pt x="691" y="99"/>
                  </a:cubicBezTo>
                  <a:cubicBezTo>
                    <a:pt x="682" y="83"/>
                    <a:pt x="627" y="0"/>
                    <a:pt x="502" y="0"/>
                  </a:cubicBezTo>
                  <a:cubicBezTo>
                    <a:pt x="253" y="0"/>
                    <a:pt x="0" y="246"/>
                    <a:pt x="0" y="508"/>
                  </a:cubicBezTo>
                  <a:cubicBezTo>
                    <a:pt x="0" y="693"/>
                    <a:pt x="131" y="814"/>
                    <a:pt x="304" y="814"/>
                  </a:cubicBezTo>
                  <a:cubicBezTo>
                    <a:pt x="403" y="814"/>
                    <a:pt x="490" y="770"/>
                    <a:pt x="547" y="719"/>
                  </a:cubicBezTo>
                  <a:cubicBezTo>
                    <a:pt x="653" y="626"/>
                    <a:pt x="672" y="524"/>
                    <a:pt x="672" y="521"/>
                  </a:cubicBezTo>
                  <a:cubicBezTo>
                    <a:pt x="672" y="511"/>
                    <a:pt x="663" y="514"/>
                    <a:pt x="659" y="511"/>
                  </a:cubicBezTo>
                  <a:cubicBezTo>
                    <a:pt x="650" y="511"/>
                    <a:pt x="646" y="511"/>
                    <a:pt x="643" y="521"/>
                  </a:cubicBezTo>
                  <a:cubicBezTo>
                    <a:pt x="634" y="553"/>
                    <a:pt x="608" y="632"/>
                    <a:pt x="531" y="696"/>
                  </a:cubicBezTo>
                  <a:cubicBezTo>
                    <a:pt x="451" y="760"/>
                    <a:pt x="381" y="779"/>
                    <a:pt x="323" y="779"/>
                  </a:cubicBezTo>
                  <a:cubicBezTo>
                    <a:pt x="221" y="779"/>
                    <a:pt x="103" y="722"/>
                    <a:pt x="103" y="546"/>
                  </a:cubicBezTo>
                  <a:cubicBezTo>
                    <a:pt x="103" y="482"/>
                    <a:pt x="125" y="300"/>
                    <a:pt x="237" y="169"/>
                  </a:cubicBezTo>
                  <a:cubicBezTo>
                    <a:pt x="307" y="89"/>
                    <a:pt x="413" y="35"/>
                    <a:pt x="512" y="35"/>
                  </a:cubicBezTo>
                  <a:cubicBezTo>
                    <a:pt x="627" y="35"/>
                    <a:pt x="694" y="121"/>
                    <a:pt x="694" y="249"/>
                  </a:cubicBezTo>
                  <a:cubicBezTo>
                    <a:pt x="694" y="294"/>
                    <a:pt x="691" y="295"/>
                    <a:pt x="691" y="307"/>
                  </a:cubicBezTo>
                  <a:cubicBezTo>
                    <a:pt x="691" y="318"/>
                    <a:pt x="704" y="319"/>
                    <a:pt x="707" y="319"/>
                  </a:cubicBezTo>
                  <a:cubicBezTo>
                    <a:pt x="723" y="319"/>
                    <a:pt x="723" y="316"/>
                    <a:pt x="726" y="297"/>
                  </a:cubicBezTo>
                  <a:cubicBezTo>
                    <a:pt x="750" y="201"/>
                    <a:pt x="773" y="105"/>
                    <a:pt x="797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22" name="Freeform: Shape 1021"/>
            <p:cNvSpPr/>
            <p:nvPr/>
          </p:nvSpPr>
          <p:spPr>
            <a:xfrm>
              <a:off x="9476640" y="936000"/>
              <a:ext cx="309960" cy="274680"/>
            </a:xfrm>
            <a:custGeom>
              <a:avLst/>
              <a:gdLst/>
              <a:ahLst/>
              <a:cxnLst/>
              <a:rect l="0" t="0" r="r" b="b"/>
              <a:pathLst>
                <a:path w="861" h="763">
                  <a:moveTo>
                    <a:pt x="861" y="281"/>
                  </a:moveTo>
                  <a:cubicBezTo>
                    <a:pt x="861" y="124"/>
                    <a:pt x="765" y="0"/>
                    <a:pt x="595" y="0"/>
                  </a:cubicBezTo>
                  <a:cubicBezTo>
                    <a:pt x="470" y="0"/>
                    <a:pt x="344" y="0"/>
                    <a:pt x="218" y="0"/>
                  </a:cubicBezTo>
                  <a:cubicBezTo>
                    <a:pt x="199" y="0"/>
                    <a:pt x="186" y="0"/>
                    <a:pt x="186" y="19"/>
                  </a:cubicBezTo>
                  <a:cubicBezTo>
                    <a:pt x="186" y="32"/>
                    <a:pt x="196" y="32"/>
                    <a:pt x="218" y="32"/>
                  </a:cubicBezTo>
                  <a:cubicBezTo>
                    <a:pt x="231" y="32"/>
                    <a:pt x="253" y="35"/>
                    <a:pt x="266" y="35"/>
                  </a:cubicBezTo>
                  <a:cubicBezTo>
                    <a:pt x="285" y="38"/>
                    <a:pt x="292" y="41"/>
                    <a:pt x="292" y="54"/>
                  </a:cubicBezTo>
                  <a:cubicBezTo>
                    <a:pt x="292" y="57"/>
                    <a:pt x="288" y="60"/>
                    <a:pt x="285" y="73"/>
                  </a:cubicBezTo>
                  <a:cubicBezTo>
                    <a:pt x="235" y="274"/>
                    <a:pt x="185" y="475"/>
                    <a:pt x="135" y="677"/>
                  </a:cubicBezTo>
                  <a:cubicBezTo>
                    <a:pt x="125" y="721"/>
                    <a:pt x="122" y="728"/>
                    <a:pt x="32" y="728"/>
                  </a:cubicBezTo>
                  <a:cubicBezTo>
                    <a:pt x="13" y="728"/>
                    <a:pt x="0" y="728"/>
                    <a:pt x="0" y="750"/>
                  </a:cubicBezTo>
                  <a:cubicBezTo>
                    <a:pt x="0" y="763"/>
                    <a:pt x="13" y="763"/>
                    <a:pt x="32" y="763"/>
                  </a:cubicBezTo>
                  <a:cubicBezTo>
                    <a:pt x="157" y="763"/>
                    <a:pt x="282" y="763"/>
                    <a:pt x="407" y="763"/>
                  </a:cubicBezTo>
                  <a:cubicBezTo>
                    <a:pt x="640" y="763"/>
                    <a:pt x="861" y="527"/>
                    <a:pt x="861" y="281"/>
                  </a:cubicBezTo>
                  <a:moveTo>
                    <a:pt x="762" y="239"/>
                  </a:moveTo>
                  <a:cubicBezTo>
                    <a:pt x="762" y="297"/>
                    <a:pt x="739" y="479"/>
                    <a:pt x="643" y="603"/>
                  </a:cubicBezTo>
                  <a:cubicBezTo>
                    <a:pt x="611" y="645"/>
                    <a:pt x="522" y="728"/>
                    <a:pt x="384" y="728"/>
                  </a:cubicBezTo>
                  <a:cubicBezTo>
                    <a:pt x="342" y="728"/>
                    <a:pt x="299" y="728"/>
                    <a:pt x="256" y="728"/>
                  </a:cubicBezTo>
                  <a:cubicBezTo>
                    <a:pt x="244" y="728"/>
                    <a:pt x="240" y="728"/>
                    <a:pt x="234" y="728"/>
                  </a:cubicBezTo>
                  <a:cubicBezTo>
                    <a:pt x="221" y="728"/>
                    <a:pt x="218" y="725"/>
                    <a:pt x="218" y="718"/>
                  </a:cubicBezTo>
                  <a:cubicBezTo>
                    <a:pt x="218" y="712"/>
                    <a:pt x="218" y="712"/>
                    <a:pt x="224" y="689"/>
                  </a:cubicBezTo>
                  <a:cubicBezTo>
                    <a:pt x="276" y="485"/>
                    <a:pt x="327" y="281"/>
                    <a:pt x="378" y="76"/>
                  </a:cubicBezTo>
                  <a:cubicBezTo>
                    <a:pt x="387" y="35"/>
                    <a:pt x="391" y="32"/>
                    <a:pt x="439" y="32"/>
                  </a:cubicBezTo>
                  <a:cubicBezTo>
                    <a:pt x="479" y="32"/>
                    <a:pt x="520" y="32"/>
                    <a:pt x="560" y="32"/>
                  </a:cubicBezTo>
                  <a:cubicBezTo>
                    <a:pt x="669" y="32"/>
                    <a:pt x="762" y="92"/>
                    <a:pt x="762" y="2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23" name="Freeform: Shape 1022"/>
            <p:cNvSpPr/>
            <p:nvPr/>
          </p:nvSpPr>
          <p:spPr>
            <a:xfrm>
              <a:off x="9832680" y="1168200"/>
              <a:ext cx="47160" cy="120600"/>
            </a:xfrm>
            <a:custGeom>
              <a:avLst/>
              <a:gdLst/>
              <a:ahLst/>
              <a:cxnLst/>
              <a:rect l="0" t="0" r="r" b="b"/>
              <a:pathLst>
                <a:path w="131" h="335">
                  <a:moveTo>
                    <a:pt x="131" y="118"/>
                  </a:moveTo>
                  <a:cubicBezTo>
                    <a:pt x="131" y="44"/>
                    <a:pt x="102" y="0"/>
                    <a:pt x="61" y="0"/>
                  </a:cubicBezTo>
                  <a:cubicBezTo>
                    <a:pt x="22" y="0"/>
                    <a:pt x="0" y="28"/>
                    <a:pt x="0" y="60"/>
                  </a:cubicBezTo>
                  <a:cubicBezTo>
                    <a:pt x="0" y="89"/>
                    <a:pt x="22" y="118"/>
                    <a:pt x="61" y="118"/>
                  </a:cubicBezTo>
                  <a:cubicBezTo>
                    <a:pt x="73" y="118"/>
                    <a:pt x="86" y="115"/>
                    <a:pt x="99" y="105"/>
                  </a:cubicBezTo>
                  <a:cubicBezTo>
                    <a:pt x="102" y="102"/>
                    <a:pt x="103" y="103"/>
                    <a:pt x="105" y="102"/>
                  </a:cubicBezTo>
                  <a:cubicBezTo>
                    <a:pt x="105" y="107"/>
                    <a:pt x="105" y="102"/>
                    <a:pt x="105" y="118"/>
                  </a:cubicBezTo>
                  <a:cubicBezTo>
                    <a:pt x="105" y="201"/>
                    <a:pt x="67" y="268"/>
                    <a:pt x="29" y="306"/>
                  </a:cubicBezTo>
                  <a:cubicBezTo>
                    <a:pt x="19" y="316"/>
                    <a:pt x="19" y="319"/>
                    <a:pt x="19" y="322"/>
                  </a:cubicBezTo>
                  <a:cubicBezTo>
                    <a:pt x="19" y="332"/>
                    <a:pt x="22" y="335"/>
                    <a:pt x="29" y="335"/>
                  </a:cubicBezTo>
                  <a:cubicBezTo>
                    <a:pt x="41" y="335"/>
                    <a:pt x="131" y="249"/>
                    <a:pt x="131" y="1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148680" y="1319400"/>
            <a:ext cx="4331520" cy="447120"/>
            <a:chOff x="148680" y="1319400"/>
            <a:chExt cx="4331520" cy="447120"/>
          </a:xfrm>
        </p:grpSpPr>
        <p:sp>
          <p:nvSpPr>
            <p:cNvPr id="1025" name="Freeform: Shape 1024"/>
            <p:cNvSpPr/>
            <p:nvPr/>
          </p:nvSpPr>
          <p:spPr>
            <a:xfrm>
              <a:off x="155520" y="1339920"/>
              <a:ext cx="4303800" cy="406080"/>
            </a:xfrm>
            <a:custGeom>
              <a:avLst/>
              <a:gdLst/>
              <a:ahLst/>
              <a:cxnLst/>
              <a:rect l="0" t="0" r="r" b="b"/>
              <a:pathLst>
                <a:path w="11955" h="1128">
                  <a:moveTo>
                    <a:pt x="0" y="0"/>
                  </a:moveTo>
                  <a:cubicBezTo>
                    <a:pt x="3985" y="0"/>
                    <a:pt x="7970" y="0"/>
                    <a:pt x="11955" y="0"/>
                  </a:cubicBezTo>
                  <a:cubicBezTo>
                    <a:pt x="11955" y="376"/>
                    <a:pt x="11955" y="752"/>
                    <a:pt x="11955" y="1128"/>
                  </a:cubicBezTo>
                  <a:cubicBezTo>
                    <a:pt x="7970" y="1128"/>
                    <a:pt x="3985" y="1128"/>
                    <a:pt x="0" y="1128"/>
                  </a:cubicBezTo>
                  <a:cubicBezTo>
                    <a:pt x="0" y="752"/>
                    <a:pt x="0" y="37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26" name="Freeform: Shape 1025"/>
            <p:cNvSpPr/>
            <p:nvPr/>
          </p:nvSpPr>
          <p:spPr>
            <a:xfrm>
              <a:off x="148680" y="1399680"/>
              <a:ext cx="277560" cy="288720"/>
            </a:xfrm>
            <a:custGeom>
              <a:avLst/>
              <a:gdLst/>
              <a:ahLst/>
              <a:cxnLst/>
              <a:rect l="0" t="0" r="r" b="b"/>
              <a:pathLst>
                <a:path w="771" h="802">
                  <a:moveTo>
                    <a:pt x="771" y="780"/>
                  </a:moveTo>
                  <a:cubicBezTo>
                    <a:pt x="771" y="767"/>
                    <a:pt x="761" y="767"/>
                    <a:pt x="745" y="767"/>
                  </a:cubicBezTo>
                  <a:cubicBezTo>
                    <a:pt x="675" y="767"/>
                    <a:pt x="675" y="760"/>
                    <a:pt x="672" y="728"/>
                  </a:cubicBezTo>
                  <a:cubicBezTo>
                    <a:pt x="649" y="495"/>
                    <a:pt x="627" y="262"/>
                    <a:pt x="605" y="29"/>
                  </a:cubicBezTo>
                  <a:cubicBezTo>
                    <a:pt x="601" y="7"/>
                    <a:pt x="601" y="0"/>
                    <a:pt x="582" y="0"/>
                  </a:cubicBezTo>
                  <a:cubicBezTo>
                    <a:pt x="566" y="0"/>
                    <a:pt x="560" y="10"/>
                    <a:pt x="553" y="20"/>
                  </a:cubicBezTo>
                  <a:cubicBezTo>
                    <a:pt x="423" y="238"/>
                    <a:pt x="293" y="456"/>
                    <a:pt x="163" y="674"/>
                  </a:cubicBezTo>
                  <a:cubicBezTo>
                    <a:pt x="118" y="748"/>
                    <a:pt x="74" y="764"/>
                    <a:pt x="26" y="767"/>
                  </a:cubicBezTo>
                  <a:cubicBezTo>
                    <a:pt x="10" y="770"/>
                    <a:pt x="0" y="770"/>
                    <a:pt x="0" y="789"/>
                  </a:cubicBezTo>
                  <a:cubicBezTo>
                    <a:pt x="0" y="799"/>
                    <a:pt x="6" y="802"/>
                    <a:pt x="16" y="802"/>
                  </a:cubicBezTo>
                  <a:cubicBezTo>
                    <a:pt x="45" y="802"/>
                    <a:pt x="80" y="799"/>
                    <a:pt x="112" y="799"/>
                  </a:cubicBezTo>
                  <a:cubicBezTo>
                    <a:pt x="150" y="799"/>
                    <a:pt x="189" y="802"/>
                    <a:pt x="224" y="802"/>
                  </a:cubicBezTo>
                  <a:cubicBezTo>
                    <a:pt x="230" y="802"/>
                    <a:pt x="246" y="802"/>
                    <a:pt x="246" y="783"/>
                  </a:cubicBezTo>
                  <a:cubicBezTo>
                    <a:pt x="246" y="770"/>
                    <a:pt x="237" y="767"/>
                    <a:pt x="227" y="767"/>
                  </a:cubicBezTo>
                  <a:cubicBezTo>
                    <a:pt x="202" y="767"/>
                    <a:pt x="176" y="757"/>
                    <a:pt x="176" y="728"/>
                  </a:cubicBezTo>
                  <a:cubicBezTo>
                    <a:pt x="176" y="716"/>
                    <a:pt x="182" y="703"/>
                    <a:pt x="192" y="687"/>
                  </a:cubicBezTo>
                  <a:cubicBezTo>
                    <a:pt x="198" y="674"/>
                    <a:pt x="198" y="674"/>
                    <a:pt x="275" y="543"/>
                  </a:cubicBezTo>
                  <a:cubicBezTo>
                    <a:pt x="370" y="543"/>
                    <a:pt x="465" y="543"/>
                    <a:pt x="560" y="543"/>
                  </a:cubicBezTo>
                  <a:cubicBezTo>
                    <a:pt x="560" y="569"/>
                    <a:pt x="576" y="719"/>
                    <a:pt x="576" y="732"/>
                  </a:cubicBezTo>
                  <a:cubicBezTo>
                    <a:pt x="576" y="764"/>
                    <a:pt x="518" y="767"/>
                    <a:pt x="496" y="767"/>
                  </a:cubicBezTo>
                  <a:cubicBezTo>
                    <a:pt x="480" y="767"/>
                    <a:pt x="467" y="767"/>
                    <a:pt x="467" y="789"/>
                  </a:cubicBezTo>
                  <a:cubicBezTo>
                    <a:pt x="467" y="802"/>
                    <a:pt x="478" y="798"/>
                    <a:pt x="483" y="802"/>
                  </a:cubicBezTo>
                  <a:cubicBezTo>
                    <a:pt x="531" y="802"/>
                    <a:pt x="579" y="799"/>
                    <a:pt x="624" y="799"/>
                  </a:cubicBezTo>
                  <a:cubicBezTo>
                    <a:pt x="653" y="799"/>
                    <a:pt x="723" y="802"/>
                    <a:pt x="752" y="802"/>
                  </a:cubicBezTo>
                  <a:cubicBezTo>
                    <a:pt x="758" y="802"/>
                    <a:pt x="771" y="802"/>
                    <a:pt x="771" y="780"/>
                  </a:cubicBezTo>
                  <a:moveTo>
                    <a:pt x="557" y="508"/>
                  </a:moveTo>
                  <a:cubicBezTo>
                    <a:pt x="470" y="508"/>
                    <a:pt x="384" y="508"/>
                    <a:pt x="298" y="508"/>
                  </a:cubicBezTo>
                  <a:cubicBezTo>
                    <a:pt x="371" y="386"/>
                    <a:pt x="445" y="263"/>
                    <a:pt x="518" y="141"/>
                  </a:cubicBezTo>
                  <a:cubicBezTo>
                    <a:pt x="531" y="263"/>
                    <a:pt x="544" y="386"/>
                    <a:pt x="557" y="5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27" name="Freeform: Shape 1026"/>
            <p:cNvSpPr/>
            <p:nvPr/>
          </p:nvSpPr>
          <p:spPr>
            <a:xfrm>
              <a:off x="455040" y="1413720"/>
              <a:ext cx="289080" cy="274680"/>
            </a:xfrm>
            <a:custGeom>
              <a:avLst/>
              <a:gdLst/>
              <a:ahLst/>
              <a:cxnLst/>
              <a:rect l="0" t="0" r="r" b="b"/>
              <a:pathLst>
                <a:path w="803" h="763">
                  <a:moveTo>
                    <a:pt x="803" y="153"/>
                  </a:moveTo>
                  <a:cubicBezTo>
                    <a:pt x="803" y="70"/>
                    <a:pt x="729" y="0"/>
                    <a:pt x="595" y="0"/>
                  </a:cubicBezTo>
                  <a:cubicBezTo>
                    <a:pt x="469" y="0"/>
                    <a:pt x="343" y="0"/>
                    <a:pt x="218" y="0"/>
                  </a:cubicBezTo>
                  <a:cubicBezTo>
                    <a:pt x="195" y="0"/>
                    <a:pt x="186" y="0"/>
                    <a:pt x="186" y="22"/>
                  </a:cubicBezTo>
                  <a:cubicBezTo>
                    <a:pt x="186" y="35"/>
                    <a:pt x="195" y="35"/>
                    <a:pt x="214" y="35"/>
                  </a:cubicBezTo>
                  <a:cubicBezTo>
                    <a:pt x="229" y="35"/>
                    <a:pt x="240" y="35"/>
                    <a:pt x="259" y="35"/>
                  </a:cubicBezTo>
                  <a:cubicBezTo>
                    <a:pt x="278" y="38"/>
                    <a:pt x="288" y="38"/>
                    <a:pt x="288" y="54"/>
                  </a:cubicBezTo>
                  <a:cubicBezTo>
                    <a:pt x="288" y="57"/>
                    <a:pt x="288" y="60"/>
                    <a:pt x="285" y="76"/>
                  </a:cubicBezTo>
                  <a:cubicBezTo>
                    <a:pt x="235" y="277"/>
                    <a:pt x="184" y="477"/>
                    <a:pt x="134" y="677"/>
                  </a:cubicBezTo>
                  <a:cubicBezTo>
                    <a:pt x="122" y="721"/>
                    <a:pt x="122" y="728"/>
                    <a:pt x="32" y="728"/>
                  </a:cubicBezTo>
                  <a:cubicBezTo>
                    <a:pt x="13" y="728"/>
                    <a:pt x="0" y="728"/>
                    <a:pt x="0" y="750"/>
                  </a:cubicBezTo>
                  <a:cubicBezTo>
                    <a:pt x="0" y="763"/>
                    <a:pt x="10" y="763"/>
                    <a:pt x="32" y="763"/>
                  </a:cubicBezTo>
                  <a:cubicBezTo>
                    <a:pt x="165" y="763"/>
                    <a:pt x="299" y="763"/>
                    <a:pt x="432" y="763"/>
                  </a:cubicBezTo>
                  <a:cubicBezTo>
                    <a:pt x="611" y="763"/>
                    <a:pt x="742" y="632"/>
                    <a:pt x="742" y="523"/>
                  </a:cubicBezTo>
                  <a:cubicBezTo>
                    <a:pt x="742" y="440"/>
                    <a:pt x="678" y="377"/>
                    <a:pt x="569" y="364"/>
                  </a:cubicBezTo>
                  <a:cubicBezTo>
                    <a:pt x="685" y="341"/>
                    <a:pt x="803" y="258"/>
                    <a:pt x="803" y="153"/>
                  </a:cubicBezTo>
                  <a:moveTo>
                    <a:pt x="701" y="150"/>
                  </a:moveTo>
                  <a:cubicBezTo>
                    <a:pt x="701" y="249"/>
                    <a:pt x="605" y="354"/>
                    <a:pt x="467" y="354"/>
                  </a:cubicBezTo>
                  <a:cubicBezTo>
                    <a:pt x="413" y="354"/>
                    <a:pt x="358" y="354"/>
                    <a:pt x="304" y="354"/>
                  </a:cubicBezTo>
                  <a:cubicBezTo>
                    <a:pt x="327" y="262"/>
                    <a:pt x="351" y="169"/>
                    <a:pt x="374" y="76"/>
                  </a:cubicBezTo>
                  <a:cubicBezTo>
                    <a:pt x="384" y="38"/>
                    <a:pt x="384" y="35"/>
                    <a:pt x="435" y="35"/>
                  </a:cubicBezTo>
                  <a:cubicBezTo>
                    <a:pt x="483" y="35"/>
                    <a:pt x="531" y="35"/>
                    <a:pt x="579" y="35"/>
                  </a:cubicBezTo>
                  <a:cubicBezTo>
                    <a:pt x="678" y="35"/>
                    <a:pt x="701" y="99"/>
                    <a:pt x="701" y="150"/>
                  </a:cubicBezTo>
                  <a:moveTo>
                    <a:pt x="640" y="511"/>
                  </a:moveTo>
                  <a:cubicBezTo>
                    <a:pt x="640" y="619"/>
                    <a:pt x="537" y="728"/>
                    <a:pt x="406" y="728"/>
                  </a:cubicBezTo>
                  <a:cubicBezTo>
                    <a:pt x="355" y="728"/>
                    <a:pt x="304" y="728"/>
                    <a:pt x="253" y="728"/>
                  </a:cubicBezTo>
                  <a:cubicBezTo>
                    <a:pt x="237" y="728"/>
                    <a:pt x="234" y="728"/>
                    <a:pt x="227" y="728"/>
                  </a:cubicBezTo>
                  <a:cubicBezTo>
                    <a:pt x="218" y="728"/>
                    <a:pt x="214" y="725"/>
                    <a:pt x="214" y="718"/>
                  </a:cubicBezTo>
                  <a:cubicBezTo>
                    <a:pt x="214" y="715"/>
                    <a:pt x="214" y="712"/>
                    <a:pt x="218" y="693"/>
                  </a:cubicBezTo>
                  <a:cubicBezTo>
                    <a:pt x="244" y="588"/>
                    <a:pt x="271" y="484"/>
                    <a:pt x="297" y="380"/>
                  </a:cubicBezTo>
                  <a:cubicBezTo>
                    <a:pt x="368" y="380"/>
                    <a:pt x="438" y="380"/>
                    <a:pt x="509" y="380"/>
                  </a:cubicBezTo>
                  <a:cubicBezTo>
                    <a:pt x="617" y="380"/>
                    <a:pt x="640" y="463"/>
                    <a:pt x="640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28" name="Freeform: Shape 1027"/>
            <p:cNvSpPr/>
            <p:nvPr/>
          </p:nvSpPr>
          <p:spPr>
            <a:xfrm>
              <a:off x="890280" y="1541160"/>
              <a:ext cx="269640" cy="94320"/>
            </a:xfrm>
            <a:custGeom>
              <a:avLst/>
              <a:gdLst/>
              <a:ahLst/>
              <a:cxnLst/>
              <a:rect l="0" t="0" r="r" b="b"/>
              <a:pathLst>
                <a:path w="749" h="262">
                  <a:moveTo>
                    <a:pt x="749" y="23"/>
                  </a:moveTo>
                  <a:cubicBezTo>
                    <a:pt x="749" y="10"/>
                    <a:pt x="739" y="0"/>
                    <a:pt x="726" y="0"/>
                  </a:cubicBezTo>
                  <a:cubicBezTo>
                    <a:pt x="492" y="0"/>
                    <a:pt x="257" y="0"/>
                    <a:pt x="23" y="0"/>
                  </a:cubicBezTo>
                  <a:cubicBezTo>
                    <a:pt x="13" y="0"/>
                    <a:pt x="0" y="11"/>
                    <a:pt x="0" y="23"/>
                  </a:cubicBezTo>
                  <a:cubicBezTo>
                    <a:pt x="0" y="34"/>
                    <a:pt x="13" y="45"/>
                    <a:pt x="23" y="45"/>
                  </a:cubicBezTo>
                  <a:cubicBezTo>
                    <a:pt x="257" y="45"/>
                    <a:pt x="492" y="45"/>
                    <a:pt x="726" y="45"/>
                  </a:cubicBezTo>
                  <a:cubicBezTo>
                    <a:pt x="739" y="45"/>
                    <a:pt x="749" y="32"/>
                    <a:pt x="749" y="23"/>
                  </a:cubicBezTo>
                  <a:moveTo>
                    <a:pt x="749" y="240"/>
                  </a:moveTo>
                  <a:cubicBezTo>
                    <a:pt x="749" y="227"/>
                    <a:pt x="739" y="217"/>
                    <a:pt x="726" y="217"/>
                  </a:cubicBezTo>
                  <a:cubicBezTo>
                    <a:pt x="492" y="217"/>
                    <a:pt x="257" y="217"/>
                    <a:pt x="23" y="217"/>
                  </a:cubicBezTo>
                  <a:cubicBezTo>
                    <a:pt x="13" y="217"/>
                    <a:pt x="0" y="229"/>
                    <a:pt x="0" y="240"/>
                  </a:cubicBezTo>
                  <a:cubicBezTo>
                    <a:pt x="0" y="251"/>
                    <a:pt x="13" y="262"/>
                    <a:pt x="23" y="262"/>
                  </a:cubicBezTo>
                  <a:cubicBezTo>
                    <a:pt x="257" y="262"/>
                    <a:pt x="492" y="262"/>
                    <a:pt x="726" y="262"/>
                  </a:cubicBezTo>
                  <a:cubicBezTo>
                    <a:pt x="739" y="262"/>
                    <a:pt x="749" y="249"/>
                    <a:pt x="749" y="2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29" name="Freeform: Shape 1028"/>
            <p:cNvSpPr/>
            <p:nvPr/>
          </p:nvSpPr>
          <p:spPr>
            <a:xfrm>
              <a:off x="1315440" y="1420560"/>
              <a:ext cx="161280" cy="267840"/>
            </a:xfrm>
            <a:custGeom>
              <a:avLst/>
              <a:gdLst/>
              <a:ahLst/>
              <a:cxnLst/>
              <a:rect l="0" t="0" r="r" b="b"/>
              <a:pathLst>
                <a:path w="448" h="744">
                  <a:moveTo>
                    <a:pt x="448" y="549"/>
                  </a:moveTo>
                  <a:cubicBezTo>
                    <a:pt x="439" y="549"/>
                    <a:pt x="431" y="549"/>
                    <a:pt x="422" y="549"/>
                  </a:cubicBezTo>
                  <a:cubicBezTo>
                    <a:pt x="416" y="584"/>
                    <a:pt x="406" y="632"/>
                    <a:pt x="396" y="648"/>
                  </a:cubicBezTo>
                  <a:cubicBezTo>
                    <a:pt x="387" y="658"/>
                    <a:pt x="313" y="658"/>
                    <a:pt x="291" y="658"/>
                  </a:cubicBezTo>
                  <a:cubicBezTo>
                    <a:pt x="223" y="658"/>
                    <a:pt x="154" y="658"/>
                    <a:pt x="86" y="658"/>
                  </a:cubicBezTo>
                  <a:cubicBezTo>
                    <a:pt x="127" y="619"/>
                    <a:pt x="167" y="581"/>
                    <a:pt x="208" y="543"/>
                  </a:cubicBezTo>
                  <a:cubicBezTo>
                    <a:pt x="380" y="389"/>
                    <a:pt x="448" y="329"/>
                    <a:pt x="448" y="217"/>
                  </a:cubicBezTo>
                  <a:cubicBezTo>
                    <a:pt x="448" y="89"/>
                    <a:pt x="348" y="0"/>
                    <a:pt x="211" y="0"/>
                  </a:cubicBezTo>
                  <a:cubicBezTo>
                    <a:pt x="83" y="0"/>
                    <a:pt x="0" y="102"/>
                    <a:pt x="0" y="201"/>
                  </a:cubicBezTo>
                  <a:cubicBezTo>
                    <a:pt x="0" y="265"/>
                    <a:pt x="57" y="265"/>
                    <a:pt x="61" y="265"/>
                  </a:cubicBezTo>
                  <a:cubicBezTo>
                    <a:pt x="80" y="265"/>
                    <a:pt x="118" y="252"/>
                    <a:pt x="118" y="204"/>
                  </a:cubicBezTo>
                  <a:cubicBezTo>
                    <a:pt x="118" y="176"/>
                    <a:pt x="99" y="147"/>
                    <a:pt x="61" y="147"/>
                  </a:cubicBezTo>
                  <a:cubicBezTo>
                    <a:pt x="51" y="147"/>
                    <a:pt x="48" y="147"/>
                    <a:pt x="45" y="147"/>
                  </a:cubicBezTo>
                  <a:cubicBezTo>
                    <a:pt x="70" y="77"/>
                    <a:pt x="131" y="35"/>
                    <a:pt x="195" y="35"/>
                  </a:cubicBezTo>
                  <a:cubicBezTo>
                    <a:pt x="297" y="35"/>
                    <a:pt x="345" y="124"/>
                    <a:pt x="345" y="217"/>
                  </a:cubicBezTo>
                  <a:cubicBezTo>
                    <a:pt x="345" y="306"/>
                    <a:pt x="291" y="396"/>
                    <a:pt x="230" y="463"/>
                  </a:cubicBezTo>
                  <a:cubicBezTo>
                    <a:pt x="158" y="543"/>
                    <a:pt x="85" y="623"/>
                    <a:pt x="13" y="702"/>
                  </a:cubicBezTo>
                  <a:cubicBezTo>
                    <a:pt x="0" y="715"/>
                    <a:pt x="0" y="718"/>
                    <a:pt x="0" y="744"/>
                  </a:cubicBezTo>
                  <a:cubicBezTo>
                    <a:pt x="139" y="744"/>
                    <a:pt x="279" y="744"/>
                    <a:pt x="419" y="744"/>
                  </a:cubicBezTo>
                  <a:cubicBezTo>
                    <a:pt x="428" y="679"/>
                    <a:pt x="438" y="614"/>
                    <a:pt x="448" y="5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30" name="Freeform: Shape 1029"/>
            <p:cNvSpPr/>
            <p:nvPr/>
          </p:nvSpPr>
          <p:spPr>
            <a:xfrm>
              <a:off x="1514520" y="1510200"/>
              <a:ext cx="156600" cy="182880"/>
            </a:xfrm>
            <a:custGeom>
              <a:avLst/>
              <a:gdLst/>
              <a:ahLst/>
              <a:cxnLst/>
              <a:rect l="0" t="0" r="r" b="b"/>
              <a:pathLst>
                <a:path w="435" h="508">
                  <a:moveTo>
                    <a:pt x="435" y="377"/>
                  </a:moveTo>
                  <a:cubicBezTo>
                    <a:pt x="435" y="370"/>
                    <a:pt x="429" y="361"/>
                    <a:pt x="422" y="361"/>
                  </a:cubicBezTo>
                  <a:cubicBezTo>
                    <a:pt x="419" y="361"/>
                    <a:pt x="416" y="364"/>
                    <a:pt x="410" y="374"/>
                  </a:cubicBezTo>
                  <a:cubicBezTo>
                    <a:pt x="320" y="482"/>
                    <a:pt x="199" y="482"/>
                    <a:pt x="183" y="482"/>
                  </a:cubicBezTo>
                  <a:cubicBezTo>
                    <a:pt x="112" y="482"/>
                    <a:pt x="83" y="428"/>
                    <a:pt x="83" y="361"/>
                  </a:cubicBezTo>
                  <a:cubicBezTo>
                    <a:pt x="83" y="316"/>
                    <a:pt x="106" y="208"/>
                    <a:pt x="144" y="137"/>
                  </a:cubicBezTo>
                  <a:cubicBezTo>
                    <a:pt x="179" y="73"/>
                    <a:pt x="240" y="26"/>
                    <a:pt x="301" y="26"/>
                  </a:cubicBezTo>
                  <a:cubicBezTo>
                    <a:pt x="339" y="26"/>
                    <a:pt x="384" y="42"/>
                    <a:pt x="400" y="70"/>
                  </a:cubicBezTo>
                  <a:cubicBezTo>
                    <a:pt x="381" y="70"/>
                    <a:pt x="365" y="70"/>
                    <a:pt x="349" y="86"/>
                  </a:cubicBezTo>
                  <a:cubicBezTo>
                    <a:pt x="330" y="102"/>
                    <a:pt x="330" y="121"/>
                    <a:pt x="330" y="131"/>
                  </a:cubicBezTo>
                  <a:cubicBezTo>
                    <a:pt x="330" y="156"/>
                    <a:pt x="349" y="169"/>
                    <a:pt x="371" y="169"/>
                  </a:cubicBezTo>
                  <a:cubicBezTo>
                    <a:pt x="403" y="169"/>
                    <a:pt x="432" y="140"/>
                    <a:pt x="432" y="96"/>
                  </a:cubicBezTo>
                  <a:cubicBezTo>
                    <a:pt x="432" y="42"/>
                    <a:pt x="381" y="0"/>
                    <a:pt x="301" y="0"/>
                  </a:cubicBezTo>
                  <a:cubicBezTo>
                    <a:pt x="151" y="0"/>
                    <a:pt x="0" y="160"/>
                    <a:pt x="0" y="319"/>
                  </a:cubicBezTo>
                  <a:cubicBezTo>
                    <a:pt x="0" y="418"/>
                    <a:pt x="64" y="508"/>
                    <a:pt x="183" y="508"/>
                  </a:cubicBezTo>
                  <a:cubicBezTo>
                    <a:pt x="342" y="508"/>
                    <a:pt x="435" y="390"/>
                    <a:pt x="435" y="3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31" name="Freeform: Shape 1030"/>
            <p:cNvSpPr/>
            <p:nvPr/>
          </p:nvSpPr>
          <p:spPr>
            <a:xfrm>
              <a:off x="1695240" y="1510200"/>
              <a:ext cx="330840" cy="182880"/>
            </a:xfrm>
            <a:custGeom>
              <a:avLst/>
              <a:gdLst/>
              <a:ahLst/>
              <a:cxnLst/>
              <a:rect l="0" t="0" r="r" b="b"/>
              <a:pathLst>
                <a:path w="919" h="508">
                  <a:moveTo>
                    <a:pt x="919" y="335"/>
                  </a:moveTo>
                  <a:cubicBezTo>
                    <a:pt x="919" y="326"/>
                    <a:pt x="909" y="326"/>
                    <a:pt x="906" y="326"/>
                  </a:cubicBezTo>
                  <a:cubicBezTo>
                    <a:pt x="896" y="326"/>
                    <a:pt x="896" y="329"/>
                    <a:pt x="890" y="345"/>
                  </a:cubicBezTo>
                  <a:cubicBezTo>
                    <a:pt x="874" y="405"/>
                    <a:pt x="835" y="482"/>
                    <a:pt x="775" y="482"/>
                  </a:cubicBezTo>
                  <a:cubicBezTo>
                    <a:pt x="755" y="482"/>
                    <a:pt x="749" y="473"/>
                    <a:pt x="749" y="447"/>
                  </a:cubicBezTo>
                  <a:cubicBezTo>
                    <a:pt x="749" y="418"/>
                    <a:pt x="759" y="393"/>
                    <a:pt x="768" y="367"/>
                  </a:cubicBezTo>
                  <a:cubicBezTo>
                    <a:pt x="791" y="310"/>
                    <a:pt x="835" y="185"/>
                    <a:pt x="835" y="121"/>
                  </a:cubicBezTo>
                  <a:cubicBezTo>
                    <a:pt x="835" y="48"/>
                    <a:pt x="791" y="0"/>
                    <a:pt x="707" y="0"/>
                  </a:cubicBezTo>
                  <a:cubicBezTo>
                    <a:pt x="624" y="0"/>
                    <a:pt x="567" y="51"/>
                    <a:pt x="525" y="109"/>
                  </a:cubicBezTo>
                  <a:cubicBezTo>
                    <a:pt x="522" y="96"/>
                    <a:pt x="519" y="57"/>
                    <a:pt x="487" y="29"/>
                  </a:cubicBezTo>
                  <a:cubicBezTo>
                    <a:pt x="461" y="6"/>
                    <a:pt x="423" y="0"/>
                    <a:pt x="397" y="0"/>
                  </a:cubicBezTo>
                  <a:cubicBezTo>
                    <a:pt x="295" y="0"/>
                    <a:pt x="240" y="73"/>
                    <a:pt x="221" y="99"/>
                  </a:cubicBezTo>
                  <a:cubicBezTo>
                    <a:pt x="215" y="35"/>
                    <a:pt x="167" y="0"/>
                    <a:pt x="116" y="0"/>
                  </a:cubicBezTo>
                  <a:cubicBezTo>
                    <a:pt x="64" y="0"/>
                    <a:pt x="45" y="45"/>
                    <a:pt x="32" y="64"/>
                  </a:cubicBezTo>
                  <a:cubicBezTo>
                    <a:pt x="13" y="105"/>
                    <a:pt x="0" y="169"/>
                    <a:pt x="0" y="172"/>
                  </a:cubicBezTo>
                  <a:cubicBezTo>
                    <a:pt x="0" y="185"/>
                    <a:pt x="9" y="181"/>
                    <a:pt x="13" y="185"/>
                  </a:cubicBezTo>
                  <a:cubicBezTo>
                    <a:pt x="23" y="185"/>
                    <a:pt x="26" y="182"/>
                    <a:pt x="32" y="160"/>
                  </a:cubicBezTo>
                  <a:cubicBezTo>
                    <a:pt x="52" y="80"/>
                    <a:pt x="74" y="26"/>
                    <a:pt x="112" y="26"/>
                  </a:cubicBezTo>
                  <a:cubicBezTo>
                    <a:pt x="132" y="26"/>
                    <a:pt x="148" y="35"/>
                    <a:pt x="148" y="77"/>
                  </a:cubicBezTo>
                  <a:cubicBezTo>
                    <a:pt x="148" y="99"/>
                    <a:pt x="144" y="112"/>
                    <a:pt x="132" y="172"/>
                  </a:cubicBezTo>
                  <a:cubicBezTo>
                    <a:pt x="109" y="259"/>
                    <a:pt x="87" y="345"/>
                    <a:pt x="64" y="431"/>
                  </a:cubicBezTo>
                  <a:cubicBezTo>
                    <a:pt x="61" y="447"/>
                    <a:pt x="55" y="473"/>
                    <a:pt x="55" y="479"/>
                  </a:cubicBezTo>
                  <a:cubicBezTo>
                    <a:pt x="55" y="498"/>
                    <a:pt x="71" y="508"/>
                    <a:pt x="87" y="508"/>
                  </a:cubicBezTo>
                  <a:cubicBezTo>
                    <a:pt x="103" y="508"/>
                    <a:pt x="122" y="498"/>
                    <a:pt x="128" y="476"/>
                  </a:cubicBezTo>
                  <a:cubicBezTo>
                    <a:pt x="132" y="476"/>
                    <a:pt x="144" y="421"/>
                    <a:pt x="151" y="393"/>
                  </a:cubicBezTo>
                  <a:cubicBezTo>
                    <a:pt x="159" y="360"/>
                    <a:pt x="168" y="327"/>
                    <a:pt x="176" y="294"/>
                  </a:cubicBezTo>
                  <a:cubicBezTo>
                    <a:pt x="183" y="268"/>
                    <a:pt x="189" y="243"/>
                    <a:pt x="196" y="217"/>
                  </a:cubicBezTo>
                  <a:cubicBezTo>
                    <a:pt x="200" y="199"/>
                    <a:pt x="204" y="181"/>
                    <a:pt x="208" y="163"/>
                  </a:cubicBezTo>
                  <a:cubicBezTo>
                    <a:pt x="228" y="128"/>
                    <a:pt x="285" y="26"/>
                    <a:pt x="394" y="26"/>
                  </a:cubicBezTo>
                  <a:cubicBezTo>
                    <a:pt x="442" y="26"/>
                    <a:pt x="452" y="67"/>
                    <a:pt x="452" y="105"/>
                  </a:cubicBezTo>
                  <a:cubicBezTo>
                    <a:pt x="452" y="131"/>
                    <a:pt x="445" y="163"/>
                    <a:pt x="436" y="198"/>
                  </a:cubicBezTo>
                  <a:cubicBezTo>
                    <a:pt x="425" y="241"/>
                    <a:pt x="414" y="283"/>
                    <a:pt x="404" y="326"/>
                  </a:cubicBezTo>
                  <a:cubicBezTo>
                    <a:pt x="394" y="367"/>
                    <a:pt x="394" y="374"/>
                    <a:pt x="381" y="412"/>
                  </a:cubicBezTo>
                  <a:cubicBezTo>
                    <a:pt x="378" y="434"/>
                    <a:pt x="368" y="473"/>
                    <a:pt x="368" y="479"/>
                  </a:cubicBezTo>
                  <a:cubicBezTo>
                    <a:pt x="368" y="498"/>
                    <a:pt x="384" y="508"/>
                    <a:pt x="400" y="508"/>
                  </a:cubicBezTo>
                  <a:cubicBezTo>
                    <a:pt x="436" y="508"/>
                    <a:pt x="442" y="479"/>
                    <a:pt x="452" y="444"/>
                  </a:cubicBezTo>
                  <a:cubicBezTo>
                    <a:pt x="474" y="354"/>
                    <a:pt x="496" y="265"/>
                    <a:pt x="519" y="176"/>
                  </a:cubicBezTo>
                  <a:cubicBezTo>
                    <a:pt x="522" y="160"/>
                    <a:pt x="583" y="26"/>
                    <a:pt x="704" y="26"/>
                  </a:cubicBezTo>
                  <a:cubicBezTo>
                    <a:pt x="752" y="26"/>
                    <a:pt x="765" y="64"/>
                    <a:pt x="765" y="105"/>
                  </a:cubicBezTo>
                  <a:cubicBezTo>
                    <a:pt x="765" y="169"/>
                    <a:pt x="717" y="297"/>
                    <a:pt x="695" y="354"/>
                  </a:cubicBezTo>
                  <a:cubicBezTo>
                    <a:pt x="685" y="383"/>
                    <a:pt x="679" y="393"/>
                    <a:pt x="679" y="415"/>
                  </a:cubicBezTo>
                  <a:cubicBezTo>
                    <a:pt x="679" y="469"/>
                    <a:pt x="720" y="508"/>
                    <a:pt x="771" y="508"/>
                  </a:cubicBezTo>
                  <a:cubicBezTo>
                    <a:pt x="877" y="508"/>
                    <a:pt x="919" y="345"/>
                    <a:pt x="919" y="3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32" name="Freeform: Shape 1031"/>
            <p:cNvSpPr/>
            <p:nvPr/>
          </p:nvSpPr>
          <p:spPr>
            <a:xfrm>
              <a:off x="2073240" y="1645920"/>
              <a:ext cx="47160" cy="120600"/>
            </a:xfrm>
            <a:custGeom>
              <a:avLst/>
              <a:gdLst/>
              <a:ahLst/>
              <a:cxnLst/>
              <a:rect l="0" t="0" r="r" b="b"/>
              <a:pathLst>
                <a:path w="131" h="335">
                  <a:moveTo>
                    <a:pt x="131" y="118"/>
                  </a:moveTo>
                  <a:cubicBezTo>
                    <a:pt x="131" y="44"/>
                    <a:pt x="102" y="0"/>
                    <a:pt x="61" y="0"/>
                  </a:cubicBezTo>
                  <a:cubicBezTo>
                    <a:pt x="22" y="0"/>
                    <a:pt x="0" y="28"/>
                    <a:pt x="0" y="60"/>
                  </a:cubicBezTo>
                  <a:cubicBezTo>
                    <a:pt x="0" y="89"/>
                    <a:pt x="22" y="118"/>
                    <a:pt x="61" y="118"/>
                  </a:cubicBezTo>
                  <a:cubicBezTo>
                    <a:pt x="73" y="118"/>
                    <a:pt x="89" y="115"/>
                    <a:pt x="99" y="105"/>
                  </a:cubicBezTo>
                  <a:cubicBezTo>
                    <a:pt x="102" y="102"/>
                    <a:pt x="103" y="103"/>
                    <a:pt x="105" y="102"/>
                  </a:cubicBezTo>
                  <a:cubicBezTo>
                    <a:pt x="105" y="107"/>
                    <a:pt x="105" y="102"/>
                    <a:pt x="105" y="118"/>
                  </a:cubicBezTo>
                  <a:cubicBezTo>
                    <a:pt x="105" y="201"/>
                    <a:pt x="69" y="270"/>
                    <a:pt x="32" y="306"/>
                  </a:cubicBezTo>
                  <a:cubicBezTo>
                    <a:pt x="20" y="318"/>
                    <a:pt x="19" y="319"/>
                    <a:pt x="19" y="322"/>
                  </a:cubicBezTo>
                  <a:cubicBezTo>
                    <a:pt x="19" y="332"/>
                    <a:pt x="22" y="335"/>
                    <a:pt x="29" y="335"/>
                  </a:cubicBezTo>
                  <a:cubicBezTo>
                    <a:pt x="41" y="335"/>
                    <a:pt x="131" y="249"/>
                    <a:pt x="131" y="1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33" name="Freeform: Shape 1032"/>
            <p:cNvSpPr/>
            <p:nvPr/>
          </p:nvSpPr>
          <p:spPr>
            <a:xfrm>
              <a:off x="2235600" y="1413720"/>
              <a:ext cx="289080" cy="274680"/>
            </a:xfrm>
            <a:custGeom>
              <a:avLst/>
              <a:gdLst/>
              <a:ahLst/>
              <a:cxnLst/>
              <a:rect l="0" t="0" r="r" b="b"/>
              <a:pathLst>
                <a:path w="803" h="763">
                  <a:moveTo>
                    <a:pt x="803" y="153"/>
                  </a:moveTo>
                  <a:cubicBezTo>
                    <a:pt x="803" y="70"/>
                    <a:pt x="729" y="0"/>
                    <a:pt x="592" y="0"/>
                  </a:cubicBezTo>
                  <a:cubicBezTo>
                    <a:pt x="466" y="0"/>
                    <a:pt x="340" y="0"/>
                    <a:pt x="214" y="0"/>
                  </a:cubicBezTo>
                  <a:cubicBezTo>
                    <a:pt x="195" y="0"/>
                    <a:pt x="182" y="0"/>
                    <a:pt x="182" y="22"/>
                  </a:cubicBezTo>
                  <a:cubicBezTo>
                    <a:pt x="182" y="35"/>
                    <a:pt x="192" y="35"/>
                    <a:pt x="214" y="35"/>
                  </a:cubicBezTo>
                  <a:cubicBezTo>
                    <a:pt x="228" y="35"/>
                    <a:pt x="237" y="35"/>
                    <a:pt x="256" y="35"/>
                  </a:cubicBezTo>
                  <a:cubicBezTo>
                    <a:pt x="278" y="38"/>
                    <a:pt x="288" y="38"/>
                    <a:pt x="288" y="54"/>
                  </a:cubicBezTo>
                  <a:cubicBezTo>
                    <a:pt x="288" y="57"/>
                    <a:pt x="288" y="60"/>
                    <a:pt x="281" y="76"/>
                  </a:cubicBezTo>
                  <a:cubicBezTo>
                    <a:pt x="231" y="277"/>
                    <a:pt x="181" y="477"/>
                    <a:pt x="131" y="677"/>
                  </a:cubicBezTo>
                  <a:cubicBezTo>
                    <a:pt x="121" y="721"/>
                    <a:pt x="118" y="728"/>
                    <a:pt x="29" y="728"/>
                  </a:cubicBezTo>
                  <a:cubicBezTo>
                    <a:pt x="9" y="728"/>
                    <a:pt x="0" y="728"/>
                    <a:pt x="0" y="750"/>
                  </a:cubicBezTo>
                  <a:cubicBezTo>
                    <a:pt x="0" y="763"/>
                    <a:pt x="9" y="763"/>
                    <a:pt x="29" y="763"/>
                  </a:cubicBezTo>
                  <a:cubicBezTo>
                    <a:pt x="163" y="763"/>
                    <a:pt x="297" y="763"/>
                    <a:pt x="432" y="763"/>
                  </a:cubicBezTo>
                  <a:cubicBezTo>
                    <a:pt x="608" y="763"/>
                    <a:pt x="742" y="632"/>
                    <a:pt x="742" y="523"/>
                  </a:cubicBezTo>
                  <a:cubicBezTo>
                    <a:pt x="742" y="440"/>
                    <a:pt x="675" y="377"/>
                    <a:pt x="566" y="364"/>
                  </a:cubicBezTo>
                  <a:cubicBezTo>
                    <a:pt x="684" y="341"/>
                    <a:pt x="803" y="258"/>
                    <a:pt x="803" y="153"/>
                  </a:cubicBezTo>
                  <a:moveTo>
                    <a:pt x="700" y="150"/>
                  </a:moveTo>
                  <a:cubicBezTo>
                    <a:pt x="700" y="249"/>
                    <a:pt x="604" y="354"/>
                    <a:pt x="467" y="354"/>
                  </a:cubicBezTo>
                  <a:cubicBezTo>
                    <a:pt x="411" y="354"/>
                    <a:pt x="356" y="354"/>
                    <a:pt x="301" y="354"/>
                  </a:cubicBezTo>
                  <a:cubicBezTo>
                    <a:pt x="324" y="262"/>
                    <a:pt x="347" y="169"/>
                    <a:pt x="371" y="76"/>
                  </a:cubicBezTo>
                  <a:cubicBezTo>
                    <a:pt x="381" y="38"/>
                    <a:pt x="384" y="35"/>
                    <a:pt x="432" y="35"/>
                  </a:cubicBezTo>
                  <a:cubicBezTo>
                    <a:pt x="481" y="35"/>
                    <a:pt x="530" y="35"/>
                    <a:pt x="579" y="35"/>
                  </a:cubicBezTo>
                  <a:cubicBezTo>
                    <a:pt x="675" y="35"/>
                    <a:pt x="700" y="99"/>
                    <a:pt x="700" y="150"/>
                  </a:cubicBezTo>
                  <a:moveTo>
                    <a:pt x="636" y="511"/>
                  </a:moveTo>
                  <a:cubicBezTo>
                    <a:pt x="636" y="619"/>
                    <a:pt x="537" y="728"/>
                    <a:pt x="403" y="728"/>
                  </a:cubicBezTo>
                  <a:cubicBezTo>
                    <a:pt x="353" y="728"/>
                    <a:pt x="303" y="728"/>
                    <a:pt x="253" y="728"/>
                  </a:cubicBezTo>
                  <a:cubicBezTo>
                    <a:pt x="237" y="728"/>
                    <a:pt x="233" y="728"/>
                    <a:pt x="227" y="728"/>
                  </a:cubicBezTo>
                  <a:cubicBezTo>
                    <a:pt x="214" y="728"/>
                    <a:pt x="211" y="725"/>
                    <a:pt x="211" y="718"/>
                  </a:cubicBezTo>
                  <a:cubicBezTo>
                    <a:pt x="211" y="715"/>
                    <a:pt x="211" y="712"/>
                    <a:pt x="217" y="693"/>
                  </a:cubicBezTo>
                  <a:cubicBezTo>
                    <a:pt x="243" y="588"/>
                    <a:pt x="269" y="484"/>
                    <a:pt x="294" y="380"/>
                  </a:cubicBezTo>
                  <a:cubicBezTo>
                    <a:pt x="366" y="380"/>
                    <a:pt x="437" y="380"/>
                    <a:pt x="509" y="380"/>
                  </a:cubicBezTo>
                  <a:cubicBezTo>
                    <a:pt x="614" y="380"/>
                    <a:pt x="636" y="463"/>
                    <a:pt x="636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34" name="Freeform: Shape 1033"/>
            <p:cNvSpPr/>
            <p:nvPr/>
          </p:nvSpPr>
          <p:spPr>
            <a:xfrm>
              <a:off x="2552400" y="1413720"/>
              <a:ext cx="308520" cy="274680"/>
            </a:xfrm>
            <a:custGeom>
              <a:avLst/>
              <a:gdLst/>
              <a:ahLst/>
              <a:cxnLst/>
              <a:rect l="0" t="0" r="r" b="b"/>
              <a:pathLst>
                <a:path w="857" h="763">
                  <a:moveTo>
                    <a:pt x="857" y="281"/>
                  </a:moveTo>
                  <a:cubicBezTo>
                    <a:pt x="857" y="124"/>
                    <a:pt x="761" y="0"/>
                    <a:pt x="595" y="0"/>
                  </a:cubicBezTo>
                  <a:cubicBezTo>
                    <a:pt x="469" y="0"/>
                    <a:pt x="343" y="0"/>
                    <a:pt x="217" y="0"/>
                  </a:cubicBezTo>
                  <a:cubicBezTo>
                    <a:pt x="195" y="0"/>
                    <a:pt x="182" y="0"/>
                    <a:pt x="182" y="19"/>
                  </a:cubicBezTo>
                  <a:cubicBezTo>
                    <a:pt x="182" y="35"/>
                    <a:pt x="192" y="35"/>
                    <a:pt x="214" y="35"/>
                  </a:cubicBezTo>
                  <a:cubicBezTo>
                    <a:pt x="230" y="35"/>
                    <a:pt x="249" y="35"/>
                    <a:pt x="262" y="35"/>
                  </a:cubicBezTo>
                  <a:cubicBezTo>
                    <a:pt x="281" y="38"/>
                    <a:pt x="288" y="41"/>
                    <a:pt x="288" y="54"/>
                  </a:cubicBezTo>
                  <a:cubicBezTo>
                    <a:pt x="288" y="57"/>
                    <a:pt x="288" y="60"/>
                    <a:pt x="284" y="76"/>
                  </a:cubicBezTo>
                  <a:cubicBezTo>
                    <a:pt x="234" y="277"/>
                    <a:pt x="184" y="477"/>
                    <a:pt x="134" y="677"/>
                  </a:cubicBezTo>
                  <a:cubicBezTo>
                    <a:pt x="121" y="721"/>
                    <a:pt x="118" y="728"/>
                    <a:pt x="32" y="728"/>
                  </a:cubicBezTo>
                  <a:cubicBezTo>
                    <a:pt x="12" y="728"/>
                    <a:pt x="0" y="728"/>
                    <a:pt x="0" y="750"/>
                  </a:cubicBezTo>
                  <a:cubicBezTo>
                    <a:pt x="0" y="763"/>
                    <a:pt x="9" y="763"/>
                    <a:pt x="32" y="763"/>
                  </a:cubicBezTo>
                  <a:cubicBezTo>
                    <a:pt x="155" y="763"/>
                    <a:pt x="279" y="763"/>
                    <a:pt x="403" y="763"/>
                  </a:cubicBezTo>
                  <a:cubicBezTo>
                    <a:pt x="636" y="763"/>
                    <a:pt x="857" y="527"/>
                    <a:pt x="857" y="281"/>
                  </a:cubicBezTo>
                  <a:moveTo>
                    <a:pt x="761" y="239"/>
                  </a:moveTo>
                  <a:cubicBezTo>
                    <a:pt x="761" y="297"/>
                    <a:pt x="739" y="479"/>
                    <a:pt x="643" y="603"/>
                  </a:cubicBezTo>
                  <a:cubicBezTo>
                    <a:pt x="611" y="645"/>
                    <a:pt x="521" y="728"/>
                    <a:pt x="384" y="728"/>
                  </a:cubicBezTo>
                  <a:cubicBezTo>
                    <a:pt x="341" y="728"/>
                    <a:pt x="298" y="728"/>
                    <a:pt x="256" y="728"/>
                  </a:cubicBezTo>
                  <a:cubicBezTo>
                    <a:pt x="240" y="728"/>
                    <a:pt x="236" y="728"/>
                    <a:pt x="230" y="728"/>
                  </a:cubicBezTo>
                  <a:cubicBezTo>
                    <a:pt x="220" y="728"/>
                    <a:pt x="217" y="725"/>
                    <a:pt x="217" y="718"/>
                  </a:cubicBezTo>
                  <a:cubicBezTo>
                    <a:pt x="217" y="715"/>
                    <a:pt x="217" y="712"/>
                    <a:pt x="220" y="693"/>
                  </a:cubicBezTo>
                  <a:cubicBezTo>
                    <a:pt x="272" y="487"/>
                    <a:pt x="323" y="282"/>
                    <a:pt x="374" y="76"/>
                  </a:cubicBezTo>
                  <a:cubicBezTo>
                    <a:pt x="387" y="38"/>
                    <a:pt x="387" y="35"/>
                    <a:pt x="435" y="35"/>
                  </a:cubicBezTo>
                  <a:cubicBezTo>
                    <a:pt x="475" y="35"/>
                    <a:pt x="516" y="35"/>
                    <a:pt x="556" y="35"/>
                  </a:cubicBezTo>
                  <a:cubicBezTo>
                    <a:pt x="665" y="35"/>
                    <a:pt x="761" y="92"/>
                    <a:pt x="761" y="2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35" name="Freeform: Shape 1034"/>
            <p:cNvSpPr/>
            <p:nvPr/>
          </p:nvSpPr>
          <p:spPr>
            <a:xfrm>
              <a:off x="3007080" y="1541160"/>
              <a:ext cx="269640" cy="94320"/>
            </a:xfrm>
            <a:custGeom>
              <a:avLst/>
              <a:gdLst/>
              <a:ahLst/>
              <a:cxnLst/>
              <a:rect l="0" t="0" r="r" b="b"/>
              <a:pathLst>
                <a:path w="749" h="262">
                  <a:moveTo>
                    <a:pt x="749" y="23"/>
                  </a:moveTo>
                  <a:cubicBezTo>
                    <a:pt x="749" y="10"/>
                    <a:pt x="739" y="0"/>
                    <a:pt x="726" y="0"/>
                  </a:cubicBezTo>
                  <a:cubicBezTo>
                    <a:pt x="492" y="0"/>
                    <a:pt x="257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4"/>
                    <a:pt x="10" y="45"/>
                    <a:pt x="23" y="45"/>
                  </a:cubicBezTo>
                  <a:cubicBezTo>
                    <a:pt x="257" y="45"/>
                    <a:pt x="492" y="45"/>
                    <a:pt x="726" y="45"/>
                  </a:cubicBezTo>
                  <a:cubicBezTo>
                    <a:pt x="739" y="45"/>
                    <a:pt x="749" y="32"/>
                    <a:pt x="749" y="23"/>
                  </a:cubicBezTo>
                  <a:moveTo>
                    <a:pt x="749" y="240"/>
                  </a:moveTo>
                  <a:cubicBezTo>
                    <a:pt x="749" y="227"/>
                    <a:pt x="739" y="217"/>
                    <a:pt x="726" y="217"/>
                  </a:cubicBezTo>
                  <a:cubicBezTo>
                    <a:pt x="492" y="217"/>
                    <a:pt x="257" y="217"/>
                    <a:pt x="23" y="217"/>
                  </a:cubicBezTo>
                  <a:cubicBezTo>
                    <a:pt x="10" y="217"/>
                    <a:pt x="0" y="229"/>
                    <a:pt x="0" y="240"/>
                  </a:cubicBezTo>
                  <a:cubicBezTo>
                    <a:pt x="0" y="251"/>
                    <a:pt x="10" y="262"/>
                    <a:pt x="23" y="262"/>
                  </a:cubicBezTo>
                  <a:cubicBezTo>
                    <a:pt x="257" y="262"/>
                    <a:pt x="492" y="262"/>
                    <a:pt x="726" y="262"/>
                  </a:cubicBezTo>
                  <a:cubicBezTo>
                    <a:pt x="739" y="262"/>
                    <a:pt x="749" y="249"/>
                    <a:pt x="749" y="2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36" name="Freeform: Shape 1035"/>
            <p:cNvSpPr/>
            <p:nvPr/>
          </p:nvSpPr>
          <p:spPr>
            <a:xfrm>
              <a:off x="3441240" y="1319400"/>
              <a:ext cx="315720" cy="403560"/>
            </a:xfrm>
            <a:custGeom>
              <a:avLst/>
              <a:gdLst/>
              <a:ahLst/>
              <a:cxnLst/>
              <a:rect l="0" t="0" r="r" b="b"/>
              <a:pathLst>
                <a:path w="877" h="1121">
                  <a:moveTo>
                    <a:pt x="877" y="22"/>
                  </a:moveTo>
                  <a:cubicBezTo>
                    <a:pt x="877" y="10"/>
                    <a:pt x="869" y="0"/>
                    <a:pt x="855" y="0"/>
                  </a:cubicBezTo>
                  <a:cubicBezTo>
                    <a:pt x="840" y="0"/>
                    <a:pt x="839" y="6"/>
                    <a:pt x="832" y="22"/>
                  </a:cubicBezTo>
                  <a:cubicBezTo>
                    <a:pt x="673" y="349"/>
                    <a:pt x="514" y="676"/>
                    <a:pt x="355" y="1003"/>
                  </a:cubicBezTo>
                  <a:cubicBezTo>
                    <a:pt x="289" y="856"/>
                    <a:pt x="223" y="709"/>
                    <a:pt x="157" y="562"/>
                  </a:cubicBezTo>
                  <a:cubicBezTo>
                    <a:pt x="151" y="556"/>
                    <a:pt x="151" y="549"/>
                    <a:pt x="141" y="549"/>
                  </a:cubicBezTo>
                  <a:cubicBezTo>
                    <a:pt x="138" y="549"/>
                    <a:pt x="135" y="549"/>
                    <a:pt x="125" y="556"/>
                  </a:cubicBezTo>
                  <a:cubicBezTo>
                    <a:pt x="89" y="584"/>
                    <a:pt x="53" y="613"/>
                    <a:pt x="16" y="642"/>
                  </a:cubicBezTo>
                  <a:cubicBezTo>
                    <a:pt x="4" y="651"/>
                    <a:pt x="0" y="651"/>
                    <a:pt x="0" y="658"/>
                  </a:cubicBezTo>
                  <a:cubicBezTo>
                    <a:pt x="0" y="664"/>
                    <a:pt x="7" y="667"/>
                    <a:pt x="13" y="667"/>
                  </a:cubicBezTo>
                  <a:cubicBezTo>
                    <a:pt x="16" y="667"/>
                    <a:pt x="20" y="667"/>
                    <a:pt x="29" y="661"/>
                  </a:cubicBezTo>
                  <a:cubicBezTo>
                    <a:pt x="48" y="646"/>
                    <a:pt x="68" y="631"/>
                    <a:pt x="87" y="616"/>
                  </a:cubicBezTo>
                  <a:cubicBezTo>
                    <a:pt x="161" y="779"/>
                    <a:pt x="236" y="942"/>
                    <a:pt x="311" y="1105"/>
                  </a:cubicBezTo>
                  <a:cubicBezTo>
                    <a:pt x="317" y="1117"/>
                    <a:pt x="317" y="1121"/>
                    <a:pt x="330" y="1121"/>
                  </a:cubicBezTo>
                  <a:cubicBezTo>
                    <a:pt x="349" y="1121"/>
                    <a:pt x="352" y="1114"/>
                    <a:pt x="359" y="1098"/>
                  </a:cubicBezTo>
                  <a:cubicBezTo>
                    <a:pt x="529" y="746"/>
                    <a:pt x="700" y="394"/>
                    <a:pt x="871" y="42"/>
                  </a:cubicBezTo>
                  <a:cubicBezTo>
                    <a:pt x="877" y="29"/>
                    <a:pt x="877" y="29"/>
                    <a:pt x="877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37" name="Freeform: Shape 1036"/>
            <p:cNvSpPr/>
            <p:nvPr/>
          </p:nvSpPr>
          <p:spPr>
            <a:xfrm>
              <a:off x="3749040" y="1319400"/>
              <a:ext cx="202680" cy="16200"/>
            </a:xfrm>
            <a:custGeom>
              <a:avLst/>
              <a:gdLst/>
              <a:ahLst/>
              <a:cxnLst/>
              <a:rect l="0" t="0" r="r" b="b"/>
              <a:pathLst>
                <a:path w="563" h="45">
                  <a:moveTo>
                    <a:pt x="0" y="0"/>
                  </a:moveTo>
                  <a:cubicBezTo>
                    <a:pt x="187" y="0"/>
                    <a:pt x="375" y="0"/>
                    <a:pt x="563" y="0"/>
                  </a:cubicBezTo>
                  <a:cubicBezTo>
                    <a:pt x="563" y="15"/>
                    <a:pt x="563" y="30"/>
                    <a:pt x="563" y="45"/>
                  </a:cubicBezTo>
                  <a:cubicBezTo>
                    <a:pt x="375" y="45"/>
                    <a:pt x="187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9800" rIns="36000" bIns="-198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38" name="Freeform: Shape 1037"/>
            <p:cNvSpPr/>
            <p:nvPr/>
          </p:nvSpPr>
          <p:spPr>
            <a:xfrm>
              <a:off x="3769560" y="1420560"/>
              <a:ext cx="161280" cy="276840"/>
            </a:xfrm>
            <a:custGeom>
              <a:avLst/>
              <a:gdLst/>
              <a:ahLst/>
              <a:cxnLst/>
              <a:rect l="0" t="0" r="r" b="b"/>
              <a:pathLst>
                <a:path w="448" h="769">
                  <a:moveTo>
                    <a:pt x="448" y="520"/>
                  </a:moveTo>
                  <a:cubicBezTo>
                    <a:pt x="448" y="386"/>
                    <a:pt x="355" y="275"/>
                    <a:pt x="234" y="275"/>
                  </a:cubicBezTo>
                  <a:cubicBezTo>
                    <a:pt x="182" y="275"/>
                    <a:pt x="131" y="294"/>
                    <a:pt x="93" y="332"/>
                  </a:cubicBezTo>
                  <a:cubicBezTo>
                    <a:pt x="93" y="259"/>
                    <a:pt x="93" y="185"/>
                    <a:pt x="93" y="112"/>
                  </a:cubicBezTo>
                  <a:cubicBezTo>
                    <a:pt x="115" y="121"/>
                    <a:pt x="150" y="128"/>
                    <a:pt x="189" y="128"/>
                  </a:cubicBezTo>
                  <a:cubicBezTo>
                    <a:pt x="326" y="128"/>
                    <a:pt x="403" y="26"/>
                    <a:pt x="403" y="13"/>
                  </a:cubicBezTo>
                  <a:cubicBezTo>
                    <a:pt x="403" y="3"/>
                    <a:pt x="400" y="0"/>
                    <a:pt x="394" y="0"/>
                  </a:cubicBezTo>
                  <a:cubicBezTo>
                    <a:pt x="390" y="1"/>
                    <a:pt x="390" y="0"/>
                    <a:pt x="384" y="3"/>
                  </a:cubicBezTo>
                  <a:cubicBezTo>
                    <a:pt x="362" y="13"/>
                    <a:pt x="307" y="35"/>
                    <a:pt x="230" y="35"/>
                  </a:cubicBezTo>
                  <a:cubicBezTo>
                    <a:pt x="186" y="35"/>
                    <a:pt x="134" y="26"/>
                    <a:pt x="83" y="3"/>
                  </a:cubicBezTo>
                  <a:cubicBezTo>
                    <a:pt x="74" y="0"/>
                    <a:pt x="73" y="1"/>
                    <a:pt x="67" y="0"/>
                  </a:cubicBezTo>
                  <a:cubicBezTo>
                    <a:pt x="58" y="0"/>
                    <a:pt x="58" y="10"/>
                    <a:pt x="58" y="26"/>
                  </a:cubicBezTo>
                  <a:cubicBezTo>
                    <a:pt x="58" y="136"/>
                    <a:pt x="58" y="247"/>
                    <a:pt x="58" y="358"/>
                  </a:cubicBezTo>
                  <a:cubicBezTo>
                    <a:pt x="58" y="380"/>
                    <a:pt x="58" y="386"/>
                    <a:pt x="74" y="386"/>
                  </a:cubicBezTo>
                  <a:cubicBezTo>
                    <a:pt x="80" y="386"/>
                    <a:pt x="83" y="383"/>
                    <a:pt x="87" y="377"/>
                  </a:cubicBezTo>
                  <a:cubicBezTo>
                    <a:pt x="99" y="361"/>
                    <a:pt x="141" y="300"/>
                    <a:pt x="234" y="300"/>
                  </a:cubicBezTo>
                  <a:cubicBezTo>
                    <a:pt x="291" y="300"/>
                    <a:pt x="320" y="351"/>
                    <a:pt x="330" y="370"/>
                  </a:cubicBezTo>
                  <a:cubicBezTo>
                    <a:pt x="346" y="412"/>
                    <a:pt x="349" y="457"/>
                    <a:pt x="349" y="511"/>
                  </a:cubicBezTo>
                  <a:cubicBezTo>
                    <a:pt x="349" y="552"/>
                    <a:pt x="349" y="619"/>
                    <a:pt x="320" y="664"/>
                  </a:cubicBezTo>
                  <a:cubicBezTo>
                    <a:pt x="294" y="709"/>
                    <a:pt x="253" y="738"/>
                    <a:pt x="202" y="738"/>
                  </a:cubicBezTo>
                  <a:cubicBezTo>
                    <a:pt x="118" y="738"/>
                    <a:pt x="55" y="680"/>
                    <a:pt x="35" y="613"/>
                  </a:cubicBezTo>
                  <a:cubicBezTo>
                    <a:pt x="39" y="613"/>
                    <a:pt x="42" y="616"/>
                    <a:pt x="55" y="616"/>
                  </a:cubicBezTo>
                  <a:cubicBezTo>
                    <a:pt x="93" y="616"/>
                    <a:pt x="112" y="586"/>
                    <a:pt x="112" y="559"/>
                  </a:cubicBezTo>
                  <a:cubicBezTo>
                    <a:pt x="112" y="532"/>
                    <a:pt x="93" y="504"/>
                    <a:pt x="55" y="504"/>
                  </a:cubicBezTo>
                  <a:cubicBezTo>
                    <a:pt x="39" y="504"/>
                    <a:pt x="0" y="514"/>
                    <a:pt x="0" y="565"/>
                  </a:cubicBezTo>
                  <a:cubicBezTo>
                    <a:pt x="0" y="661"/>
                    <a:pt x="77" y="769"/>
                    <a:pt x="205" y="769"/>
                  </a:cubicBezTo>
                  <a:cubicBezTo>
                    <a:pt x="333" y="769"/>
                    <a:pt x="448" y="661"/>
                    <a:pt x="448" y="5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39" name="Freeform: Shape 1038"/>
            <p:cNvSpPr/>
            <p:nvPr/>
          </p:nvSpPr>
          <p:spPr>
            <a:xfrm>
              <a:off x="3967560" y="1510200"/>
              <a:ext cx="158040" cy="182880"/>
            </a:xfrm>
            <a:custGeom>
              <a:avLst/>
              <a:gdLst/>
              <a:ahLst/>
              <a:cxnLst/>
              <a:rect l="0" t="0" r="r" b="b"/>
              <a:pathLst>
                <a:path w="439" h="508">
                  <a:moveTo>
                    <a:pt x="439" y="377"/>
                  </a:moveTo>
                  <a:cubicBezTo>
                    <a:pt x="439" y="370"/>
                    <a:pt x="432" y="361"/>
                    <a:pt x="426" y="361"/>
                  </a:cubicBezTo>
                  <a:cubicBezTo>
                    <a:pt x="419" y="361"/>
                    <a:pt x="416" y="364"/>
                    <a:pt x="410" y="374"/>
                  </a:cubicBezTo>
                  <a:cubicBezTo>
                    <a:pt x="323" y="482"/>
                    <a:pt x="199" y="482"/>
                    <a:pt x="186" y="482"/>
                  </a:cubicBezTo>
                  <a:cubicBezTo>
                    <a:pt x="116" y="482"/>
                    <a:pt x="84" y="428"/>
                    <a:pt x="84" y="361"/>
                  </a:cubicBezTo>
                  <a:cubicBezTo>
                    <a:pt x="84" y="316"/>
                    <a:pt x="109" y="208"/>
                    <a:pt x="144" y="137"/>
                  </a:cubicBezTo>
                  <a:cubicBezTo>
                    <a:pt x="180" y="73"/>
                    <a:pt x="244" y="26"/>
                    <a:pt x="304" y="26"/>
                  </a:cubicBezTo>
                  <a:cubicBezTo>
                    <a:pt x="343" y="26"/>
                    <a:pt x="384" y="42"/>
                    <a:pt x="400" y="70"/>
                  </a:cubicBezTo>
                  <a:cubicBezTo>
                    <a:pt x="384" y="70"/>
                    <a:pt x="368" y="70"/>
                    <a:pt x="352" y="86"/>
                  </a:cubicBezTo>
                  <a:cubicBezTo>
                    <a:pt x="333" y="102"/>
                    <a:pt x="330" y="121"/>
                    <a:pt x="330" y="131"/>
                  </a:cubicBezTo>
                  <a:cubicBezTo>
                    <a:pt x="330" y="156"/>
                    <a:pt x="352" y="169"/>
                    <a:pt x="371" y="169"/>
                  </a:cubicBezTo>
                  <a:cubicBezTo>
                    <a:pt x="407" y="169"/>
                    <a:pt x="435" y="140"/>
                    <a:pt x="435" y="96"/>
                  </a:cubicBezTo>
                  <a:cubicBezTo>
                    <a:pt x="435" y="42"/>
                    <a:pt x="384" y="0"/>
                    <a:pt x="304" y="0"/>
                  </a:cubicBezTo>
                  <a:cubicBezTo>
                    <a:pt x="151" y="0"/>
                    <a:pt x="0" y="160"/>
                    <a:pt x="0" y="319"/>
                  </a:cubicBezTo>
                  <a:cubicBezTo>
                    <a:pt x="0" y="418"/>
                    <a:pt x="68" y="508"/>
                    <a:pt x="183" y="508"/>
                  </a:cubicBezTo>
                  <a:cubicBezTo>
                    <a:pt x="346" y="508"/>
                    <a:pt x="439" y="390"/>
                    <a:pt x="439" y="3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040" name="Freeform: Shape 1039"/>
            <p:cNvSpPr/>
            <p:nvPr/>
          </p:nvSpPr>
          <p:spPr>
            <a:xfrm>
              <a:off x="4148640" y="1510200"/>
              <a:ext cx="331560" cy="182880"/>
            </a:xfrm>
            <a:custGeom>
              <a:avLst/>
              <a:gdLst/>
              <a:ahLst/>
              <a:cxnLst/>
              <a:rect l="0" t="0" r="r" b="b"/>
              <a:pathLst>
                <a:path w="921" h="508">
                  <a:moveTo>
                    <a:pt x="921" y="335"/>
                  </a:moveTo>
                  <a:cubicBezTo>
                    <a:pt x="921" y="326"/>
                    <a:pt x="911" y="326"/>
                    <a:pt x="908" y="326"/>
                  </a:cubicBezTo>
                  <a:cubicBezTo>
                    <a:pt x="895" y="326"/>
                    <a:pt x="895" y="329"/>
                    <a:pt x="892" y="345"/>
                  </a:cubicBezTo>
                  <a:cubicBezTo>
                    <a:pt x="873" y="405"/>
                    <a:pt x="838" y="482"/>
                    <a:pt x="777" y="482"/>
                  </a:cubicBezTo>
                  <a:cubicBezTo>
                    <a:pt x="758" y="482"/>
                    <a:pt x="748" y="473"/>
                    <a:pt x="748" y="447"/>
                  </a:cubicBezTo>
                  <a:cubicBezTo>
                    <a:pt x="748" y="418"/>
                    <a:pt x="758" y="393"/>
                    <a:pt x="771" y="367"/>
                  </a:cubicBezTo>
                  <a:cubicBezTo>
                    <a:pt x="790" y="310"/>
                    <a:pt x="838" y="185"/>
                    <a:pt x="838" y="121"/>
                  </a:cubicBezTo>
                  <a:cubicBezTo>
                    <a:pt x="838" y="48"/>
                    <a:pt x="795" y="0"/>
                    <a:pt x="710" y="0"/>
                  </a:cubicBezTo>
                  <a:cubicBezTo>
                    <a:pt x="625" y="0"/>
                    <a:pt x="566" y="51"/>
                    <a:pt x="524" y="109"/>
                  </a:cubicBezTo>
                  <a:cubicBezTo>
                    <a:pt x="524" y="96"/>
                    <a:pt x="521" y="57"/>
                    <a:pt x="489" y="29"/>
                  </a:cubicBezTo>
                  <a:cubicBezTo>
                    <a:pt x="460" y="6"/>
                    <a:pt x="425" y="0"/>
                    <a:pt x="396" y="0"/>
                  </a:cubicBezTo>
                  <a:cubicBezTo>
                    <a:pt x="297" y="0"/>
                    <a:pt x="240" y="73"/>
                    <a:pt x="220" y="99"/>
                  </a:cubicBezTo>
                  <a:cubicBezTo>
                    <a:pt x="217" y="35"/>
                    <a:pt x="169" y="0"/>
                    <a:pt x="118" y="0"/>
                  </a:cubicBezTo>
                  <a:cubicBezTo>
                    <a:pt x="67" y="0"/>
                    <a:pt x="44" y="45"/>
                    <a:pt x="35" y="64"/>
                  </a:cubicBezTo>
                  <a:cubicBezTo>
                    <a:pt x="16" y="105"/>
                    <a:pt x="0" y="169"/>
                    <a:pt x="0" y="172"/>
                  </a:cubicBezTo>
                  <a:cubicBezTo>
                    <a:pt x="0" y="185"/>
                    <a:pt x="8" y="181"/>
                    <a:pt x="12" y="185"/>
                  </a:cubicBezTo>
                  <a:cubicBezTo>
                    <a:pt x="25" y="185"/>
                    <a:pt x="25" y="182"/>
                    <a:pt x="32" y="160"/>
                  </a:cubicBezTo>
                  <a:cubicBezTo>
                    <a:pt x="51" y="80"/>
                    <a:pt x="73" y="26"/>
                    <a:pt x="115" y="26"/>
                  </a:cubicBezTo>
                  <a:cubicBezTo>
                    <a:pt x="134" y="26"/>
                    <a:pt x="150" y="35"/>
                    <a:pt x="150" y="77"/>
                  </a:cubicBezTo>
                  <a:cubicBezTo>
                    <a:pt x="150" y="99"/>
                    <a:pt x="147" y="112"/>
                    <a:pt x="131" y="172"/>
                  </a:cubicBezTo>
                  <a:cubicBezTo>
                    <a:pt x="109" y="259"/>
                    <a:pt x="88" y="345"/>
                    <a:pt x="67" y="431"/>
                  </a:cubicBezTo>
                  <a:cubicBezTo>
                    <a:pt x="64" y="447"/>
                    <a:pt x="57" y="473"/>
                    <a:pt x="57" y="479"/>
                  </a:cubicBezTo>
                  <a:cubicBezTo>
                    <a:pt x="57" y="498"/>
                    <a:pt x="73" y="508"/>
                    <a:pt x="89" y="508"/>
                  </a:cubicBezTo>
                  <a:cubicBezTo>
                    <a:pt x="102" y="508"/>
                    <a:pt x="124" y="498"/>
                    <a:pt x="131" y="476"/>
                  </a:cubicBezTo>
                  <a:cubicBezTo>
                    <a:pt x="138" y="448"/>
                    <a:pt x="147" y="421"/>
                    <a:pt x="153" y="393"/>
                  </a:cubicBezTo>
                  <a:cubicBezTo>
                    <a:pt x="161" y="360"/>
                    <a:pt x="168" y="327"/>
                    <a:pt x="176" y="294"/>
                  </a:cubicBezTo>
                  <a:cubicBezTo>
                    <a:pt x="182" y="268"/>
                    <a:pt x="192" y="243"/>
                    <a:pt x="195" y="217"/>
                  </a:cubicBezTo>
                  <a:cubicBezTo>
                    <a:pt x="200" y="199"/>
                    <a:pt x="205" y="181"/>
                    <a:pt x="211" y="163"/>
                  </a:cubicBezTo>
                  <a:cubicBezTo>
                    <a:pt x="227" y="128"/>
                    <a:pt x="288" y="26"/>
                    <a:pt x="393" y="26"/>
                  </a:cubicBezTo>
                  <a:cubicBezTo>
                    <a:pt x="444" y="26"/>
                    <a:pt x="454" y="67"/>
                    <a:pt x="454" y="105"/>
                  </a:cubicBezTo>
                  <a:cubicBezTo>
                    <a:pt x="454" y="131"/>
                    <a:pt x="448" y="163"/>
                    <a:pt x="438" y="198"/>
                  </a:cubicBezTo>
                  <a:cubicBezTo>
                    <a:pt x="427" y="241"/>
                    <a:pt x="417" y="283"/>
                    <a:pt x="406" y="326"/>
                  </a:cubicBezTo>
                  <a:cubicBezTo>
                    <a:pt x="396" y="367"/>
                    <a:pt x="393" y="374"/>
                    <a:pt x="384" y="412"/>
                  </a:cubicBezTo>
                  <a:cubicBezTo>
                    <a:pt x="380" y="434"/>
                    <a:pt x="368" y="473"/>
                    <a:pt x="368" y="479"/>
                  </a:cubicBezTo>
                  <a:cubicBezTo>
                    <a:pt x="368" y="498"/>
                    <a:pt x="384" y="508"/>
                    <a:pt x="403" y="508"/>
                  </a:cubicBezTo>
                  <a:cubicBezTo>
                    <a:pt x="438" y="508"/>
                    <a:pt x="444" y="479"/>
                    <a:pt x="451" y="444"/>
                  </a:cubicBezTo>
                  <a:cubicBezTo>
                    <a:pt x="474" y="354"/>
                    <a:pt x="498" y="265"/>
                    <a:pt x="521" y="176"/>
                  </a:cubicBezTo>
                  <a:cubicBezTo>
                    <a:pt x="524" y="160"/>
                    <a:pt x="582" y="26"/>
                    <a:pt x="707" y="26"/>
                  </a:cubicBezTo>
                  <a:cubicBezTo>
                    <a:pt x="755" y="26"/>
                    <a:pt x="767" y="64"/>
                    <a:pt x="767" y="105"/>
                  </a:cubicBezTo>
                  <a:cubicBezTo>
                    <a:pt x="767" y="169"/>
                    <a:pt x="719" y="297"/>
                    <a:pt x="697" y="354"/>
                  </a:cubicBezTo>
                  <a:cubicBezTo>
                    <a:pt x="687" y="383"/>
                    <a:pt x="681" y="393"/>
                    <a:pt x="681" y="415"/>
                  </a:cubicBezTo>
                  <a:cubicBezTo>
                    <a:pt x="681" y="469"/>
                    <a:pt x="719" y="508"/>
                    <a:pt x="774" y="508"/>
                  </a:cubicBezTo>
                  <a:cubicBezTo>
                    <a:pt x="879" y="508"/>
                    <a:pt x="921" y="345"/>
                    <a:pt x="921" y="3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22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</a:endParaRPr>
            </a:p>
          </p:txBody>
        </p:sp>
      </p:grpSp>
      <p:sp>
        <p:nvSpPr>
          <p:cNvPr id="1041" name="TextBox 1040"/>
          <p:cNvSpPr txBox="1"/>
          <p:nvPr/>
        </p:nvSpPr>
        <p:spPr>
          <a:xfrm>
            <a:off x="4476600" y="1284120"/>
            <a:ext cx="2057400" cy="5238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. Ta có:</a:t>
            </a:r>
          </a:p>
        </p:txBody>
      </p:sp>
      <p:sp>
        <p:nvSpPr>
          <p:cNvPr id="1042" name="Oval 1041"/>
          <p:cNvSpPr/>
          <p:nvPr/>
        </p:nvSpPr>
        <p:spPr>
          <a:xfrm>
            <a:off x="198000" y="4244760"/>
            <a:ext cx="685800" cy="685800"/>
          </a:xfrm>
          <a:prstGeom prst="ellipse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1400" tIns="41400" rIns="41400" bIns="414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PlaceHolder 1"/>
          <p:cNvSpPr>
            <a:spLocks noGrp="1"/>
          </p:cNvSpPr>
          <p:nvPr>
            <p:ph type="subTitle"/>
          </p:nvPr>
        </p:nvSpPr>
        <p:spPr>
          <a:xfrm>
            <a:off x="529560" y="23472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2800" b="1" strike="noStrike" spc="-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de-AT" sz="2800" b="1" strike="noStrike" spc="-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84600" y="814320"/>
            <a:ext cx="9851400" cy="10839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Câu 4:</a:t>
            </a:r>
            <a:r>
              <a:rPr kumimoji="0" lang="sv-SE" sz="3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3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Cho hình thang vuông ABCD (A = D = 90</a:t>
            </a:r>
            <a:r>
              <a:rPr kumimoji="0" lang="en-US" sz="3600" b="0" i="0" u="none" strike="noStrike" kern="1200" cap="none" spc="-1" normalizeH="0" baseline="33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0</a:t>
            </a:r>
            <a:r>
              <a:rPr kumimoji="0" lang="en-US" sz="3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) có BC ⊥ BD, AB = 4cm, CD = 9cm. Độ dài BD là:</a:t>
            </a:r>
            <a:endParaRPr kumimoji="0" lang="de-AT" sz="3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045" name="TextBox 1044"/>
          <p:cNvSpPr txBox="1"/>
          <p:nvPr/>
        </p:nvSpPr>
        <p:spPr>
          <a:xfrm>
            <a:off x="457200" y="2025360"/>
            <a:ext cx="3200400" cy="32324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A.</a:t>
            </a:r>
            <a:r>
              <a:rPr kumimoji="0" lang="de-AT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8cm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3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B.</a:t>
            </a:r>
            <a:r>
              <a:rPr kumimoji="0" lang="de-AT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12cm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3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C.</a:t>
            </a:r>
            <a:r>
              <a:rPr kumimoji="0" lang="de-AT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9cm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3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D.</a:t>
            </a:r>
            <a:r>
              <a:rPr kumimoji="0" lang="de-AT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6cm</a:t>
            </a:r>
          </a:p>
        </p:txBody>
      </p:sp>
      <p:pic>
        <p:nvPicPr>
          <p:cNvPr id="1046" name="Picture 1045"/>
          <p:cNvPicPr/>
          <p:nvPr/>
        </p:nvPicPr>
        <p:blipFill>
          <a:blip r:embed="rId2"/>
          <a:stretch/>
        </p:blipFill>
        <p:spPr>
          <a:xfrm>
            <a:off x="2743200" y="2248200"/>
            <a:ext cx="5486400" cy="3177360"/>
          </a:xfrm>
          <a:prstGeom prst="rect">
            <a:avLst/>
          </a:prstGeom>
          <a:ln w="18000">
            <a:noFill/>
          </a:ln>
        </p:spPr>
      </p:pic>
      <p:sp>
        <p:nvSpPr>
          <p:cNvPr id="1047" name="Oval 1046"/>
          <p:cNvSpPr/>
          <p:nvPr/>
        </p:nvSpPr>
        <p:spPr>
          <a:xfrm>
            <a:off x="270000" y="4676400"/>
            <a:ext cx="685800" cy="685800"/>
          </a:xfrm>
          <a:prstGeom prst="ellipse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1400" tIns="41400" rIns="41400" bIns="414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subTitle"/>
          </p:nvPr>
        </p:nvSpPr>
        <p:spPr>
          <a:xfrm>
            <a:off x="529560" y="630720"/>
            <a:ext cx="907164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sv-SE" sz="3000" b="1" strike="noStrike" spc="-1">
                <a:solidFill>
                  <a:srgbClr val="009E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de-AT" sz="3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6" name="TextBox 915"/>
          <p:cNvSpPr txBox="1"/>
          <p:nvPr/>
        </p:nvSpPr>
        <p:spPr>
          <a:xfrm>
            <a:off x="228600" y="1667160"/>
            <a:ext cx="9601200" cy="31071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600" b="0" strike="noStrike" spc="-1">
                <a:solidFill>
                  <a:srgbClr val="000000"/>
                </a:solidFill>
                <a:latin typeface="Times New Roman"/>
              </a:rPr>
              <a:t>- Lí thuyết: Học định lí về trường hợp đồng dạng thứ ba (g.g), học nhận xét.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Bài tập: Xem lại các bài tập đã sửa và làm bài 8/SGK/TR72;  4 câu trắc nghiệm.</a:t>
            </a:r>
            <a:endParaRPr lang="de-AT" sz="3600" b="0" strike="noStrike" spc="-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3600" b="0" strike="noStrike" spc="-1">
                <a:solidFill>
                  <a:srgbClr val="000000"/>
                </a:solidFill>
                <a:latin typeface="Times New Roman"/>
              </a:rPr>
              <a:t>- Xem trước Bài 3: Các trường hợp đồng dạng của hai tam giác vuông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buNone/>
            </a:pPr>
            <a:r>
              <a:rPr lang="de-AT" sz="4200" b="0" strike="noStrike" spc="-1">
                <a:solidFill>
                  <a:srgbClr val="FFFFFF"/>
                </a:solidFill>
                <a:latin typeface="Times New Roman"/>
              </a:rPr>
              <a:t>KHỞI ĐỘNG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0" y="1037520"/>
            <a:ext cx="10080000" cy="262008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Bạn Tròn đang đứng ở vị trí điểm A bên bờ sông và nhờ anh Pi tính giúp khoảng cách từ chỗ mình đứng đến chân cột cờ tại điểm C bên kia bờ sông (H.1). Anh Pi lấy một vị trí B sao cho AB = 10m,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Và vẽ một tam giác A’B’C’ trên giấy với A’B’ = 2cm,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4793760" y="2549160"/>
            <a:ext cx="4676760" cy="517680"/>
            <a:chOff x="4793760" y="2549160"/>
            <a:chExt cx="4676760" cy="517680"/>
          </a:xfrm>
        </p:grpSpPr>
        <p:sp>
          <p:nvSpPr>
            <p:cNvPr id="174" name="Freeform: Shape 173"/>
            <p:cNvSpPr/>
            <p:nvPr/>
          </p:nvSpPr>
          <p:spPr>
            <a:xfrm>
              <a:off x="4870800" y="254916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6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1" y="191"/>
                    <a:pt x="2" y="202"/>
                    <a:pt x="3" y="214"/>
                  </a:cubicBezTo>
                  <a:cubicBezTo>
                    <a:pt x="380" y="168"/>
                    <a:pt x="756" y="123"/>
                    <a:pt x="1132" y="78"/>
                  </a:cubicBezTo>
                  <a:cubicBezTo>
                    <a:pt x="1508" y="123"/>
                    <a:pt x="1884" y="168"/>
                    <a:pt x="2260" y="214"/>
                  </a:cubicBezTo>
                  <a:cubicBezTo>
                    <a:pt x="2261" y="202"/>
                    <a:pt x="2263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75" name="Freeform: Shape 174"/>
            <p:cNvSpPr/>
            <p:nvPr/>
          </p:nvSpPr>
          <p:spPr>
            <a:xfrm>
              <a:off x="4793760" y="267732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8"/>
                  </a:moveTo>
                  <a:cubicBezTo>
                    <a:pt x="819" y="814"/>
                    <a:pt x="809" y="814"/>
                    <a:pt x="792" y="814"/>
                  </a:cubicBezTo>
                  <a:cubicBezTo>
                    <a:pt x="717" y="814"/>
                    <a:pt x="717" y="807"/>
                    <a:pt x="714" y="773"/>
                  </a:cubicBezTo>
                  <a:cubicBezTo>
                    <a:pt x="690" y="525"/>
                    <a:pt x="666" y="276"/>
                    <a:pt x="642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602" y="0"/>
                    <a:pt x="595" y="7"/>
                    <a:pt x="588" y="20"/>
                  </a:cubicBezTo>
                  <a:cubicBezTo>
                    <a:pt x="450" y="252"/>
                    <a:pt x="312" y="484"/>
                    <a:pt x="173" y="716"/>
                  </a:cubicBezTo>
                  <a:cubicBezTo>
                    <a:pt x="126" y="794"/>
                    <a:pt x="78" y="811"/>
                    <a:pt x="27" y="814"/>
                  </a:cubicBezTo>
                  <a:cubicBezTo>
                    <a:pt x="10" y="817"/>
                    <a:pt x="0" y="817"/>
                    <a:pt x="0" y="838"/>
                  </a:cubicBezTo>
                  <a:cubicBezTo>
                    <a:pt x="0" y="848"/>
                    <a:pt x="7" y="851"/>
                    <a:pt x="17" y="851"/>
                  </a:cubicBezTo>
                  <a:cubicBezTo>
                    <a:pt x="48" y="851"/>
                    <a:pt x="85" y="848"/>
                    <a:pt x="119" y="848"/>
                  </a:cubicBezTo>
                  <a:cubicBezTo>
                    <a:pt x="160" y="848"/>
                    <a:pt x="201" y="851"/>
                    <a:pt x="238" y="851"/>
                  </a:cubicBezTo>
                  <a:cubicBezTo>
                    <a:pt x="245" y="851"/>
                    <a:pt x="262" y="851"/>
                    <a:pt x="262" y="831"/>
                  </a:cubicBezTo>
                  <a:cubicBezTo>
                    <a:pt x="262" y="817"/>
                    <a:pt x="252" y="814"/>
                    <a:pt x="241" y="814"/>
                  </a:cubicBezTo>
                  <a:cubicBezTo>
                    <a:pt x="214" y="814"/>
                    <a:pt x="187" y="804"/>
                    <a:pt x="187" y="773"/>
                  </a:cubicBezTo>
                  <a:cubicBezTo>
                    <a:pt x="187" y="760"/>
                    <a:pt x="194" y="746"/>
                    <a:pt x="204" y="729"/>
                  </a:cubicBezTo>
                  <a:cubicBezTo>
                    <a:pt x="211" y="716"/>
                    <a:pt x="211" y="716"/>
                    <a:pt x="292" y="577"/>
                  </a:cubicBezTo>
                  <a:cubicBezTo>
                    <a:pt x="393" y="577"/>
                    <a:pt x="494" y="577"/>
                    <a:pt x="595" y="577"/>
                  </a:cubicBezTo>
                  <a:cubicBezTo>
                    <a:pt x="595" y="604"/>
                    <a:pt x="612" y="763"/>
                    <a:pt x="612" y="777"/>
                  </a:cubicBezTo>
                  <a:cubicBezTo>
                    <a:pt x="612" y="811"/>
                    <a:pt x="551" y="814"/>
                    <a:pt x="527" y="814"/>
                  </a:cubicBezTo>
                  <a:cubicBezTo>
                    <a:pt x="510" y="814"/>
                    <a:pt x="496" y="814"/>
                    <a:pt x="496" y="838"/>
                  </a:cubicBezTo>
                  <a:cubicBezTo>
                    <a:pt x="496" y="851"/>
                    <a:pt x="508" y="847"/>
                    <a:pt x="513" y="851"/>
                  </a:cubicBezTo>
                  <a:cubicBezTo>
                    <a:pt x="564" y="851"/>
                    <a:pt x="615" y="848"/>
                    <a:pt x="663" y="848"/>
                  </a:cubicBezTo>
                  <a:cubicBezTo>
                    <a:pt x="693" y="848"/>
                    <a:pt x="768" y="851"/>
                    <a:pt x="799" y="851"/>
                  </a:cubicBezTo>
                  <a:cubicBezTo>
                    <a:pt x="806" y="851"/>
                    <a:pt x="819" y="851"/>
                    <a:pt x="819" y="828"/>
                  </a:cubicBezTo>
                  <a:moveTo>
                    <a:pt x="591" y="539"/>
                  </a:moveTo>
                  <a:cubicBezTo>
                    <a:pt x="500" y="539"/>
                    <a:pt x="408" y="539"/>
                    <a:pt x="316" y="539"/>
                  </a:cubicBezTo>
                  <a:cubicBezTo>
                    <a:pt x="394" y="408"/>
                    <a:pt x="472" y="277"/>
                    <a:pt x="551" y="146"/>
                  </a:cubicBezTo>
                  <a:cubicBezTo>
                    <a:pt x="564" y="277"/>
                    <a:pt x="578" y="408"/>
                    <a:pt x="591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76" name="Freeform: Shape 175"/>
            <p:cNvSpPr/>
            <p:nvPr/>
          </p:nvSpPr>
          <p:spPr>
            <a:xfrm>
              <a:off x="5119200" y="269208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63"/>
                  </a:moveTo>
                  <a:cubicBezTo>
                    <a:pt x="853" y="75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4"/>
                    <a:pt x="207" y="34"/>
                    <a:pt x="228" y="34"/>
                  </a:cubicBezTo>
                  <a:cubicBezTo>
                    <a:pt x="244" y="35"/>
                    <a:pt x="255" y="34"/>
                    <a:pt x="275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303" y="78"/>
                  </a:cubicBezTo>
                  <a:cubicBezTo>
                    <a:pt x="249" y="292"/>
                    <a:pt x="196" y="505"/>
                    <a:pt x="143" y="719"/>
                  </a:cubicBezTo>
                  <a:cubicBezTo>
                    <a:pt x="129" y="766"/>
                    <a:pt x="129" y="773"/>
                    <a:pt x="34" y="773"/>
                  </a:cubicBezTo>
                  <a:cubicBezTo>
                    <a:pt x="14" y="773"/>
                    <a:pt x="0" y="773"/>
                    <a:pt x="0" y="797"/>
                  </a:cubicBezTo>
                  <a:cubicBezTo>
                    <a:pt x="0" y="811"/>
                    <a:pt x="10" y="811"/>
                    <a:pt x="34" y="811"/>
                  </a:cubicBezTo>
                  <a:cubicBezTo>
                    <a:pt x="176" y="811"/>
                    <a:pt x="317" y="811"/>
                    <a:pt x="459" y="811"/>
                  </a:cubicBezTo>
                  <a:cubicBezTo>
                    <a:pt x="649" y="811"/>
                    <a:pt x="789" y="672"/>
                    <a:pt x="789" y="553"/>
                  </a:cubicBezTo>
                  <a:cubicBezTo>
                    <a:pt x="789" y="468"/>
                    <a:pt x="721" y="400"/>
                    <a:pt x="605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59"/>
                  </a:moveTo>
                  <a:cubicBezTo>
                    <a:pt x="744" y="261"/>
                    <a:pt x="642" y="376"/>
                    <a:pt x="496" y="376"/>
                  </a:cubicBezTo>
                  <a:cubicBezTo>
                    <a:pt x="438" y="376"/>
                    <a:pt x="381" y="376"/>
                    <a:pt x="323" y="376"/>
                  </a:cubicBezTo>
                  <a:cubicBezTo>
                    <a:pt x="348" y="278"/>
                    <a:pt x="373" y="180"/>
                    <a:pt x="398" y="81"/>
                  </a:cubicBezTo>
                  <a:cubicBezTo>
                    <a:pt x="408" y="37"/>
                    <a:pt x="408" y="34"/>
                    <a:pt x="462" y="34"/>
                  </a:cubicBezTo>
                  <a:cubicBezTo>
                    <a:pt x="513" y="34"/>
                    <a:pt x="564" y="34"/>
                    <a:pt x="615" y="34"/>
                  </a:cubicBezTo>
                  <a:cubicBezTo>
                    <a:pt x="721" y="34"/>
                    <a:pt x="744" y="105"/>
                    <a:pt x="744" y="159"/>
                  </a:cubicBezTo>
                  <a:moveTo>
                    <a:pt x="680" y="543"/>
                  </a:moveTo>
                  <a:cubicBezTo>
                    <a:pt x="680" y="658"/>
                    <a:pt x="571" y="773"/>
                    <a:pt x="432" y="773"/>
                  </a:cubicBezTo>
                  <a:cubicBezTo>
                    <a:pt x="377" y="773"/>
                    <a:pt x="323" y="773"/>
                    <a:pt x="269" y="773"/>
                  </a:cubicBezTo>
                  <a:cubicBezTo>
                    <a:pt x="252" y="773"/>
                    <a:pt x="248" y="773"/>
                    <a:pt x="241" y="773"/>
                  </a:cubicBezTo>
                  <a:cubicBezTo>
                    <a:pt x="231" y="773"/>
                    <a:pt x="228" y="770"/>
                    <a:pt x="228" y="763"/>
                  </a:cubicBezTo>
                  <a:cubicBezTo>
                    <a:pt x="228" y="756"/>
                    <a:pt x="228" y="756"/>
                    <a:pt x="231" y="733"/>
                  </a:cubicBezTo>
                  <a:cubicBezTo>
                    <a:pt x="259" y="623"/>
                    <a:pt x="288" y="513"/>
                    <a:pt x="316" y="404"/>
                  </a:cubicBezTo>
                  <a:cubicBezTo>
                    <a:pt x="391" y="404"/>
                    <a:pt x="466" y="404"/>
                    <a:pt x="540" y="404"/>
                  </a:cubicBezTo>
                  <a:cubicBezTo>
                    <a:pt x="656" y="404"/>
                    <a:pt x="680" y="488"/>
                    <a:pt x="680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77" name="Freeform: Shape 176"/>
            <p:cNvSpPr/>
            <p:nvPr/>
          </p:nvSpPr>
          <p:spPr>
            <a:xfrm>
              <a:off x="5460480" y="2682360"/>
              <a:ext cx="304560" cy="311400"/>
            </a:xfrm>
            <a:custGeom>
              <a:avLst/>
              <a:gdLst/>
              <a:ahLst/>
              <a:cxnLst/>
              <a:rect l="0" t="0" r="r" b="b"/>
              <a:pathLst>
                <a:path w="846" h="865">
                  <a:moveTo>
                    <a:pt x="846" y="10"/>
                  </a:moveTo>
                  <a:cubicBezTo>
                    <a:pt x="846" y="7"/>
                    <a:pt x="843" y="0"/>
                    <a:pt x="833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7" y="44"/>
                    <a:pt x="759" y="75"/>
                    <a:pt x="731" y="105"/>
                  </a:cubicBezTo>
                  <a:cubicBezTo>
                    <a:pt x="721" y="88"/>
                    <a:pt x="666" y="0"/>
                    <a:pt x="534" y="0"/>
                  </a:cubicBezTo>
                  <a:cubicBezTo>
                    <a:pt x="269" y="0"/>
                    <a:pt x="0" y="261"/>
                    <a:pt x="0" y="539"/>
                  </a:cubicBezTo>
                  <a:cubicBezTo>
                    <a:pt x="0" y="736"/>
                    <a:pt x="139" y="865"/>
                    <a:pt x="323" y="865"/>
                  </a:cubicBezTo>
                  <a:cubicBezTo>
                    <a:pt x="425" y="865"/>
                    <a:pt x="517" y="817"/>
                    <a:pt x="581" y="763"/>
                  </a:cubicBezTo>
                  <a:cubicBezTo>
                    <a:pt x="690" y="665"/>
                    <a:pt x="710" y="556"/>
                    <a:pt x="710" y="553"/>
                  </a:cubicBezTo>
                  <a:cubicBezTo>
                    <a:pt x="710" y="543"/>
                    <a:pt x="701" y="546"/>
                    <a:pt x="697" y="543"/>
                  </a:cubicBezTo>
                  <a:cubicBezTo>
                    <a:pt x="690" y="543"/>
                    <a:pt x="683" y="543"/>
                    <a:pt x="683" y="553"/>
                  </a:cubicBezTo>
                  <a:cubicBezTo>
                    <a:pt x="670" y="587"/>
                    <a:pt x="642" y="672"/>
                    <a:pt x="561" y="739"/>
                  </a:cubicBezTo>
                  <a:cubicBezTo>
                    <a:pt x="479" y="807"/>
                    <a:pt x="404" y="828"/>
                    <a:pt x="340" y="828"/>
                  </a:cubicBezTo>
                  <a:cubicBezTo>
                    <a:pt x="235" y="828"/>
                    <a:pt x="109" y="766"/>
                    <a:pt x="109" y="580"/>
                  </a:cubicBezTo>
                  <a:cubicBezTo>
                    <a:pt x="109" y="512"/>
                    <a:pt x="133" y="319"/>
                    <a:pt x="252" y="180"/>
                  </a:cubicBezTo>
                  <a:cubicBezTo>
                    <a:pt x="326" y="95"/>
                    <a:pt x="438" y="37"/>
                    <a:pt x="544" y="37"/>
                  </a:cubicBezTo>
                  <a:cubicBezTo>
                    <a:pt x="666" y="37"/>
                    <a:pt x="734" y="129"/>
                    <a:pt x="734" y="265"/>
                  </a:cubicBezTo>
                  <a:cubicBezTo>
                    <a:pt x="734" y="312"/>
                    <a:pt x="731" y="314"/>
                    <a:pt x="731" y="326"/>
                  </a:cubicBezTo>
                  <a:cubicBezTo>
                    <a:pt x="731" y="337"/>
                    <a:pt x="744" y="339"/>
                    <a:pt x="751" y="339"/>
                  </a:cubicBezTo>
                  <a:cubicBezTo>
                    <a:pt x="765" y="339"/>
                    <a:pt x="765" y="336"/>
                    <a:pt x="772" y="315"/>
                  </a:cubicBezTo>
                  <a:cubicBezTo>
                    <a:pt x="797" y="214"/>
                    <a:pt x="821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78" name="Freeform: Shape 177"/>
            <p:cNvSpPr/>
            <p:nvPr/>
          </p:nvSpPr>
          <p:spPr>
            <a:xfrm>
              <a:off x="5920560" y="2826360"/>
              <a:ext cx="286200" cy="101160"/>
            </a:xfrm>
            <a:custGeom>
              <a:avLst/>
              <a:gdLst/>
              <a:ahLst/>
              <a:cxnLst/>
              <a:rect l="0" t="0" r="r" b="b"/>
              <a:pathLst>
                <a:path w="795" h="281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5" y="47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4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1"/>
                    <a:pt x="24" y="281"/>
                  </a:cubicBezTo>
                  <a:cubicBezTo>
                    <a:pt x="273" y="281"/>
                    <a:pt x="522" y="281"/>
                    <a:pt x="772" y="281"/>
                  </a:cubicBezTo>
                  <a:cubicBezTo>
                    <a:pt x="785" y="281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79" name="Freeform: Shape 178"/>
            <p:cNvSpPr/>
            <p:nvPr/>
          </p:nvSpPr>
          <p:spPr>
            <a:xfrm>
              <a:off x="6374880" y="2694600"/>
              <a:ext cx="184680" cy="299160"/>
            </a:xfrm>
            <a:custGeom>
              <a:avLst/>
              <a:gdLst/>
              <a:ahLst/>
              <a:cxnLst/>
              <a:rect l="0" t="0" r="r" b="b"/>
              <a:pathLst>
                <a:path w="513" h="831">
                  <a:moveTo>
                    <a:pt x="513" y="37"/>
                  </a:moveTo>
                  <a:cubicBezTo>
                    <a:pt x="417" y="37"/>
                    <a:pt x="321" y="37"/>
                    <a:pt x="224" y="37"/>
                  </a:cubicBezTo>
                  <a:cubicBezTo>
                    <a:pt x="78" y="37"/>
                    <a:pt x="75" y="24"/>
                    <a:pt x="71" y="0"/>
                  </a:cubicBezTo>
                  <a:cubicBezTo>
                    <a:pt x="61" y="0"/>
                    <a:pt x="51" y="0"/>
                    <a:pt x="41" y="0"/>
                  </a:cubicBezTo>
                  <a:cubicBezTo>
                    <a:pt x="27" y="81"/>
                    <a:pt x="14" y="163"/>
                    <a:pt x="0" y="244"/>
                  </a:cubicBezTo>
                  <a:cubicBezTo>
                    <a:pt x="10" y="244"/>
                    <a:pt x="20" y="244"/>
                    <a:pt x="31" y="244"/>
                  </a:cubicBezTo>
                  <a:cubicBezTo>
                    <a:pt x="34" y="227"/>
                    <a:pt x="44" y="153"/>
                    <a:pt x="61" y="136"/>
                  </a:cubicBezTo>
                  <a:cubicBezTo>
                    <a:pt x="68" y="129"/>
                    <a:pt x="163" y="129"/>
                    <a:pt x="177" y="129"/>
                  </a:cubicBezTo>
                  <a:cubicBezTo>
                    <a:pt x="259" y="129"/>
                    <a:pt x="342" y="129"/>
                    <a:pt x="425" y="129"/>
                  </a:cubicBezTo>
                  <a:cubicBezTo>
                    <a:pt x="381" y="192"/>
                    <a:pt x="337" y="255"/>
                    <a:pt x="292" y="319"/>
                  </a:cubicBezTo>
                  <a:cubicBezTo>
                    <a:pt x="184" y="478"/>
                    <a:pt x="143" y="644"/>
                    <a:pt x="143" y="766"/>
                  </a:cubicBezTo>
                  <a:cubicBezTo>
                    <a:pt x="143" y="777"/>
                    <a:pt x="141" y="831"/>
                    <a:pt x="197" y="831"/>
                  </a:cubicBezTo>
                  <a:cubicBezTo>
                    <a:pt x="253" y="831"/>
                    <a:pt x="255" y="777"/>
                    <a:pt x="255" y="766"/>
                  </a:cubicBezTo>
                  <a:cubicBezTo>
                    <a:pt x="255" y="746"/>
                    <a:pt x="255" y="726"/>
                    <a:pt x="255" y="705"/>
                  </a:cubicBezTo>
                  <a:cubicBezTo>
                    <a:pt x="255" y="638"/>
                    <a:pt x="258" y="573"/>
                    <a:pt x="269" y="509"/>
                  </a:cubicBezTo>
                  <a:cubicBezTo>
                    <a:pt x="272" y="482"/>
                    <a:pt x="289" y="380"/>
                    <a:pt x="340" y="305"/>
                  </a:cubicBezTo>
                  <a:cubicBezTo>
                    <a:pt x="394" y="231"/>
                    <a:pt x="449" y="156"/>
                    <a:pt x="503" y="81"/>
                  </a:cubicBezTo>
                  <a:cubicBezTo>
                    <a:pt x="513" y="64"/>
                    <a:pt x="513" y="64"/>
                    <a:pt x="513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80" name="Freeform: Shape 179"/>
            <p:cNvSpPr/>
            <p:nvPr/>
          </p:nvSpPr>
          <p:spPr>
            <a:xfrm>
              <a:off x="6587640" y="2698200"/>
              <a:ext cx="181080" cy="295560"/>
            </a:xfrm>
            <a:custGeom>
              <a:avLst/>
              <a:gdLst/>
              <a:ahLst/>
              <a:cxnLst/>
              <a:rect l="0" t="0" r="r" b="b"/>
              <a:pathLst>
                <a:path w="503" h="821">
                  <a:moveTo>
                    <a:pt x="503" y="414"/>
                  </a:moveTo>
                  <a:cubicBezTo>
                    <a:pt x="503" y="319"/>
                    <a:pt x="500" y="224"/>
                    <a:pt x="455" y="136"/>
                  </a:cubicBezTo>
                  <a:cubicBezTo>
                    <a:pt x="401" y="20"/>
                    <a:pt x="303" y="0"/>
                    <a:pt x="255" y="0"/>
                  </a:cubicBezTo>
                  <a:cubicBezTo>
                    <a:pt x="184" y="0"/>
                    <a:pt x="95" y="34"/>
                    <a:pt x="44" y="142"/>
                  </a:cubicBezTo>
                  <a:cubicBezTo>
                    <a:pt x="7" y="224"/>
                    <a:pt x="0" y="319"/>
                    <a:pt x="0" y="414"/>
                  </a:cubicBezTo>
                  <a:cubicBezTo>
                    <a:pt x="0" y="502"/>
                    <a:pt x="7" y="610"/>
                    <a:pt x="54" y="702"/>
                  </a:cubicBezTo>
                  <a:cubicBezTo>
                    <a:pt x="105" y="797"/>
                    <a:pt x="194" y="821"/>
                    <a:pt x="252" y="821"/>
                  </a:cubicBezTo>
                  <a:cubicBezTo>
                    <a:pt x="316" y="821"/>
                    <a:pt x="408" y="797"/>
                    <a:pt x="459" y="682"/>
                  </a:cubicBezTo>
                  <a:cubicBezTo>
                    <a:pt x="500" y="600"/>
                    <a:pt x="503" y="509"/>
                    <a:pt x="503" y="414"/>
                  </a:cubicBezTo>
                  <a:moveTo>
                    <a:pt x="404" y="400"/>
                  </a:moveTo>
                  <a:cubicBezTo>
                    <a:pt x="404" y="488"/>
                    <a:pt x="404" y="570"/>
                    <a:pt x="391" y="644"/>
                  </a:cubicBezTo>
                  <a:cubicBezTo>
                    <a:pt x="374" y="760"/>
                    <a:pt x="306" y="794"/>
                    <a:pt x="252" y="794"/>
                  </a:cubicBezTo>
                  <a:cubicBezTo>
                    <a:pt x="207" y="794"/>
                    <a:pt x="136" y="763"/>
                    <a:pt x="112" y="651"/>
                  </a:cubicBezTo>
                  <a:cubicBezTo>
                    <a:pt x="102" y="580"/>
                    <a:pt x="102" y="468"/>
                    <a:pt x="102" y="400"/>
                  </a:cubicBezTo>
                  <a:cubicBezTo>
                    <a:pt x="102" y="322"/>
                    <a:pt x="102" y="244"/>
                    <a:pt x="109" y="180"/>
                  </a:cubicBezTo>
                  <a:cubicBezTo>
                    <a:pt x="133" y="37"/>
                    <a:pt x="221" y="27"/>
                    <a:pt x="252" y="27"/>
                  </a:cubicBezTo>
                  <a:cubicBezTo>
                    <a:pt x="292" y="27"/>
                    <a:pt x="370" y="51"/>
                    <a:pt x="394" y="166"/>
                  </a:cubicBezTo>
                  <a:cubicBezTo>
                    <a:pt x="404" y="234"/>
                    <a:pt x="404" y="326"/>
                    <a:pt x="404" y="4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81" name="Freeform: Shape 180"/>
            <p:cNvSpPr/>
            <p:nvPr/>
          </p:nvSpPr>
          <p:spPr>
            <a:xfrm>
              <a:off x="6801840" y="2629800"/>
              <a:ext cx="139320" cy="205200"/>
            </a:xfrm>
            <a:custGeom>
              <a:avLst/>
              <a:gdLst/>
              <a:ahLst/>
              <a:cxnLst/>
              <a:rect l="0" t="0" r="r" b="b"/>
              <a:pathLst>
                <a:path w="387" h="570">
                  <a:moveTo>
                    <a:pt x="387" y="285"/>
                  </a:moveTo>
                  <a:cubicBezTo>
                    <a:pt x="387" y="193"/>
                    <a:pt x="377" y="129"/>
                    <a:pt x="340" y="71"/>
                  </a:cubicBezTo>
                  <a:cubicBezTo>
                    <a:pt x="313" y="34"/>
                    <a:pt x="262" y="0"/>
                    <a:pt x="194" y="0"/>
                  </a:cubicBezTo>
                  <a:cubicBezTo>
                    <a:pt x="0" y="0"/>
                    <a:pt x="0" y="226"/>
                    <a:pt x="0" y="285"/>
                  </a:cubicBezTo>
                  <a:cubicBezTo>
                    <a:pt x="0" y="344"/>
                    <a:pt x="0" y="570"/>
                    <a:pt x="194" y="570"/>
                  </a:cubicBezTo>
                  <a:cubicBezTo>
                    <a:pt x="387" y="570"/>
                    <a:pt x="387" y="346"/>
                    <a:pt x="387" y="285"/>
                  </a:cubicBezTo>
                  <a:moveTo>
                    <a:pt x="313" y="275"/>
                  </a:moveTo>
                  <a:cubicBezTo>
                    <a:pt x="313" y="336"/>
                    <a:pt x="313" y="400"/>
                    <a:pt x="303" y="451"/>
                  </a:cubicBezTo>
                  <a:cubicBezTo>
                    <a:pt x="286" y="526"/>
                    <a:pt x="228" y="546"/>
                    <a:pt x="194" y="546"/>
                  </a:cubicBezTo>
                  <a:cubicBezTo>
                    <a:pt x="156" y="546"/>
                    <a:pt x="105" y="522"/>
                    <a:pt x="88" y="454"/>
                  </a:cubicBezTo>
                  <a:cubicBezTo>
                    <a:pt x="78" y="407"/>
                    <a:pt x="78" y="336"/>
                    <a:pt x="78" y="275"/>
                  </a:cubicBezTo>
                  <a:cubicBezTo>
                    <a:pt x="78" y="214"/>
                    <a:pt x="78" y="153"/>
                    <a:pt x="88" y="105"/>
                  </a:cubicBezTo>
                  <a:cubicBezTo>
                    <a:pt x="105" y="41"/>
                    <a:pt x="160" y="24"/>
                    <a:pt x="194" y="24"/>
                  </a:cubicBezTo>
                  <a:cubicBezTo>
                    <a:pt x="241" y="24"/>
                    <a:pt x="282" y="51"/>
                    <a:pt x="299" y="98"/>
                  </a:cubicBezTo>
                  <a:cubicBezTo>
                    <a:pt x="313" y="142"/>
                    <a:pt x="313" y="203"/>
                    <a:pt x="313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82" name="Freeform: Shape 181"/>
            <p:cNvSpPr/>
            <p:nvPr/>
          </p:nvSpPr>
          <p:spPr>
            <a:xfrm>
              <a:off x="7016040" y="2938680"/>
              <a:ext cx="50040" cy="128160"/>
            </a:xfrm>
            <a:custGeom>
              <a:avLst/>
              <a:gdLst/>
              <a:ahLst/>
              <a:cxnLst/>
              <a:rect l="0" t="0" r="r" b="b"/>
              <a:pathLst>
                <a:path w="139" h="356">
                  <a:moveTo>
                    <a:pt x="139" y="125"/>
                  </a:moveTo>
                  <a:cubicBezTo>
                    <a:pt x="139" y="47"/>
                    <a:pt x="112" y="0"/>
                    <a:pt x="65" y="0"/>
                  </a:cubicBezTo>
                  <a:cubicBezTo>
                    <a:pt x="24" y="0"/>
                    <a:pt x="0" y="31"/>
                    <a:pt x="0" y="64"/>
                  </a:cubicBezTo>
                  <a:cubicBezTo>
                    <a:pt x="0" y="95"/>
                    <a:pt x="24" y="125"/>
                    <a:pt x="65" y="125"/>
                  </a:cubicBezTo>
                  <a:cubicBezTo>
                    <a:pt x="78" y="125"/>
                    <a:pt x="95" y="122"/>
                    <a:pt x="105" y="112"/>
                  </a:cubicBezTo>
                  <a:cubicBezTo>
                    <a:pt x="109" y="109"/>
                    <a:pt x="110" y="110"/>
                    <a:pt x="112" y="109"/>
                  </a:cubicBezTo>
                  <a:cubicBezTo>
                    <a:pt x="113" y="114"/>
                    <a:pt x="116" y="109"/>
                    <a:pt x="116" y="125"/>
                  </a:cubicBezTo>
                  <a:cubicBezTo>
                    <a:pt x="116" y="214"/>
                    <a:pt x="71" y="285"/>
                    <a:pt x="34" y="326"/>
                  </a:cubicBezTo>
                  <a:cubicBezTo>
                    <a:pt x="20" y="336"/>
                    <a:pt x="20" y="339"/>
                    <a:pt x="20" y="343"/>
                  </a:cubicBezTo>
                  <a:cubicBezTo>
                    <a:pt x="20" y="353"/>
                    <a:pt x="27" y="356"/>
                    <a:pt x="31" y="356"/>
                  </a:cubicBezTo>
                  <a:cubicBezTo>
                    <a:pt x="44" y="356"/>
                    <a:pt x="139" y="265"/>
                    <a:pt x="139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83" name="Freeform: Shape 182"/>
            <p:cNvSpPr/>
            <p:nvPr/>
          </p:nvSpPr>
          <p:spPr>
            <a:xfrm>
              <a:off x="7404840" y="254916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6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1" y="191"/>
                    <a:pt x="2" y="202"/>
                    <a:pt x="3" y="214"/>
                  </a:cubicBezTo>
                  <a:cubicBezTo>
                    <a:pt x="380" y="168"/>
                    <a:pt x="756" y="123"/>
                    <a:pt x="1132" y="78"/>
                  </a:cubicBezTo>
                  <a:cubicBezTo>
                    <a:pt x="1508" y="123"/>
                    <a:pt x="1884" y="168"/>
                    <a:pt x="2260" y="214"/>
                  </a:cubicBezTo>
                  <a:cubicBezTo>
                    <a:pt x="2261" y="202"/>
                    <a:pt x="2263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84" name="Freeform: Shape 183"/>
            <p:cNvSpPr/>
            <p:nvPr/>
          </p:nvSpPr>
          <p:spPr>
            <a:xfrm>
              <a:off x="7331760" y="269208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63"/>
                  </a:moveTo>
                  <a:cubicBezTo>
                    <a:pt x="853" y="75"/>
                    <a:pt x="775" y="0"/>
                    <a:pt x="632" y="0"/>
                  </a:cubicBezTo>
                  <a:cubicBezTo>
                    <a:pt x="497" y="0"/>
                    <a:pt x="363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2" y="35"/>
                    <a:pt x="252" y="34"/>
                    <a:pt x="272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303" y="78"/>
                  </a:cubicBezTo>
                  <a:cubicBezTo>
                    <a:pt x="248" y="292"/>
                    <a:pt x="194" y="505"/>
                    <a:pt x="139" y="719"/>
                  </a:cubicBezTo>
                  <a:cubicBezTo>
                    <a:pt x="129" y="766"/>
                    <a:pt x="126" y="773"/>
                    <a:pt x="31" y="773"/>
                  </a:cubicBezTo>
                  <a:cubicBezTo>
                    <a:pt x="10" y="773"/>
                    <a:pt x="0" y="773"/>
                    <a:pt x="0" y="797"/>
                  </a:cubicBezTo>
                  <a:cubicBezTo>
                    <a:pt x="0" y="811"/>
                    <a:pt x="10" y="811"/>
                    <a:pt x="31" y="811"/>
                  </a:cubicBezTo>
                  <a:cubicBezTo>
                    <a:pt x="173" y="811"/>
                    <a:pt x="316" y="811"/>
                    <a:pt x="459" y="811"/>
                  </a:cubicBezTo>
                  <a:cubicBezTo>
                    <a:pt x="646" y="811"/>
                    <a:pt x="789" y="672"/>
                    <a:pt x="789" y="553"/>
                  </a:cubicBezTo>
                  <a:cubicBezTo>
                    <a:pt x="789" y="468"/>
                    <a:pt x="721" y="400"/>
                    <a:pt x="602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59"/>
                  </a:moveTo>
                  <a:cubicBezTo>
                    <a:pt x="744" y="261"/>
                    <a:pt x="642" y="376"/>
                    <a:pt x="496" y="376"/>
                  </a:cubicBezTo>
                  <a:cubicBezTo>
                    <a:pt x="437" y="376"/>
                    <a:pt x="378" y="376"/>
                    <a:pt x="320" y="376"/>
                  </a:cubicBezTo>
                  <a:cubicBezTo>
                    <a:pt x="344" y="278"/>
                    <a:pt x="369" y="180"/>
                    <a:pt x="394" y="81"/>
                  </a:cubicBezTo>
                  <a:cubicBezTo>
                    <a:pt x="404" y="37"/>
                    <a:pt x="408" y="34"/>
                    <a:pt x="459" y="34"/>
                  </a:cubicBezTo>
                  <a:cubicBezTo>
                    <a:pt x="511" y="34"/>
                    <a:pt x="563" y="34"/>
                    <a:pt x="615" y="34"/>
                  </a:cubicBezTo>
                  <a:cubicBezTo>
                    <a:pt x="721" y="34"/>
                    <a:pt x="744" y="105"/>
                    <a:pt x="744" y="159"/>
                  </a:cubicBezTo>
                  <a:moveTo>
                    <a:pt x="676" y="543"/>
                  </a:moveTo>
                  <a:cubicBezTo>
                    <a:pt x="676" y="658"/>
                    <a:pt x="571" y="773"/>
                    <a:pt x="428" y="773"/>
                  </a:cubicBezTo>
                  <a:cubicBezTo>
                    <a:pt x="375" y="773"/>
                    <a:pt x="322" y="773"/>
                    <a:pt x="269" y="773"/>
                  </a:cubicBezTo>
                  <a:cubicBezTo>
                    <a:pt x="252" y="773"/>
                    <a:pt x="248" y="773"/>
                    <a:pt x="241" y="773"/>
                  </a:cubicBezTo>
                  <a:cubicBezTo>
                    <a:pt x="228" y="773"/>
                    <a:pt x="224" y="770"/>
                    <a:pt x="224" y="763"/>
                  </a:cubicBezTo>
                  <a:cubicBezTo>
                    <a:pt x="224" y="756"/>
                    <a:pt x="224" y="756"/>
                    <a:pt x="231" y="733"/>
                  </a:cubicBezTo>
                  <a:cubicBezTo>
                    <a:pt x="258" y="623"/>
                    <a:pt x="286" y="513"/>
                    <a:pt x="313" y="404"/>
                  </a:cubicBezTo>
                  <a:cubicBezTo>
                    <a:pt x="389" y="404"/>
                    <a:pt x="465" y="404"/>
                    <a:pt x="540" y="404"/>
                  </a:cubicBezTo>
                  <a:cubicBezTo>
                    <a:pt x="656" y="404"/>
                    <a:pt x="676" y="488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7665480" y="267732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8"/>
                  </a:moveTo>
                  <a:cubicBezTo>
                    <a:pt x="819" y="814"/>
                    <a:pt x="809" y="814"/>
                    <a:pt x="792" y="814"/>
                  </a:cubicBezTo>
                  <a:cubicBezTo>
                    <a:pt x="717" y="814"/>
                    <a:pt x="717" y="807"/>
                    <a:pt x="714" y="773"/>
                  </a:cubicBezTo>
                  <a:cubicBezTo>
                    <a:pt x="690" y="525"/>
                    <a:pt x="666" y="276"/>
                    <a:pt x="642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7"/>
                    <a:pt x="588" y="20"/>
                  </a:cubicBezTo>
                  <a:cubicBezTo>
                    <a:pt x="450" y="252"/>
                    <a:pt x="312" y="484"/>
                    <a:pt x="173" y="716"/>
                  </a:cubicBezTo>
                  <a:cubicBezTo>
                    <a:pt x="126" y="794"/>
                    <a:pt x="78" y="811"/>
                    <a:pt x="24" y="814"/>
                  </a:cubicBezTo>
                  <a:cubicBezTo>
                    <a:pt x="10" y="817"/>
                    <a:pt x="0" y="817"/>
                    <a:pt x="0" y="838"/>
                  </a:cubicBezTo>
                  <a:cubicBezTo>
                    <a:pt x="0" y="848"/>
                    <a:pt x="7" y="851"/>
                    <a:pt x="17" y="851"/>
                  </a:cubicBezTo>
                  <a:cubicBezTo>
                    <a:pt x="48" y="851"/>
                    <a:pt x="85" y="848"/>
                    <a:pt x="119" y="848"/>
                  </a:cubicBezTo>
                  <a:cubicBezTo>
                    <a:pt x="156" y="848"/>
                    <a:pt x="201" y="851"/>
                    <a:pt x="238" y="851"/>
                  </a:cubicBezTo>
                  <a:cubicBezTo>
                    <a:pt x="245" y="851"/>
                    <a:pt x="262" y="851"/>
                    <a:pt x="262" y="831"/>
                  </a:cubicBezTo>
                  <a:cubicBezTo>
                    <a:pt x="262" y="817"/>
                    <a:pt x="248" y="814"/>
                    <a:pt x="241" y="814"/>
                  </a:cubicBezTo>
                  <a:cubicBezTo>
                    <a:pt x="214" y="814"/>
                    <a:pt x="184" y="804"/>
                    <a:pt x="184" y="773"/>
                  </a:cubicBezTo>
                  <a:cubicBezTo>
                    <a:pt x="184" y="760"/>
                    <a:pt x="194" y="746"/>
                    <a:pt x="201" y="729"/>
                  </a:cubicBezTo>
                  <a:cubicBezTo>
                    <a:pt x="211" y="716"/>
                    <a:pt x="211" y="716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4"/>
                    <a:pt x="612" y="763"/>
                    <a:pt x="612" y="777"/>
                  </a:cubicBezTo>
                  <a:cubicBezTo>
                    <a:pt x="612" y="811"/>
                    <a:pt x="551" y="814"/>
                    <a:pt x="527" y="814"/>
                  </a:cubicBezTo>
                  <a:cubicBezTo>
                    <a:pt x="510" y="814"/>
                    <a:pt x="496" y="814"/>
                    <a:pt x="496" y="838"/>
                  </a:cubicBezTo>
                  <a:cubicBezTo>
                    <a:pt x="496" y="851"/>
                    <a:pt x="508" y="847"/>
                    <a:pt x="513" y="851"/>
                  </a:cubicBezTo>
                  <a:cubicBezTo>
                    <a:pt x="561" y="851"/>
                    <a:pt x="615" y="848"/>
                    <a:pt x="663" y="848"/>
                  </a:cubicBezTo>
                  <a:cubicBezTo>
                    <a:pt x="693" y="848"/>
                    <a:pt x="768" y="851"/>
                    <a:pt x="799" y="851"/>
                  </a:cubicBezTo>
                  <a:cubicBezTo>
                    <a:pt x="806" y="851"/>
                    <a:pt x="819" y="851"/>
                    <a:pt x="819" y="828"/>
                  </a:cubicBezTo>
                  <a:moveTo>
                    <a:pt x="588" y="539"/>
                  </a:moveTo>
                  <a:cubicBezTo>
                    <a:pt x="497" y="539"/>
                    <a:pt x="407" y="539"/>
                    <a:pt x="316" y="539"/>
                  </a:cubicBezTo>
                  <a:cubicBezTo>
                    <a:pt x="394" y="408"/>
                    <a:pt x="472" y="277"/>
                    <a:pt x="551" y="146"/>
                  </a:cubicBezTo>
                  <a:cubicBezTo>
                    <a:pt x="563" y="277"/>
                    <a:pt x="576" y="408"/>
                    <a:pt x="588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7994880" y="2682360"/>
              <a:ext cx="304560" cy="311400"/>
            </a:xfrm>
            <a:custGeom>
              <a:avLst/>
              <a:gdLst/>
              <a:ahLst/>
              <a:cxnLst/>
              <a:rect l="0" t="0" r="r" b="b"/>
              <a:pathLst>
                <a:path w="846" h="865">
                  <a:moveTo>
                    <a:pt x="846" y="10"/>
                  </a:moveTo>
                  <a:cubicBezTo>
                    <a:pt x="846" y="7"/>
                    <a:pt x="846" y="0"/>
                    <a:pt x="833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9" y="44"/>
                    <a:pt x="761" y="75"/>
                    <a:pt x="734" y="105"/>
                  </a:cubicBezTo>
                  <a:cubicBezTo>
                    <a:pt x="721" y="88"/>
                    <a:pt x="666" y="0"/>
                    <a:pt x="534" y="0"/>
                  </a:cubicBezTo>
                  <a:cubicBezTo>
                    <a:pt x="269" y="0"/>
                    <a:pt x="0" y="261"/>
                    <a:pt x="0" y="539"/>
                  </a:cubicBezTo>
                  <a:cubicBezTo>
                    <a:pt x="0" y="736"/>
                    <a:pt x="139" y="865"/>
                    <a:pt x="323" y="865"/>
                  </a:cubicBezTo>
                  <a:cubicBezTo>
                    <a:pt x="428" y="865"/>
                    <a:pt x="517" y="817"/>
                    <a:pt x="581" y="763"/>
                  </a:cubicBezTo>
                  <a:cubicBezTo>
                    <a:pt x="693" y="665"/>
                    <a:pt x="714" y="556"/>
                    <a:pt x="714" y="553"/>
                  </a:cubicBezTo>
                  <a:cubicBezTo>
                    <a:pt x="714" y="543"/>
                    <a:pt x="702" y="546"/>
                    <a:pt x="697" y="543"/>
                  </a:cubicBezTo>
                  <a:cubicBezTo>
                    <a:pt x="690" y="543"/>
                    <a:pt x="683" y="543"/>
                    <a:pt x="683" y="553"/>
                  </a:cubicBezTo>
                  <a:cubicBezTo>
                    <a:pt x="673" y="587"/>
                    <a:pt x="646" y="672"/>
                    <a:pt x="561" y="739"/>
                  </a:cubicBezTo>
                  <a:cubicBezTo>
                    <a:pt x="479" y="807"/>
                    <a:pt x="404" y="828"/>
                    <a:pt x="343" y="828"/>
                  </a:cubicBezTo>
                  <a:cubicBezTo>
                    <a:pt x="235" y="828"/>
                    <a:pt x="109" y="766"/>
                    <a:pt x="109" y="580"/>
                  </a:cubicBezTo>
                  <a:cubicBezTo>
                    <a:pt x="109" y="512"/>
                    <a:pt x="133" y="319"/>
                    <a:pt x="252" y="180"/>
                  </a:cubicBezTo>
                  <a:cubicBezTo>
                    <a:pt x="326" y="95"/>
                    <a:pt x="438" y="37"/>
                    <a:pt x="544" y="37"/>
                  </a:cubicBezTo>
                  <a:cubicBezTo>
                    <a:pt x="666" y="37"/>
                    <a:pt x="738" y="129"/>
                    <a:pt x="738" y="265"/>
                  </a:cubicBezTo>
                  <a:cubicBezTo>
                    <a:pt x="738" y="312"/>
                    <a:pt x="734" y="314"/>
                    <a:pt x="734" y="326"/>
                  </a:cubicBezTo>
                  <a:cubicBezTo>
                    <a:pt x="734" y="337"/>
                    <a:pt x="744" y="339"/>
                    <a:pt x="751" y="339"/>
                  </a:cubicBezTo>
                  <a:cubicBezTo>
                    <a:pt x="765" y="339"/>
                    <a:pt x="765" y="336"/>
                    <a:pt x="772" y="315"/>
                  </a:cubicBezTo>
                  <a:cubicBezTo>
                    <a:pt x="797" y="214"/>
                    <a:pt x="821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8454960" y="2826360"/>
              <a:ext cx="286200" cy="101160"/>
            </a:xfrm>
            <a:custGeom>
              <a:avLst/>
              <a:gdLst/>
              <a:ahLst/>
              <a:cxnLst/>
              <a:rect l="0" t="0" r="r" b="b"/>
              <a:pathLst>
                <a:path w="795" h="281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4" y="0"/>
                    <a:pt x="0" y="12"/>
                    <a:pt x="0" y="24"/>
                  </a:cubicBezTo>
                  <a:cubicBezTo>
                    <a:pt x="0" y="36"/>
                    <a:pt x="14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5" y="47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4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4" y="234"/>
                    <a:pt x="0" y="246"/>
                    <a:pt x="0" y="258"/>
                  </a:cubicBezTo>
                  <a:cubicBezTo>
                    <a:pt x="0" y="270"/>
                    <a:pt x="14" y="281"/>
                    <a:pt x="24" y="281"/>
                  </a:cubicBezTo>
                  <a:cubicBezTo>
                    <a:pt x="273" y="281"/>
                    <a:pt x="522" y="281"/>
                    <a:pt x="772" y="281"/>
                  </a:cubicBezTo>
                  <a:cubicBezTo>
                    <a:pt x="785" y="281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8902800" y="2698200"/>
              <a:ext cx="178560" cy="295560"/>
            </a:xfrm>
            <a:custGeom>
              <a:avLst/>
              <a:gdLst/>
              <a:ahLst/>
              <a:cxnLst/>
              <a:rect l="0" t="0" r="r" b="b"/>
              <a:pathLst>
                <a:path w="496" h="821">
                  <a:moveTo>
                    <a:pt x="496" y="594"/>
                  </a:moveTo>
                  <a:cubicBezTo>
                    <a:pt x="496" y="553"/>
                    <a:pt x="483" y="499"/>
                    <a:pt x="438" y="448"/>
                  </a:cubicBezTo>
                  <a:cubicBezTo>
                    <a:pt x="415" y="424"/>
                    <a:pt x="398" y="410"/>
                    <a:pt x="320" y="363"/>
                  </a:cubicBezTo>
                  <a:cubicBezTo>
                    <a:pt x="408" y="319"/>
                    <a:pt x="466" y="258"/>
                    <a:pt x="466" y="180"/>
                  </a:cubicBezTo>
                  <a:cubicBezTo>
                    <a:pt x="466" y="71"/>
                    <a:pt x="360" y="0"/>
                    <a:pt x="252" y="0"/>
                  </a:cubicBezTo>
                  <a:cubicBezTo>
                    <a:pt x="129" y="0"/>
                    <a:pt x="34" y="88"/>
                    <a:pt x="34" y="200"/>
                  </a:cubicBezTo>
                  <a:cubicBezTo>
                    <a:pt x="34" y="220"/>
                    <a:pt x="37" y="275"/>
                    <a:pt x="85" y="332"/>
                  </a:cubicBezTo>
                  <a:cubicBezTo>
                    <a:pt x="99" y="346"/>
                    <a:pt x="143" y="376"/>
                    <a:pt x="173" y="397"/>
                  </a:cubicBezTo>
                  <a:cubicBezTo>
                    <a:pt x="105" y="431"/>
                    <a:pt x="0" y="499"/>
                    <a:pt x="0" y="614"/>
                  </a:cubicBezTo>
                  <a:cubicBezTo>
                    <a:pt x="0" y="739"/>
                    <a:pt x="122" y="821"/>
                    <a:pt x="248" y="821"/>
                  </a:cubicBezTo>
                  <a:cubicBezTo>
                    <a:pt x="384" y="821"/>
                    <a:pt x="496" y="722"/>
                    <a:pt x="496" y="594"/>
                  </a:cubicBezTo>
                  <a:moveTo>
                    <a:pt x="411" y="180"/>
                  </a:moveTo>
                  <a:cubicBezTo>
                    <a:pt x="411" y="248"/>
                    <a:pt x="367" y="305"/>
                    <a:pt x="296" y="346"/>
                  </a:cubicBezTo>
                  <a:cubicBezTo>
                    <a:pt x="246" y="314"/>
                    <a:pt x="196" y="283"/>
                    <a:pt x="146" y="251"/>
                  </a:cubicBezTo>
                  <a:cubicBezTo>
                    <a:pt x="92" y="214"/>
                    <a:pt x="85" y="173"/>
                    <a:pt x="85" y="153"/>
                  </a:cubicBezTo>
                  <a:cubicBezTo>
                    <a:pt x="85" y="81"/>
                    <a:pt x="163" y="31"/>
                    <a:pt x="248" y="31"/>
                  </a:cubicBezTo>
                  <a:cubicBezTo>
                    <a:pt x="337" y="31"/>
                    <a:pt x="411" y="95"/>
                    <a:pt x="411" y="180"/>
                  </a:cubicBezTo>
                  <a:moveTo>
                    <a:pt x="438" y="638"/>
                  </a:moveTo>
                  <a:cubicBezTo>
                    <a:pt x="438" y="726"/>
                    <a:pt x="347" y="787"/>
                    <a:pt x="252" y="787"/>
                  </a:cubicBezTo>
                  <a:cubicBezTo>
                    <a:pt x="146" y="787"/>
                    <a:pt x="61" y="712"/>
                    <a:pt x="61" y="614"/>
                  </a:cubicBezTo>
                  <a:cubicBezTo>
                    <a:pt x="61" y="546"/>
                    <a:pt x="99" y="468"/>
                    <a:pt x="201" y="414"/>
                  </a:cubicBezTo>
                  <a:cubicBezTo>
                    <a:pt x="249" y="444"/>
                    <a:pt x="298" y="475"/>
                    <a:pt x="347" y="505"/>
                  </a:cubicBezTo>
                  <a:cubicBezTo>
                    <a:pt x="381" y="529"/>
                    <a:pt x="438" y="566"/>
                    <a:pt x="438" y="6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9117000" y="2698200"/>
              <a:ext cx="181080" cy="295560"/>
            </a:xfrm>
            <a:custGeom>
              <a:avLst/>
              <a:gdLst/>
              <a:ahLst/>
              <a:cxnLst/>
              <a:rect l="0" t="0" r="r" b="b"/>
              <a:pathLst>
                <a:path w="503" h="821">
                  <a:moveTo>
                    <a:pt x="503" y="414"/>
                  </a:moveTo>
                  <a:cubicBezTo>
                    <a:pt x="503" y="319"/>
                    <a:pt x="496" y="224"/>
                    <a:pt x="455" y="136"/>
                  </a:cubicBezTo>
                  <a:cubicBezTo>
                    <a:pt x="401" y="20"/>
                    <a:pt x="303" y="0"/>
                    <a:pt x="252" y="0"/>
                  </a:cubicBezTo>
                  <a:cubicBezTo>
                    <a:pt x="180" y="0"/>
                    <a:pt x="95" y="34"/>
                    <a:pt x="44" y="142"/>
                  </a:cubicBezTo>
                  <a:cubicBezTo>
                    <a:pt x="7" y="224"/>
                    <a:pt x="0" y="319"/>
                    <a:pt x="0" y="414"/>
                  </a:cubicBezTo>
                  <a:cubicBezTo>
                    <a:pt x="0" y="502"/>
                    <a:pt x="7" y="610"/>
                    <a:pt x="54" y="702"/>
                  </a:cubicBezTo>
                  <a:cubicBezTo>
                    <a:pt x="105" y="797"/>
                    <a:pt x="194" y="821"/>
                    <a:pt x="252" y="821"/>
                  </a:cubicBezTo>
                  <a:cubicBezTo>
                    <a:pt x="316" y="821"/>
                    <a:pt x="408" y="797"/>
                    <a:pt x="459" y="682"/>
                  </a:cubicBezTo>
                  <a:cubicBezTo>
                    <a:pt x="496" y="600"/>
                    <a:pt x="503" y="509"/>
                    <a:pt x="503" y="414"/>
                  </a:cubicBezTo>
                  <a:moveTo>
                    <a:pt x="404" y="400"/>
                  </a:moveTo>
                  <a:cubicBezTo>
                    <a:pt x="404" y="488"/>
                    <a:pt x="404" y="570"/>
                    <a:pt x="391" y="644"/>
                  </a:cubicBezTo>
                  <a:cubicBezTo>
                    <a:pt x="374" y="760"/>
                    <a:pt x="306" y="794"/>
                    <a:pt x="252" y="794"/>
                  </a:cubicBezTo>
                  <a:cubicBezTo>
                    <a:pt x="204" y="794"/>
                    <a:pt x="133" y="763"/>
                    <a:pt x="112" y="651"/>
                  </a:cubicBezTo>
                  <a:cubicBezTo>
                    <a:pt x="99" y="580"/>
                    <a:pt x="99" y="468"/>
                    <a:pt x="99" y="400"/>
                  </a:cubicBezTo>
                  <a:cubicBezTo>
                    <a:pt x="99" y="322"/>
                    <a:pt x="99" y="244"/>
                    <a:pt x="109" y="180"/>
                  </a:cubicBezTo>
                  <a:cubicBezTo>
                    <a:pt x="133" y="37"/>
                    <a:pt x="221" y="27"/>
                    <a:pt x="252" y="27"/>
                  </a:cubicBezTo>
                  <a:cubicBezTo>
                    <a:pt x="289" y="27"/>
                    <a:pt x="370" y="51"/>
                    <a:pt x="391" y="166"/>
                  </a:cubicBezTo>
                  <a:cubicBezTo>
                    <a:pt x="404" y="234"/>
                    <a:pt x="404" y="326"/>
                    <a:pt x="404" y="4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9331200" y="2629800"/>
              <a:ext cx="139320" cy="205200"/>
            </a:xfrm>
            <a:custGeom>
              <a:avLst/>
              <a:gdLst/>
              <a:ahLst/>
              <a:cxnLst/>
              <a:rect l="0" t="0" r="r" b="b"/>
              <a:pathLst>
                <a:path w="387" h="570">
                  <a:moveTo>
                    <a:pt x="387" y="285"/>
                  </a:moveTo>
                  <a:cubicBezTo>
                    <a:pt x="387" y="193"/>
                    <a:pt x="377" y="129"/>
                    <a:pt x="337" y="71"/>
                  </a:cubicBezTo>
                  <a:cubicBezTo>
                    <a:pt x="313" y="34"/>
                    <a:pt x="262" y="0"/>
                    <a:pt x="194" y="0"/>
                  </a:cubicBezTo>
                  <a:cubicBezTo>
                    <a:pt x="0" y="0"/>
                    <a:pt x="0" y="226"/>
                    <a:pt x="0" y="285"/>
                  </a:cubicBezTo>
                  <a:cubicBezTo>
                    <a:pt x="0" y="344"/>
                    <a:pt x="0" y="570"/>
                    <a:pt x="194" y="570"/>
                  </a:cubicBezTo>
                  <a:cubicBezTo>
                    <a:pt x="387" y="570"/>
                    <a:pt x="387" y="346"/>
                    <a:pt x="387" y="285"/>
                  </a:cubicBezTo>
                  <a:moveTo>
                    <a:pt x="313" y="275"/>
                  </a:moveTo>
                  <a:cubicBezTo>
                    <a:pt x="313" y="336"/>
                    <a:pt x="313" y="400"/>
                    <a:pt x="299" y="451"/>
                  </a:cubicBezTo>
                  <a:cubicBezTo>
                    <a:pt x="286" y="526"/>
                    <a:pt x="228" y="546"/>
                    <a:pt x="194" y="546"/>
                  </a:cubicBezTo>
                  <a:cubicBezTo>
                    <a:pt x="156" y="546"/>
                    <a:pt x="105" y="522"/>
                    <a:pt x="88" y="454"/>
                  </a:cubicBezTo>
                  <a:cubicBezTo>
                    <a:pt x="75" y="407"/>
                    <a:pt x="75" y="336"/>
                    <a:pt x="75" y="275"/>
                  </a:cubicBezTo>
                  <a:cubicBezTo>
                    <a:pt x="75" y="214"/>
                    <a:pt x="75" y="153"/>
                    <a:pt x="88" y="105"/>
                  </a:cubicBezTo>
                  <a:cubicBezTo>
                    <a:pt x="105" y="41"/>
                    <a:pt x="160" y="24"/>
                    <a:pt x="194" y="24"/>
                  </a:cubicBezTo>
                  <a:cubicBezTo>
                    <a:pt x="238" y="24"/>
                    <a:pt x="282" y="51"/>
                    <a:pt x="296" y="98"/>
                  </a:cubicBezTo>
                  <a:cubicBezTo>
                    <a:pt x="309" y="142"/>
                    <a:pt x="313" y="203"/>
                    <a:pt x="313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14120" y="3557520"/>
            <a:ext cx="5541120" cy="517680"/>
            <a:chOff x="114120" y="3557520"/>
            <a:chExt cx="5541120" cy="517680"/>
          </a:xfrm>
        </p:grpSpPr>
        <p:sp>
          <p:nvSpPr>
            <p:cNvPr id="192" name="Freeform: Shape 191"/>
            <p:cNvSpPr/>
            <p:nvPr/>
          </p:nvSpPr>
          <p:spPr>
            <a:xfrm>
              <a:off x="406440" y="3557520"/>
              <a:ext cx="816120" cy="77040"/>
            </a:xfrm>
            <a:custGeom>
              <a:avLst/>
              <a:gdLst/>
              <a:ahLst/>
              <a:cxnLst/>
              <a:rect l="0" t="0" r="r" b="b"/>
              <a:pathLst>
                <a:path w="2267" h="214">
                  <a:moveTo>
                    <a:pt x="2267" y="180"/>
                  </a:moveTo>
                  <a:cubicBezTo>
                    <a:pt x="1889" y="120"/>
                    <a:pt x="1510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2" y="191"/>
                    <a:pt x="5" y="202"/>
                    <a:pt x="7" y="214"/>
                  </a:cubicBezTo>
                  <a:cubicBezTo>
                    <a:pt x="382" y="168"/>
                    <a:pt x="757" y="123"/>
                    <a:pt x="1132" y="78"/>
                  </a:cubicBezTo>
                  <a:cubicBezTo>
                    <a:pt x="1508" y="123"/>
                    <a:pt x="1884" y="168"/>
                    <a:pt x="2261" y="214"/>
                  </a:cubicBezTo>
                  <a:cubicBezTo>
                    <a:pt x="2263" y="202"/>
                    <a:pt x="2265" y="191"/>
                    <a:pt x="2267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93" name="Freeform: Shape 192"/>
            <p:cNvSpPr/>
            <p:nvPr/>
          </p:nvSpPr>
          <p:spPr>
            <a:xfrm>
              <a:off x="114120" y="368568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8"/>
                  </a:moveTo>
                  <a:cubicBezTo>
                    <a:pt x="819" y="814"/>
                    <a:pt x="809" y="814"/>
                    <a:pt x="792" y="814"/>
                  </a:cubicBezTo>
                  <a:cubicBezTo>
                    <a:pt x="717" y="814"/>
                    <a:pt x="717" y="807"/>
                    <a:pt x="714" y="773"/>
                  </a:cubicBezTo>
                  <a:cubicBezTo>
                    <a:pt x="690" y="525"/>
                    <a:pt x="666" y="276"/>
                    <a:pt x="642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602" y="0"/>
                    <a:pt x="595" y="7"/>
                    <a:pt x="588" y="20"/>
                  </a:cubicBezTo>
                  <a:cubicBezTo>
                    <a:pt x="450" y="252"/>
                    <a:pt x="312" y="484"/>
                    <a:pt x="173" y="716"/>
                  </a:cubicBezTo>
                  <a:cubicBezTo>
                    <a:pt x="126" y="794"/>
                    <a:pt x="78" y="811"/>
                    <a:pt x="27" y="814"/>
                  </a:cubicBezTo>
                  <a:cubicBezTo>
                    <a:pt x="10" y="817"/>
                    <a:pt x="0" y="817"/>
                    <a:pt x="0" y="838"/>
                  </a:cubicBezTo>
                  <a:cubicBezTo>
                    <a:pt x="0" y="848"/>
                    <a:pt x="7" y="851"/>
                    <a:pt x="17" y="851"/>
                  </a:cubicBezTo>
                  <a:cubicBezTo>
                    <a:pt x="48" y="851"/>
                    <a:pt x="85" y="848"/>
                    <a:pt x="119" y="848"/>
                  </a:cubicBezTo>
                  <a:cubicBezTo>
                    <a:pt x="160" y="848"/>
                    <a:pt x="201" y="851"/>
                    <a:pt x="238" y="851"/>
                  </a:cubicBezTo>
                  <a:cubicBezTo>
                    <a:pt x="245" y="851"/>
                    <a:pt x="262" y="851"/>
                    <a:pt x="262" y="831"/>
                  </a:cubicBezTo>
                  <a:cubicBezTo>
                    <a:pt x="262" y="817"/>
                    <a:pt x="252" y="814"/>
                    <a:pt x="241" y="814"/>
                  </a:cubicBezTo>
                  <a:cubicBezTo>
                    <a:pt x="214" y="814"/>
                    <a:pt x="187" y="804"/>
                    <a:pt x="187" y="773"/>
                  </a:cubicBezTo>
                  <a:cubicBezTo>
                    <a:pt x="187" y="760"/>
                    <a:pt x="194" y="746"/>
                    <a:pt x="204" y="729"/>
                  </a:cubicBezTo>
                  <a:cubicBezTo>
                    <a:pt x="211" y="716"/>
                    <a:pt x="211" y="716"/>
                    <a:pt x="292" y="577"/>
                  </a:cubicBezTo>
                  <a:cubicBezTo>
                    <a:pt x="393" y="577"/>
                    <a:pt x="494" y="577"/>
                    <a:pt x="595" y="577"/>
                  </a:cubicBezTo>
                  <a:cubicBezTo>
                    <a:pt x="595" y="604"/>
                    <a:pt x="612" y="763"/>
                    <a:pt x="612" y="777"/>
                  </a:cubicBezTo>
                  <a:cubicBezTo>
                    <a:pt x="612" y="811"/>
                    <a:pt x="551" y="814"/>
                    <a:pt x="527" y="814"/>
                  </a:cubicBezTo>
                  <a:cubicBezTo>
                    <a:pt x="510" y="814"/>
                    <a:pt x="496" y="814"/>
                    <a:pt x="496" y="838"/>
                  </a:cubicBezTo>
                  <a:cubicBezTo>
                    <a:pt x="496" y="851"/>
                    <a:pt x="508" y="847"/>
                    <a:pt x="513" y="851"/>
                  </a:cubicBezTo>
                  <a:cubicBezTo>
                    <a:pt x="564" y="851"/>
                    <a:pt x="615" y="848"/>
                    <a:pt x="663" y="848"/>
                  </a:cubicBezTo>
                  <a:cubicBezTo>
                    <a:pt x="693" y="848"/>
                    <a:pt x="768" y="851"/>
                    <a:pt x="799" y="851"/>
                  </a:cubicBezTo>
                  <a:cubicBezTo>
                    <a:pt x="806" y="851"/>
                    <a:pt x="819" y="851"/>
                    <a:pt x="819" y="828"/>
                  </a:cubicBezTo>
                  <a:moveTo>
                    <a:pt x="591" y="539"/>
                  </a:moveTo>
                  <a:cubicBezTo>
                    <a:pt x="500" y="539"/>
                    <a:pt x="408" y="539"/>
                    <a:pt x="316" y="539"/>
                  </a:cubicBezTo>
                  <a:cubicBezTo>
                    <a:pt x="394" y="408"/>
                    <a:pt x="473" y="277"/>
                    <a:pt x="551" y="146"/>
                  </a:cubicBezTo>
                  <a:cubicBezTo>
                    <a:pt x="564" y="277"/>
                    <a:pt x="578" y="408"/>
                    <a:pt x="591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94" name="Freeform: Shape 193"/>
            <p:cNvSpPr/>
            <p:nvPr/>
          </p:nvSpPr>
          <p:spPr>
            <a:xfrm>
              <a:off x="442080" y="3704040"/>
              <a:ext cx="82080" cy="135360"/>
            </a:xfrm>
            <a:custGeom>
              <a:avLst/>
              <a:gdLst/>
              <a:ahLst/>
              <a:cxnLst/>
              <a:rect l="0" t="0" r="r" b="b"/>
              <a:pathLst>
                <a:path w="228" h="376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3" y="0"/>
                    <a:pt x="150" y="10"/>
                    <a:pt x="143" y="24"/>
                  </a:cubicBezTo>
                  <a:cubicBezTo>
                    <a:pt x="95" y="141"/>
                    <a:pt x="48" y="259"/>
                    <a:pt x="0" y="376"/>
                  </a:cubicBezTo>
                  <a:cubicBezTo>
                    <a:pt x="10" y="376"/>
                    <a:pt x="20" y="376"/>
                    <a:pt x="31" y="376"/>
                  </a:cubicBezTo>
                  <a:cubicBezTo>
                    <a:pt x="94" y="274"/>
                    <a:pt x="158" y="171"/>
                    <a:pt x="221" y="68"/>
                  </a:cubicBezTo>
                  <a:cubicBezTo>
                    <a:pt x="224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95" name="Freeform: Shape 194"/>
            <p:cNvSpPr/>
            <p:nvPr/>
          </p:nvSpPr>
          <p:spPr>
            <a:xfrm>
              <a:off x="583920" y="370044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63"/>
                  </a:moveTo>
                  <a:cubicBezTo>
                    <a:pt x="853" y="75"/>
                    <a:pt x="775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2" y="35"/>
                    <a:pt x="252" y="34"/>
                    <a:pt x="272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303" y="78"/>
                  </a:cubicBezTo>
                  <a:cubicBezTo>
                    <a:pt x="248" y="292"/>
                    <a:pt x="194" y="505"/>
                    <a:pt x="139" y="719"/>
                  </a:cubicBezTo>
                  <a:cubicBezTo>
                    <a:pt x="129" y="766"/>
                    <a:pt x="126" y="773"/>
                    <a:pt x="31" y="773"/>
                  </a:cubicBezTo>
                  <a:cubicBezTo>
                    <a:pt x="10" y="773"/>
                    <a:pt x="0" y="773"/>
                    <a:pt x="0" y="797"/>
                  </a:cubicBezTo>
                  <a:cubicBezTo>
                    <a:pt x="0" y="811"/>
                    <a:pt x="10" y="811"/>
                    <a:pt x="31" y="811"/>
                  </a:cubicBezTo>
                  <a:cubicBezTo>
                    <a:pt x="173" y="811"/>
                    <a:pt x="316" y="811"/>
                    <a:pt x="459" y="811"/>
                  </a:cubicBezTo>
                  <a:cubicBezTo>
                    <a:pt x="646" y="811"/>
                    <a:pt x="789" y="672"/>
                    <a:pt x="789" y="553"/>
                  </a:cubicBezTo>
                  <a:cubicBezTo>
                    <a:pt x="789" y="468"/>
                    <a:pt x="717" y="400"/>
                    <a:pt x="602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59"/>
                  </a:moveTo>
                  <a:cubicBezTo>
                    <a:pt x="744" y="261"/>
                    <a:pt x="642" y="376"/>
                    <a:pt x="496" y="376"/>
                  </a:cubicBezTo>
                  <a:cubicBezTo>
                    <a:pt x="437" y="376"/>
                    <a:pt x="378" y="376"/>
                    <a:pt x="320" y="376"/>
                  </a:cubicBezTo>
                  <a:cubicBezTo>
                    <a:pt x="344" y="278"/>
                    <a:pt x="369" y="180"/>
                    <a:pt x="394" y="81"/>
                  </a:cubicBezTo>
                  <a:cubicBezTo>
                    <a:pt x="405" y="37"/>
                    <a:pt x="408" y="34"/>
                    <a:pt x="459" y="34"/>
                  </a:cubicBezTo>
                  <a:cubicBezTo>
                    <a:pt x="511" y="34"/>
                    <a:pt x="563" y="34"/>
                    <a:pt x="615" y="34"/>
                  </a:cubicBezTo>
                  <a:cubicBezTo>
                    <a:pt x="717" y="34"/>
                    <a:pt x="744" y="105"/>
                    <a:pt x="744" y="159"/>
                  </a:cubicBezTo>
                  <a:moveTo>
                    <a:pt x="676" y="543"/>
                  </a:moveTo>
                  <a:cubicBezTo>
                    <a:pt x="676" y="658"/>
                    <a:pt x="571" y="773"/>
                    <a:pt x="428" y="773"/>
                  </a:cubicBezTo>
                  <a:cubicBezTo>
                    <a:pt x="375" y="773"/>
                    <a:pt x="322" y="773"/>
                    <a:pt x="269" y="773"/>
                  </a:cubicBezTo>
                  <a:cubicBezTo>
                    <a:pt x="252" y="773"/>
                    <a:pt x="248" y="773"/>
                    <a:pt x="241" y="773"/>
                  </a:cubicBezTo>
                  <a:cubicBezTo>
                    <a:pt x="228" y="773"/>
                    <a:pt x="224" y="770"/>
                    <a:pt x="224" y="763"/>
                  </a:cubicBezTo>
                  <a:cubicBezTo>
                    <a:pt x="224" y="756"/>
                    <a:pt x="224" y="756"/>
                    <a:pt x="231" y="733"/>
                  </a:cubicBezTo>
                  <a:cubicBezTo>
                    <a:pt x="258" y="623"/>
                    <a:pt x="286" y="513"/>
                    <a:pt x="313" y="404"/>
                  </a:cubicBezTo>
                  <a:cubicBezTo>
                    <a:pt x="389" y="404"/>
                    <a:pt x="465" y="404"/>
                    <a:pt x="540" y="404"/>
                  </a:cubicBezTo>
                  <a:cubicBezTo>
                    <a:pt x="656" y="404"/>
                    <a:pt x="676" y="488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96" name="Freeform: Shape 195"/>
            <p:cNvSpPr/>
            <p:nvPr/>
          </p:nvSpPr>
          <p:spPr>
            <a:xfrm>
              <a:off x="923040" y="3704040"/>
              <a:ext cx="82080" cy="135360"/>
            </a:xfrm>
            <a:custGeom>
              <a:avLst/>
              <a:gdLst/>
              <a:ahLst/>
              <a:cxnLst/>
              <a:rect l="0" t="0" r="r" b="b"/>
              <a:pathLst>
                <a:path w="228" h="376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7" y="0"/>
                    <a:pt x="150" y="10"/>
                    <a:pt x="143" y="24"/>
                  </a:cubicBezTo>
                  <a:cubicBezTo>
                    <a:pt x="95" y="141"/>
                    <a:pt x="48" y="259"/>
                    <a:pt x="0" y="376"/>
                  </a:cubicBezTo>
                  <a:cubicBezTo>
                    <a:pt x="11" y="376"/>
                    <a:pt x="23" y="376"/>
                    <a:pt x="34" y="376"/>
                  </a:cubicBezTo>
                  <a:cubicBezTo>
                    <a:pt x="96" y="274"/>
                    <a:pt x="159" y="171"/>
                    <a:pt x="221" y="68"/>
                  </a:cubicBezTo>
                  <a:cubicBezTo>
                    <a:pt x="228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97" name="Freeform: Shape 196"/>
            <p:cNvSpPr/>
            <p:nvPr/>
          </p:nvSpPr>
          <p:spPr>
            <a:xfrm>
              <a:off x="1068480" y="3690720"/>
              <a:ext cx="304560" cy="311400"/>
            </a:xfrm>
            <a:custGeom>
              <a:avLst/>
              <a:gdLst/>
              <a:ahLst/>
              <a:cxnLst/>
              <a:rect l="0" t="0" r="r" b="b"/>
              <a:pathLst>
                <a:path w="846" h="865">
                  <a:moveTo>
                    <a:pt x="846" y="10"/>
                  </a:moveTo>
                  <a:cubicBezTo>
                    <a:pt x="846" y="7"/>
                    <a:pt x="846" y="0"/>
                    <a:pt x="836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9" y="44"/>
                    <a:pt x="761" y="75"/>
                    <a:pt x="734" y="105"/>
                  </a:cubicBezTo>
                  <a:cubicBezTo>
                    <a:pt x="724" y="88"/>
                    <a:pt x="666" y="0"/>
                    <a:pt x="534" y="0"/>
                  </a:cubicBezTo>
                  <a:cubicBezTo>
                    <a:pt x="269" y="0"/>
                    <a:pt x="0" y="261"/>
                    <a:pt x="0" y="539"/>
                  </a:cubicBezTo>
                  <a:cubicBezTo>
                    <a:pt x="0" y="736"/>
                    <a:pt x="139" y="865"/>
                    <a:pt x="323" y="865"/>
                  </a:cubicBezTo>
                  <a:cubicBezTo>
                    <a:pt x="428" y="865"/>
                    <a:pt x="517" y="817"/>
                    <a:pt x="581" y="763"/>
                  </a:cubicBezTo>
                  <a:cubicBezTo>
                    <a:pt x="693" y="665"/>
                    <a:pt x="714" y="556"/>
                    <a:pt x="714" y="553"/>
                  </a:cubicBezTo>
                  <a:cubicBezTo>
                    <a:pt x="714" y="543"/>
                    <a:pt x="703" y="546"/>
                    <a:pt x="697" y="543"/>
                  </a:cubicBezTo>
                  <a:cubicBezTo>
                    <a:pt x="690" y="543"/>
                    <a:pt x="687" y="543"/>
                    <a:pt x="683" y="553"/>
                  </a:cubicBezTo>
                  <a:cubicBezTo>
                    <a:pt x="673" y="587"/>
                    <a:pt x="646" y="672"/>
                    <a:pt x="561" y="739"/>
                  </a:cubicBezTo>
                  <a:cubicBezTo>
                    <a:pt x="479" y="807"/>
                    <a:pt x="405" y="828"/>
                    <a:pt x="343" y="828"/>
                  </a:cubicBezTo>
                  <a:cubicBezTo>
                    <a:pt x="235" y="828"/>
                    <a:pt x="109" y="766"/>
                    <a:pt x="109" y="580"/>
                  </a:cubicBezTo>
                  <a:cubicBezTo>
                    <a:pt x="109" y="512"/>
                    <a:pt x="133" y="319"/>
                    <a:pt x="252" y="180"/>
                  </a:cubicBezTo>
                  <a:cubicBezTo>
                    <a:pt x="326" y="95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5"/>
                  </a:cubicBezTo>
                  <a:cubicBezTo>
                    <a:pt x="738" y="312"/>
                    <a:pt x="734" y="314"/>
                    <a:pt x="734" y="326"/>
                  </a:cubicBezTo>
                  <a:cubicBezTo>
                    <a:pt x="734" y="337"/>
                    <a:pt x="748" y="339"/>
                    <a:pt x="751" y="339"/>
                  </a:cubicBezTo>
                  <a:cubicBezTo>
                    <a:pt x="768" y="339"/>
                    <a:pt x="768" y="336"/>
                    <a:pt x="772" y="315"/>
                  </a:cubicBezTo>
                  <a:cubicBezTo>
                    <a:pt x="797" y="214"/>
                    <a:pt x="821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98" name="Freeform: Shape 197"/>
            <p:cNvSpPr/>
            <p:nvPr/>
          </p:nvSpPr>
          <p:spPr>
            <a:xfrm>
              <a:off x="1406520" y="3704040"/>
              <a:ext cx="82080" cy="135360"/>
            </a:xfrm>
            <a:custGeom>
              <a:avLst/>
              <a:gdLst/>
              <a:ahLst/>
              <a:cxnLst/>
              <a:rect l="0" t="0" r="r" b="b"/>
              <a:pathLst>
                <a:path w="228" h="376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3" y="0"/>
                    <a:pt x="146" y="10"/>
                    <a:pt x="143" y="24"/>
                  </a:cubicBezTo>
                  <a:cubicBezTo>
                    <a:pt x="95" y="141"/>
                    <a:pt x="48" y="259"/>
                    <a:pt x="0" y="376"/>
                  </a:cubicBezTo>
                  <a:cubicBezTo>
                    <a:pt x="10" y="376"/>
                    <a:pt x="20" y="376"/>
                    <a:pt x="31" y="376"/>
                  </a:cubicBezTo>
                  <a:cubicBezTo>
                    <a:pt x="94" y="274"/>
                    <a:pt x="158" y="171"/>
                    <a:pt x="221" y="68"/>
                  </a:cubicBezTo>
                  <a:cubicBezTo>
                    <a:pt x="224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199" name="Freeform: Shape 198"/>
            <p:cNvSpPr/>
            <p:nvPr/>
          </p:nvSpPr>
          <p:spPr>
            <a:xfrm>
              <a:off x="1673280" y="3834720"/>
              <a:ext cx="286200" cy="101160"/>
            </a:xfrm>
            <a:custGeom>
              <a:avLst/>
              <a:gdLst/>
              <a:ahLst/>
              <a:cxnLst/>
              <a:rect l="0" t="0" r="r" b="b"/>
              <a:pathLst>
                <a:path w="795" h="281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5" y="47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4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1"/>
                    <a:pt x="24" y="281"/>
                  </a:cubicBezTo>
                  <a:cubicBezTo>
                    <a:pt x="273" y="281"/>
                    <a:pt x="522" y="281"/>
                    <a:pt x="772" y="281"/>
                  </a:cubicBezTo>
                  <a:cubicBezTo>
                    <a:pt x="785" y="281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00" name="Freeform: Shape 199"/>
            <p:cNvSpPr/>
            <p:nvPr/>
          </p:nvSpPr>
          <p:spPr>
            <a:xfrm>
              <a:off x="2127240" y="3702960"/>
              <a:ext cx="184680" cy="299160"/>
            </a:xfrm>
            <a:custGeom>
              <a:avLst/>
              <a:gdLst/>
              <a:ahLst/>
              <a:cxnLst/>
              <a:rect l="0" t="0" r="r" b="b"/>
              <a:pathLst>
                <a:path w="513" h="831">
                  <a:moveTo>
                    <a:pt x="513" y="37"/>
                  </a:moveTo>
                  <a:cubicBezTo>
                    <a:pt x="417" y="37"/>
                    <a:pt x="321" y="37"/>
                    <a:pt x="224" y="37"/>
                  </a:cubicBezTo>
                  <a:cubicBezTo>
                    <a:pt x="78" y="37"/>
                    <a:pt x="75" y="24"/>
                    <a:pt x="71" y="0"/>
                  </a:cubicBezTo>
                  <a:cubicBezTo>
                    <a:pt x="61" y="0"/>
                    <a:pt x="51" y="0"/>
                    <a:pt x="41" y="0"/>
                  </a:cubicBezTo>
                  <a:cubicBezTo>
                    <a:pt x="27" y="81"/>
                    <a:pt x="14" y="163"/>
                    <a:pt x="0" y="244"/>
                  </a:cubicBezTo>
                  <a:cubicBezTo>
                    <a:pt x="10" y="244"/>
                    <a:pt x="20" y="244"/>
                    <a:pt x="31" y="244"/>
                  </a:cubicBezTo>
                  <a:cubicBezTo>
                    <a:pt x="34" y="227"/>
                    <a:pt x="44" y="153"/>
                    <a:pt x="61" y="136"/>
                  </a:cubicBezTo>
                  <a:cubicBezTo>
                    <a:pt x="68" y="129"/>
                    <a:pt x="163" y="129"/>
                    <a:pt x="177" y="129"/>
                  </a:cubicBezTo>
                  <a:cubicBezTo>
                    <a:pt x="259" y="129"/>
                    <a:pt x="342" y="129"/>
                    <a:pt x="425" y="129"/>
                  </a:cubicBezTo>
                  <a:cubicBezTo>
                    <a:pt x="381" y="192"/>
                    <a:pt x="337" y="255"/>
                    <a:pt x="292" y="319"/>
                  </a:cubicBezTo>
                  <a:cubicBezTo>
                    <a:pt x="184" y="478"/>
                    <a:pt x="143" y="644"/>
                    <a:pt x="143" y="766"/>
                  </a:cubicBezTo>
                  <a:cubicBezTo>
                    <a:pt x="143" y="777"/>
                    <a:pt x="144" y="831"/>
                    <a:pt x="201" y="831"/>
                  </a:cubicBezTo>
                  <a:cubicBezTo>
                    <a:pt x="257" y="831"/>
                    <a:pt x="255" y="777"/>
                    <a:pt x="255" y="766"/>
                  </a:cubicBezTo>
                  <a:cubicBezTo>
                    <a:pt x="255" y="746"/>
                    <a:pt x="255" y="726"/>
                    <a:pt x="255" y="705"/>
                  </a:cubicBezTo>
                  <a:cubicBezTo>
                    <a:pt x="255" y="638"/>
                    <a:pt x="258" y="573"/>
                    <a:pt x="269" y="509"/>
                  </a:cubicBezTo>
                  <a:cubicBezTo>
                    <a:pt x="272" y="482"/>
                    <a:pt x="289" y="380"/>
                    <a:pt x="340" y="305"/>
                  </a:cubicBezTo>
                  <a:cubicBezTo>
                    <a:pt x="394" y="231"/>
                    <a:pt x="449" y="156"/>
                    <a:pt x="503" y="81"/>
                  </a:cubicBezTo>
                  <a:cubicBezTo>
                    <a:pt x="513" y="64"/>
                    <a:pt x="513" y="64"/>
                    <a:pt x="513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01" name="Freeform: Shape 200"/>
            <p:cNvSpPr/>
            <p:nvPr/>
          </p:nvSpPr>
          <p:spPr>
            <a:xfrm>
              <a:off x="2340000" y="3706560"/>
              <a:ext cx="181080" cy="295560"/>
            </a:xfrm>
            <a:custGeom>
              <a:avLst/>
              <a:gdLst/>
              <a:ahLst/>
              <a:cxnLst/>
              <a:rect l="0" t="0" r="r" b="b"/>
              <a:pathLst>
                <a:path w="503" h="821">
                  <a:moveTo>
                    <a:pt x="503" y="414"/>
                  </a:moveTo>
                  <a:cubicBezTo>
                    <a:pt x="503" y="319"/>
                    <a:pt x="500" y="224"/>
                    <a:pt x="456" y="136"/>
                  </a:cubicBezTo>
                  <a:cubicBezTo>
                    <a:pt x="401" y="20"/>
                    <a:pt x="303" y="0"/>
                    <a:pt x="255" y="0"/>
                  </a:cubicBezTo>
                  <a:cubicBezTo>
                    <a:pt x="184" y="0"/>
                    <a:pt x="95" y="34"/>
                    <a:pt x="44" y="142"/>
                  </a:cubicBezTo>
                  <a:cubicBezTo>
                    <a:pt x="7" y="224"/>
                    <a:pt x="0" y="319"/>
                    <a:pt x="0" y="414"/>
                  </a:cubicBezTo>
                  <a:cubicBezTo>
                    <a:pt x="0" y="502"/>
                    <a:pt x="7" y="610"/>
                    <a:pt x="54" y="702"/>
                  </a:cubicBezTo>
                  <a:cubicBezTo>
                    <a:pt x="105" y="797"/>
                    <a:pt x="194" y="821"/>
                    <a:pt x="252" y="821"/>
                  </a:cubicBezTo>
                  <a:cubicBezTo>
                    <a:pt x="316" y="821"/>
                    <a:pt x="408" y="797"/>
                    <a:pt x="459" y="682"/>
                  </a:cubicBezTo>
                  <a:cubicBezTo>
                    <a:pt x="500" y="600"/>
                    <a:pt x="503" y="509"/>
                    <a:pt x="503" y="414"/>
                  </a:cubicBezTo>
                  <a:moveTo>
                    <a:pt x="405" y="400"/>
                  </a:moveTo>
                  <a:cubicBezTo>
                    <a:pt x="405" y="488"/>
                    <a:pt x="405" y="570"/>
                    <a:pt x="391" y="644"/>
                  </a:cubicBezTo>
                  <a:cubicBezTo>
                    <a:pt x="374" y="760"/>
                    <a:pt x="306" y="794"/>
                    <a:pt x="252" y="794"/>
                  </a:cubicBezTo>
                  <a:cubicBezTo>
                    <a:pt x="207" y="794"/>
                    <a:pt x="136" y="763"/>
                    <a:pt x="112" y="651"/>
                  </a:cubicBezTo>
                  <a:cubicBezTo>
                    <a:pt x="102" y="580"/>
                    <a:pt x="102" y="468"/>
                    <a:pt x="102" y="400"/>
                  </a:cubicBezTo>
                  <a:cubicBezTo>
                    <a:pt x="102" y="322"/>
                    <a:pt x="102" y="244"/>
                    <a:pt x="109" y="180"/>
                  </a:cubicBezTo>
                  <a:cubicBezTo>
                    <a:pt x="133" y="37"/>
                    <a:pt x="221" y="27"/>
                    <a:pt x="252" y="27"/>
                  </a:cubicBezTo>
                  <a:cubicBezTo>
                    <a:pt x="292" y="27"/>
                    <a:pt x="371" y="51"/>
                    <a:pt x="394" y="166"/>
                  </a:cubicBezTo>
                  <a:cubicBezTo>
                    <a:pt x="405" y="234"/>
                    <a:pt x="405" y="326"/>
                    <a:pt x="405" y="4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02" name="Freeform: Shape 201"/>
            <p:cNvSpPr/>
            <p:nvPr/>
          </p:nvSpPr>
          <p:spPr>
            <a:xfrm>
              <a:off x="2554200" y="3638160"/>
              <a:ext cx="139680" cy="205200"/>
            </a:xfrm>
            <a:custGeom>
              <a:avLst/>
              <a:gdLst/>
              <a:ahLst/>
              <a:cxnLst/>
              <a:rect l="0" t="0" r="r" b="b"/>
              <a:pathLst>
                <a:path w="388" h="570">
                  <a:moveTo>
                    <a:pt x="388" y="285"/>
                  </a:moveTo>
                  <a:cubicBezTo>
                    <a:pt x="388" y="193"/>
                    <a:pt x="377" y="129"/>
                    <a:pt x="340" y="71"/>
                  </a:cubicBezTo>
                  <a:cubicBezTo>
                    <a:pt x="313" y="34"/>
                    <a:pt x="262" y="0"/>
                    <a:pt x="194" y="0"/>
                  </a:cubicBezTo>
                  <a:cubicBezTo>
                    <a:pt x="0" y="0"/>
                    <a:pt x="0" y="226"/>
                    <a:pt x="0" y="285"/>
                  </a:cubicBezTo>
                  <a:cubicBezTo>
                    <a:pt x="0" y="344"/>
                    <a:pt x="0" y="570"/>
                    <a:pt x="194" y="570"/>
                  </a:cubicBezTo>
                  <a:cubicBezTo>
                    <a:pt x="388" y="570"/>
                    <a:pt x="388" y="346"/>
                    <a:pt x="388" y="285"/>
                  </a:cubicBezTo>
                  <a:moveTo>
                    <a:pt x="313" y="275"/>
                  </a:moveTo>
                  <a:cubicBezTo>
                    <a:pt x="313" y="336"/>
                    <a:pt x="313" y="400"/>
                    <a:pt x="303" y="451"/>
                  </a:cubicBezTo>
                  <a:cubicBezTo>
                    <a:pt x="286" y="526"/>
                    <a:pt x="228" y="546"/>
                    <a:pt x="194" y="546"/>
                  </a:cubicBezTo>
                  <a:cubicBezTo>
                    <a:pt x="156" y="546"/>
                    <a:pt x="105" y="522"/>
                    <a:pt x="88" y="454"/>
                  </a:cubicBezTo>
                  <a:cubicBezTo>
                    <a:pt x="78" y="407"/>
                    <a:pt x="78" y="336"/>
                    <a:pt x="78" y="275"/>
                  </a:cubicBezTo>
                  <a:cubicBezTo>
                    <a:pt x="78" y="214"/>
                    <a:pt x="78" y="153"/>
                    <a:pt x="88" y="105"/>
                  </a:cubicBezTo>
                  <a:cubicBezTo>
                    <a:pt x="105" y="41"/>
                    <a:pt x="160" y="24"/>
                    <a:pt x="194" y="24"/>
                  </a:cubicBezTo>
                  <a:cubicBezTo>
                    <a:pt x="241" y="24"/>
                    <a:pt x="282" y="51"/>
                    <a:pt x="299" y="98"/>
                  </a:cubicBezTo>
                  <a:cubicBezTo>
                    <a:pt x="313" y="142"/>
                    <a:pt x="313" y="203"/>
                    <a:pt x="313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03" name="Freeform: Shape 202"/>
            <p:cNvSpPr/>
            <p:nvPr/>
          </p:nvSpPr>
          <p:spPr>
            <a:xfrm>
              <a:off x="2768400" y="3947040"/>
              <a:ext cx="50040" cy="128160"/>
            </a:xfrm>
            <a:custGeom>
              <a:avLst/>
              <a:gdLst/>
              <a:ahLst/>
              <a:cxnLst/>
              <a:rect l="0" t="0" r="r" b="b"/>
              <a:pathLst>
                <a:path w="139" h="356">
                  <a:moveTo>
                    <a:pt x="139" y="125"/>
                  </a:moveTo>
                  <a:cubicBezTo>
                    <a:pt x="139" y="47"/>
                    <a:pt x="112" y="0"/>
                    <a:pt x="65" y="0"/>
                  </a:cubicBezTo>
                  <a:cubicBezTo>
                    <a:pt x="24" y="0"/>
                    <a:pt x="0" y="31"/>
                    <a:pt x="0" y="64"/>
                  </a:cubicBezTo>
                  <a:cubicBezTo>
                    <a:pt x="0" y="95"/>
                    <a:pt x="24" y="125"/>
                    <a:pt x="65" y="125"/>
                  </a:cubicBezTo>
                  <a:cubicBezTo>
                    <a:pt x="78" y="125"/>
                    <a:pt x="95" y="122"/>
                    <a:pt x="105" y="112"/>
                  </a:cubicBezTo>
                  <a:cubicBezTo>
                    <a:pt x="109" y="109"/>
                    <a:pt x="110" y="110"/>
                    <a:pt x="112" y="109"/>
                  </a:cubicBezTo>
                  <a:cubicBezTo>
                    <a:pt x="113" y="114"/>
                    <a:pt x="116" y="109"/>
                    <a:pt x="116" y="125"/>
                  </a:cubicBezTo>
                  <a:cubicBezTo>
                    <a:pt x="116" y="214"/>
                    <a:pt x="71" y="285"/>
                    <a:pt x="34" y="326"/>
                  </a:cubicBezTo>
                  <a:cubicBezTo>
                    <a:pt x="20" y="336"/>
                    <a:pt x="20" y="339"/>
                    <a:pt x="20" y="343"/>
                  </a:cubicBezTo>
                  <a:cubicBezTo>
                    <a:pt x="20" y="353"/>
                    <a:pt x="27" y="356"/>
                    <a:pt x="31" y="356"/>
                  </a:cubicBezTo>
                  <a:cubicBezTo>
                    <a:pt x="44" y="356"/>
                    <a:pt x="139" y="265"/>
                    <a:pt x="139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04" name="Freeform: Shape 203"/>
            <p:cNvSpPr/>
            <p:nvPr/>
          </p:nvSpPr>
          <p:spPr>
            <a:xfrm>
              <a:off x="3374280" y="3557520"/>
              <a:ext cx="815040" cy="77040"/>
            </a:xfrm>
            <a:custGeom>
              <a:avLst/>
              <a:gdLst/>
              <a:ahLst/>
              <a:cxnLst/>
              <a:rect l="0" t="0" r="r" b="b"/>
              <a:pathLst>
                <a:path w="2264" h="214">
                  <a:moveTo>
                    <a:pt x="2264" y="180"/>
                  </a:moveTo>
                  <a:cubicBezTo>
                    <a:pt x="1887" y="120"/>
                    <a:pt x="1509" y="60"/>
                    <a:pt x="1132" y="0"/>
                  </a:cubicBezTo>
                  <a:cubicBezTo>
                    <a:pt x="755" y="60"/>
                    <a:pt x="377" y="120"/>
                    <a:pt x="0" y="180"/>
                  </a:cubicBezTo>
                  <a:cubicBezTo>
                    <a:pt x="1" y="191"/>
                    <a:pt x="2" y="202"/>
                    <a:pt x="3" y="214"/>
                  </a:cubicBezTo>
                  <a:cubicBezTo>
                    <a:pt x="380" y="168"/>
                    <a:pt x="756" y="123"/>
                    <a:pt x="1132" y="78"/>
                  </a:cubicBezTo>
                  <a:cubicBezTo>
                    <a:pt x="1507" y="123"/>
                    <a:pt x="1882" y="168"/>
                    <a:pt x="2257" y="214"/>
                  </a:cubicBezTo>
                  <a:cubicBezTo>
                    <a:pt x="2259" y="202"/>
                    <a:pt x="2262" y="191"/>
                    <a:pt x="226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05" name="Freeform: Shape 204"/>
            <p:cNvSpPr/>
            <p:nvPr/>
          </p:nvSpPr>
          <p:spPr>
            <a:xfrm>
              <a:off x="3084120" y="3700440"/>
              <a:ext cx="307080" cy="291960"/>
            </a:xfrm>
            <a:custGeom>
              <a:avLst/>
              <a:gdLst/>
              <a:ahLst/>
              <a:cxnLst/>
              <a:rect l="0" t="0" r="r" b="b"/>
              <a:pathLst>
                <a:path w="853" h="811">
                  <a:moveTo>
                    <a:pt x="853" y="163"/>
                  </a:moveTo>
                  <a:cubicBezTo>
                    <a:pt x="853" y="75"/>
                    <a:pt x="775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4"/>
                    <a:pt x="204" y="34"/>
                    <a:pt x="228" y="34"/>
                  </a:cubicBezTo>
                  <a:cubicBezTo>
                    <a:pt x="242" y="35"/>
                    <a:pt x="252" y="34"/>
                    <a:pt x="272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4"/>
                    <a:pt x="303" y="78"/>
                  </a:cubicBezTo>
                  <a:cubicBezTo>
                    <a:pt x="248" y="292"/>
                    <a:pt x="194" y="505"/>
                    <a:pt x="139" y="719"/>
                  </a:cubicBezTo>
                  <a:cubicBezTo>
                    <a:pt x="129" y="766"/>
                    <a:pt x="126" y="773"/>
                    <a:pt x="31" y="773"/>
                  </a:cubicBezTo>
                  <a:cubicBezTo>
                    <a:pt x="10" y="773"/>
                    <a:pt x="0" y="773"/>
                    <a:pt x="0" y="797"/>
                  </a:cubicBezTo>
                  <a:cubicBezTo>
                    <a:pt x="0" y="811"/>
                    <a:pt x="10" y="811"/>
                    <a:pt x="31" y="811"/>
                  </a:cubicBezTo>
                  <a:cubicBezTo>
                    <a:pt x="173" y="811"/>
                    <a:pt x="316" y="811"/>
                    <a:pt x="459" y="811"/>
                  </a:cubicBezTo>
                  <a:cubicBezTo>
                    <a:pt x="646" y="811"/>
                    <a:pt x="789" y="672"/>
                    <a:pt x="789" y="553"/>
                  </a:cubicBezTo>
                  <a:cubicBezTo>
                    <a:pt x="789" y="468"/>
                    <a:pt x="717" y="400"/>
                    <a:pt x="602" y="387"/>
                  </a:cubicBezTo>
                  <a:cubicBezTo>
                    <a:pt x="727" y="363"/>
                    <a:pt x="853" y="275"/>
                    <a:pt x="853" y="163"/>
                  </a:cubicBezTo>
                  <a:moveTo>
                    <a:pt x="744" y="159"/>
                  </a:moveTo>
                  <a:cubicBezTo>
                    <a:pt x="744" y="261"/>
                    <a:pt x="642" y="376"/>
                    <a:pt x="496" y="376"/>
                  </a:cubicBezTo>
                  <a:cubicBezTo>
                    <a:pt x="437" y="376"/>
                    <a:pt x="378" y="376"/>
                    <a:pt x="320" y="376"/>
                  </a:cubicBezTo>
                  <a:cubicBezTo>
                    <a:pt x="344" y="278"/>
                    <a:pt x="369" y="180"/>
                    <a:pt x="394" y="81"/>
                  </a:cubicBezTo>
                  <a:cubicBezTo>
                    <a:pt x="405" y="37"/>
                    <a:pt x="408" y="34"/>
                    <a:pt x="459" y="34"/>
                  </a:cubicBezTo>
                  <a:cubicBezTo>
                    <a:pt x="511" y="34"/>
                    <a:pt x="563" y="34"/>
                    <a:pt x="615" y="34"/>
                  </a:cubicBezTo>
                  <a:cubicBezTo>
                    <a:pt x="717" y="34"/>
                    <a:pt x="744" y="105"/>
                    <a:pt x="744" y="159"/>
                  </a:cubicBezTo>
                  <a:moveTo>
                    <a:pt x="676" y="543"/>
                  </a:moveTo>
                  <a:cubicBezTo>
                    <a:pt x="676" y="658"/>
                    <a:pt x="571" y="773"/>
                    <a:pt x="428" y="773"/>
                  </a:cubicBezTo>
                  <a:cubicBezTo>
                    <a:pt x="375" y="773"/>
                    <a:pt x="322" y="773"/>
                    <a:pt x="269" y="773"/>
                  </a:cubicBezTo>
                  <a:cubicBezTo>
                    <a:pt x="252" y="773"/>
                    <a:pt x="248" y="773"/>
                    <a:pt x="241" y="773"/>
                  </a:cubicBezTo>
                  <a:cubicBezTo>
                    <a:pt x="228" y="773"/>
                    <a:pt x="224" y="770"/>
                    <a:pt x="224" y="763"/>
                  </a:cubicBezTo>
                  <a:cubicBezTo>
                    <a:pt x="224" y="756"/>
                    <a:pt x="224" y="756"/>
                    <a:pt x="231" y="733"/>
                  </a:cubicBezTo>
                  <a:cubicBezTo>
                    <a:pt x="258" y="623"/>
                    <a:pt x="286" y="513"/>
                    <a:pt x="313" y="404"/>
                  </a:cubicBezTo>
                  <a:cubicBezTo>
                    <a:pt x="389" y="404"/>
                    <a:pt x="465" y="404"/>
                    <a:pt x="540" y="404"/>
                  </a:cubicBezTo>
                  <a:cubicBezTo>
                    <a:pt x="656" y="404"/>
                    <a:pt x="676" y="488"/>
                    <a:pt x="67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06" name="Freeform: Shape 205"/>
            <p:cNvSpPr/>
            <p:nvPr/>
          </p:nvSpPr>
          <p:spPr>
            <a:xfrm>
              <a:off x="3423240" y="3704040"/>
              <a:ext cx="82080" cy="135360"/>
            </a:xfrm>
            <a:custGeom>
              <a:avLst/>
              <a:gdLst/>
              <a:ahLst/>
              <a:cxnLst/>
              <a:rect l="0" t="0" r="r" b="b"/>
              <a:pathLst>
                <a:path w="228" h="376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7" y="0"/>
                    <a:pt x="150" y="10"/>
                    <a:pt x="143" y="24"/>
                  </a:cubicBezTo>
                  <a:cubicBezTo>
                    <a:pt x="95" y="141"/>
                    <a:pt x="48" y="259"/>
                    <a:pt x="0" y="376"/>
                  </a:cubicBezTo>
                  <a:cubicBezTo>
                    <a:pt x="11" y="376"/>
                    <a:pt x="23" y="376"/>
                    <a:pt x="34" y="376"/>
                  </a:cubicBezTo>
                  <a:cubicBezTo>
                    <a:pt x="96" y="274"/>
                    <a:pt x="159" y="171"/>
                    <a:pt x="221" y="68"/>
                  </a:cubicBezTo>
                  <a:cubicBezTo>
                    <a:pt x="228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07" name="Freeform: Shape 206"/>
            <p:cNvSpPr/>
            <p:nvPr/>
          </p:nvSpPr>
          <p:spPr>
            <a:xfrm>
              <a:off x="3562560" y="3685680"/>
              <a:ext cx="294840" cy="306360"/>
            </a:xfrm>
            <a:custGeom>
              <a:avLst/>
              <a:gdLst/>
              <a:ahLst/>
              <a:cxnLst/>
              <a:rect l="0" t="0" r="r" b="b"/>
              <a:pathLst>
                <a:path w="819" h="851">
                  <a:moveTo>
                    <a:pt x="819" y="828"/>
                  </a:moveTo>
                  <a:cubicBezTo>
                    <a:pt x="819" y="814"/>
                    <a:pt x="806" y="814"/>
                    <a:pt x="792" y="814"/>
                  </a:cubicBezTo>
                  <a:cubicBezTo>
                    <a:pt x="717" y="814"/>
                    <a:pt x="717" y="807"/>
                    <a:pt x="714" y="773"/>
                  </a:cubicBezTo>
                  <a:cubicBezTo>
                    <a:pt x="689" y="525"/>
                    <a:pt x="664" y="276"/>
                    <a:pt x="639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7"/>
                    <a:pt x="588" y="20"/>
                  </a:cubicBezTo>
                  <a:cubicBezTo>
                    <a:pt x="449" y="252"/>
                    <a:pt x="309" y="484"/>
                    <a:pt x="170" y="716"/>
                  </a:cubicBezTo>
                  <a:cubicBezTo>
                    <a:pt x="122" y="794"/>
                    <a:pt x="78" y="811"/>
                    <a:pt x="24" y="814"/>
                  </a:cubicBezTo>
                  <a:cubicBezTo>
                    <a:pt x="10" y="817"/>
                    <a:pt x="0" y="817"/>
                    <a:pt x="0" y="838"/>
                  </a:cubicBezTo>
                  <a:cubicBezTo>
                    <a:pt x="0" y="848"/>
                    <a:pt x="3" y="851"/>
                    <a:pt x="14" y="851"/>
                  </a:cubicBezTo>
                  <a:cubicBezTo>
                    <a:pt x="48" y="851"/>
                    <a:pt x="85" y="848"/>
                    <a:pt x="116" y="848"/>
                  </a:cubicBezTo>
                  <a:cubicBezTo>
                    <a:pt x="156" y="848"/>
                    <a:pt x="197" y="851"/>
                    <a:pt x="238" y="851"/>
                  </a:cubicBezTo>
                  <a:cubicBezTo>
                    <a:pt x="245" y="851"/>
                    <a:pt x="258" y="851"/>
                    <a:pt x="258" y="831"/>
                  </a:cubicBezTo>
                  <a:cubicBezTo>
                    <a:pt x="258" y="817"/>
                    <a:pt x="248" y="814"/>
                    <a:pt x="241" y="814"/>
                  </a:cubicBezTo>
                  <a:cubicBezTo>
                    <a:pt x="214" y="814"/>
                    <a:pt x="184" y="804"/>
                    <a:pt x="184" y="773"/>
                  </a:cubicBezTo>
                  <a:cubicBezTo>
                    <a:pt x="184" y="760"/>
                    <a:pt x="190" y="746"/>
                    <a:pt x="201" y="729"/>
                  </a:cubicBezTo>
                  <a:cubicBezTo>
                    <a:pt x="211" y="716"/>
                    <a:pt x="211" y="716"/>
                    <a:pt x="292" y="577"/>
                  </a:cubicBezTo>
                  <a:cubicBezTo>
                    <a:pt x="392" y="577"/>
                    <a:pt x="492" y="577"/>
                    <a:pt x="591" y="577"/>
                  </a:cubicBezTo>
                  <a:cubicBezTo>
                    <a:pt x="595" y="604"/>
                    <a:pt x="612" y="763"/>
                    <a:pt x="612" y="777"/>
                  </a:cubicBezTo>
                  <a:cubicBezTo>
                    <a:pt x="612" y="811"/>
                    <a:pt x="547" y="814"/>
                    <a:pt x="523" y="814"/>
                  </a:cubicBezTo>
                  <a:cubicBezTo>
                    <a:pt x="506" y="814"/>
                    <a:pt x="496" y="814"/>
                    <a:pt x="496" y="838"/>
                  </a:cubicBezTo>
                  <a:cubicBezTo>
                    <a:pt x="496" y="851"/>
                    <a:pt x="508" y="847"/>
                    <a:pt x="513" y="851"/>
                  </a:cubicBezTo>
                  <a:cubicBezTo>
                    <a:pt x="561" y="851"/>
                    <a:pt x="612" y="848"/>
                    <a:pt x="663" y="848"/>
                  </a:cubicBezTo>
                  <a:cubicBezTo>
                    <a:pt x="690" y="848"/>
                    <a:pt x="768" y="851"/>
                    <a:pt x="795" y="851"/>
                  </a:cubicBezTo>
                  <a:cubicBezTo>
                    <a:pt x="802" y="851"/>
                    <a:pt x="819" y="851"/>
                    <a:pt x="819" y="828"/>
                  </a:cubicBezTo>
                  <a:moveTo>
                    <a:pt x="588" y="539"/>
                  </a:moveTo>
                  <a:cubicBezTo>
                    <a:pt x="496" y="539"/>
                    <a:pt x="405" y="539"/>
                    <a:pt x="313" y="539"/>
                  </a:cubicBezTo>
                  <a:cubicBezTo>
                    <a:pt x="392" y="408"/>
                    <a:pt x="471" y="277"/>
                    <a:pt x="551" y="146"/>
                  </a:cubicBezTo>
                  <a:cubicBezTo>
                    <a:pt x="563" y="277"/>
                    <a:pt x="576" y="408"/>
                    <a:pt x="588" y="5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08" name="Freeform: Shape 207"/>
            <p:cNvSpPr/>
            <p:nvPr/>
          </p:nvSpPr>
          <p:spPr>
            <a:xfrm>
              <a:off x="3889440" y="3704040"/>
              <a:ext cx="83160" cy="135360"/>
            </a:xfrm>
            <a:custGeom>
              <a:avLst/>
              <a:gdLst/>
              <a:ahLst/>
              <a:cxnLst/>
              <a:rect l="0" t="0" r="r" b="b"/>
              <a:pathLst>
                <a:path w="231" h="376">
                  <a:moveTo>
                    <a:pt x="231" y="44"/>
                  </a:moveTo>
                  <a:cubicBezTo>
                    <a:pt x="231" y="20"/>
                    <a:pt x="211" y="0"/>
                    <a:pt x="184" y="0"/>
                  </a:cubicBezTo>
                  <a:cubicBezTo>
                    <a:pt x="167" y="0"/>
                    <a:pt x="150" y="10"/>
                    <a:pt x="143" y="24"/>
                  </a:cubicBezTo>
                  <a:cubicBezTo>
                    <a:pt x="95" y="141"/>
                    <a:pt x="48" y="259"/>
                    <a:pt x="0" y="376"/>
                  </a:cubicBezTo>
                  <a:cubicBezTo>
                    <a:pt x="11" y="376"/>
                    <a:pt x="23" y="376"/>
                    <a:pt x="34" y="376"/>
                  </a:cubicBezTo>
                  <a:cubicBezTo>
                    <a:pt x="97" y="274"/>
                    <a:pt x="161" y="171"/>
                    <a:pt x="224" y="68"/>
                  </a:cubicBezTo>
                  <a:cubicBezTo>
                    <a:pt x="228" y="61"/>
                    <a:pt x="231" y="51"/>
                    <a:pt x="231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09" name="Freeform: Shape 208"/>
            <p:cNvSpPr/>
            <p:nvPr/>
          </p:nvSpPr>
          <p:spPr>
            <a:xfrm>
              <a:off x="4034880" y="3690720"/>
              <a:ext cx="306000" cy="311400"/>
            </a:xfrm>
            <a:custGeom>
              <a:avLst/>
              <a:gdLst/>
              <a:ahLst/>
              <a:cxnLst/>
              <a:rect l="0" t="0" r="r" b="b"/>
              <a:pathLst>
                <a:path w="850" h="865">
                  <a:moveTo>
                    <a:pt x="850" y="10"/>
                  </a:moveTo>
                  <a:cubicBezTo>
                    <a:pt x="850" y="7"/>
                    <a:pt x="846" y="0"/>
                    <a:pt x="836" y="0"/>
                  </a:cubicBezTo>
                  <a:cubicBezTo>
                    <a:pt x="833" y="0"/>
                    <a:pt x="829" y="0"/>
                    <a:pt x="816" y="14"/>
                  </a:cubicBezTo>
                  <a:cubicBezTo>
                    <a:pt x="789" y="44"/>
                    <a:pt x="761" y="75"/>
                    <a:pt x="734" y="105"/>
                  </a:cubicBezTo>
                  <a:cubicBezTo>
                    <a:pt x="724" y="88"/>
                    <a:pt x="670" y="0"/>
                    <a:pt x="537" y="0"/>
                  </a:cubicBezTo>
                  <a:cubicBezTo>
                    <a:pt x="269" y="0"/>
                    <a:pt x="0" y="261"/>
                    <a:pt x="0" y="539"/>
                  </a:cubicBezTo>
                  <a:cubicBezTo>
                    <a:pt x="0" y="736"/>
                    <a:pt x="143" y="865"/>
                    <a:pt x="323" y="865"/>
                  </a:cubicBezTo>
                  <a:cubicBezTo>
                    <a:pt x="428" y="865"/>
                    <a:pt x="520" y="817"/>
                    <a:pt x="581" y="763"/>
                  </a:cubicBezTo>
                  <a:cubicBezTo>
                    <a:pt x="693" y="665"/>
                    <a:pt x="714" y="556"/>
                    <a:pt x="714" y="553"/>
                  </a:cubicBezTo>
                  <a:cubicBezTo>
                    <a:pt x="714" y="543"/>
                    <a:pt x="705" y="546"/>
                    <a:pt x="700" y="543"/>
                  </a:cubicBezTo>
                  <a:cubicBezTo>
                    <a:pt x="693" y="543"/>
                    <a:pt x="687" y="543"/>
                    <a:pt x="683" y="553"/>
                  </a:cubicBezTo>
                  <a:cubicBezTo>
                    <a:pt x="673" y="587"/>
                    <a:pt x="646" y="672"/>
                    <a:pt x="564" y="739"/>
                  </a:cubicBezTo>
                  <a:cubicBezTo>
                    <a:pt x="479" y="807"/>
                    <a:pt x="405" y="828"/>
                    <a:pt x="343" y="828"/>
                  </a:cubicBezTo>
                  <a:cubicBezTo>
                    <a:pt x="235" y="828"/>
                    <a:pt x="109" y="766"/>
                    <a:pt x="109" y="580"/>
                  </a:cubicBezTo>
                  <a:cubicBezTo>
                    <a:pt x="109" y="512"/>
                    <a:pt x="133" y="319"/>
                    <a:pt x="255" y="180"/>
                  </a:cubicBezTo>
                  <a:cubicBezTo>
                    <a:pt x="326" y="95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5"/>
                  </a:cubicBezTo>
                  <a:cubicBezTo>
                    <a:pt x="738" y="312"/>
                    <a:pt x="734" y="314"/>
                    <a:pt x="734" y="326"/>
                  </a:cubicBezTo>
                  <a:cubicBezTo>
                    <a:pt x="734" y="337"/>
                    <a:pt x="748" y="339"/>
                    <a:pt x="751" y="339"/>
                  </a:cubicBezTo>
                  <a:cubicBezTo>
                    <a:pt x="768" y="339"/>
                    <a:pt x="768" y="336"/>
                    <a:pt x="772" y="315"/>
                  </a:cubicBezTo>
                  <a:cubicBezTo>
                    <a:pt x="798" y="214"/>
                    <a:pt x="824" y="112"/>
                    <a:pt x="85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10" name="Freeform: Shape 209"/>
            <p:cNvSpPr/>
            <p:nvPr/>
          </p:nvSpPr>
          <p:spPr>
            <a:xfrm>
              <a:off x="4372920" y="3704040"/>
              <a:ext cx="82080" cy="135360"/>
            </a:xfrm>
            <a:custGeom>
              <a:avLst/>
              <a:gdLst/>
              <a:ahLst/>
              <a:cxnLst/>
              <a:rect l="0" t="0" r="r" b="b"/>
              <a:pathLst>
                <a:path w="228" h="376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3" y="0"/>
                    <a:pt x="146" y="10"/>
                    <a:pt x="143" y="24"/>
                  </a:cubicBezTo>
                  <a:cubicBezTo>
                    <a:pt x="95" y="141"/>
                    <a:pt x="48" y="259"/>
                    <a:pt x="0" y="376"/>
                  </a:cubicBezTo>
                  <a:cubicBezTo>
                    <a:pt x="10" y="376"/>
                    <a:pt x="20" y="376"/>
                    <a:pt x="31" y="376"/>
                  </a:cubicBezTo>
                  <a:cubicBezTo>
                    <a:pt x="94" y="274"/>
                    <a:pt x="158" y="171"/>
                    <a:pt x="221" y="68"/>
                  </a:cubicBezTo>
                  <a:cubicBezTo>
                    <a:pt x="224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11" name="Freeform: Shape 210"/>
            <p:cNvSpPr/>
            <p:nvPr/>
          </p:nvSpPr>
          <p:spPr>
            <a:xfrm>
              <a:off x="4639680" y="3834720"/>
              <a:ext cx="286200" cy="101160"/>
            </a:xfrm>
            <a:custGeom>
              <a:avLst/>
              <a:gdLst/>
              <a:ahLst/>
              <a:cxnLst/>
              <a:rect l="0" t="0" r="r" b="b"/>
              <a:pathLst>
                <a:path w="795" h="281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4" y="0"/>
                    <a:pt x="0" y="12"/>
                    <a:pt x="0" y="24"/>
                  </a:cubicBezTo>
                  <a:cubicBezTo>
                    <a:pt x="0" y="36"/>
                    <a:pt x="14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5" y="47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4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4" y="234"/>
                    <a:pt x="0" y="246"/>
                    <a:pt x="0" y="258"/>
                  </a:cubicBezTo>
                  <a:cubicBezTo>
                    <a:pt x="0" y="270"/>
                    <a:pt x="14" y="281"/>
                    <a:pt x="24" y="281"/>
                  </a:cubicBezTo>
                  <a:cubicBezTo>
                    <a:pt x="273" y="281"/>
                    <a:pt x="522" y="281"/>
                    <a:pt x="772" y="281"/>
                  </a:cubicBezTo>
                  <a:cubicBezTo>
                    <a:pt x="785" y="281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12" name="Freeform: Shape 211"/>
            <p:cNvSpPr/>
            <p:nvPr/>
          </p:nvSpPr>
          <p:spPr>
            <a:xfrm>
              <a:off x="5087520" y="3706560"/>
              <a:ext cx="178560" cy="295560"/>
            </a:xfrm>
            <a:custGeom>
              <a:avLst/>
              <a:gdLst/>
              <a:ahLst/>
              <a:cxnLst/>
              <a:rect l="0" t="0" r="r" b="b"/>
              <a:pathLst>
                <a:path w="496" h="821">
                  <a:moveTo>
                    <a:pt x="496" y="594"/>
                  </a:moveTo>
                  <a:cubicBezTo>
                    <a:pt x="496" y="553"/>
                    <a:pt x="483" y="499"/>
                    <a:pt x="439" y="448"/>
                  </a:cubicBezTo>
                  <a:cubicBezTo>
                    <a:pt x="415" y="424"/>
                    <a:pt x="398" y="410"/>
                    <a:pt x="320" y="363"/>
                  </a:cubicBezTo>
                  <a:cubicBezTo>
                    <a:pt x="408" y="319"/>
                    <a:pt x="466" y="258"/>
                    <a:pt x="466" y="180"/>
                  </a:cubicBezTo>
                  <a:cubicBezTo>
                    <a:pt x="466" y="71"/>
                    <a:pt x="360" y="0"/>
                    <a:pt x="252" y="0"/>
                  </a:cubicBezTo>
                  <a:cubicBezTo>
                    <a:pt x="129" y="0"/>
                    <a:pt x="34" y="88"/>
                    <a:pt x="34" y="200"/>
                  </a:cubicBezTo>
                  <a:cubicBezTo>
                    <a:pt x="34" y="220"/>
                    <a:pt x="37" y="275"/>
                    <a:pt x="85" y="332"/>
                  </a:cubicBezTo>
                  <a:cubicBezTo>
                    <a:pt x="99" y="346"/>
                    <a:pt x="143" y="376"/>
                    <a:pt x="173" y="397"/>
                  </a:cubicBezTo>
                  <a:cubicBezTo>
                    <a:pt x="105" y="431"/>
                    <a:pt x="0" y="499"/>
                    <a:pt x="0" y="614"/>
                  </a:cubicBezTo>
                  <a:cubicBezTo>
                    <a:pt x="0" y="739"/>
                    <a:pt x="122" y="821"/>
                    <a:pt x="248" y="821"/>
                  </a:cubicBezTo>
                  <a:cubicBezTo>
                    <a:pt x="384" y="821"/>
                    <a:pt x="496" y="722"/>
                    <a:pt x="496" y="594"/>
                  </a:cubicBezTo>
                  <a:moveTo>
                    <a:pt x="411" y="180"/>
                  </a:moveTo>
                  <a:cubicBezTo>
                    <a:pt x="411" y="248"/>
                    <a:pt x="367" y="305"/>
                    <a:pt x="296" y="346"/>
                  </a:cubicBezTo>
                  <a:cubicBezTo>
                    <a:pt x="246" y="314"/>
                    <a:pt x="196" y="283"/>
                    <a:pt x="146" y="251"/>
                  </a:cubicBezTo>
                  <a:cubicBezTo>
                    <a:pt x="92" y="214"/>
                    <a:pt x="85" y="173"/>
                    <a:pt x="85" y="153"/>
                  </a:cubicBezTo>
                  <a:cubicBezTo>
                    <a:pt x="85" y="81"/>
                    <a:pt x="163" y="31"/>
                    <a:pt x="248" y="31"/>
                  </a:cubicBezTo>
                  <a:cubicBezTo>
                    <a:pt x="337" y="31"/>
                    <a:pt x="411" y="95"/>
                    <a:pt x="411" y="180"/>
                  </a:cubicBezTo>
                  <a:moveTo>
                    <a:pt x="439" y="638"/>
                  </a:moveTo>
                  <a:cubicBezTo>
                    <a:pt x="439" y="726"/>
                    <a:pt x="347" y="787"/>
                    <a:pt x="252" y="787"/>
                  </a:cubicBezTo>
                  <a:cubicBezTo>
                    <a:pt x="146" y="787"/>
                    <a:pt x="61" y="712"/>
                    <a:pt x="61" y="614"/>
                  </a:cubicBezTo>
                  <a:cubicBezTo>
                    <a:pt x="61" y="546"/>
                    <a:pt x="99" y="468"/>
                    <a:pt x="201" y="414"/>
                  </a:cubicBezTo>
                  <a:cubicBezTo>
                    <a:pt x="249" y="444"/>
                    <a:pt x="298" y="475"/>
                    <a:pt x="347" y="505"/>
                  </a:cubicBezTo>
                  <a:cubicBezTo>
                    <a:pt x="381" y="529"/>
                    <a:pt x="439" y="566"/>
                    <a:pt x="439" y="6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13" name="Freeform: Shape 212"/>
            <p:cNvSpPr/>
            <p:nvPr/>
          </p:nvSpPr>
          <p:spPr>
            <a:xfrm>
              <a:off x="5301720" y="3706560"/>
              <a:ext cx="181080" cy="295560"/>
            </a:xfrm>
            <a:custGeom>
              <a:avLst/>
              <a:gdLst/>
              <a:ahLst/>
              <a:cxnLst/>
              <a:rect l="0" t="0" r="r" b="b"/>
              <a:pathLst>
                <a:path w="503" h="821">
                  <a:moveTo>
                    <a:pt x="503" y="414"/>
                  </a:moveTo>
                  <a:cubicBezTo>
                    <a:pt x="503" y="319"/>
                    <a:pt x="496" y="224"/>
                    <a:pt x="456" y="136"/>
                  </a:cubicBezTo>
                  <a:cubicBezTo>
                    <a:pt x="401" y="20"/>
                    <a:pt x="303" y="0"/>
                    <a:pt x="252" y="0"/>
                  </a:cubicBezTo>
                  <a:cubicBezTo>
                    <a:pt x="180" y="0"/>
                    <a:pt x="95" y="34"/>
                    <a:pt x="44" y="142"/>
                  </a:cubicBezTo>
                  <a:cubicBezTo>
                    <a:pt x="7" y="224"/>
                    <a:pt x="0" y="319"/>
                    <a:pt x="0" y="414"/>
                  </a:cubicBezTo>
                  <a:cubicBezTo>
                    <a:pt x="0" y="502"/>
                    <a:pt x="7" y="610"/>
                    <a:pt x="54" y="702"/>
                  </a:cubicBezTo>
                  <a:cubicBezTo>
                    <a:pt x="105" y="797"/>
                    <a:pt x="194" y="821"/>
                    <a:pt x="252" y="821"/>
                  </a:cubicBezTo>
                  <a:cubicBezTo>
                    <a:pt x="316" y="821"/>
                    <a:pt x="408" y="797"/>
                    <a:pt x="459" y="682"/>
                  </a:cubicBezTo>
                  <a:cubicBezTo>
                    <a:pt x="496" y="600"/>
                    <a:pt x="503" y="509"/>
                    <a:pt x="503" y="414"/>
                  </a:cubicBezTo>
                  <a:moveTo>
                    <a:pt x="405" y="400"/>
                  </a:moveTo>
                  <a:cubicBezTo>
                    <a:pt x="405" y="488"/>
                    <a:pt x="405" y="570"/>
                    <a:pt x="391" y="644"/>
                  </a:cubicBezTo>
                  <a:cubicBezTo>
                    <a:pt x="374" y="760"/>
                    <a:pt x="306" y="794"/>
                    <a:pt x="252" y="794"/>
                  </a:cubicBezTo>
                  <a:cubicBezTo>
                    <a:pt x="204" y="794"/>
                    <a:pt x="133" y="763"/>
                    <a:pt x="112" y="651"/>
                  </a:cubicBezTo>
                  <a:cubicBezTo>
                    <a:pt x="99" y="580"/>
                    <a:pt x="99" y="468"/>
                    <a:pt x="99" y="400"/>
                  </a:cubicBezTo>
                  <a:cubicBezTo>
                    <a:pt x="99" y="322"/>
                    <a:pt x="99" y="244"/>
                    <a:pt x="109" y="180"/>
                  </a:cubicBezTo>
                  <a:cubicBezTo>
                    <a:pt x="133" y="37"/>
                    <a:pt x="221" y="27"/>
                    <a:pt x="252" y="27"/>
                  </a:cubicBezTo>
                  <a:cubicBezTo>
                    <a:pt x="289" y="27"/>
                    <a:pt x="371" y="51"/>
                    <a:pt x="391" y="166"/>
                  </a:cubicBezTo>
                  <a:cubicBezTo>
                    <a:pt x="405" y="234"/>
                    <a:pt x="405" y="326"/>
                    <a:pt x="405" y="4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14" name="Freeform: Shape 213"/>
            <p:cNvSpPr/>
            <p:nvPr/>
          </p:nvSpPr>
          <p:spPr>
            <a:xfrm>
              <a:off x="5515560" y="3638160"/>
              <a:ext cx="139680" cy="205200"/>
            </a:xfrm>
            <a:custGeom>
              <a:avLst/>
              <a:gdLst/>
              <a:ahLst/>
              <a:cxnLst/>
              <a:rect l="0" t="0" r="r" b="b"/>
              <a:pathLst>
                <a:path w="388" h="570">
                  <a:moveTo>
                    <a:pt x="388" y="285"/>
                  </a:moveTo>
                  <a:cubicBezTo>
                    <a:pt x="388" y="193"/>
                    <a:pt x="377" y="129"/>
                    <a:pt x="337" y="71"/>
                  </a:cubicBezTo>
                  <a:cubicBezTo>
                    <a:pt x="313" y="34"/>
                    <a:pt x="262" y="0"/>
                    <a:pt x="194" y="0"/>
                  </a:cubicBezTo>
                  <a:cubicBezTo>
                    <a:pt x="0" y="0"/>
                    <a:pt x="0" y="226"/>
                    <a:pt x="0" y="285"/>
                  </a:cubicBezTo>
                  <a:cubicBezTo>
                    <a:pt x="0" y="344"/>
                    <a:pt x="0" y="570"/>
                    <a:pt x="194" y="570"/>
                  </a:cubicBezTo>
                  <a:cubicBezTo>
                    <a:pt x="388" y="570"/>
                    <a:pt x="388" y="346"/>
                    <a:pt x="388" y="285"/>
                  </a:cubicBezTo>
                  <a:moveTo>
                    <a:pt x="313" y="275"/>
                  </a:moveTo>
                  <a:cubicBezTo>
                    <a:pt x="313" y="336"/>
                    <a:pt x="313" y="400"/>
                    <a:pt x="299" y="451"/>
                  </a:cubicBezTo>
                  <a:cubicBezTo>
                    <a:pt x="286" y="526"/>
                    <a:pt x="228" y="546"/>
                    <a:pt x="194" y="546"/>
                  </a:cubicBezTo>
                  <a:cubicBezTo>
                    <a:pt x="156" y="546"/>
                    <a:pt x="105" y="522"/>
                    <a:pt x="88" y="454"/>
                  </a:cubicBezTo>
                  <a:cubicBezTo>
                    <a:pt x="75" y="407"/>
                    <a:pt x="75" y="336"/>
                    <a:pt x="75" y="275"/>
                  </a:cubicBezTo>
                  <a:cubicBezTo>
                    <a:pt x="75" y="214"/>
                    <a:pt x="75" y="153"/>
                    <a:pt x="88" y="105"/>
                  </a:cubicBezTo>
                  <a:cubicBezTo>
                    <a:pt x="105" y="41"/>
                    <a:pt x="160" y="24"/>
                    <a:pt x="194" y="24"/>
                  </a:cubicBezTo>
                  <a:cubicBezTo>
                    <a:pt x="238" y="24"/>
                    <a:pt x="282" y="51"/>
                    <a:pt x="296" y="98"/>
                  </a:cubicBezTo>
                  <a:cubicBezTo>
                    <a:pt x="309" y="142"/>
                    <a:pt x="313" y="203"/>
                    <a:pt x="313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58625" y="3980160"/>
            <a:ext cx="10080000" cy="13982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Em hãy dự đoán xem </a:t>
            </a:r>
            <a:r>
              <a:rPr lang="de-AT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exMaths Symbols"/>
                <a:cs typeface="Times New Roman" panose="02020603050405020304" pitchFamily="18" charset="0"/>
              </a:rPr>
              <a:t>∆ A’B’C’</a:t>
            </a:r>
            <a:r>
              <a:rPr lang="de-AT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có đồng dạng với </a:t>
            </a:r>
            <a:r>
              <a:rPr lang="de-AT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exMaths Symbols"/>
                <a:cs typeface="Times New Roman" panose="02020603050405020304" pitchFamily="18" charset="0"/>
              </a:rPr>
              <a:t>∆ ABC</a:t>
            </a:r>
            <a:r>
              <a:rPr lang="de-AT" sz="3400" b="0" strike="noStrike" spc="-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không? Nếu có thì tỉ số đồng dạng là bao nhiêu?</a:t>
            </a:r>
            <a:endParaRPr lang="de-AT" sz="3400" b="0" strike="noStrike" spc="-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buNone/>
            </a:pPr>
            <a:r>
              <a:rPr lang="de-AT" sz="4200" b="0" strike="noStrike" spc="-1">
                <a:solidFill>
                  <a:srgbClr val="FFFFFF"/>
                </a:solidFill>
                <a:latin typeface="Times New Roman"/>
              </a:rPr>
              <a:t>KHỞI ĐỘNG</a:t>
            </a:r>
          </a:p>
        </p:txBody>
      </p:sp>
      <p:pic>
        <p:nvPicPr>
          <p:cNvPr id="217" name="Picture 216"/>
          <p:cNvPicPr/>
          <p:nvPr/>
        </p:nvPicPr>
        <p:blipFill>
          <a:blip r:embed="rId3"/>
          <a:stretch/>
        </p:blipFill>
        <p:spPr>
          <a:xfrm>
            <a:off x="6858000" y="1143000"/>
            <a:ext cx="3007800" cy="3242520"/>
          </a:xfrm>
          <a:prstGeom prst="rect">
            <a:avLst/>
          </a:prstGeom>
          <a:ln w="18000">
            <a:noFill/>
          </a:ln>
        </p:spPr>
      </p:pic>
      <p:pic>
        <p:nvPicPr>
          <p:cNvPr id="218" name="Picture 217"/>
          <p:cNvPicPr/>
          <p:nvPr/>
        </p:nvPicPr>
        <p:blipFill>
          <a:blip r:embed="rId4"/>
          <a:stretch/>
        </p:blipFill>
        <p:spPr>
          <a:xfrm>
            <a:off x="204840" y="1143000"/>
            <a:ext cx="5019480" cy="3429000"/>
          </a:xfrm>
          <a:prstGeom prst="rect">
            <a:avLst/>
          </a:prstGeom>
          <a:ln w="18000">
            <a:noFill/>
          </a:ln>
        </p:spPr>
      </p:pic>
      <p:grpSp>
        <p:nvGrpSpPr>
          <p:cNvPr id="219" name="Group 218"/>
          <p:cNvGrpSpPr/>
          <p:nvPr/>
        </p:nvGrpSpPr>
        <p:grpSpPr>
          <a:xfrm>
            <a:off x="5486400" y="4672440"/>
            <a:ext cx="4570200" cy="993960"/>
            <a:chOff x="5486400" y="4672440"/>
            <a:chExt cx="4570200" cy="993960"/>
          </a:xfrm>
        </p:grpSpPr>
        <p:sp>
          <p:nvSpPr>
            <p:cNvPr id="220" name="Freeform: Shape 219"/>
            <p:cNvSpPr/>
            <p:nvPr/>
          </p:nvSpPr>
          <p:spPr>
            <a:xfrm>
              <a:off x="6791400" y="4685760"/>
              <a:ext cx="243360" cy="306720"/>
            </a:xfrm>
            <a:custGeom>
              <a:avLst/>
              <a:gdLst/>
              <a:ahLst/>
              <a:cxnLst/>
              <a:rect l="0" t="0" r="r" b="b"/>
              <a:pathLst>
                <a:path w="676" h="852">
                  <a:moveTo>
                    <a:pt x="676" y="829"/>
                  </a:moveTo>
                  <a:cubicBezTo>
                    <a:pt x="676" y="818"/>
                    <a:pt x="664" y="818"/>
                    <a:pt x="653" y="818"/>
                  </a:cubicBezTo>
                  <a:cubicBezTo>
                    <a:pt x="592" y="818"/>
                    <a:pt x="592" y="808"/>
                    <a:pt x="589" y="774"/>
                  </a:cubicBezTo>
                  <a:cubicBezTo>
                    <a:pt x="568" y="525"/>
                    <a:pt x="548" y="276"/>
                    <a:pt x="527" y="27"/>
                  </a:cubicBezTo>
                  <a:cubicBezTo>
                    <a:pt x="527" y="3"/>
                    <a:pt x="527" y="0"/>
                    <a:pt x="510" y="0"/>
                  </a:cubicBezTo>
                  <a:cubicBezTo>
                    <a:pt x="493" y="0"/>
                    <a:pt x="491" y="7"/>
                    <a:pt x="485" y="20"/>
                  </a:cubicBezTo>
                  <a:cubicBezTo>
                    <a:pt x="370" y="252"/>
                    <a:pt x="255" y="485"/>
                    <a:pt x="140" y="717"/>
                  </a:cubicBezTo>
                  <a:cubicBezTo>
                    <a:pt x="101" y="798"/>
                    <a:pt x="64" y="812"/>
                    <a:pt x="20" y="818"/>
                  </a:cubicBezTo>
                  <a:cubicBezTo>
                    <a:pt x="8" y="818"/>
                    <a:pt x="0" y="818"/>
                    <a:pt x="0" y="842"/>
                  </a:cubicBezTo>
                  <a:cubicBezTo>
                    <a:pt x="0" y="849"/>
                    <a:pt x="3" y="852"/>
                    <a:pt x="11" y="852"/>
                  </a:cubicBezTo>
                  <a:cubicBezTo>
                    <a:pt x="39" y="852"/>
                    <a:pt x="70" y="849"/>
                    <a:pt x="98" y="849"/>
                  </a:cubicBezTo>
                  <a:cubicBezTo>
                    <a:pt x="129" y="849"/>
                    <a:pt x="163" y="852"/>
                    <a:pt x="196" y="852"/>
                  </a:cubicBezTo>
                  <a:cubicBezTo>
                    <a:pt x="202" y="852"/>
                    <a:pt x="213" y="852"/>
                    <a:pt x="213" y="832"/>
                  </a:cubicBezTo>
                  <a:cubicBezTo>
                    <a:pt x="213" y="818"/>
                    <a:pt x="205" y="818"/>
                    <a:pt x="199" y="818"/>
                  </a:cubicBezTo>
                  <a:cubicBezTo>
                    <a:pt x="177" y="815"/>
                    <a:pt x="151" y="805"/>
                    <a:pt x="151" y="774"/>
                  </a:cubicBezTo>
                  <a:cubicBezTo>
                    <a:pt x="151" y="761"/>
                    <a:pt x="157" y="747"/>
                    <a:pt x="165" y="730"/>
                  </a:cubicBezTo>
                  <a:cubicBezTo>
                    <a:pt x="174" y="717"/>
                    <a:pt x="174" y="717"/>
                    <a:pt x="241" y="577"/>
                  </a:cubicBezTo>
                  <a:cubicBezTo>
                    <a:pt x="323" y="577"/>
                    <a:pt x="406" y="577"/>
                    <a:pt x="488" y="577"/>
                  </a:cubicBezTo>
                  <a:cubicBezTo>
                    <a:pt x="491" y="605"/>
                    <a:pt x="505" y="764"/>
                    <a:pt x="505" y="778"/>
                  </a:cubicBezTo>
                  <a:cubicBezTo>
                    <a:pt x="505" y="812"/>
                    <a:pt x="451" y="818"/>
                    <a:pt x="432" y="818"/>
                  </a:cubicBezTo>
                  <a:cubicBezTo>
                    <a:pt x="418" y="818"/>
                    <a:pt x="409" y="818"/>
                    <a:pt x="409" y="842"/>
                  </a:cubicBezTo>
                  <a:cubicBezTo>
                    <a:pt x="409" y="852"/>
                    <a:pt x="419" y="849"/>
                    <a:pt x="423" y="852"/>
                  </a:cubicBezTo>
                  <a:cubicBezTo>
                    <a:pt x="463" y="852"/>
                    <a:pt x="505" y="849"/>
                    <a:pt x="547" y="849"/>
                  </a:cubicBezTo>
                  <a:cubicBezTo>
                    <a:pt x="572" y="849"/>
                    <a:pt x="634" y="852"/>
                    <a:pt x="656" y="852"/>
                  </a:cubicBezTo>
                  <a:cubicBezTo>
                    <a:pt x="664" y="852"/>
                    <a:pt x="676" y="852"/>
                    <a:pt x="676" y="829"/>
                  </a:cubicBezTo>
                  <a:moveTo>
                    <a:pt x="485" y="540"/>
                  </a:moveTo>
                  <a:cubicBezTo>
                    <a:pt x="409" y="540"/>
                    <a:pt x="334" y="540"/>
                    <a:pt x="258" y="540"/>
                  </a:cubicBezTo>
                  <a:cubicBezTo>
                    <a:pt x="323" y="410"/>
                    <a:pt x="389" y="280"/>
                    <a:pt x="454" y="149"/>
                  </a:cubicBezTo>
                  <a:cubicBezTo>
                    <a:pt x="464" y="280"/>
                    <a:pt x="475" y="410"/>
                    <a:pt x="485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21" name="Freeform: Shape 220"/>
            <p:cNvSpPr/>
            <p:nvPr/>
          </p:nvSpPr>
          <p:spPr>
            <a:xfrm>
              <a:off x="7061040" y="4672440"/>
              <a:ext cx="68760" cy="135720"/>
            </a:xfrm>
            <a:custGeom>
              <a:avLst/>
              <a:gdLst/>
              <a:ahLst/>
              <a:cxnLst/>
              <a:rect l="0" t="0" r="r" b="b"/>
              <a:pathLst>
                <a:path w="191" h="377">
                  <a:moveTo>
                    <a:pt x="191" y="44"/>
                  </a:moveTo>
                  <a:cubicBezTo>
                    <a:pt x="191" y="20"/>
                    <a:pt x="174" y="0"/>
                    <a:pt x="151" y="0"/>
                  </a:cubicBezTo>
                  <a:cubicBezTo>
                    <a:pt x="137" y="0"/>
                    <a:pt x="123" y="10"/>
                    <a:pt x="118" y="24"/>
                  </a:cubicBezTo>
                  <a:cubicBezTo>
                    <a:pt x="79" y="142"/>
                    <a:pt x="39" y="259"/>
                    <a:pt x="0" y="377"/>
                  </a:cubicBezTo>
                  <a:cubicBezTo>
                    <a:pt x="9" y="377"/>
                    <a:pt x="19" y="377"/>
                    <a:pt x="28" y="377"/>
                  </a:cubicBezTo>
                  <a:cubicBezTo>
                    <a:pt x="80" y="274"/>
                    <a:pt x="133" y="171"/>
                    <a:pt x="185" y="68"/>
                  </a:cubicBezTo>
                  <a:cubicBezTo>
                    <a:pt x="188" y="61"/>
                    <a:pt x="191" y="51"/>
                    <a:pt x="191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22" name="Freeform: Shape 221"/>
            <p:cNvSpPr/>
            <p:nvPr/>
          </p:nvSpPr>
          <p:spPr>
            <a:xfrm>
              <a:off x="7178040" y="4700520"/>
              <a:ext cx="253440" cy="292320"/>
            </a:xfrm>
            <a:custGeom>
              <a:avLst/>
              <a:gdLst/>
              <a:ahLst/>
              <a:cxnLst/>
              <a:rect l="0" t="0" r="r" b="b"/>
              <a:pathLst>
                <a:path w="704" h="812">
                  <a:moveTo>
                    <a:pt x="704" y="163"/>
                  </a:moveTo>
                  <a:cubicBezTo>
                    <a:pt x="704" y="75"/>
                    <a:pt x="639" y="0"/>
                    <a:pt x="521" y="0"/>
                  </a:cubicBezTo>
                  <a:cubicBezTo>
                    <a:pt x="411" y="0"/>
                    <a:pt x="301" y="0"/>
                    <a:pt x="191" y="0"/>
                  </a:cubicBezTo>
                  <a:cubicBezTo>
                    <a:pt x="171" y="0"/>
                    <a:pt x="163" y="0"/>
                    <a:pt x="163" y="24"/>
                  </a:cubicBezTo>
                  <a:cubicBezTo>
                    <a:pt x="163" y="34"/>
                    <a:pt x="171" y="34"/>
                    <a:pt x="191" y="34"/>
                  </a:cubicBezTo>
                  <a:cubicBezTo>
                    <a:pt x="203" y="35"/>
                    <a:pt x="210" y="34"/>
                    <a:pt x="227" y="37"/>
                  </a:cubicBezTo>
                  <a:cubicBezTo>
                    <a:pt x="244" y="41"/>
                    <a:pt x="252" y="41"/>
                    <a:pt x="252" y="58"/>
                  </a:cubicBezTo>
                  <a:cubicBezTo>
                    <a:pt x="252" y="61"/>
                    <a:pt x="252" y="65"/>
                    <a:pt x="250" y="78"/>
                  </a:cubicBezTo>
                  <a:cubicBezTo>
                    <a:pt x="206" y="292"/>
                    <a:pt x="162" y="506"/>
                    <a:pt x="118" y="720"/>
                  </a:cubicBezTo>
                  <a:cubicBezTo>
                    <a:pt x="107" y="768"/>
                    <a:pt x="107" y="778"/>
                    <a:pt x="28" y="778"/>
                  </a:cubicBezTo>
                  <a:cubicBezTo>
                    <a:pt x="11" y="778"/>
                    <a:pt x="0" y="778"/>
                    <a:pt x="0" y="801"/>
                  </a:cubicBezTo>
                  <a:cubicBezTo>
                    <a:pt x="0" y="812"/>
                    <a:pt x="11" y="812"/>
                    <a:pt x="28" y="812"/>
                  </a:cubicBezTo>
                  <a:cubicBezTo>
                    <a:pt x="145" y="812"/>
                    <a:pt x="262" y="812"/>
                    <a:pt x="378" y="812"/>
                  </a:cubicBezTo>
                  <a:cubicBezTo>
                    <a:pt x="536" y="812"/>
                    <a:pt x="650" y="672"/>
                    <a:pt x="650" y="557"/>
                  </a:cubicBezTo>
                  <a:cubicBezTo>
                    <a:pt x="650" y="469"/>
                    <a:pt x="594" y="401"/>
                    <a:pt x="499" y="387"/>
                  </a:cubicBezTo>
                  <a:cubicBezTo>
                    <a:pt x="600" y="363"/>
                    <a:pt x="704" y="275"/>
                    <a:pt x="704" y="163"/>
                  </a:cubicBezTo>
                  <a:moveTo>
                    <a:pt x="614" y="160"/>
                  </a:moveTo>
                  <a:cubicBezTo>
                    <a:pt x="614" y="265"/>
                    <a:pt x="530" y="377"/>
                    <a:pt x="409" y="377"/>
                  </a:cubicBezTo>
                  <a:cubicBezTo>
                    <a:pt x="362" y="377"/>
                    <a:pt x="314" y="377"/>
                    <a:pt x="266" y="377"/>
                  </a:cubicBezTo>
                  <a:cubicBezTo>
                    <a:pt x="287" y="278"/>
                    <a:pt x="307" y="180"/>
                    <a:pt x="328" y="82"/>
                  </a:cubicBezTo>
                  <a:cubicBezTo>
                    <a:pt x="336" y="41"/>
                    <a:pt x="339" y="34"/>
                    <a:pt x="381" y="34"/>
                  </a:cubicBezTo>
                  <a:cubicBezTo>
                    <a:pt x="423" y="34"/>
                    <a:pt x="465" y="34"/>
                    <a:pt x="507" y="34"/>
                  </a:cubicBezTo>
                  <a:cubicBezTo>
                    <a:pt x="594" y="34"/>
                    <a:pt x="614" y="105"/>
                    <a:pt x="614" y="160"/>
                  </a:cubicBezTo>
                  <a:moveTo>
                    <a:pt x="561" y="543"/>
                  </a:moveTo>
                  <a:cubicBezTo>
                    <a:pt x="561" y="659"/>
                    <a:pt x="471" y="778"/>
                    <a:pt x="356" y="778"/>
                  </a:cubicBezTo>
                  <a:cubicBezTo>
                    <a:pt x="311" y="778"/>
                    <a:pt x="266" y="778"/>
                    <a:pt x="221" y="778"/>
                  </a:cubicBezTo>
                  <a:cubicBezTo>
                    <a:pt x="207" y="778"/>
                    <a:pt x="205" y="778"/>
                    <a:pt x="199" y="774"/>
                  </a:cubicBezTo>
                  <a:cubicBezTo>
                    <a:pt x="191" y="774"/>
                    <a:pt x="188" y="771"/>
                    <a:pt x="188" y="764"/>
                  </a:cubicBezTo>
                  <a:cubicBezTo>
                    <a:pt x="188" y="761"/>
                    <a:pt x="188" y="757"/>
                    <a:pt x="193" y="737"/>
                  </a:cubicBezTo>
                  <a:cubicBezTo>
                    <a:pt x="216" y="626"/>
                    <a:pt x="238" y="515"/>
                    <a:pt x="261" y="404"/>
                  </a:cubicBezTo>
                  <a:cubicBezTo>
                    <a:pt x="322" y="404"/>
                    <a:pt x="384" y="404"/>
                    <a:pt x="446" y="404"/>
                  </a:cubicBezTo>
                  <a:cubicBezTo>
                    <a:pt x="541" y="404"/>
                    <a:pt x="561" y="492"/>
                    <a:pt x="561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23" name="Freeform: Shape 222"/>
            <p:cNvSpPr/>
            <p:nvPr/>
          </p:nvSpPr>
          <p:spPr>
            <a:xfrm>
              <a:off x="7458480" y="4672440"/>
              <a:ext cx="67680" cy="135720"/>
            </a:xfrm>
            <a:custGeom>
              <a:avLst/>
              <a:gdLst/>
              <a:ahLst/>
              <a:cxnLst/>
              <a:rect l="0" t="0" r="r" b="b"/>
              <a:pathLst>
                <a:path w="188" h="377">
                  <a:moveTo>
                    <a:pt x="188" y="44"/>
                  </a:moveTo>
                  <a:cubicBezTo>
                    <a:pt x="188" y="20"/>
                    <a:pt x="171" y="0"/>
                    <a:pt x="149" y="0"/>
                  </a:cubicBezTo>
                  <a:cubicBezTo>
                    <a:pt x="135" y="0"/>
                    <a:pt x="121" y="10"/>
                    <a:pt x="118" y="24"/>
                  </a:cubicBezTo>
                  <a:cubicBezTo>
                    <a:pt x="79" y="142"/>
                    <a:pt x="39" y="259"/>
                    <a:pt x="0" y="377"/>
                  </a:cubicBezTo>
                  <a:cubicBezTo>
                    <a:pt x="8" y="377"/>
                    <a:pt x="17" y="377"/>
                    <a:pt x="25" y="377"/>
                  </a:cubicBezTo>
                  <a:cubicBezTo>
                    <a:pt x="78" y="274"/>
                    <a:pt x="130" y="171"/>
                    <a:pt x="182" y="68"/>
                  </a:cubicBezTo>
                  <a:cubicBezTo>
                    <a:pt x="185" y="61"/>
                    <a:pt x="188" y="51"/>
                    <a:pt x="18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24" name="Freeform: Shape 223"/>
            <p:cNvSpPr/>
            <p:nvPr/>
          </p:nvSpPr>
          <p:spPr>
            <a:xfrm>
              <a:off x="7678800" y="4836240"/>
              <a:ext cx="236160" cy="100080"/>
            </a:xfrm>
            <a:custGeom>
              <a:avLst/>
              <a:gdLst/>
              <a:ahLst/>
              <a:cxnLst/>
              <a:rect l="0" t="0" r="r" b="b"/>
              <a:pathLst>
                <a:path w="656" h="278">
                  <a:moveTo>
                    <a:pt x="656" y="24"/>
                  </a:moveTo>
                  <a:cubicBezTo>
                    <a:pt x="656" y="10"/>
                    <a:pt x="648" y="0"/>
                    <a:pt x="636" y="0"/>
                  </a:cubicBezTo>
                  <a:cubicBezTo>
                    <a:pt x="431" y="0"/>
                    <a:pt x="225" y="0"/>
                    <a:pt x="20" y="0"/>
                  </a:cubicBezTo>
                  <a:cubicBezTo>
                    <a:pt x="8" y="0"/>
                    <a:pt x="0" y="12"/>
                    <a:pt x="0" y="24"/>
                  </a:cubicBezTo>
                  <a:cubicBezTo>
                    <a:pt x="0" y="36"/>
                    <a:pt x="8" y="48"/>
                    <a:pt x="20" y="48"/>
                  </a:cubicBezTo>
                  <a:cubicBezTo>
                    <a:pt x="225" y="48"/>
                    <a:pt x="431" y="48"/>
                    <a:pt x="636" y="48"/>
                  </a:cubicBezTo>
                  <a:cubicBezTo>
                    <a:pt x="648" y="48"/>
                    <a:pt x="656" y="34"/>
                    <a:pt x="656" y="24"/>
                  </a:cubicBezTo>
                  <a:moveTo>
                    <a:pt x="656" y="255"/>
                  </a:moveTo>
                  <a:cubicBezTo>
                    <a:pt x="656" y="241"/>
                    <a:pt x="648" y="231"/>
                    <a:pt x="636" y="231"/>
                  </a:cubicBezTo>
                  <a:cubicBezTo>
                    <a:pt x="431" y="231"/>
                    <a:pt x="225" y="231"/>
                    <a:pt x="20" y="231"/>
                  </a:cubicBezTo>
                  <a:cubicBezTo>
                    <a:pt x="8" y="231"/>
                    <a:pt x="0" y="241"/>
                    <a:pt x="0" y="255"/>
                  </a:cubicBezTo>
                  <a:cubicBezTo>
                    <a:pt x="0" y="268"/>
                    <a:pt x="8" y="278"/>
                    <a:pt x="20" y="278"/>
                  </a:cubicBezTo>
                  <a:cubicBezTo>
                    <a:pt x="225" y="278"/>
                    <a:pt x="431" y="278"/>
                    <a:pt x="636" y="278"/>
                  </a:cubicBezTo>
                  <a:cubicBezTo>
                    <a:pt x="648" y="278"/>
                    <a:pt x="656" y="268"/>
                    <a:pt x="656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25" name="Freeform: Shape 224"/>
            <p:cNvSpPr/>
            <p:nvPr/>
          </p:nvSpPr>
          <p:spPr>
            <a:xfrm>
              <a:off x="8051040" y="4707720"/>
              <a:ext cx="141480" cy="284760"/>
            </a:xfrm>
            <a:custGeom>
              <a:avLst/>
              <a:gdLst/>
              <a:ahLst/>
              <a:cxnLst/>
              <a:rect l="0" t="0" r="r" b="b"/>
              <a:pathLst>
                <a:path w="393" h="791">
                  <a:moveTo>
                    <a:pt x="393" y="584"/>
                  </a:moveTo>
                  <a:cubicBezTo>
                    <a:pt x="384" y="584"/>
                    <a:pt x="376" y="584"/>
                    <a:pt x="367" y="584"/>
                  </a:cubicBezTo>
                  <a:cubicBezTo>
                    <a:pt x="364" y="621"/>
                    <a:pt x="356" y="672"/>
                    <a:pt x="348" y="693"/>
                  </a:cubicBezTo>
                  <a:cubicBezTo>
                    <a:pt x="339" y="700"/>
                    <a:pt x="275" y="700"/>
                    <a:pt x="252" y="700"/>
                  </a:cubicBezTo>
                  <a:cubicBezTo>
                    <a:pt x="193" y="700"/>
                    <a:pt x="135" y="700"/>
                    <a:pt x="76" y="700"/>
                  </a:cubicBezTo>
                  <a:cubicBezTo>
                    <a:pt x="110" y="659"/>
                    <a:pt x="145" y="618"/>
                    <a:pt x="179" y="577"/>
                  </a:cubicBezTo>
                  <a:cubicBezTo>
                    <a:pt x="334" y="414"/>
                    <a:pt x="393" y="350"/>
                    <a:pt x="393" y="231"/>
                  </a:cubicBezTo>
                  <a:cubicBezTo>
                    <a:pt x="393" y="95"/>
                    <a:pt x="306" y="0"/>
                    <a:pt x="185" y="0"/>
                  </a:cubicBezTo>
                  <a:cubicBezTo>
                    <a:pt x="73" y="0"/>
                    <a:pt x="0" y="109"/>
                    <a:pt x="0" y="214"/>
                  </a:cubicBezTo>
                  <a:cubicBezTo>
                    <a:pt x="0" y="282"/>
                    <a:pt x="50" y="282"/>
                    <a:pt x="53" y="282"/>
                  </a:cubicBezTo>
                  <a:cubicBezTo>
                    <a:pt x="70" y="282"/>
                    <a:pt x="104" y="268"/>
                    <a:pt x="104" y="217"/>
                  </a:cubicBezTo>
                  <a:cubicBezTo>
                    <a:pt x="104" y="187"/>
                    <a:pt x="87" y="156"/>
                    <a:pt x="50" y="156"/>
                  </a:cubicBezTo>
                  <a:cubicBezTo>
                    <a:pt x="42" y="156"/>
                    <a:pt x="42" y="156"/>
                    <a:pt x="39" y="156"/>
                  </a:cubicBezTo>
                  <a:cubicBezTo>
                    <a:pt x="62" y="78"/>
                    <a:pt x="115" y="34"/>
                    <a:pt x="171" y="34"/>
                  </a:cubicBezTo>
                  <a:cubicBezTo>
                    <a:pt x="261" y="34"/>
                    <a:pt x="303" y="132"/>
                    <a:pt x="303" y="231"/>
                  </a:cubicBezTo>
                  <a:cubicBezTo>
                    <a:pt x="303" y="326"/>
                    <a:pt x="255" y="421"/>
                    <a:pt x="199" y="492"/>
                  </a:cubicBezTo>
                  <a:cubicBezTo>
                    <a:pt x="136" y="577"/>
                    <a:pt x="74" y="662"/>
                    <a:pt x="11" y="747"/>
                  </a:cubicBezTo>
                  <a:cubicBezTo>
                    <a:pt x="0" y="761"/>
                    <a:pt x="0" y="764"/>
                    <a:pt x="0" y="791"/>
                  </a:cubicBezTo>
                  <a:cubicBezTo>
                    <a:pt x="121" y="791"/>
                    <a:pt x="243" y="791"/>
                    <a:pt x="364" y="791"/>
                  </a:cubicBezTo>
                  <a:cubicBezTo>
                    <a:pt x="374" y="722"/>
                    <a:pt x="383" y="653"/>
                    <a:pt x="393" y="5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26" name="Freeform: Shape 225"/>
            <p:cNvSpPr/>
            <p:nvPr/>
          </p:nvSpPr>
          <p:spPr>
            <a:xfrm>
              <a:off x="8224560" y="4803120"/>
              <a:ext cx="138240" cy="194400"/>
            </a:xfrm>
            <a:custGeom>
              <a:avLst/>
              <a:gdLst/>
              <a:ahLst/>
              <a:cxnLst/>
              <a:rect l="0" t="0" r="r" b="b"/>
              <a:pathLst>
                <a:path w="384" h="540">
                  <a:moveTo>
                    <a:pt x="384" y="401"/>
                  </a:moveTo>
                  <a:cubicBezTo>
                    <a:pt x="384" y="394"/>
                    <a:pt x="378" y="384"/>
                    <a:pt x="373" y="384"/>
                  </a:cubicBezTo>
                  <a:cubicBezTo>
                    <a:pt x="367" y="384"/>
                    <a:pt x="364" y="387"/>
                    <a:pt x="359" y="397"/>
                  </a:cubicBezTo>
                  <a:cubicBezTo>
                    <a:pt x="283" y="516"/>
                    <a:pt x="174" y="516"/>
                    <a:pt x="163" y="516"/>
                  </a:cubicBezTo>
                  <a:cubicBezTo>
                    <a:pt x="101" y="516"/>
                    <a:pt x="73" y="455"/>
                    <a:pt x="73" y="384"/>
                  </a:cubicBezTo>
                  <a:cubicBezTo>
                    <a:pt x="73" y="336"/>
                    <a:pt x="93" y="221"/>
                    <a:pt x="126" y="146"/>
                  </a:cubicBezTo>
                  <a:cubicBezTo>
                    <a:pt x="157" y="78"/>
                    <a:pt x="213" y="27"/>
                    <a:pt x="266" y="27"/>
                  </a:cubicBezTo>
                  <a:cubicBezTo>
                    <a:pt x="300" y="27"/>
                    <a:pt x="336" y="44"/>
                    <a:pt x="350" y="75"/>
                  </a:cubicBezTo>
                  <a:cubicBezTo>
                    <a:pt x="336" y="75"/>
                    <a:pt x="322" y="75"/>
                    <a:pt x="308" y="92"/>
                  </a:cubicBezTo>
                  <a:cubicBezTo>
                    <a:pt x="292" y="109"/>
                    <a:pt x="289" y="129"/>
                    <a:pt x="289" y="139"/>
                  </a:cubicBezTo>
                  <a:cubicBezTo>
                    <a:pt x="289" y="166"/>
                    <a:pt x="308" y="180"/>
                    <a:pt x="325" y="180"/>
                  </a:cubicBezTo>
                  <a:cubicBezTo>
                    <a:pt x="356" y="180"/>
                    <a:pt x="381" y="149"/>
                    <a:pt x="381" y="102"/>
                  </a:cubicBezTo>
                  <a:cubicBezTo>
                    <a:pt x="381" y="44"/>
                    <a:pt x="336" y="0"/>
                    <a:pt x="266" y="0"/>
                  </a:cubicBezTo>
                  <a:cubicBezTo>
                    <a:pt x="132" y="0"/>
                    <a:pt x="0" y="170"/>
                    <a:pt x="0" y="340"/>
                  </a:cubicBezTo>
                  <a:cubicBezTo>
                    <a:pt x="0" y="448"/>
                    <a:pt x="59" y="540"/>
                    <a:pt x="160" y="540"/>
                  </a:cubicBezTo>
                  <a:cubicBezTo>
                    <a:pt x="303" y="540"/>
                    <a:pt x="384" y="414"/>
                    <a:pt x="384" y="4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27" name="Freeform: Shape 226"/>
            <p:cNvSpPr/>
            <p:nvPr/>
          </p:nvSpPr>
          <p:spPr>
            <a:xfrm>
              <a:off x="8383320" y="4803120"/>
              <a:ext cx="290520" cy="194400"/>
            </a:xfrm>
            <a:custGeom>
              <a:avLst/>
              <a:gdLst/>
              <a:ahLst/>
              <a:cxnLst/>
              <a:rect l="0" t="0" r="r" b="b"/>
              <a:pathLst>
                <a:path w="807" h="540">
                  <a:moveTo>
                    <a:pt x="807" y="357"/>
                  </a:moveTo>
                  <a:cubicBezTo>
                    <a:pt x="807" y="346"/>
                    <a:pt x="799" y="346"/>
                    <a:pt x="796" y="346"/>
                  </a:cubicBezTo>
                  <a:cubicBezTo>
                    <a:pt x="785" y="346"/>
                    <a:pt x="785" y="350"/>
                    <a:pt x="779" y="367"/>
                  </a:cubicBezTo>
                  <a:cubicBezTo>
                    <a:pt x="765" y="431"/>
                    <a:pt x="735" y="516"/>
                    <a:pt x="681" y="516"/>
                  </a:cubicBezTo>
                  <a:cubicBezTo>
                    <a:pt x="664" y="516"/>
                    <a:pt x="656" y="503"/>
                    <a:pt x="656" y="475"/>
                  </a:cubicBezTo>
                  <a:cubicBezTo>
                    <a:pt x="656" y="445"/>
                    <a:pt x="664" y="418"/>
                    <a:pt x="676" y="391"/>
                  </a:cubicBezTo>
                  <a:cubicBezTo>
                    <a:pt x="693" y="329"/>
                    <a:pt x="735" y="197"/>
                    <a:pt x="735" y="129"/>
                  </a:cubicBezTo>
                  <a:cubicBezTo>
                    <a:pt x="735" y="51"/>
                    <a:pt x="697" y="0"/>
                    <a:pt x="622" y="0"/>
                  </a:cubicBezTo>
                  <a:cubicBezTo>
                    <a:pt x="548" y="0"/>
                    <a:pt x="496" y="54"/>
                    <a:pt x="460" y="115"/>
                  </a:cubicBezTo>
                  <a:cubicBezTo>
                    <a:pt x="460" y="102"/>
                    <a:pt x="457" y="61"/>
                    <a:pt x="429" y="31"/>
                  </a:cubicBezTo>
                  <a:cubicBezTo>
                    <a:pt x="404" y="7"/>
                    <a:pt x="373" y="0"/>
                    <a:pt x="348" y="0"/>
                  </a:cubicBezTo>
                  <a:cubicBezTo>
                    <a:pt x="261" y="0"/>
                    <a:pt x="210" y="78"/>
                    <a:pt x="193" y="105"/>
                  </a:cubicBezTo>
                  <a:cubicBezTo>
                    <a:pt x="191" y="37"/>
                    <a:pt x="149" y="0"/>
                    <a:pt x="104" y="0"/>
                  </a:cubicBezTo>
                  <a:cubicBezTo>
                    <a:pt x="59" y="0"/>
                    <a:pt x="39" y="48"/>
                    <a:pt x="31" y="68"/>
                  </a:cubicBezTo>
                  <a:cubicBezTo>
                    <a:pt x="14" y="112"/>
                    <a:pt x="0" y="180"/>
                    <a:pt x="0" y="183"/>
                  </a:cubicBezTo>
                  <a:cubicBezTo>
                    <a:pt x="0" y="197"/>
                    <a:pt x="7" y="192"/>
                    <a:pt x="11" y="197"/>
                  </a:cubicBezTo>
                  <a:cubicBezTo>
                    <a:pt x="22" y="197"/>
                    <a:pt x="22" y="194"/>
                    <a:pt x="28" y="170"/>
                  </a:cubicBezTo>
                  <a:cubicBezTo>
                    <a:pt x="45" y="85"/>
                    <a:pt x="64" y="27"/>
                    <a:pt x="101" y="27"/>
                  </a:cubicBezTo>
                  <a:cubicBezTo>
                    <a:pt x="118" y="27"/>
                    <a:pt x="132" y="37"/>
                    <a:pt x="132" y="82"/>
                  </a:cubicBezTo>
                  <a:cubicBezTo>
                    <a:pt x="132" y="105"/>
                    <a:pt x="129" y="119"/>
                    <a:pt x="115" y="183"/>
                  </a:cubicBezTo>
                  <a:cubicBezTo>
                    <a:pt x="96" y="275"/>
                    <a:pt x="78" y="367"/>
                    <a:pt x="59" y="458"/>
                  </a:cubicBezTo>
                  <a:cubicBezTo>
                    <a:pt x="56" y="475"/>
                    <a:pt x="50" y="503"/>
                    <a:pt x="50" y="509"/>
                  </a:cubicBezTo>
                  <a:cubicBezTo>
                    <a:pt x="50" y="530"/>
                    <a:pt x="64" y="540"/>
                    <a:pt x="79" y="540"/>
                  </a:cubicBezTo>
                  <a:cubicBezTo>
                    <a:pt x="90" y="540"/>
                    <a:pt x="107" y="530"/>
                    <a:pt x="115" y="506"/>
                  </a:cubicBezTo>
                  <a:cubicBezTo>
                    <a:pt x="121" y="477"/>
                    <a:pt x="129" y="448"/>
                    <a:pt x="135" y="418"/>
                  </a:cubicBezTo>
                  <a:cubicBezTo>
                    <a:pt x="141" y="383"/>
                    <a:pt x="148" y="348"/>
                    <a:pt x="154" y="312"/>
                  </a:cubicBezTo>
                  <a:cubicBezTo>
                    <a:pt x="160" y="285"/>
                    <a:pt x="168" y="258"/>
                    <a:pt x="171" y="231"/>
                  </a:cubicBezTo>
                  <a:cubicBezTo>
                    <a:pt x="176" y="212"/>
                    <a:pt x="180" y="192"/>
                    <a:pt x="185" y="173"/>
                  </a:cubicBezTo>
                  <a:cubicBezTo>
                    <a:pt x="199" y="136"/>
                    <a:pt x="252" y="27"/>
                    <a:pt x="345" y="27"/>
                  </a:cubicBezTo>
                  <a:cubicBezTo>
                    <a:pt x="390" y="27"/>
                    <a:pt x="398" y="71"/>
                    <a:pt x="398" y="112"/>
                  </a:cubicBezTo>
                  <a:cubicBezTo>
                    <a:pt x="398" y="139"/>
                    <a:pt x="393" y="173"/>
                    <a:pt x="384" y="211"/>
                  </a:cubicBezTo>
                  <a:cubicBezTo>
                    <a:pt x="375" y="256"/>
                    <a:pt x="365" y="301"/>
                    <a:pt x="356" y="346"/>
                  </a:cubicBezTo>
                  <a:cubicBezTo>
                    <a:pt x="348" y="391"/>
                    <a:pt x="345" y="397"/>
                    <a:pt x="336" y="438"/>
                  </a:cubicBezTo>
                  <a:cubicBezTo>
                    <a:pt x="334" y="462"/>
                    <a:pt x="322" y="503"/>
                    <a:pt x="322" y="509"/>
                  </a:cubicBezTo>
                  <a:cubicBezTo>
                    <a:pt x="322" y="530"/>
                    <a:pt x="336" y="540"/>
                    <a:pt x="353" y="540"/>
                  </a:cubicBezTo>
                  <a:cubicBezTo>
                    <a:pt x="384" y="540"/>
                    <a:pt x="390" y="513"/>
                    <a:pt x="395" y="472"/>
                  </a:cubicBezTo>
                  <a:cubicBezTo>
                    <a:pt x="416" y="377"/>
                    <a:pt x="436" y="282"/>
                    <a:pt x="457" y="187"/>
                  </a:cubicBezTo>
                  <a:cubicBezTo>
                    <a:pt x="460" y="170"/>
                    <a:pt x="510" y="27"/>
                    <a:pt x="617" y="27"/>
                  </a:cubicBezTo>
                  <a:cubicBezTo>
                    <a:pt x="662" y="27"/>
                    <a:pt x="670" y="68"/>
                    <a:pt x="670" y="112"/>
                  </a:cubicBezTo>
                  <a:cubicBezTo>
                    <a:pt x="670" y="180"/>
                    <a:pt x="631" y="316"/>
                    <a:pt x="611" y="377"/>
                  </a:cubicBezTo>
                  <a:cubicBezTo>
                    <a:pt x="603" y="408"/>
                    <a:pt x="597" y="418"/>
                    <a:pt x="597" y="441"/>
                  </a:cubicBezTo>
                  <a:cubicBezTo>
                    <a:pt x="597" y="499"/>
                    <a:pt x="631" y="540"/>
                    <a:pt x="678" y="540"/>
                  </a:cubicBezTo>
                  <a:cubicBezTo>
                    <a:pt x="771" y="540"/>
                    <a:pt x="807" y="367"/>
                    <a:pt x="807" y="3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28" name="Freeform: Shape 227"/>
            <p:cNvSpPr/>
            <p:nvPr/>
          </p:nvSpPr>
          <p:spPr>
            <a:xfrm>
              <a:off x="8715240" y="4947480"/>
              <a:ext cx="41400" cy="128520"/>
            </a:xfrm>
            <a:custGeom>
              <a:avLst/>
              <a:gdLst/>
              <a:ahLst/>
              <a:cxnLst/>
              <a:rect l="0" t="0" r="r" b="b"/>
              <a:pathLst>
                <a:path w="115" h="357">
                  <a:moveTo>
                    <a:pt x="115" y="126"/>
                  </a:moveTo>
                  <a:cubicBezTo>
                    <a:pt x="115" y="48"/>
                    <a:pt x="90" y="0"/>
                    <a:pt x="50" y="0"/>
                  </a:cubicBezTo>
                  <a:cubicBezTo>
                    <a:pt x="20" y="0"/>
                    <a:pt x="0" y="31"/>
                    <a:pt x="0" y="65"/>
                  </a:cubicBezTo>
                  <a:cubicBezTo>
                    <a:pt x="0" y="95"/>
                    <a:pt x="20" y="126"/>
                    <a:pt x="50" y="126"/>
                  </a:cubicBezTo>
                  <a:cubicBezTo>
                    <a:pt x="64" y="126"/>
                    <a:pt x="76" y="122"/>
                    <a:pt x="87" y="112"/>
                  </a:cubicBezTo>
                  <a:cubicBezTo>
                    <a:pt x="90" y="109"/>
                    <a:pt x="89" y="110"/>
                    <a:pt x="90" y="109"/>
                  </a:cubicBezTo>
                  <a:cubicBezTo>
                    <a:pt x="91" y="114"/>
                    <a:pt x="93" y="109"/>
                    <a:pt x="93" y="126"/>
                  </a:cubicBezTo>
                  <a:cubicBezTo>
                    <a:pt x="93" y="214"/>
                    <a:pt x="59" y="285"/>
                    <a:pt x="25" y="326"/>
                  </a:cubicBezTo>
                  <a:cubicBezTo>
                    <a:pt x="14" y="340"/>
                    <a:pt x="14" y="340"/>
                    <a:pt x="14" y="343"/>
                  </a:cubicBezTo>
                  <a:cubicBezTo>
                    <a:pt x="14" y="353"/>
                    <a:pt x="20" y="357"/>
                    <a:pt x="25" y="357"/>
                  </a:cubicBezTo>
                  <a:cubicBezTo>
                    <a:pt x="36" y="357"/>
                    <a:pt x="115" y="265"/>
                    <a:pt x="115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29" name="Freeform: Shape 228"/>
            <p:cNvSpPr/>
            <p:nvPr/>
          </p:nvSpPr>
          <p:spPr>
            <a:xfrm>
              <a:off x="5727600" y="5148000"/>
              <a:ext cx="673200" cy="77040"/>
            </a:xfrm>
            <a:custGeom>
              <a:avLst/>
              <a:gdLst/>
              <a:ahLst/>
              <a:cxnLst/>
              <a:rect l="0" t="0" r="r" b="b"/>
              <a:pathLst>
                <a:path w="1870" h="214">
                  <a:moveTo>
                    <a:pt x="1870" y="177"/>
                  </a:moveTo>
                  <a:cubicBezTo>
                    <a:pt x="1558" y="118"/>
                    <a:pt x="1246" y="59"/>
                    <a:pt x="934" y="0"/>
                  </a:cubicBezTo>
                  <a:cubicBezTo>
                    <a:pt x="622" y="59"/>
                    <a:pt x="311" y="118"/>
                    <a:pt x="0" y="177"/>
                  </a:cubicBezTo>
                  <a:cubicBezTo>
                    <a:pt x="2" y="189"/>
                    <a:pt x="4" y="202"/>
                    <a:pt x="6" y="214"/>
                  </a:cubicBezTo>
                  <a:cubicBezTo>
                    <a:pt x="315" y="169"/>
                    <a:pt x="624" y="123"/>
                    <a:pt x="934" y="78"/>
                  </a:cubicBezTo>
                  <a:cubicBezTo>
                    <a:pt x="1244" y="123"/>
                    <a:pt x="1554" y="169"/>
                    <a:pt x="1864" y="214"/>
                  </a:cubicBezTo>
                  <a:cubicBezTo>
                    <a:pt x="1866" y="202"/>
                    <a:pt x="1868" y="189"/>
                    <a:pt x="1870" y="1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30" name="Freeform: Shape 229"/>
            <p:cNvSpPr/>
            <p:nvPr/>
          </p:nvSpPr>
          <p:spPr>
            <a:xfrm>
              <a:off x="5486400" y="5276520"/>
              <a:ext cx="243360" cy="306720"/>
            </a:xfrm>
            <a:custGeom>
              <a:avLst/>
              <a:gdLst/>
              <a:ahLst/>
              <a:cxnLst/>
              <a:rect l="0" t="0" r="r" b="b"/>
              <a:pathLst>
                <a:path w="676" h="852">
                  <a:moveTo>
                    <a:pt x="676" y="829"/>
                  </a:moveTo>
                  <a:cubicBezTo>
                    <a:pt x="676" y="815"/>
                    <a:pt x="667" y="815"/>
                    <a:pt x="653" y="815"/>
                  </a:cubicBezTo>
                  <a:cubicBezTo>
                    <a:pt x="592" y="815"/>
                    <a:pt x="592" y="808"/>
                    <a:pt x="589" y="774"/>
                  </a:cubicBezTo>
                  <a:cubicBezTo>
                    <a:pt x="569" y="525"/>
                    <a:pt x="550" y="276"/>
                    <a:pt x="530" y="27"/>
                  </a:cubicBezTo>
                  <a:cubicBezTo>
                    <a:pt x="527" y="3"/>
                    <a:pt x="527" y="0"/>
                    <a:pt x="510" y="0"/>
                  </a:cubicBezTo>
                  <a:cubicBezTo>
                    <a:pt x="496" y="0"/>
                    <a:pt x="491" y="7"/>
                    <a:pt x="485" y="20"/>
                  </a:cubicBezTo>
                  <a:cubicBezTo>
                    <a:pt x="371" y="252"/>
                    <a:pt x="257" y="485"/>
                    <a:pt x="143" y="717"/>
                  </a:cubicBezTo>
                  <a:cubicBezTo>
                    <a:pt x="104" y="795"/>
                    <a:pt x="64" y="812"/>
                    <a:pt x="22" y="815"/>
                  </a:cubicBezTo>
                  <a:cubicBezTo>
                    <a:pt x="8" y="818"/>
                    <a:pt x="0" y="818"/>
                    <a:pt x="0" y="839"/>
                  </a:cubicBezTo>
                  <a:cubicBezTo>
                    <a:pt x="0" y="846"/>
                    <a:pt x="6" y="852"/>
                    <a:pt x="14" y="852"/>
                  </a:cubicBezTo>
                  <a:cubicBezTo>
                    <a:pt x="39" y="852"/>
                    <a:pt x="70" y="849"/>
                    <a:pt x="98" y="849"/>
                  </a:cubicBezTo>
                  <a:cubicBezTo>
                    <a:pt x="132" y="849"/>
                    <a:pt x="165" y="852"/>
                    <a:pt x="196" y="852"/>
                  </a:cubicBezTo>
                  <a:cubicBezTo>
                    <a:pt x="202" y="852"/>
                    <a:pt x="216" y="852"/>
                    <a:pt x="216" y="832"/>
                  </a:cubicBezTo>
                  <a:cubicBezTo>
                    <a:pt x="216" y="818"/>
                    <a:pt x="207" y="815"/>
                    <a:pt x="199" y="815"/>
                  </a:cubicBezTo>
                  <a:cubicBezTo>
                    <a:pt x="177" y="815"/>
                    <a:pt x="154" y="805"/>
                    <a:pt x="154" y="774"/>
                  </a:cubicBezTo>
                  <a:cubicBezTo>
                    <a:pt x="154" y="761"/>
                    <a:pt x="160" y="747"/>
                    <a:pt x="168" y="730"/>
                  </a:cubicBezTo>
                  <a:cubicBezTo>
                    <a:pt x="174" y="717"/>
                    <a:pt x="174" y="717"/>
                    <a:pt x="241" y="577"/>
                  </a:cubicBezTo>
                  <a:cubicBezTo>
                    <a:pt x="324" y="577"/>
                    <a:pt x="407" y="577"/>
                    <a:pt x="491" y="577"/>
                  </a:cubicBezTo>
                  <a:cubicBezTo>
                    <a:pt x="491" y="601"/>
                    <a:pt x="505" y="764"/>
                    <a:pt x="505" y="778"/>
                  </a:cubicBezTo>
                  <a:cubicBezTo>
                    <a:pt x="505" y="812"/>
                    <a:pt x="454" y="815"/>
                    <a:pt x="435" y="815"/>
                  </a:cubicBezTo>
                  <a:cubicBezTo>
                    <a:pt x="421" y="815"/>
                    <a:pt x="409" y="815"/>
                    <a:pt x="409" y="839"/>
                  </a:cubicBezTo>
                  <a:cubicBezTo>
                    <a:pt x="409" y="852"/>
                    <a:pt x="419" y="848"/>
                    <a:pt x="423" y="852"/>
                  </a:cubicBezTo>
                  <a:cubicBezTo>
                    <a:pt x="465" y="852"/>
                    <a:pt x="507" y="849"/>
                    <a:pt x="547" y="849"/>
                  </a:cubicBezTo>
                  <a:cubicBezTo>
                    <a:pt x="572" y="849"/>
                    <a:pt x="634" y="852"/>
                    <a:pt x="659" y="852"/>
                  </a:cubicBezTo>
                  <a:cubicBezTo>
                    <a:pt x="664" y="852"/>
                    <a:pt x="676" y="852"/>
                    <a:pt x="676" y="829"/>
                  </a:cubicBezTo>
                  <a:moveTo>
                    <a:pt x="488" y="540"/>
                  </a:moveTo>
                  <a:cubicBezTo>
                    <a:pt x="412" y="540"/>
                    <a:pt x="336" y="540"/>
                    <a:pt x="261" y="540"/>
                  </a:cubicBezTo>
                  <a:cubicBezTo>
                    <a:pt x="325" y="409"/>
                    <a:pt x="390" y="277"/>
                    <a:pt x="454" y="146"/>
                  </a:cubicBezTo>
                  <a:cubicBezTo>
                    <a:pt x="465" y="277"/>
                    <a:pt x="477" y="409"/>
                    <a:pt x="488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31" name="Freeform: Shape 230"/>
            <p:cNvSpPr/>
            <p:nvPr/>
          </p:nvSpPr>
          <p:spPr>
            <a:xfrm>
              <a:off x="5756760" y="5294880"/>
              <a:ext cx="67680" cy="135720"/>
            </a:xfrm>
            <a:custGeom>
              <a:avLst/>
              <a:gdLst/>
              <a:ahLst/>
              <a:cxnLst/>
              <a:rect l="0" t="0" r="r" b="b"/>
              <a:pathLst>
                <a:path w="188" h="377">
                  <a:moveTo>
                    <a:pt x="188" y="44"/>
                  </a:moveTo>
                  <a:cubicBezTo>
                    <a:pt x="188" y="20"/>
                    <a:pt x="171" y="0"/>
                    <a:pt x="151" y="0"/>
                  </a:cubicBezTo>
                  <a:cubicBezTo>
                    <a:pt x="135" y="0"/>
                    <a:pt x="123" y="10"/>
                    <a:pt x="118" y="24"/>
                  </a:cubicBezTo>
                  <a:cubicBezTo>
                    <a:pt x="79" y="142"/>
                    <a:pt x="39" y="259"/>
                    <a:pt x="0" y="377"/>
                  </a:cubicBezTo>
                  <a:cubicBezTo>
                    <a:pt x="8" y="377"/>
                    <a:pt x="17" y="377"/>
                    <a:pt x="25" y="377"/>
                  </a:cubicBezTo>
                  <a:cubicBezTo>
                    <a:pt x="78" y="274"/>
                    <a:pt x="130" y="171"/>
                    <a:pt x="182" y="68"/>
                  </a:cubicBezTo>
                  <a:cubicBezTo>
                    <a:pt x="185" y="61"/>
                    <a:pt x="188" y="51"/>
                    <a:pt x="18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32" name="Freeform: Shape 231"/>
            <p:cNvSpPr/>
            <p:nvPr/>
          </p:nvSpPr>
          <p:spPr>
            <a:xfrm>
              <a:off x="5874120" y="5289840"/>
              <a:ext cx="253440" cy="293400"/>
            </a:xfrm>
            <a:custGeom>
              <a:avLst/>
              <a:gdLst/>
              <a:ahLst/>
              <a:cxnLst/>
              <a:rect l="0" t="0" r="r" b="b"/>
              <a:pathLst>
                <a:path w="704" h="815">
                  <a:moveTo>
                    <a:pt x="704" y="166"/>
                  </a:moveTo>
                  <a:cubicBezTo>
                    <a:pt x="704" y="78"/>
                    <a:pt x="639" y="0"/>
                    <a:pt x="519" y="0"/>
                  </a:cubicBezTo>
                  <a:cubicBezTo>
                    <a:pt x="408" y="0"/>
                    <a:pt x="298" y="0"/>
                    <a:pt x="188" y="0"/>
                  </a:cubicBezTo>
                  <a:cubicBezTo>
                    <a:pt x="171" y="0"/>
                    <a:pt x="160" y="0"/>
                    <a:pt x="160" y="24"/>
                  </a:cubicBezTo>
                  <a:cubicBezTo>
                    <a:pt x="160" y="37"/>
                    <a:pt x="168" y="37"/>
                    <a:pt x="188" y="37"/>
                  </a:cubicBezTo>
                  <a:cubicBezTo>
                    <a:pt x="200" y="38"/>
                    <a:pt x="207" y="37"/>
                    <a:pt x="224" y="41"/>
                  </a:cubicBezTo>
                  <a:cubicBezTo>
                    <a:pt x="244" y="44"/>
                    <a:pt x="252" y="44"/>
                    <a:pt x="252" y="61"/>
                  </a:cubicBezTo>
                  <a:cubicBezTo>
                    <a:pt x="252" y="65"/>
                    <a:pt x="252" y="68"/>
                    <a:pt x="250" y="82"/>
                  </a:cubicBezTo>
                  <a:cubicBezTo>
                    <a:pt x="205" y="295"/>
                    <a:pt x="160" y="509"/>
                    <a:pt x="115" y="723"/>
                  </a:cubicBezTo>
                  <a:cubicBezTo>
                    <a:pt x="107" y="771"/>
                    <a:pt x="104" y="778"/>
                    <a:pt x="25" y="778"/>
                  </a:cubicBezTo>
                  <a:cubicBezTo>
                    <a:pt x="8" y="778"/>
                    <a:pt x="0" y="778"/>
                    <a:pt x="0" y="801"/>
                  </a:cubicBezTo>
                  <a:cubicBezTo>
                    <a:pt x="0" y="815"/>
                    <a:pt x="8" y="815"/>
                    <a:pt x="25" y="815"/>
                  </a:cubicBezTo>
                  <a:cubicBezTo>
                    <a:pt x="143" y="815"/>
                    <a:pt x="261" y="815"/>
                    <a:pt x="378" y="815"/>
                  </a:cubicBezTo>
                  <a:cubicBezTo>
                    <a:pt x="533" y="815"/>
                    <a:pt x="650" y="676"/>
                    <a:pt x="650" y="557"/>
                  </a:cubicBezTo>
                  <a:cubicBezTo>
                    <a:pt x="650" y="472"/>
                    <a:pt x="592" y="404"/>
                    <a:pt x="496" y="391"/>
                  </a:cubicBezTo>
                  <a:cubicBezTo>
                    <a:pt x="600" y="367"/>
                    <a:pt x="704" y="278"/>
                    <a:pt x="704" y="166"/>
                  </a:cubicBezTo>
                  <a:moveTo>
                    <a:pt x="614" y="160"/>
                  </a:moveTo>
                  <a:cubicBezTo>
                    <a:pt x="614" y="265"/>
                    <a:pt x="530" y="380"/>
                    <a:pt x="409" y="380"/>
                  </a:cubicBezTo>
                  <a:cubicBezTo>
                    <a:pt x="361" y="380"/>
                    <a:pt x="312" y="380"/>
                    <a:pt x="264" y="380"/>
                  </a:cubicBezTo>
                  <a:cubicBezTo>
                    <a:pt x="284" y="282"/>
                    <a:pt x="305" y="183"/>
                    <a:pt x="325" y="85"/>
                  </a:cubicBezTo>
                  <a:cubicBezTo>
                    <a:pt x="334" y="41"/>
                    <a:pt x="336" y="37"/>
                    <a:pt x="378" y="37"/>
                  </a:cubicBezTo>
                  <a:cubicBezTo>
                    <a:pt x="421" y="37"/>
                    <a:pt x="464" y="37"/>
                    <a:pt x="507" y="37"/>
                  </a:cubicBezTo>
                  <a:cubicBezTo>
                    <a:pt x="592" y="37"/>
                    <a:pt x="614" y="109"/>
                    <a:pt x="614" y="160"/>
                  </a:cubicBezTo>
                  <a:moveTo>
                    <a:pt x="558" y="547"/>
                  </a:moveTo>
                  <a:cubicBezTo>
                    <a:pt x="558" y="662"/>
                    <a:pt x="471" y="778"/>
                    <a:pt x="353" y="778"/>
                  </a:cubicBezTo>
                  <a:cubicBezTo>
                    <a:pt x="309" y="778"/>
                    <a:pt x="265" y="778"/>
                    <a:pt x="221" y="778"/>
                  </a:cubicBezTo>
                  <a:cubicBezTo>
                    <a:pt x="207" y="778"/>
                    <a:pt x="205" y="778"/>
                    <a:pt x="199" y="778"/>
                  </a:cubicBezTo>
                  <a:cubicBezTo>
                    <a:pt x="188" y="778"/>
                    <a:pt x="185" y="774"/>
                    <a:pt x="185" y="764"/>
                  </a:cubicBezTo>
                  <a:cubicBezTo>
                    <a:pt x="185" y="761"/>
                    <a:pt x="185" y="761"/>
                    <a:pt x="191" y="737"/>
                  </a:cubicBezTo>
                  <a:cubicBezTo>
                    <a:pt x="213" y="626"/>
                    <a:pt x="236" y="515"/>
                    <a:pt x="258" y="404"/>
                  </a:cubicBezTo>
                  <a:cubicBezTo>
                    <a:pt x="321" y="404"/>
                    <a:pt x="383" y="404"/>
                    <a:pt x="446" y="404"/>
                  </a:cubicBezTo>
                  <a:cubicBezTo>
                    <a:pt x="541" y="404"/>
                    <a:pt x="558" y="492"/>
                    <a:pt x="558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33" name="Freeform: Shape 232"/>
            <p:cNvSpPr/>
            <p:nvPr/>
          </p:nvSpPr>
          <p:spPr>
            <a:xfrm>
              <a:off x="6153480" y="5294880"/>
              <a:ext cx="67680" cy="135720"/>
            </a:xfrm>
            <a:custGeom>
              <a:avLst/>
              <a:gdLst/>
              <a:ahLst/>
              <a:cxnLst/>
              <a:rect l="0" t="0" r="r" b="b"/>
              <a:pathLst>
                <a:path w="188" h="377">
                  <a:moveTo>
                    <a:pt x="188" y="44"/>
                  </a:moveTo>
                  <a:cubicBezTo>
                    <a:pt x="188" y="20"/>
                    <a:pt x="171" y="0"/>
                    <a:pt x="151" y="0"/>
                  </a:cubicBezTo>
                  <a:cubicBezTo>
                    <a:pt x="137" y="0"/>
                    <a:pt x="123" y="10"/>
                    <a:pt x="118" y="24"/>
                  </a:cubicBezTo>
                  <a:cubicBezTo>
                    <a:pt x="79" y="142"/>
                    <a:pt x="39" y="259"/>
                    <a:pt x="0" y="377"/>
                  </a:cubicBezTo>
                  <a:cubicBezTo>
                    <a:pt x="9" y="377"/>
                    <a:pt x="19" y="377"/>
                    <a:pt x="28" y="377"/>
                  </a:cubicBezTo>
                  <a:cubicBezTo>
                    <a:pt x="79" y="274"/>
                    <a:pt x="131" y="171"/>
                    <a:pt x="182" y="68"/>
                  </a:cubicBezTo>
                  <a:cubicBezTo>
                    <a:pt x="188" y="61"/>
                    <a:pt x="188" y="51"/>
                    <a:pt x="18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34" name="Freeform: Shape 233"/>
            <p:cNvSpPr/>
            <p:nvPr/>
          </p:nvSpPr>
          <p:spPr>
            <a:xfrm>
              <a:off x="6273720" y="5281200"/>
              <a:ext cx="251280" cy="311760"/>
            </a:xfrm>
            <a:custGeom>
              <a:avLst/>
              <a:gdLst/>
              <a:ahLst/>
              <a:cxnLst/>
              <a:rect l="0" t="0" r="r" b="b"/>
              <a:pathLst>
                <a:path w="698" h="866">
                  <a:moveTo>
                    <a:pt x="698" y="10"/>
                  </a:moveTo>
                  <a:cubicBezTo>
                    <a:pt x="698" y="7"/>
                    <a:pt x="698" y="0"/>
                    <a:pt x="690" y="0"/>
                  </a:cubicBezTo>
                  <a:cubicBezTo>
                    <a:pt x="684" y="0"/>
                    <a:pt x="684" y="0"/>
                    <a:pt x="673" y="14"/>
                  </a:cubicBezTo>
                  <a:cubicBezTo>
                    <a:pt x="650" y="44"/>
                    <a:pt x="628" y="75"/>
                    <a:pt x="606" y="105"/>
                  </a:cubicBezTo>
                  <a:cubicBezTo>
                    <a:pt x="597" y="88"/>
                    <a:pt x="550" y="0"/>
                    <a:pt x="440" y="0"/>
                  </a:cubicBezTo>
                  <a:cubicBezTo>
                    <a:pt x="221" y="0"/>
                    <a:pt x="0" y="261"/>
                    <a:pt x="0" y="540"/>
                  </a:cubicBezTo>
                  <a:cubicBezTo>
                    <a:pt x="0" y="737"/>
                    <a:pt x="115" y="866"/>
                    <a:pt x="266" y="866"/>
                  </a:cubicBezTo>
                  <a:cubicBezTo>
                    <a:pt x="353" y="866"/>
                    <a:pt x="426" y="818"/>
                    <a:pt x="479" y="764"/>
                  </a:cubicBezTo>
                  <a:cubicBezTo>
                    <a:pt x="572" y="666"/>
                    <a:pt x="589" y="557"/>
                    <a:pt x="589" y="554"/>
                  </a:cubicBezTo>
                  <a:cubicBezTo>
                    <a:pt x="589" y="540"/>
                    <a:pt x="579" y="545"/>
                    <a:pt x="575" y="540"/>
                  </a:cubicBezTo>
                  <a:cubicBezTo>
                    <a:pt x="569" y="540"/>
                    <a:pt x="566" y="543"/>
                    <a:pt x="564" y="554"/>
                  </a:cubicBezTo>
                  <a:cubicBezTo>
                    <a:pt x="555" y="588"/>
                    <a:pt x="533" y="672"/>
                    <a:pt x="463" y="740"/>
                  </a:cubicBezTo>
                  <a:cubicBezTo>
                    <a:pt x="395" y="808"/>
                    <a:pt x="334" y="829"/>
                    <a:pt x="283" y="829"/>
                  </a:cubicBezTo>
                  <a:cubicBezTo>
                    <a:pt x="193" y="829"/>
                    <a:pt x="90" y="768"/>
                    <a:pt x="90" y="581"/>
                  </a:cubicBezTo>
                  <a:cubicBezTo>
                    <a:pt x="90" y="513"/>
                    <a:pt x="109" y="319"/>
                    <a:pt x="207" y="180"/>
                  </a:cubicBezTo>
                  <a:cubicBezTo>
                    <a:pt x="269" y="95"/>
                    <a:pt x="362" y="37"/>
                    <a:pt x="449" y="37"/>
                  </a:cubicBezTo>
                  <a:cubicBezTo>
                    <a:pt x="550" y="37"/>
                    <a:pt x="608" y="129"/>
                    <a:pt x="608" y="265"/>
                  </a:cubicBezTo>
                  <a:cubicBezTo>
                    <a:pt x="608" y="312"/>
                    <a:pt x="606" y="314"/>
                    <a:pt x="606" y="326"/>
                  </a:cubicBezTo>
                  <a:cubicBezTo>
                    <a:pt x="606" y="338"/>
                    <a:pt x="617" y="340"/>
                    <a:pt x="620" y="340"/>
                  </a:cubicBezTo>
                  <a:cubicBezTo>
                    <a:pt x="634" y="340"/>
                    <a:pt x="634" y="336"/>
                    <a:pt x="636" y="316"/>
                  </a:cubicBezTo>
                  <a:cubicBezTo>
                    <a:pt x="657" y="214"/>
                    <a:pt x="678" y="112"/>
                    <a:pt x="698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35" name="Freeform: Shape 234"/>
            <p:cNvSpPr/>
            <p:nvPr/>
          </p:nvSpPr>
          <p:spPr>
            <a:xfrm>
              <a:off x="6552360" y="5294880"/>
              <a:ext cx="67680" cy="135720"/>
            </a:xfrm>
            <a:custGeom>
              <a:avLst/>
              <a:gdLst/>
              <a:ahLst/>
              <a:cxnLst/>
              <a:rect l="0" t="0" r="r" b="b"/>
              <a:pathLst>
                <a:path w="188" h="377">
                  <a:moveTo>
                    <a:pt x="188" y="44"/>
                  </a:moveTo>
                  <a:cubicBezTo>
                    <a:pt x="188" y="20"/>
                    <a:pt x="171" y="0"/>
                    <a:pt x="151" y="0"/>
                  </a:cubicBezTo>
                  <a:cubicBezTo>
                    <a:pt x="135" y="0"/>
                    <a:pt x="121" y="10"/>
                    <a:pt x="118" y="24"/>
                  </a:cubicBezTo>
                  <a:cubicBezTo>
                    <a:pt x="79" y="142"/>
                    <a:pt x="39" y="259"/>
                    <a:pt x="0" y="377"/>
                  </a:cubicBezTo>
                  <a:cubicBezTo>
                    <a:pt x="8" y="377"/>
                    <a:pt x="17" y="377"/>
                    <a:pt x="25" y="377"/>
                  </a:cubicBezTo>
                  <a:cubicBezTo>
                    <a:pt x="78" y="274"/>
                    <a:pt x="130" y="171"/>
                    <a:pt x="182" y="68"/>
                  </a:cubicBezTo>
                  <a:cubicBezTo>
                    <a:pt x="185" y="61"/>
                    <a:pt x="188" y="51"/>
                    <a:pt x="18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36" name="Freeform: Shape 235"/>
            <p:cNvSpPr/>
            <p:nvPr/>
          </p:nvSpPr>
          <p:spPr>
            <a:xfrm>
              <a:off x="6772320" y="5425560"/>
              <a:ext cx="236160" cy="101520"/>
            </a:xfrm>
            <a:custGeom>
              <a:avLst/>
              <a:gdLst/>
              <a:ahLst/>
              <a:cxnLst/>
              <a:rect l="0" t="0" r="r" b="b"/>
              <a:pathLst>
                <a:path w="656" h="282">
                  <a:moveTo>
                    <a:pt x="656" y="24"/>
                  </a:moveTo>
                  <a:cubicBezTo>
                    <a:pt x="656" y="14"/>
                    <a:pt x="648" y="0"/>
                    <a:pt x="636" y="0"/>
                  </a:cubicBezTo>
                  <a:cubicBezTo>
                    <a:pt x="431" y="0"/>
                    <a:pt x="225" y="0"/>
                    <a:pt x="20" y="0"/>
                  </a:cubicBezTo>
                  <a:cubicBezTo>
                    <a:pt x="8" y="0"/>
                    <a:pt x="0" y="12"/>
                    <a:pt x="0" y="24"/>
                  </a:cubicBezTo>
                  <a:cubicBezTo>
                    <a:pt x="0" y="36"/>
                    <a:pt x="8" y="48"/>
                    <a:pt x="20" y="48"/>
                  </a:cubicBezTo>
                  <a:cubicBezTo>
                    <a:pt x="225" y="48"/>
                    <a:pt x="431" y="48"/>
                    <a:pt x="636" y="48"/>
                  </a:cubicBezTo>
                  <a:cubicBezTo>
                    <a:pt x="648" y="48"/>
                    <a:pt x="656" y="37"/>
                    <a:pt x="656" y="24"/>
                  </a:cubicBezTo>
                  <a:moveTo>
                    <a:pt x="656" y="258"/>
                  </a:moveTo>
                  <a:cubicBezTo>
                    <a:pt x="656" y="245"/>
                    <a:pt x="648" y="231"/>
                    <a:pt x="636" y="231"/>
                  </a:cubicBezTo>
                  <a:cubicBezTo>
                    <a:pt x="431" y="231"/>
                    <a:pt x="225" y="231"/>
                    <a:pt x="20" y="231"/>
                  </a:cubicBezTo>
                  <a:cubicBezTo>
                    <a:pt x="8" y="231"/>
                    <a:pt x="0" y="246"/>
                    <a:pt x="0" y="258"/>
                  </a:cubicBezTo>
                  <a:cubicBezTo>
                    <a:pt x="0" y="270"/>
                    <a:pt x="8" y="282"/>
                    <a:pt x="20" y="282"/>
                  </a:cubicBezTo>
                  <a:cubicBezTo>
                    <a:pt x="225" y="282"/>
                    <a:pt x="431" y="282"/>
                    <a:pt x="636" y="282"/>
                  </a:cubicBezTo>
                  <a:cubicBezTo>
                    <a:pt x="648" y="282"/>
                    <a:pt x="656" y="268"/>
                    <a:pt x="656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37" name="Freeform: Shape 236"/>
            <p:cNvSpPr/>
            <p:nvPr/>
          </p:nvSpPr>
          <p:spPr>
            <a:xfrm>
              <a:off x="7146720" y="5293440"/>
              <a:ext cx="152280" cy="299520"/>
            </a:xfrm>
            <a:custGeom>
              <a:avLst/>
              <a:gdLst/>
              <a:ahLst/>
              <a:cxnLst/>
              <a:rect l="0" t="0" r="r" b="b"/>
              <a:pathLst>
                <a:path w="423" h="832">
                  <a:moveTo>
                    <a:pt x="423" y="37"/>
                  </a:moveTo>
                  <a:cubicBezTo>
                    <a:pt x="344" y="37"/>
                    <a:pt x="264" y="37"/>
                    <a:pt x="185" y="37"/>
                  </a:cubicBezTo>
                  <a:cubicBezTo>
                    <a:pt x="64" y="37"/>
                    <a:pt x="62" y="24"/>
                    <a:pt x="59" y="0"/>
                  </a:cubicBezTo>
                  <a:cubicBezTo>
                    <a:pt x="50" y="0"/>
                    <a:pt x="42" y="0"/>
                    <a:pt x="34" y="0"/>
                  </a:cubicBezTo>
                  <a:cubicBezTo>
                    <a:pt x="22" y="82"/>
                    <a:pt x="11" y="163"/>
                    <a:pt x="0" y="245"/>
                  </a:cubicBezTo>
                  <a:cubicBezTo>
                    <a:pt x="8" y="245"/>
                    <a:pt x="17" y="245"/>
                    <a:pt x="25" y="245"/>
                  </a:cubicBezTo>
                  <a:cubicBezTo>
                    <a:pt x="28" y="228"/>
                    <a:pt x="36" y="149"/>
                    <a:pt x="50" y="136"/>
                  </a:cubicBezTo>
                  <a:cubicBezTo>
                    <a:pt x="56" y="129"/>
                    <a:pt x="135" y="129"/>
                    <a:pt x="146" y="129"/>
                  </a:cubicBezTo>
                  <a:cubicBezTo>
                    <a:pt x="214" y="129"/>
                    <a:pt x="282" y="129"/>
                    <a:pt x="350" y="129"/>
                  </a:cubicBezTo>
                  <a:cubicBezTo>
                    <a:pt x="314" y="192"/>
                    <a:pt x="278" y="256"/>
                    <a:pt x="241" y="319"/>
                  </a:cubicBezTo>
                  <a:cubicBezTo>
                    <a:pt x="151" y="479"/>
                    <a:pt x="118" y="645"/>
                    <a:pt x="118" y="768"/>
                  </a:cubicBezTo>
                  <a:cubicBezTo>
                    <a:pt x="118" y="778"/>
                    <a:pt x="119" y="832"/>
                    <a:pt x="165" y="832"/>
                  </a:cubicBezTo>
                  <a:cubicBezTo>
                    <a:pt x="212" y="832"/>
                    <a:pt x="210" y="778"/>
                    <a:pt x="210" y="768"/>
                  </a:cubicBezTo>
                  <a:cubicBezTo>
                    <a:pt x="210" y="747"/>
                    <a:pt x="210" y="727"/>
                    <a:pt x="210" y="706"/>
                  </a:cubicBezTo>
                  <a:cubicBezTo>
                    <a:pt x="210" y="638"/>
                    <a:pt x="213" y="574"/>
                    <a:pt x="221" y="509"/>
                  </a:cubicBezTo>
                  <a:cubicBezTo>
                    <a:pt x="224" y="482"/>
                    <a:pt x="238" y="380"/>
                    <a:pt x="280" y="306"/>
                  </a:cubicBezTo>
                  <a:cubicBezTo>
                    <a:pt x="325" y="230"/>
                    <a:pt x="370" y="154"/>
                    <a:pt x="415" y="78"/>
                  </a:cubicBezTo>
                  <a:cubicBezTo>
                    <a:pt x="423" y="65"/>
                    <a:pt x="423" y="61"/>
                    <a:pt x="423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38" name="Freeform: Shape 237"/>
            <p:cNvSpPr/>
            <p:nvPr/>
          </p:nvSpPr>
          <p:spPr>
            <a:xfrm>
              <a:off x="7322400" y="5297040"/>
              <a:ext cx="149400" cy="295920"/>
            </a:xfrm>
            <a:custGeom>
              <a:avLst/>
              <a:gdLst/>
              <a:ahLst/>
              <a:cxnLst/>
              <a:rect l="0" t="0" r="r" b="b"/>
              <a:pathLst>
                <a:path w="415" h="822">
                  <a:moveTo>
                    <a:pt x="415" y="414"/>
                  </a:moveTo>
                  <a:cubicBezTo>
                    <a:pt x="415" y="319"/>
                    <a:pt x="412" y="224"/>
                    <a:pt x="376" y="136"/>
                  </a:cubicBezTo>
                  <a:cubicBezTo>
                    <a:pt x="331" y="20"/>
                    <a:pt x="250" y="0"/>
                    <a:pt x="210" y="0"/>
                  </a:cubicBezTo>
                  <a:cubicBezTo>
                    <a:pt x="151" y="0"/>
                    <a:pt x="79" y="34"/>
                    <a:pt x="36" y="143"/>
                  </a:cubicBezTo>
                  <a:cubicBezTo>
                    <a:pt x="6" y="224"/>
                    <a:pt x="0" y="319"/>
                    <a:pt x="0" y="414"/>
                  </a:cubicBezTo>
                  <a:cubicBezTo>
                    <a:pt x="0" y="503"/>
                    <a:pt x="6" y="611"/>
                    <a:pt x="45" y="700"/>
                  </a:cubicBezTo>
                  <a:cubicBezTo>
                    <a:pt x="87" y="798"/>
                    <a:pt x="160" y="822"/>
                    <a:pt x="207" y="822"/>
                  </a:cubicBezTo>
                  <a:cubicBezTo>
                    <a:pt x="261" y="822"/>
                    <a:pt x="336" y="798"/>
                    <a:pt x="378" y="683"/>
                  </a:cubicBezTo>
                  <a:cubicBezTo>
                    <a:pt x="412" y="601"/>
                    <a:pt x="415" y="509"/>
                    <a:pt x="415" y="414"/>
                  </a:cubicBezTo>
                  <a:moveTo>
                    <a:pt x="334" y="401"/>
                  </a:moveTo>
                  <a:cubicBezTo>
                    <a:pt x="334" y="489"/>
                    <a:pt x="334" y="571"/>
                    <a:pt x="322" y="645"/>
                  </a:cubicBezTo>
                  <a:cubicBezTo>
                    <a:pt x="308" y="761"/>
                    <a:pt x="252" y="795"/>
                    <a:pt x="207" y="795"/>
                  </a:cubicBezTo>
                  <a:cubicBezTo>
                    <a:pt x="171" y="795"/>
                    <a:pt x="112" y="764"/>
                    <a:pt x="93" y="652"/>
                  </a:cubicBezTo>
                  <a:cubicBezTo>
                    <a:pt x="84" y="581"/>
                    <a:pt x="84" y="469"/>
                    <a:pt x="84" y="401"/>
                  </a:cubicBezTo>
                  <a:cubicBezTo>
                    <a:pt x="84" y="323"/>
                    <a:pt x="84" y="245"/>
                    <a:pt x="90" y="180"/>
                  </a:cubicBezTo>
                  <a:cubicBezTo>
                    <a:pt x="109" y="37"/>
                    <a:pt x="182" y="27"/>
                    <a:pt x="207" y="27"/>
                  </a:cubicBezTo>
                  <a:cubicBezTo>
                    <a:pt x="241" y="27"/>
                    <a:pt x="306" y="48"/>
                    <a:pt x="325" y="166"/>
                  </a:cubicBezTo>
                  <a:cubicBezTo>
                    <a:pt x="334" y="234"/>
                    <a:pt x="334" y="326"/>
                    <a:pt x="334" y="4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39" name="Freeform: Shape 238"/>
            <p:cNvSpPr/>
            <p:nvPr/>
          </p:nvSpPr>
          <p:spPr>
            <a:xfrm>
              <a:off x="7499160" y="5228640"/>
              <a:ext cx="115200" cy="205560"/>
            </a:xfrm>
            <a:custGeom>
              <a:avLst/>
              <a:gdLst/>
              <a:ahLst/>
              <a:cxnLst/>
              <a:rect l="0" t="0" r="r" b="b"/>
              <a:pathLst>
                <a:path w="320" h="571">
                  <a:moveTo>
                    <a:pt x="320" y="285"/>
                  </a:moveTo>
                  <a:cubicBezTo>
                    <a:pt x="320" y="194"/>
                    <a:pt x="311" y="129"/>
                    <a:pt x="280" y="71"/>
                  </a:cubicBezTo>
                  <a:cubicBezTo>
                    <a:pt x="258" y="31"/>
                    <a:pt x="216" y="0"/>
                    <a:pt x="160" y="0"/>
                  </a:cubicBezTo>
                  <a:cubicBezTo>
                    <a:pt x="0" y="0"/>
                    <a:pt x="0" y="226"/>
                    <a:pt x="0" y="285"/>
                  </a:cubicBezTo>
                  <a:cubicBezTo>
                    <a:pt x="0" y="345"/>
                    <a:pt x="0" y="571"/>
                    <a:pt x="160" y="571"/>
                  </a:cubicBezTo>
                  <a:cubicBezTo>
                    <a:pt x="320" y="571"/>
                    <a:pt x="320" y="346"/>
                    <a:pt x="320" y="285"/>
                  </a:cubicBezTo>
                  <a:moveTo>
                    <a:pt x="258" y="275"/>
                  </a:moveTo>
                  <a:cubicBezTo>
                    <a:pt x="258" y="336"/>
                    <a:pt x="258" y="401"/>
                    <a:pt x="250" y="452"/>
                  </a:cubicBezTo>
                  <a:cubicBezTo>
                    <a:pt x="236" y="526"/>
                    <a:pt x="188" y="547"/>
                    <a:pt x="160" y="547"/>
                  </a:cubicBezTo>
                  <a:cubicBezTo>
                    <a:pt x="129" y="547"/>
                    <a:pt x="87" y="523"/>
                    <a:pt x="73" y="455"/>
                  </a:cubicBezTo>
                  <a:cubicBezTo>
                    <a:pt x="64" y="404"/>
                    <a:pt x="64" y="336"/>
                    <a:pt x="64" y="275"/>
                  </a:cubicBezTo>
                  <a:cubicBezTo>
                    <a:pt x="64" y="214"/>
                    <a:pt x="64" y="153"/>
                    <a:pt x="73" y="105"/>
                  </a:cubicBezTo>
                  <a:cubicBezTo>
                    <a:pt x="87" y="41"/>
                    <a:pt x="132" y="20"/>
                    <a:pt x="160" y="20"/>
                  </a:cubicBezTo>
                  <a:cubicBezTo>
                    <a:pt x="199" y="20"/>
                    <a:pt x="233" y="51"/>
                    <a:pt x="247" y="98"/>
                  </a:cubicBezTo>
                  <a:cubicBezTo>
                    <a:pt x="258" y="143"/>
                    <a:pt x="258" y="204"/>
                    <a:pt x="258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40" name="Freeform: Shape 239"/>
            <p:cNvSpPr/>
            <p:nvPr/>
          </p:nvSpPr>
          <p:spPr>
            <a:xfrm>
              <a:off x="7675560" y="5537880"/>
              <a:ext cx="41400" cy="128520"/>
            </a:xfrm>
            <a:custGeom>
              <a:avLst/>
              <a:gdLst/>
              <a:ahLst/>
              <a:cxnLst/>
              <a:rect l="0" t="0" r="r" b="b"/>
              <a:pathLst>
                <a:path w="115" h="357">
                  <a:moveTo>
                    <a:pt x="115" y="126"/>
                  </a:moveTo>
                  <a:cubicBezTo>
                    <a:pt x="115" y="48"/>
                    <a:pt x="93" y="0"/>
                    <a:pt x="53" y="0"/>
                  </a:cubicBezTo>
                  <a:cubicBezTo>
                    <a:pt x="20" y="0"/>
                    <a:pt x="0" y="31"/>
                    <a:pt x="0" y="65"/>
                  </a:cubicBezTo>
                  <a:cubicBezTo>
                    <a:pt x="0" y="95"/>
                    <a:pt x="20" y="126"/>
                    <a:pt x="53" y="126"/>
                  </a:cubicBezTo>
                  <a:cubicBezTo>
                    <a:pt x="64" y="126"/>
                    <a:pt x="79" y="122"/>
                    <a:pt x="87" y="112"/>
                  </a:cubicBezTo>
                  <a:cubicBezTo>
                    <a:pt x="90" y="109"/>
                    <a:pt x="91" y="110"/>
                    <a:pt x="93" y="109"/>
                  </a:cubicBezTo>
                  <a:cubicBezTo>
                    <a:pt x="93" y="114"/>
                    <a:pt x="95" y="109"/>
                    <a:pt x="95" y="126"/>
                  </a:cubicBezTo>
                  <a:cubicBezTo>
                    <a:pt x="95" y="214"/>
                    <a:pt x="59" y="285"/>
                    <a:pt x="28" y="326"/>
                  </a:cubicBezTo>
                  <a:cubicBezTo>
                    <a:pt x="17" y="336"/>
                    <a:pt x="17" y="340"/>
                    <a:pt x="17" y="343"/>
                  </a:cubicBezTo>
                  <a:cubicBezTo>
                    <a:pt x="17" y="353"/>
                    <a:pt x="22" y="357"/>
                    <a:pt x="25" y="357"/>
                  </a:cubicBezTo>
                  <a:cubicBezTo>
                    <a:pt x="36" y="357"/>
                    <a:pt x="115" y="265"/>
                    <a:pt x="115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41" name="Freeform: Shape 240"/>
            <p:cNvSpPr/>
            <p:nvPr/>
          </p:nvSpPr>
          <p:spPr>
            <a:xfrm>
              <a:off x="8175240" y="5148000"/>
              <a:ext cx="672120" cy="77040"/>
            </a:xfrm>
            <a:custGeom>
              <a:avLst/>
              <a:gdLst/>
              <a:ahLst/>
              <a:cxnLst/>
              <a:rect l="0" t="0" r="r" b="b"/>
              <a:pathLst>
                <a:path w="1867" h="214">
                  <a:moveTo>
                    <a:pt x="1867" y="177"/>
                  </a:moveTo>
                  <a:cubicBezTo>
                    <a:pt x="1556" y="118"/>
                    <a:pt x="1245" y="59"/>
                    <a:pt x="934" y="0"/>
                  </a:cubicBezTo>
                  <a:cubicBezTo>
                    <a:pt x="622" y="59"/>
                    <a:pt x="311" y="118"/>
                    <a:pt x="0" y="177"/>
                  </a:cubicBezTo>
                  <a:cubicBezTo>
                    <a:pt x="1" y="189"/>
                    <a:pt x="2" y="202"/>
                    <a:pt x="3" y="214"/>
                  </a:cubicBezTo>
                  <a:cubicBezTo>
                    <a:pt x="313" y="169"/>
                    <a:pt x="623" y="123"/>
                    <a:pt x="934" y="78"/>
                  </a:cubicBezTo>
                  <a:cubicBezTo>
                    <a:pt x="1243" y="123"/>
                    <a:pt x="1552" y="169"/>
                    <a:pt x="1862" y="214"/>
                  </a:cubicBezTo>
                  <a:cubicBezTo>
                    <a:pt x="1864" y="202"/>
                    <a:pt x="1865" y="189"/>
                    <a:pt x="1867" y="1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42" name="Freeform: Shape 241"/>
            <p:cNvSpPr/>
            <p:nvPr/>
          </p:nvSpPr>
          <p:spPr>
            <a:xfrm>
              <a:off x="7935840" y="5289840"/>
              <a:ext cx="253440" cy="293400"/>
            </a:xfrm>
            <a:custGeom>
              <a:avLst/>
              <a:gdLst/>
              <a:ahLst/>
              <a:cxnLst/>
              <a:rect l="0" t="0" r="r" b="b"/>
              <a:pathLst>
                <a:path w="704" h="815">
                  <a:moveTo>
                    <a:pt x="704" y="166"/>
                  </a:moveTo>
                  <a:cubicBezTo>
                    <a:pt x="704" y="78"/>
                    <a:pt x="639" y="0"/>
                    <a:pt x="519" y="0"/>
                  </a:cubicBezTo>
                  <a:cubicBezTo>
                    <a:pt x="408" y="0"/>
                    <a:pt x="298" y="0"/>
                    <a:pt x="188" y="0"/>
                  </a:cubicBezTo>
                  <a:cubicBezTo>
                    <a:pt x="171" y="0"/>
                    <a:pt x="160" y="0"/>
                    <a:pt x="160" y="24"/>
                  </a:cubicBezTo>
                  <a:cubicBezTo>
                    <a:pt x="160" y="37"/>
                    <a:pt x="168" y="37"/>
                    <a:pt x="188" y="37"/>
                  </a:cubicBezTo>
                  <a:cubicBezTo>
                    <a:pt x="200" y="38"/>
                    <a:pt x="207" y="37"/>
                    <a:pt x="224" y="41"/>
                  </a:cubicBezTo>
                  <a:cubicBezTo>
                    <a:pt x="244" y="44"/>
                    <a:pt x="252" y="44"/>
                    <a:pt x="252" y="61"/>
                  </a:cubicBezTo>
                  <a:cubicBezTo>
                    <a:pt x="252" y="65"/>
                    <a:pt x="252" y="68"/>
                    <a:pt x="250" y="82"/>
                  </a:cubicBezTo>
                  <a:cubicBezTo>
                    <a:pt x="205" y="295"/>
                    <a:pt x="160" y="509"/>
                    <a:pt x="115" y="723"/>
                  </a:cubicBezTo>
                  <a:cubicBezTo>
                    <a:pt x="107" y="771"/>
                    <a:pt x="104" y="778"/>
                    <a:pt x="25" y="778"/>
                  </a:cubicBezTo>
                  <a:cubicBezTo>
                    <a:pt x="8" y="778"/>
                    <a:pt x="0" y="778"/>
                    <a:pt x="0" y="801"/>
                  </a:cubicBezTo>
                  <a:cubicBezTo>
                    <a:pt x="0" y="815"/>
                    <a:pt x="8" y="815"/>
                    <a:pt x="25" y="815"/>
                  </a:cubicBezTo>
                  <a:cubicBezTo>
                    <a:pt x="143" y="815"/>
                    <a:pt x="261" y="815"/>
                    <a:pt x="378" y="815"/>
                  </a:cubicBezTo>
                  <a:cubicBezTo>
                    <a:pt x="533" y="815"/>
                    <a:pt x="650" y="676"/>
                    <a:pt x="650" y="557"/>
                  </a:cubicBezTo>
                  <a:cubicBezTo>
                    <a:pt x="650" y="472"/>
                    <a:pt x="592" y="404"/>
                    <a:pt x="496" y="391"/>
                  </a:cubicBezTo>
                  <a:cubicBezTo>
                    <a:pt x="600" y="367"/>
                    <a:pt x="704" y="278"/>
                    <a:pt x="704" y="166"/>
                  </a:cubicBezTo>
                  <a:moveTo>
                    <a:pt x="614" y="160"/>
                  </a:moveTo>
                  <a:cubicBezTo>
                    <a:pt x="614" y="265"/>
                    <a:pt x="530" y="380"/>
                    <a:pt x="409" y="380"/>
                  </a:cubicBezTo>
                  <a:cubicBezTo>
                    <a:pt x="361" y="380"/>
                    <a:pt x="312" y="380"/>
                    <a:pt x="264" y="380"/>
                  </a:cubicBezTo>
                  <a:cubicBezTo>
                    <a:pt x="284" y="282"/>
                    <a:pt x="305" y="183"/>
                    <a:pt x="325" y="85"/>
                  </a:cubicBezTo>
                  <a:cubicBezTo>
                    <a:pt x="334" y="41"/>
                    <a:pt x="336" y="37"/>
                    <a:pt x="378" y="37"/>
                  </a:cubicBezTo>
                  <a:cubicBezTo>
                    <a:pt x="421" y="37"/>
                    <a:pt x="464" y="37"/>
                    <a:pt x="507" y="37"/>
                  </a:cubicBezTo>
                  <a:cubicBezTo>
                    <a:pt x="592" y="37"/>
                    <a:pt x="614" y="109"/>
                    <a:pt x="614" y="160"/>
                  </a:cubicBezTo>
                  <a:moveTo>
                    <a:pt x="558" y="547"/>
                  </a:moveTo>
                  <a:cubicBezTo>
                    <a:pt x="558" y="662"/>
                    <a:pt x="471" y="778"/>
                    <a:pt x="353" y="778"/>
                  </a:cubicBezTo>
                  <a:cubicBezTo>
                    <a:pt x="309" y="778"/>
                    <a:pt x="265" y="778"/>
                    <a:pt x="221" y="778"/>
                  </a:cubicBezTo>
                  <a:cubicBezTo>
                    <a:pt x="207" y="778"/>
                    <a:pt x="205" y="778"/>
                    <a:pt x="199" y="778"/>
                  </a:cubicBezTo>
                  <a:cubicBezTo>
                    <a:pt x="188" y="778"/>
                    <a:pt x="185" y="774"/>
                    <a:pt x="185" y="764"/>
                  </a:cubicBezTo>
                  <a:cubicBezTo>
                    <a:pt x="185" y="761"/>
                    <a:pt x="185" y="761"/>
                    <a:pt x="191" y="737"/>
                  </a:cubicBezTo>
                  <a:cubicBezTo>
                    <a:pt x="213" y="626"/>
                    <a:pt x="236" y="515"/>
                    <a:pt x="258" y="404"/>
                  </a:cubicBezTo>
                  <a:cubicBezTo>
                    <a:pt x="321" y="404"/>
                    <a:pt x="383" y="404"/>
                    <a:pt x="446" y="404"/>
                  </a:cubicBezTo>
                  <a:cubicBezTo>
                    <a:pt x="541" y="404"/>
                    <a:pt x="558" y="492"/>
                    <a:pt x="558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43" name="Freeform: Shape 242"/>
            <p:cNvSpPr/>
            <p:nvPr/>
          </p:nvSpPr>
          <p:spPr>
            <a:xfrm>
              <a:off x="8215560" y="5294880"/>
              <a:ext cx="67680" cy="135720"/>
            </a:xfrm>
            <a:custGeom>
              <a:avLst/>
              <a:gdLst/>
              <a:ahLst/>
              <a:cxnLst/>
              <a:rect l="0" t="0" r="r" b="b"/>
              <a:pathLst>
                <a:path w="188" h="377">
                  <a:moveTo>
                    <a:pt x="188" y="44"/>
                  </a:moveTo>
                  <a:cubicBezTo>
                    <a:pt x="188" y="20"/>
                    <a:pt x="171" y="0"/>
                    <a:pt x="151" y="0"/>
                  </a:cubicBezTo>
                  <a:cubicBezTo>
                    <a:pt x="137" y="0"/>
                    <a:pt x="123" y="10"/>
                    <a:pt x="118" y="24"/>
                  </a:cubicBezTo>
                  <a:cubicBezTo>
                    <a:pt x="79" y="142"/>
                    <a:pt x="39" y="259"/>
                    <a:pt x="0" y="377"/>
                  </a:cubicBezTo>
                  <a:cubicBezTo>
                    <a:pt x="9" y="377"/>
                    <a:pt x="19" y="377"/>
                    <a:pt x="28" y="377"/>
                  </a:cubicBezTo>
                  <a:cubicBezTo>
                    <a:pt x="79" y="274"/>
                    <a:pt x="131" y="171"/>
                    <a:pt x="182" y="68"/>
                  </a:cubicBezTo>
                  <a:cubicBezTo>
                    <a:pt x="188" y="61"/>
                    <a:pt x="188" y="51"/>
                    <a:pt x="18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44" name="Freeform: Shape 243"/>
            <p:cNvSpPr/>
            <p:nvPr/>
          </p:nvSpPr>
          <p:spPr>
            <a:xfrm>
              <a:off x="8330760" y="5276520"/>
              <a:ext cx="243360" cy="306720"/>
            </a:xfrm>
            <a:custGeom>
              <a:avLst/>
              <a:gdLst/>
              <a:ahLst/>
              <a:cxnLst/>
              <a:rect l="0" t="0" r="r" b="b"/>
              <a:pathLst>
                <a:path w="676" h="852">
                  <a:moveTo>
                    <a:pt x="676" y="829"/>
                  </a:moveTo>
                  <a:cubicBezTo>
                    <a:pt x="676" y="815"/>
                    <a:pt x="664" y="815"/>
                    <a:pt x="653" y="815"/>
                  </a:cubicBezTo>
                  <a:cubicBezTo>
                    <a:pt x="592" y="815"/>
                    <a:pt x="592" y="808"/>
                    <a:pt x="589" y="774"/>
                  </a:cubicBezTo>
                  <a:cubicBezTo>
                    <a:pt x="568" y="525"/>
                    <a:pt x="548" y="276"/>
                    <a:pt x="527" y="27"/>
                  </a:cubicBezTo>
                  <a:cubicBezTo>
                    <a:pt x="527" y="3"/>
                    <a:pt x="527" y="0"/>
                    <a:pt x="510" y="0"/>
                  </a:cubicBezTo>
                  <a:cubicBezTo>
                    <a:pt x="493" y="0"/>
                    <a:pt x="491" y="7"/>
                    <a:pt x="485" y="20"/>
                  </a:cubicBezTo>
                  <a:cubicBezTo>
                    <a:pt x="370" y="252"/>
                    <a:pt x="255" y="485"/>
                    <a:pt x="140" y="717"/>
                  </a:cubicBezTo>
                  <a:cubicBezTo>
                    <a:pt x="101" y="795"/>
                    <a:pt x="64" y="812"/>
                    <a:pt x="20" y="815"/>
                  </a:cubicBezTo>
                  <a:cubicBezTo>
                    <a:pt x="8" y="818"/>
                    <a:pt x="0" y="818"/>
                    <a:pt x="0" y="839"/>
                  </a:cubicBezTo>
                  <a:cubicBezTo>
                    <a:pt x="0" y="846"/>
                    <a:pt x="3" y="852"/>
                    <a:pt x="11" y="852"/>
                  </a:cubicBezTo>
                  <a:cubicBezTo>
                    <a:pt x="39" y="852"/>
                    <a:pt x="70" y="849"/>
                    <a:pt x="95" y="849"/>
                  </a:cubicBezTo>
                  <a:cubicBezTo>
                    <a:pt x="129" y="849"/>
                    <a:pt x="163" y="852"/>
                    <a:pt x="196" y="852"/>
                  </a:cubicBezTo>
                  <a:cubicBezTo>
                    <a:pt x="202" y="852"/>
                    <a:pt x="213" y="852"/>
                    <a:pt x="213" y="832"/>
                  </a:cubicBezTo>
                  <a:cubicBezTo>
                    <a:pt x="213" y="818"/>
                    <a:pt x="205" y="815"/>
                    <a:pt x="199" y="815"/>
                  </a:cubicBezTo>
                  <a:cubicBezTo>
                    <a:pt x="177" y="815"/>
                    <a:pt x="151" y="805"/>
                    <a:pt x="151" y="774"/>
                  </a:cubicBezTo>
                  <a:cubicBezTo>
                    <a:pt x="151" y="761"/>
                    <a:pt x="157" y="747"/>
                    <a:pt x="165" y="730"/>
                  </a:cubicBezTo>
                  <a:cubicBezTo>
                    <a:pt x="174" y="717"/>
                    <a:pt x="174" y="717"/>
                    <a:pt x="241" y="577"/>
                  </a:cubicBezTo>
                  <a:cubicBezTo>
                    <a:pt x="323" y="577"/>
                    <a:pt x="406" y="577"/>
                    <a:pt x="488" y="577"/>
                  </a:cubicBezTo>
                  <a:cubicBezTo>
                    <a:pt x="491" y="601"/>
                    <a:pt x="505" y="764"/>
                    <a:pt x="505" y="778"/>
                  </a:cubicBezTo>
                  <a:cubicBezTo>
                    <a:pt x="505" y="812"/>
                    <a:pt x="451" y="815"/>
                    <a:pt x="432" y="815"/>
                  </a:cubicBezTo>
                  <a:cubicBezTo>
                    <a:pt x="418" y="815"/>
                    <a:pt x="409" y="815"/>
                    <a:pt x="409" y="839"/>
                  </a:cubicBezTo>
                  <a:cubicBezTo>
                    <a:pt x="409" y="852"/>
                    <a:pt x="419" y="848"/>
                    <a:pt x="423" y="852"/>
                  </a:cubicBezTo>
                  <a:cubicBezTo>
                    <a:pt x="463" y="852"/>
                    <a:pt x="505" y="849"/>
                    <a:pt x="547" y="849"/>
                  </a:cubicBezTo>
                  <a:cubicBezTo>
                    <a:pt x="569" y="849"/>
                    <a:pt x="634" y="852"/>
                    <a:pt x="656" y="852"/>
                  </a:cubicBezTo>
                  <a:cubicBezTo>
                    <a:pt x="662" y="852"/>
                    <a:pt x="676" y="852"/>
                    <a:pt x="676" y="829"/>
                  </a:cubicBezTo>
                  <a:moveTo>
                    <a:pt x="485" y="540"/>
                  </a:moveTo>
                  <a:cubicBezTo>
                    <a:pt x="409" y="540"/>
                    <a:pt x="334" y="540"/>
                    <a:pt x="258" y="540"/>
                  </a:cubicBezTo>
                  <a:cubicBezTo>
                    <a:pt x="323" y="409"/>
                    <a:pt x="389" y="277"/>
                    <a:pt x="454" y="146"/>
                  </a:cubicBezTo>
                  <a:cubicBezTo>
                    <a:pt x="464" y="277"/>
                    <a:pt x="475" y="409"/>
                    <a:pt x="485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45" name="Freeform: Shape 244"/>
            <p:cNvSpPr/>
            <p:nvPr/>
          </p:nvSpPr>
          <p:spPr>
            <a:xfrm>
              <a:off x="8600040" y="5294880"/>
              <a:ext cx="68760" cy="135720"/>
            </a:xfrm>
            <a:custGeom>
              <a:avLst/>
              <a:gdLst/>
              <a:ahLst/>
              <a:cxnLst/>
              <a:rect l="0" t="0" r="r" b="b"/>
              <a:pathLst>
                <a:path w="191" h="377">
                  <a:moveTo>
                    <a:pt x="191" y="44"/>
                  </a:moveTo>
                  <a:cubicBezTo>
                    <a:pt x="191" y="20"/>
                    <a:pt x="174" y="0"/>
                    <a:pt x="151" y="0"/>
                  </a:cubicBezTo>
                  <a:cubicBezTo>
                    <a:pt x="137" y="0"/>
                    <a:pt x="123" y="10"/>
                    <a:pt x="118" y="24"/>
                  </a:cubicBezTo>
                  <a:cubicBezTo>
                    <a:pt x="79" y="142"/>
                    <a:pt x="39" y="259"/>
                    <a:pt x="0" y="377"/>
                  </a:cubicBezTo>
                  <a:cubicBezTo>
                    <a:pt x="9" y="377"/>
                    <a:pt x="19" y="377"/>
                    <a:pt x="28" y="377"/>
                  </a:cubicBezTo>
                  <a:cubicBezTo>
                    <a:pt x="80" y="274"/>
                    <a:pt x="133" y="171"/>
                    <a:pt x="185" y="68"/>
                  </a:cubicBezTo>
                  <a:cubicBezTo>
                    <a:pt x="188" y="61"/>
                    <a:pt x="191" y="51"/>
                    <a:pt x="191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46" name="Freeform: Shape 245"/>
            <p:cNvSpPr/>
            <p:nvPr/>
          </p:nvSpPr>
          <p:spPr>
            <a:xfrm>
              <a:off x="8720280" y="5281200"/>
              <a:ext cx="252360" cy="311760"/>
            </a:xfrm>
            <a:custGeom>
              <a:avLst/>
              <a:gdLst/>
              <a:ahLst/>
              <a:cxnLst/>
              <a:rect l="0" t="0" r="r" b="b"/>
              <a:pathLst>
                <a:path w="701" h="866">
                  <a:moveTo>
                    <a:pt x="701" y="10"/>
                  </a:moveTo>
                  <a:cubicBezTo>
                    <a:pt x="701" y="7"/>
                    <a:pt x="698" y="0"/>
                    <a:pt x="690" y="0"/>
                  </a:cubicBezTo>
                  <a:cubicBezTo>
                    <a:pt x="687" y="0"/>
                    <a:pt x="684" y="0"/>
                    <a:pt x="673" y="14"/>
                  </a:cubicBezTo>
                  <a:cubicBezTo>
                    <a:pt x="650" y="44"/>
                    <a:pt x="628" y="75"/>
                    <a:pt x="606" y="105"/>
                  </a:cubicBezTo>
                  <a:cubicBezTo>
                    <a:pt x="597" y="88"/>
                    <a:pt x="552" y="0"/>
                    <a:pt x="443" y="0"/>
                  </a:cubicBezTo>
                  <a:cubicBezTo>
                    <a:pt x="221" y="0"/>
                    <a:pt x="0" y="261"/>
                    <a:pt x="0" y="540"/>
                  </a:cubicBezTo>
                  <a:cubicBezTo>
                    <a:pt x="0" y="737"/>
                    <a:pt x="118" y="866"/>
                    <a:pt x="266" y="866"/>
                  </a:cubicBezTo>
                  <a:cubicBezTo>
                    <a:pt x="353" y="866"/>
                    <a:pt x="429" y="818"/>
                    <a:pt x="479" y="764"/>
                  </a:cubicBezTo>
                  <a:cubicBezTo>
                    <a:pt x="572" y="666"/>
                    <a:pt x="589" y="557"/>
                    <a:pt x="589" y="554"/>
                  </a:cubicBezTo>
                  <a:cubicBezTo>
                    <a:pt x="589" y="540"/>
                    <a:pt x="581" y="545"/>
                    <a:pt x="578" y="540"/>
                  </a:cubicBezTo>
                  <a:cubicBezTo>
                    <a:pt x="572" y="540"/>
                    <a:pt x="566" y="543"/>
                    <a:pt x="564" y="554"/>
                  </a:cubicBezTo>
                  <a:cubicBezTo>
                    <a:pt x="555" y="588"/>
                    <a:pt x="533" y="672"/>
                    <a:pt x="465" y="740"/>
                  </a:cubicBezTo>
                  <a:cubicBezTo>
                    <a:pt x="395" y="808"/>
                    <a:pt x="334" y="829"/>
                    <a:pt x="283" y="829"/>
                  </a:cubicBezTo>
                  <a:cubicBezTo>
                    <a:pt x="193" y="829"/>
                    <a:pt x="90" y="768"/>
                    <a:pt x="90" y="581"/>
                  </a:cubicBezTo>
                  <a:cubicBezTo>
                    <a:pt x="90" y="513"/>
                    <a:pt x="109" y="319"/>
                    <a:pt x="210" y="180"/>
                  </a:cubicBezTo>
                  <a:cubicBezTo>
                    <a:pt x="269" y="95"/>
                    <a:pt x="362" y="37"/>
                    <a:pt x="449" y="37"/>
                  </a:cubicBezTo>
                  <a:cubicBezTo>
                    <a:pt x="550" y="37"/>
                    <a:pt x="608" y="129"/>
                    <a:pt x="608" y="265"/>
                  </a:cubicBezTo>
                  <a:cubicBezTo>
                    <a:pt x="608" y="312"/>
                    <a:pt x="606" y="314"/>
                    <a:pt x="606" y="326"/>
                  </a:cubicBezTo>
                  <a:cubicBezTo>
                    <a:pt x="606" y="338"/>
                    <a:pt x="617" y="340"/>
                    <a:pt x="620" y="340"/>
                  </a:cubicBezTo>
                  <a:cubicBezTo>
                    <a:pt x="634" y="340"/>
                    <a:pt x="634" y="336"/>
                    <a:pt x="636" y="316"/>
                  </a:cubicBezTo>
                  <a:cubicBezTo>
                    <a:pt x="658" y="214"/>
                    <a:pt x="679" y="112"/>
                    <a:pt x="701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47" name="Freeform: Shape 246"/>
            <p:cNvSpPr/>
            <p:nvPr/>
          </p:nvSpPr>
          <p:spPr>
            <a:xfrm>
              <a:off x="8998920" y="5294880"/>
              <a:ext cx="67680" cy="135720"/>
            </a:xfrm>
            <a:custGeom>
              <a:avLst/>
              <a:gdLst/>
              <a:ahLst/>
              <a:cxnLst/>
              <a:rect l="0" t="0" r="r" b="b"/>
              <a:pathLst>
                <a:path w="188" h="377">
                  <a:moveTo>
                    <a:pt x="188" y="44"/>
                  </a:moveTo>
                  <a:cubicBezTo>
                    <a:pt x="188" y="20"/>
                    <a:pt x="171" y="0"/>
                    <a:pt x="151" y="0"/>
                  </a:cubicBezTo>
                  <a:cubicBezTo>
                    <a:pt x="135" y="0"/>
                    <a:pt x="121" y="10"/>
                    <a:pt x="118" y="24"/>
                  </a:cubicBezTo>
                  <a:cubicBezTo>
                    <a:pt x="79" y="142"/>
                    <a:pt x="39" y="259"/>
                    <a:pt x="0" y="377"/>
                  </a:cubicBezTo>
                  <a:cubicBezTo>
                    <a:pt x="8" y="377"/>
                    <a:pt x="17" y="377"/>
                    <a:pt x="25" y="377"/>
                  </a:cubicBezTo>
                  <a:cubicBezTo>
                    <a:pt x="78" y="274"/>
                    <a:pt x="130" y="171"/>
                    <a:pt x="182" y="68"/>
                  </a:cubicBezTo>
                  <a:cubicBezTo>
                    <a:pt x="185" y="61"/>
                    <a:pt x="188" y="51"/>
                    <a:pt x="18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48" name="Freeform: Shape 247"/>
            <p:cNvSpPr/>
            <p:nvPr/>
          </p:nvSpPr>
          <p:spPr>
            <a:xfrm>
              <a:off x="9218880" y="5425560"/>
              <a:ext cx="236160" cy="101520"/>
            </a:xfrm>
            <a:custGeom>
              <a:avLst/>
              <a:gdLst/>
              <a:ahLst/>
              <a:cxnLst/>
              <a:rect l="0" t="0" r="r" b="b"/>
              <a:pathLst>
                <a:path w="656" h="282">
                  <a:moveTo>
                    <a:pt x="656" y="24"/>
                  </a:moveTo>
                  <a:cubicBezTo>
                    <a:pt x="656" y="14"/>
                    <a:pt x="648" y="0"/>
                    <a:pt x="636" y="0"/>
                  </a:cubicBezTo>
                  <a:cubicBezTo>
                    <a:pt x="431" y="0"/>
                    <a:pt x="225" y="0"/>
                    <a:pt x="20" y="0"/>
                  </a:cubicBezTo>
                  <a:cubicBezTo>
                    <a:pt x="11" y="0"/>
                    <a:pt x="0" y="12"/>
                    <a:pt x="0" y="24"/>
                  </a:cubicBezTo>
                  <a:cubicBezTo>
                    <a:pt x="0" y="36"/>
                    <a:pt x="11" y="48"/>
                    <a:pt x="20" y="48"/>
                  </a:cubicBezTo>
                  <a:cubicBezTo>
                    <a:pt x="225" y="48"/>
                    <a:pt x="431" y="48"/>
                    <a:pt x="636" y="48"/>
                  </a:cubicBezTo>
                  <a:cubicBezTo>
                    <a:pt x="648" y="48"/>
                    <a:pt x="656" y="37"/>
                    <a:pt x="656" y="24"/>
                  </a:cubicBezTo>
                  <a:moveTo>
                    <a:pt x="656" y="258"/>
                  </a:moveTo>
                  <a:cubicBezTo>
                    <a:pt x="656" y="245"/>
                    <a:pt x="648" y="231"/>
                    <a:pt x="636" y="231"/>
                  </a:cubicBezTo>
                  <a:cubicBezTo>
                    <a:pt x="431" y="231"/>
                    <a:pt x="225" y="231"/>
                    <a:pt x="20" y="231"/>
                  </a:cubicBezTo>
                  <a:cubicBezTo>
                    <a:pt x="11" y="231"/>
                    <a:pt x="0" y="246"/>
                    <a:pt x="0" y="258"/>
                  </a:cubicBezTo>
                  <a:cubicBezTo>
                    <a:pt x="0" y="270"/>
                    <a:pt x="11" y="282"/>
                    <a:pt x="20" y="282"/>
                  </a:cubicBezTo>
                  <a:cubicBezTo>
                    <a:pt x="225" y="282"/>
                    <a:pt x="431" y="282"/>
                    <a:pt x="636" y="282"/>
                  </a:cubicBezTo>
                  <a:cubicBezTo>
                    <a:pt x="648" y="282"/>
                    <a:pt x="656" y="268"/>
                    <a:pt x="656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49" name="Freeform: Shape 248"/>
            <p:cNvSpPr/>
            <p:nvPr/>
          </p:nvSpPr>
          <p:spPr>
            <a:xfrm>
              <a:off x="9588240" y="5297040"/>
              <a:ext cx="147240" cy="295920"/>
            </a:xfrm>
            <a:custGeom>
              <a:avLst/>
              <a:gdLst/>
              <a:ahLst/>
              <a:cxnLst/>
              <a:rect l="0" t="0" r="r" b="b"/>
              <a:pathLst>
                <a:path w="409" h="822">
                  <a:moveTo>
                    <a:pt x="409" y="594"/>
                  </a:moveTo>
                  <a:cubicBezTo>
                    <a:pt x="409" y="554"/>
                    <a:pt x="398" y="499"/>
                    <a:pt x="362" y="448"/>
                  </a:cubicBezTo>
                  <a:cubicBezTo>
                    <a:pt x="342" y="425"/>
                    <a:pt x="328" y="411"/>
                    <a:pt x="264" y="363"/>
                  </a:cubicBezTo>
                  <a:cubicBezTo>
                    <a:pt x="336" y="319"/>
                    <a:pt x="384" y="258"/>
                    <a:pt x="384" y="180"/>
                  </a:cubicBezTo>
                  <a:cubicBezTo>
                    <a:pt x="384" y="68"/>
                    <a:pt x="297" y="0"/>
                    <a:pt x="207" y="0"/>
                  </a:cubicBezTo>
                  <a:cubicBezTo>
                    <a:pt x="107" y="0"/>
                    <a:pt x="28" y="88"/>
                    <a:pt x="28" y="200"/>
                  </a:cubicBezTo>
                  <a:cubicBezTo>
                    <a:pt x="28" y="221"/>
                    <a:pt x="31" y="275"/>
                    <a:pt x="70" y="333"/>
                  </a:cubicBezTo>
                  <a:cubicBezTo>
                    <a:pt x="81" y="346"/>
                    <a:pt x="118" y="377"/>
                    <a:pt x="143" y="397"/>
                  </a:cubicBezTo>
                  <a:cubicBezTo>
                    <a:pt x="87" y="431"/>
                    <a:pt x="0" y="496"/>
                    <a:pt x="0" y="615"/>
                  </a:cubicBezTo>
                  <a:cubicBezTo>
                    <a:pt x="0" y="740"/>
                    <a:pt x="101" y="822"/>
                    <a:pt x="205" y="822"/>
                  </a:cubicBezTo>
                  <a:cubicBezTo>
                    <a:pt x="317" y="822"/>
                    <a:pt x="409" y="723"/>
                    <a:pt x="409" y="594"/>
                  </a:cubicBezTo>
                  <a:moveTo>
                    <a:pt x="339" y="180"/>
                  </a:moveTo>
                  <a:cubicBezTo>
                    <a:pt x="339" y="248"/>
                    <a:pt x="303" y="306"/>
                    <a:pt x="244" y="346"/>
                  </a:cubicBezTo>
                  <a:cubicBezTo>
                    <a:pt x="203" y="315"/>
                    <a:pt x="162" y="283"/>
                    <a:pt x="121" y="251"/>
                  </a:cubicBezTo>
                  <a:cubicBezTo>
                    <a:pt x="76" y="214"/>
                    <a:pt x="70" y="173"/>
                    <a:pt x="70" y="153"/>
                  </a:cubicBezTo>
                  <a:cubicBezTo>
                    <a:pt x="70" y="82"/>
                    <a:pt x="135" y="31"/>
                    <a:pt x="205" y="31"/>
                  </a:cubicBezTo>
                  <a:cubicBezTo>
                    <a:pt x="278" y="31"/>
                    <a:pt x="339" y="92"/>
                    <a:pt x="339" y="180"/>
                  </a:cubicBezTo>
                  <a:moveTo>
                    <a:pt x="362" y="638"/>
                  </a:moveTo>
                  <a:cubicBezTo>
                    <a:pt x="362" y="727"/>
                    <a:pt x="286" y="788"/>
                    <a:pt x="207" y="788"/>
                  </a:cubicBezTo>
                  <a:cubicBezTo>
                    <a:pt x="121" y="788"/>
                    <a:pt x="50" y="713"/>
                    <a:pt x="50" y="615"/>
                  </a:cubicBezTo>
                  <a:cubicBezTo>
                    <a:pt x="50" y="547"/>
                    <a:pt x="81" y="469"/>
                    <a:pt x="165" y="414"/>
                  </a:cubicBezTo>
                  <a:cubicBezTo>
                    <a:pt x="206" y="445"/>
                    <a:pt x="246" y="475"/>
                    <a:pt x="286" y="506"/>
                  </a:cubicBezTo>
                  <a:cubicBezTo>
                    <a:pt x="314" y="530"/>
                    <a:pt x="362" y="564"/>
                    <a:pt x="362" y="6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50" name="Freeform: Shape 249"/>
            <p:cNvSpPr/>
            <p:nvPr/>
          </p:nvSpPr>
          <p:spPr>
            <a:xfrm>
              <a:off x="9765000" y="5297040"/>
              <a:ext cx="149400" cy="295920"/>
            </a:xfrm>
            <a:custGeom>
              <a:avLst/>
              <a:gdLst/>
              <a:ahLst/>
              <a:cxnLst/>
              <a:rect l="0" t="0" r="r" b="b"/>
              <a:pathLst>
                <a:path w="415" h="822">
                  <a:moveTo>
                    <a:pt x="415" y="414"/>
                  </a:moveTo>
                  <a:cubicBezTo>
                    <a:pt x="415" y="319"/>
                    <a:pt x="409" y="224"/>
                    <a:pt x="376" y="136"/>
                  </a:cubicBezTo>
                  <a:cubicBezTo>
                    <a:pt x="331" y="20"/>
                    <a:pt x="250" y="0"/>
                    <a:pt x="207" y="0"/>
                  </a:cubicBezTo>
                  <a:cubicBezTo>
                    <a:pt x="149" y="0"/>
                    <a:pt x="79" y="34"/>
                    <a:pt x="36" y="143"/>
                  </a:cubicBezTo>
                  <a:cubicBezTo>
                    <a:pt x="6" y="224"/>
                    <a:pt x="0" y="319"/>
                    <a:pt x="0" y="414"/>
                  </a:cubicBezTo>
                  <a:cubicBezTo>
                    <a:pt x="0" y="503"/>
                    <a:pt x="6" y="611"/>
                    <a:pt x="45" y="700"/>
                  </a:cubicBezTo>
                  <a:cubicBezTo>
                    <a:pt x="87" y="798"/>
                    <a:pt x="160" y="822"/>
                    <a:pt x="207" y="822"/>
                  </a:cubicBezTo>
                  <a:cubicBezTo>
                    <a:pt x="261" y="822"/>
                    <a:pt x="336" y="798"/>
                    <a:pt x="378" y="683"/>
                  </a:cubicBezTo>
                  <a:cubicBezTo>
                    <a:pt x="409" y="601"/>
                    <a:pt x="415" y="509"/>
                    <a:pt x="415" y="414"/>
                  </a:cubicBezTo>
                  <a:moveTo>
                    <a:pt x="334" y="401"/>
                  </a:moveTo>
                  <a:cubicBezTo>
                    <a:pt x="334" y="489"/>
                    <a:pt x="334" y="571"/>
                    <a:pt x="322" y="645"/>
                  </a:cubicBezTo>
                  <a:cubicBezTo>
                    <a:pt x="308" y="761"/>
                    <a:pt x="252" y="795"/>
                    <a:pt x="207" y="795"/>
                  </a:cubicBezTo>
                  <a:cubicBezTo>
                    <a:pt x="168" y="795"/>
                    <a:pt x="109" y="764"/>
                    <a:pt x="93" y="652"/>
                  </a:cubicBezTo>
                  <a:cubicBezTo>
                    <a:pt x="81" y="581"/>
                    <a:pt x="81" y="469"/>
                    <a:pt x="81" y="401"/>
                  </a:cubicBezTo>
                  <a:cubicBezTo>
                    <a:pt x="81" y="323"/>
                    <a:pt x="81" y="245"/>
                    <a:pt x="90" y="180"/>
                  </a:cubicBezTo>
                  <a:cubicBezTo>
                    <a:pt x="109" y="37"/>
                    <a:pt x="182" y="27"/>
                    <a:pt x="207" y="27"/>
                  </a:cubicBezTo>
                  <a:cubicBezTo>
                    <a:pt x="238" y="27"/>
                    <a:pt x="306" y="48"/>
                    <a:pt x="322" y="166"/>
                  </a:cubicBezTo>
                  <a:cubicBezTo>
                    <a:pt x="334" y="234"/>
                    <a:pt x="334" y="326"/>
                    <a:pt x="334" y="4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51" name="Freeform: Shape 250"/>
            <p:cNvSpPr/>
            <p:nvPr/>
          </p:nvSpPr>
          <p:spPr>
            <a:xfrm>
              <a:off x="9941400" y="5228640"/>
              <a:ext cx="115200" cy="205560"/>
            </a:xfrm>
            <a:custGeom>
              <a:avLst/>
              <a:gdLst/>
              <a:ahLst/>
              <a:cxnLst/>
              <a:rect l="0" t="0" r="r" b="b"/>
              <a:pathLst>
                <a:path w="320" h="571">
                  <a:moveTo>
                    <a:pt x="320" y="285"/>
                  </a:moveTo>
                  <a:cubicBezTo>
                    <a:pt x="320" y="194"/>
                    <a:pt x="311" y="129"/>
                    <a:pt x="278" y="71"/>
                  </a:cubicBezTo>
                  <a:cubicBezTo>
                    <a:pt x="258" y="31"/>
                    <a:pt x="216" y="0"/>
                    <a:pt x="160" y="0"/>
                  </a:cubicBezTo>
                  <a:cubicBezTo>
                    <a:pt x="0" y="0"/>
                    <a:pt x="0" y="226"/>
                    <a:pt x="0" y="285"/>
                  </a:cubicBezTo>
                  <a:cubicBezTo>
                    <a:pt x="0" y="345"/>
                    <a:pt x="0" y="571"/>
                    <a:pt x="160" y="571"/>
                  </a:cubicBezTo>
                  <a:cubicBezTo>
                    <a:pt x="320" y="571"/>
                    <a:pt x="320" y="346"/>
                    <a:pt x="320" y="285"/>
                  </a:cubicBezTo>
                  <a:moveTo>
                    <a:pt x="258" y="275"/>
                  </a:moveTo>
                  <a:cubicBezTo>
                    <a:pt x="258" y="336"/>
                    <a:pt x="258" y="401"/>
                    <a:pt x="247" y="452"/>
                  </a:cubicBezTo>
                  <a:cubicBezTo>
                    <a:pt x="236" y="526"/>
                    <a:pt x="188" y="547"/>
                    <a:pt x="160" y="547"/>
                  </a:cubicBezTo>
                  <a:cubicBezTo>
                    <a:pt x="129" y="547"/>
                    <a:pt x="87" y="523"/>
                    <a:pt x="73" y="455"/>
                  </a:cubicBezTo>
                  <a:cubicBezTo>
                    <a:pt x="62" y="404"/>
                    <a:pt x="62" y="336"/>
                    <a:pt x="62" y="275"/>
                  </a:cubicBezTo>
                  <a:cubicBezTo>
                    <a:pt x="62" y="214"/>
                    <a:pt x="62" y="153"/>
                    <a:pt x="73" y="105"/>
                  </a:cubicBezTo>
                  <a:cubicBezTo>
                    <a:pt x="87" y="41"/>
                    <a:pt x="132" y="20"/>
                    <a:pt x="160" y="20"/>
                  </a:cubicBezTo>
                  <a:cubicBezTo>
                    <a:pt x="196" y="20"/>
                    <a:pt x="233" y="51"/>
                    <a:pt x="244" y="98"/>
                  </a:cubicBezTo>
                  <a:cubicBezTo>
                    <a:pt x="255" y="143"/>
                    <a:pt x="258" y="204"/>
                    <a:pt x="258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2493000" y="1037520"/>
            <a:ext cx="936000" cy="13982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1" strike="noStrike" spc="-1">
                <a:solidFill>
                  <a:srgbClr val="000000"/>
                </a:solidFill>
                <a:latin typeface="Times New Roman"/>
              </a:rPr>
              <a:t>H.1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135000" y="4709160"/>
            <a:ext cx="4536360" cy="980640"/>
            <a:chOff x="135000" y="4709160"/>
            <a:chExt cx="4536360" cy="980640"/>
          </a:xfrm>
        </p:grpSpPr>
        <p:sp>
          <p:nvSpPr>
            <p:cNvPr id="254" name="Freeform: Shape 253"/>
            <p:cNvSpPr/>
            <p:nvPr/>
          </p:nvSpPr>
          <p:spPr>
            <a:xfrm>
              <a:off x="1380240" y="4709160"/>
              <a:ext cx="286200" cy="306720"/>
            </a:xfrm>
            <a:custGeom>
              <a:avLst/>
              <a:gdLst/>
              <a:ahLst/>
              <a:cxnLst/>
              <a:rect l="0" t="0" r="r" b="b"/>
              <a:pathLst>
                <a:path w="795" h="852">
                  <a:moveTo>
                    <a:pt x="795" y="828"/>
                  </a:moveTo>
                  <a:cubicBezTo>
                    <a:pt x="795" y="818"/>
                    <a:pt x="785" y="818"/>
                    <a:pt x="768" y="818"/>
                  </a:cubicBezTo>
                  <a:cubicBezTo>
                    <a:pt x="696" y="818"/>
                    <a:pt x="696" y="808"/>
                    <a:pt x="693" y="774"/>
                  </a:cubicBezTo>
                  <a:cubicBezTo>
                    <a:pt x="669" y="526"/>
                    <a:pt x="646" y="278"/>
                    <a:pt x="623" y="31"/>
                  </a:cubicBezTo>
                  <a:cubicBezTo>
                    <a:pt x="620" y="7"/>
                    <a:pt x="620" y="0"/>
                    <a:pt x="600" y="0"/>
                  </a:cubicBezTo>
                  <a:cubicBezTo>
                    <a:pt x="580" y="0"/>
                    <a:pt x="577" y="10"/>
                    <a:pt x="571" y="20"/>
                  </a:cubicBezTo>
                  <a:cubicBezTo>
                    <a:pt x="436" y="252"/>
                    <a:pt x="302" y="484"/>
                    <a:pt x="168" y="716"/>
                  </a:cubicBezTo>
                  <a:cubicBezTo>
                    <a:pt x="122" y="798"/>
                    <a:pt x="76" y="815"/>
                    <a:pt x="23" y="818"/>
                  </a:cubicBezTo>
                  <a:cubicBezTo>
                    <a:pt x="10" y="818"/>
                    <a:pt x="0" y="818"/>
                    <a:pt x="0" y="842"/>
                  </a:cubicBezTo>
                  <a:cubicBezTo>
                    <a:pt x="0" y="849"/>
                    <a:pt x="7" y="852"/>
                    <a:pt x="16" y="852"/>
                  </a:cubicBezTo>
                  <a:cubicBezTo>
                    <a:pt x="46" y="852"/>
                    <a:pt x="82" y="849"/>
                    <a:pt x="115" y="849"/>
                  </a:cubicBezTo>
                  <a:cubicBezTo>
                    <a:pt x="152" y="849"/>
                    <a:pt x="195" y="852"/>
                    <a:pt x="231" y="852"/>
                  </a:cubicBezTo>
                  <a:cubicBezTo>
                    <a:pt x="237" y="852"/>
                    <a:pt x="254" y="852"/>
                    <a:pt x="254" y="832"/>
                  </a:cubicBezTo>
                  <a:cubicBezTo>
                    <a:pt x="254" y="818"/>
                    <a:pt x="244" y="818"/>
                    <a:pt x="234" y="818"/>
                  </a:cubicBezTo>
                  <a:cubicBezTo>
                    <a:pt x="208" y="815"/>
                    <a:pt x="181" y="805"/>
                    <a:pt x="181" y="774"/>
                  </a:cubicBezTo>
                  <a:cubicBezTo>
                    <a:pt x="181" y="761"/>
                    <a:pt x="188" y="747"/>
                    <a:pt x="195" y="730"/>
                  </a:cubicBezTo>
                  <a:cubicBezTo>
                    <a:pt x="204" y="716"/>
                    <a:pt x="204" y="716"/>
                    <a:pt x="284" y="577"/>
                  </a:cubicBezTo>
                  <a:cubicBezTo>
                    <a:pt x="380" y="577"/>
                    <a:pt x="477" y="577"/>
                    <a:pt x="574" y="577"/>
                  </a:cubicBezTo>
                  <a:cubicBezTo>
                    <a:pt x="577" y="604"/>
                    <a:pt x="594" y="767"/>
                    <a:pt x="594" y="778"/>
                  </a:cubicBezTo>
                  <a:cubicBezTo>
                    <a:pt x="594" y="815"/>
                    <a:pt x="534" y="818"/>
                    <a:pt x="511" y="818"/>
                  </a:cubicBezTo>
                  <a:cubicBezTo>
                    <a:pt x="495" y="818"/>
                    <a:pt x="481" y="818"/>
                    <a:pt x="481" y="842"/>
                  </a:cubicBezTo>
                  <a:cubicBezTo>
                    <a:pt x="481" y="852"/>
                    <a:pt x="492" y="849"/>
                    <a:pt x="498" y="852"/>
                  </a:cubicBezTo>
                  <a:cubicBezTo>
                    <a:pt x="547" y="852"/>
                    <a:pt x="597" y="849"/>
                    <a:pt x="643" y="849"/>
                  </a:cubicBezTo>
                  <a:cubicBezTo>
                    <a:pt x="673" y="849"/>
                    <a:pt x="745" y="852"/>
                    <a:pt x="775" y="852"/>
                  </a:cubicBezTo>
                  <a:cubicBezTo>
                    <a:pt x="782" y="852"/>
                    <a:pt x="795" y="852"/>
                    <a:pt x="795" y="828"/>
                  </a:cubicBezTo>
                  <a:moveTo>
                    <a:pt x="571" y="543"/>
                  </a:moveTo>
                  <a:cubicBezTo>
                    <a:pt x="483" y="543"/>
                    <a:pt x="395" y="543"/>
                    <a:pt x="307" y="543"/>
                  </a:cubicBezTo>
                  <a:cubicBezTo>
                    <a:pt x="383" y="412"/>
                    <a:pt x="458" y="281"/>
                    <a:pt x="534" y="149"/>
                  </a:cubicBezTo>
                  <a:cubicBezTo>
                    <a:pt x="546" y="281"/>
                    <a:pt x="558" y="412"/>
                    <a:pt x="571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55" name="Freeform: Shape 254"/>
            <p:cNvSpPr/>
            <p:nvPr/>
          </p:nvSpPr>
          <p:spPr>
            <a:xfrm>
              <a:off x="1696320" y="4723920"/>
              <a:ext cx="298080" cy="292320"/>
            </a:xfrm>
            <a:custGeom>
              <a:avLst/>
              <a:gdLst/>
              <a:ahLst/>
              <a:cxnLst/>
              <a:rect l="0" t="0" r="r" b="b"/>
              <a:pathLst>
                <a:path w="828" h="812">
                  <a:moveTo>
                    <a:pt x="828" y="163"/>
                  </a:moveTo>
                  <a:cubicBezTo>
                    <a:pt x="828" y="75"/>
                    <a:pt x="752" y="0"/>
                    <a:pt x="613" y="0"/>
                  </a:cubicBezTo>
                  <a:cubicBezTo>
                    <a:pt x="484" y="0"/>
                    <a:pt x="354" y="0"/>
                    <a:pt x="224" y="0"/>
                  </a:cubicBezTo>
                  <a:cubicBezTo>
                    <a:pt x="201" y="0"/>
                    <a:pt x="188" y="0"/>
                    <a:pt x="188" y="24"/>
                  </a:cubicBezTo>
                  <a:cubicBezTo>
                    <a:pt x="188" y="37"/>
                    <a:pt x="201" y="37"/>
                    <a:pt x="221" y="37"/>
                  </a:cubicBezTo>
                  <a:cubicBezTo>
                    <a:pt x="236" y="37"/>
                    <a:pt x="247" y="37"/>
                    <a:pt x="267" y="37"/>
                  </a:cubicBezTo>
                  <a:cubicBezTo>
                    <a:pt x="287" y="41"/>
                    <a:pt x="297" y="41"/>
                    <a:pt x="297" y="58"/>
                  </a:cubicBezTo>
                  <a:cubicBezTo>
                    <a:pt x="297" y="61"/>
                    <a:pt x="297" y="65"/>
                    <a:pt x="294" y="81"/>
                  </a:cubicBezTo>
                  <a:cubicBezTo>
                    <a:pt x="242" y="294"/>
                    <a:pt x="190" y="507"/>
                    <a:pt x="139" y="720"/>
                  </a:cubicBezTo>
                  <a:cubicBezTo>
                    <a:pt x="125" y="767"/>
                    <a:pt x="122" y="778"/>
                    <a:pt x="33" y="778"/>
                  </a:cubicBezTo>
                  <a:cubicBezTo>
                    <a:pt x="13" y="778"/>
                    <a:pt x="0" y="778"/>
                    <a:pt x="0" y="801"/>
                  </a:cubicBezTo>
                  <a:cubicBezTo>
                    <a:pt x="0" y="812"/>
                    <a:pt x="10" y="812"/>
                    <a:pt x="33" y="812"/>
                  </a:cubicBezTo>
                  <a:cubicBezTo>
                    <a:pt x="170" y="812"/>
                    <a:pt x="308" y="812"/>
                    <a:pt x="445" y="812"/>
                  </a:cubicBezTo>
                  <a:cubicBezTo>
                    <a:pt x="627" y="812"/>
                    <a:pt x="765" y="672"/>
                    <a:pt x="765" y="557"/>
                  </a:cubicBezTo>
                  <a:cubicBezTo>
                    <a:pt x="765" y="469"/>
                    <a:pt x="699" y="401"/>
                    <a:pt x="584" y="387"/>
                  </a:cubicBezTo>
                  <a:cubicBezTo>
                    <a:pt x="706" y="367"/>
                    <a:pt x="828" y="278"/>
                    <a:pt x="828" y="163"/>
                  </a:cubicBezTo>
                  <a:moveTo>
                    <a:pt x="722" y="160"/>
                  </a:moveTo>
                  <a:cubicBezTo>
                    <a:pt x="722" y="265"/>
                    <a:pt x="623" y="377"/>
                    <a:pt x="481" y="377"/>
                  </a:cubicBezTo>
                  <a:cubicBezTo>
                    <a:pt x="425" y="377"/>
                    <a:pt x="369" y="377"/>
                    <a:pt x="313" y="377"/>
                  </a:cubicBezTo>
                  <a:cubicBezTo>
                    <a:pt x="336" y="278"/>
                    <a:pt x="359" y="180"/>
                    <a:pt x="383" y="81"/>
                  </a:cubicBezTo>
                  <a:cubicBezTo>
                    <a:pt x="396" y="41"/>
                    <a:pt x="396" y="37"/>
                    <a:pt x="445" y="37"/>
                  </a:cubicBezTo>
                  <a:cubicBezTo>
                    <a:pt x="496" y="37"/>
                    <a:pt x="546" y="37"/>
                    <a:pt x="597" y="37"/>
                  </a:cubicBezTo>
                  <a:cubicBezTo>
                    <a:pt x="699" y="37"/>
                    <a:pt x="722" y="105"/>
                    <a:pt x="722" y="160"/>
                  </a:cubicBezTo>
                  <a:moveTo>
                    <a:pt x="656" y="543"/>
                  </a:moveTo>
                  <a:cubicBezTo>
                    <a:pt x="656" y="662"/>
                    <a:pt x="554" y="778"/>
                    <a:pt x="419" y="778"/>
                  </a:cubicBezTo>
                  <a:cubicBezTo>
                    <a:pt x="366" y="778"/>
                    <a:pt x="313" y="778"/>
                    <a:pt x="261" y="778"/>
                  </a:cubicBezTo>
                  <a:cubicBezTo>
                    <a:pt x="244" y="778"/>
                    <a:pt x="241" y="778"/>
                    <a:pt x="234" y="774"/>
                  </a:cubicBezTo>
                  <a:cubicBezTo>
                    <a:pt x="224" y="774"/>
                    <a:pt x="218" y="774"/>
                    <a:pt x="218" y="764"/>
                  </a:cubicBezTo>
                  <a:cubicBezTo>
                    <a:pt x="218" y="761"/>
                    <a:pt x="218" y="757"/>
                    <a:pt x="224" y="737"/>
                  </a:cubicBezTo>
                  <a:cubicBezTo>
                    <a:pt x="251" y="626"/>
                    <a:pt x="277" y="515"/>
                    <a:pt x="303" y="404"/>
                  </a:cubicBezTo>
                  <a:cubicBezTo>
                    <a:pt x="377" y="404"/>
                    <a:pt x="451" y="404"/>
                    <a:pt x="524" y="404"/>
                  </a:cubicBezTo>
                  <a:cubicBezTo>
                    <a:pt x="636" y="404"/>
                    <a:pt x="656" y="492"/>
                    <a:pt x="65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56" name="Freeform: Shape 255"/>
            <p:cNvSpPr/>
            <p:nvPr/>
          </p:nvSpPr>
          <p:spPr>
            <a:xfrm>
              <a:off x="2144880" y="4859640"/>
              <a:ext cx="277920" cy="100080"/>
            </a:xfrm>
            <a:custGeom>
              <a:avLst/>
              <a:gdLst/>
              <a:ahLst/>
              <a:cxnLst/>
              <a:rect l="0" t="0" r="r" b="b"/>
              <a:pathLst>
                <a:path w="772" h="278">
                  <a:moveTo>
                    <a:pt x="772" y="24"/>
                  </a:moveTo>
                  <a:cubicBezTo>
                    <a:pt x="772" y="10"/>
                    <a:pt x="762" y="0"/>
                    <a:pt x="749" y="0"/>
                  </a:cubicBezTo>
                  <a:cubicBezTo>
                    <a:pt x="507" y="0"/>
                    <a:pt x="265" y="0"/>
                    <a:pt x="23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265" y="48"/>
                    <a:pt x="507" y="48"/>
                    <a:pt x="749" y="48"/>
                  </a:cubicBezTo>
                  <a:cubicBezTo>
                    <a:pt x="762" y="48"/>
                    <a:pt x="772" y="37"/>
                    <a:pt x="772" y="24"/>
                  </a:cubicBezTo>
                  <a:moveTo>
                    <a:pt x="772" y="255"/>
                  </a:moveTo>
                  <a:cubicBezTo>
                    <a:pt x="772" y="241"/>
                    <a:pt x="762" y="231"/>
                    <a:pt x="749" y="231"/>
                  </a:cubicBezTo>
                  <a:cubicBezTo>
                    <a:pt x="507" y="231"/>
                    <a:pt x="265" y="231"/>
                    <a:pt x="23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3" y="278"/>
                  </a:cubicBezTo>
                  <a:cubicBezTo>
                    <a:pt x="265" y="278"/>
                    <a:pt x="507" y="278"/>
                    <a:pt x="749" y="278"/>
                  </a:cubicBezTo>
                  <a:cubicBezTo>
                    <a:pt x="762" y="278"/>
                    <a:pt x="772" y="268"/>
                    <a:pt x="772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57" name="Freeform: Shape 256"/>
            <p:cNvSpPr/>
            <p:nvPr/>
          </p:nvSpPr>
          <p:spPr>
            <a:xfrm>
              <a:off x="2599560" y="4731120"/>
              <a:ext cx="137880" cy="284760"/>
            </a:xfrm>
            <a:custGeom>
              <a:avLst/>
              <a:gdLst/>
              <a:ahLst/>
              <a:cxnLst/>
              <a:rect l="0" t="0" r="r" b="b"/>
              <a:pathLst>
                <a:path w="383" h="791">
                  <a:moveTo>
                    <a:pt x="383" y="791"/>
                  </a:moveTo>
                  <a:cubicBezTo>
                    <a:pt x="383" y="780"/>
                    <a:pt x="383" y="768"/>
                    <a:pt x="383" y="757"/>
                  </a:cubicBezTo>
                  <a:cubicBezTo>
                    <a:pt x="369" y="757"/>
                    <a:pt x="356" y="757"/>
                    <a:pt x="343" y="757"/>
                  </a:cubicBezTo>
                  <a:cubicBezTo>
                    <a:pt x="241" y="757"/>
                    <a:pt x="237" y="744"/>
                    <a:pt x="237" y="699"/>
                  </a:cubicBezTo>
                  <a:cubicBezTo>
                    <a:pt x="237" y="476"/>
                    <a:pt x="237" y="254"/>
                    <a:pt x="237" y="31"/>
                  </a:cubicBezTo>
                  <a:cubicBezTo>
                    <a:pt x="237" y="0"/>
                    <a:pt x="237" y="0"/>
                    <a:pt x="211" y="0"/>
                  </a:cubicBezTo>
                  <a:cubicBezTo>
                    <a:pt x="139" y="75"/>
                    <a:pt x="36" y="75"/>
                    <a:pt x="0" y="75"/>
                  </a:cubicBezTo>
                  <a:cubicBezTo>
                    <a:pt x="0" y="87"/>
                    <a:pt x="0" y="100"/>
                    <a:pt x="0" y="112"/>
                  </a:cubicBezTo>
                  <a:cubicBezTo>
                    <a:pt x="23" y="112"/>
                    <a:pt x="89" y="112"/>
                    <a:pt x="152" y="81"/>
                  </a:cubicBezTo>
                  <a:cubicBezTo>
                    <a:pt x="152" y="287"/>
                    <a:pt x="152" y="493"/>
                    <a:pt x="152" y="699"/>
                  </a:cubicBezTo>
                  <a:cubicBezTo>
                    <a:pt x="152" y="740"/>
                    <a:pt x="148" y="757"/>
                    <a:pt x="43" y="757"/>
                  </a:cubicBezTo>
                  <a:cubicBezTo>
                    <a:pt x="31" y="757"/>
                    <a:pt x="19" y="757"/>
                    <a:pt x="7" y="757"/>
                  </a:cubicBezTo>
                  <a:cubicBezTo>
                    <a:pt x="7" y="768"/>
                    <a:pt x="7" y="780"/>
                    <a:pt x="7" y="791"/>
                  </a:cubicBezTo>
                  <a:cubicBezTo>
                    <a:pt x="46" y="788"/>
                    <a:pt x="148" y="788"/>
                    <a:pt x="195" y="788"/>
                  </a:cubicBezTo>
                  <a:cubicBezTo>
                    <a:pt x="241" y="788"/>
                    <a:pt x="340" y="788"/>
                    <a:pt x="383" y="7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58" name="Freeform: Shape 257"/>
            <p:cNvSpPr/>
            <p:nvPr/>
          </p:nvSpPr>
          <p:spPr>
            <a:xfrm>
              <a:off x="2787120" y="4731120"/>
              <a:ext cx="175680" cy="294480"/>
            </a:xfrm>
            <a:custGeom>
              <a:avLst/>
              <a:gdLst/>
              <a:ahLst/>
              <a:cxnLst/>
              <a:rect l="0" t="0" r="r" b="b"/>
              <a:pathLst>
                <a:path w="488" h="818">
                  <a:moveTo>
                    <a:pt x="488" y="411"/>
                  </a:moveTo>
                  <a:cubicBezTo>
                    <a:pt x="488" y="316"/>
                    <a:pt x="481" y="221"/>
                    <a:pt x="442" y="132"/>
                  </a:cubicBezTo>
                  <a:cubicBezTo>
                    <a:pt x="386" y="17"/>
                    <a:pt x="294" y="0"/>
                    <a:pt x="244" y="0"/>
                  </a:cubicBezTo>
                  <a:cubicBezTo>
                    <a:pt x="175" y="0"/>
                    <a:pt x="89" y="31"/>
                    <a:pt x="43" y="143"/>
                  </a:cubicBezTo>
                  <a:cubicBezTo>
                    <a:pt x="3" y="224"/>
                    <a:pt x="0" y="316"/>
                    <a:pt x="0" y="411"/>
                  </a:cubicBezTo>
                  <a:cubicBezTo>
                    <a:pt x="0" y="503"/>
                    <a:pt x="3" y="608"/>
                    <a:pt x="49" y="699"/>
                  </a:cubicBezTo>
                  <a:cubicBezTo>
                    <a:pt x="102" y="795"/>
                    <a:pt x="185" y="818"/>
                    <a:pt x="241" y="818"/>
                  </a:cubicBezTo>
                  <a:cubicBezTo>
                    <a:pt x="303" y="818"/>
                    <a:pt x="392" y="795"/>
                    <a:pt x="445" y="682"/>
                  </a:cubicBezTo>
                  <a:cubicBezTo>
                    <a:pt x="481" y="598"/>
                    <a:pt x="488" y="506"/>
                    <a:pt x="488" y="411"/>
                  </a:cubicBezTo>
                  <a:moveTo>
                    <a:pt x="389" y="397"/>
                  </a:moveTo>
                  <a:cubicBezTo>
                    <a:pt x="389" y="486"/>
                    <a:pt x="389" y="567"/>
                    <a:pt x="379" y="645"/>
                  </a:cubicBezTo>
                  <a:cubicBezTo>
                    <a:pt x="359" y="757"/>
                    <a:pt x="294" y="791"/>
                    <a:pt x="241" y="791"/>
                  </a:cubicBezTo>
                  <a:cubicBezTo>
                    <a:pt x="198" y="791"/>
                    <a:pt x="129" y="764"/>
                    <a:pt x="109" y="649"/>
                  </a:cubicBezTo>
                  <a:cubicBezTo>
                    <a:pt x="96" y="577"/>
                    <a:pt x="96" y="469"/>
                    <a:pt x="96" y="397"/>
                  </a:cubicBezTo>
                  <a:cubicBezTo>
                    <a:pt x="96" y="323"/>
                    <a:pt x="96" y="241"/>
                    <a:pt x="106" y="177"/>
                  </a:cubicBezTo>
                  <a:cubicBezTo>
                    <a:pt x="125" y="37"/>
                    <a:pt x="214" y="24"/>
                    <a:pt x="241" y="24"/>
                  </a:cubicBezTo>
                  <a:cubicBezTo>
                    <a:pt x="280" y="24"/>
                    <a:pt x="356" y="48"/>
                    <a:pt x="379" y="166"/>
                  </a:cubicBezTo>
                  <a:cubicBezTo>
                    <a:pt x="389" y="231"/>
                    <a:pt x="389" y="323"/>
                    <a:pt x="389" y="3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59" name="Freeform: Shape 258"/>
            <p:cNvSpPr/>
            <p:nvPr/>
          </p:nvSpPr>
          <p:spPr>
            <a:xfrm>
              <a:off x="2991600" y="4826520"/>
              <a:ext cx="342000" cy="194400"/>
            </a:xfrm>
            <a:custGeom>
              <a:avLst/>
              <a:gdLst/>
              <a:ahLst/>
              <a:cxnLst/>
              <a:rect l="0" t="0" r="r" b="b"/>
              <a:pathLst>
                <a:path w="950" h="540">
                  <a:moveTo>
                    <a:pt x="950" y="357"/>
                  </a:moveTo>
                  <a:cubicBezTo>
                    <a:pt x="950" y="346"/>
                    <a:pt x="937" y="346"/>
                    <a:pt x="933" y="346"/>
                  </a:cubicBezTo>
                  <a:cubicBezTo>
                    <a:pt x="923" y="346"/>
                    <a:pt x="923" y="350"/>
                    <a:pt x="917" y="367"/>
                  </a:cubicBezTo>
                  <a:cubicBezTo>
                    <a:pt x="900" y="431"/>
                    <a:pt x="864" y="516"/>
                    <a:pt x="798" y="516"/>
                  </a:cubicBezTo>
                  <a:cubicBezTo>
                    <a:pt x="778" y="516"/>
                    <a:pt x="772" y="503"/>
                    <a:pt x="772" y="475"/>
                  </a:cubicBezTo>
                  <a:cubicBezTo>
                    <a:pt x="772" y="445"/>
                    <a:pt x="782" y="418"/>
                    <a:pt x="791" y="390"/>
                  </a:cubicBezTo>
                  <a:cubicBezTo>
                    <a:pt x="815" y="329"/>
                    <a:pt x="864" y="197"/>
                    <a:pt x="864" y="129"/>
                  </a:cubicBezTo>
                  <a:cubicBezTo>
                    <a:pt x="864" y="51"/>
                    <a:pt x="816" y="0"/>
                    <a:pt x="729" y="0"/>
                  </a:cubicBezTo>
                  <a:cubicBezTo>
                    <a:pt x="641" y="0"/>
                    <a:pt x="584" y="54"/>
                    <a:pt x="541" y="115"/>
                  </a:cubicBezTo>
                  <a:cubicBezTo>
                    <a:pt x="541" y="102"/>
                    <a:pt x="534" y="61"/>
                    <a:pt x="505" y="31"/>
                  </a:cubicBezTo>
                  <a:cubicBezTo>
                    <a:pt x="475" y="7"/>
                    <a:pt x="439" y="0"/>
                    <a:pt x="409" y="0"/>
                  </a:cubicBezTo>
                  <a:cubicBezTo>
                    <a:pt x="303" y="0"/>
                    <a:pt x="247" y="78"/>
                    <a:pt x="228" y="105"/>
                  </a:cubicBezTo>
                  <a:cubicBezTo>
                    <a:pt x="221" y="37"/>
                    <a:pt x="175" y="0"/>
                    <a:pt x="122" y="0"/>
                  </a:cubicBezTo>
                  <a:cubicBezTo>
                    <a:pt x="69" y="0"/>
                    <a:pt x="46" y="48"/>
                    <a:pt x="36" y="68"/>
                  </a:cubicBezTo>
                  <a:cubicBezTo>
                    <a:pt x="13" y="112"/>
                    <a:pt x="0" y="180"/>
                    <a:pt x="0" y="183"/>
                  </a:cubicBezTo>
                  <a:cubicBezTo>
                    <a:pt x="0" y="197"/>
                    <a:pt x="9" y="192"/>
                    <a:pt x="13" y="197"/>
                  </a:cubicBezTo>
                  <a:cubicBezTo>
                    <a:pt x="26" y="197"/>
                    <a:pt x="26" y="197"/>
                    <a:pt x="33" y="170"/>
                  </a:cubicBezTo>
                  <a:cubicBezTo>
                    <a:pt x="53" y="85"/>
                    <a:pt x="76" y="27"/>
                    <a:pt x="119" y="27"/>
                  </a:cubicBezTo>
                  <a:cubicBezTo>
                    <a:pt x="135" y="27"/>
                    <a:pt x="155" y="37"/>
                    <a:pt x="155" y="81"/>
                  </a:cubicBezTo>
                  <a:cubicBezTo>
                    <a:pt x="155" y="109"/>
                    <a:pt x="152" y="119"/>
                    <a:pt x="135" y="183"/>
                  </a:cubicBezTo>
                  <a:cubicBezTo>
                    <a:pt x="113" y="275"/>
                    <a:pt x="91" y="367"/>
                    <a:pt x="69" y="458"/>
                  </a:cubicBezTo>
                  <a:cubicBezTo>
                    <a:pt x="66" y="475"/>
                    <a:pt x="56" y="503"/>
                    <a:pt x="56" y="509"/>
                  </a:cubicBezTo>
                  <a:cubicBezTo>
                    <a:pt x="56" y="530"/>
                    <a:pt x="73" y="540"/>
                    <a:pt x="92" y="540"/>
                  </a:cubicBezTo>
                  <a:cubicBezTo>
                    <a:pt x="106" y="540"/>
                    <a:pt x="125" y="533"/>
                    <a:pt x="135" y="509"/>
                  </a:cubicBezTo>
                  <a:cubicBezTo>
                    <a:pt x="135" y="506"/>
                    <a:pt x="148" y="448"/>
                    <a:pt x="155" y="421"/>
                  </a:cubicBezTo>
                  <a:cubicBezTo>
                    <a:pt x="164" y="385"/>
                    <a:pt x="173" y="349"/>
                    <a:pt x="181" y="312"/>
                  </a:cubicBezTo>
                  <a:cubicBezTo>
                    <a:pt x="188" y="285"/>
                    <a:pt x="195" y="261"/>
                    <a:pt x="201" y="231"/>
                  </a:cubicBezTo>
                  <a:cubicBezTo>
                    <a:pt x="207" y="212"/>
                    <a:pt x="212" y="192"/>
                    <a:pt x="218" y="173"/>
                  </a:cubicBezTo>
                  <a:cubicBezTo>
                    <a:pt x="234" y="136"/>
                    <a:pt x="294" y="27"/>
                    <a:pt x="406" y="27"/>
                  </a:cubicBezTo>
                  <a:cubicBezTo>
                    <a:pt x="458" y="27"/>
                    <a:pt x="468" y="71"/>
                    <a:pt x="468" y="112"/>
                  </a:cubicBezTo>
                  <a:cubicBezTo>
                    <a:pt x="468" y="139"/>
                    <a:pt x="458" y="173"/>
                    <a:pt x="449" y="211"/>
                  </a:cubicBezTo>
                  <a:cubicBezTo>
                    <a:pt x="439" y="256"/>
                    <a:pt x="429" y="301"/>
                    <a:pt x="419" y="346"/>
                  </a:cubicBezTo>
                  <a:cubicBezTo>
                    <a:pt x="406" y="390"/>
                    <a:pt x="406" y="401"/>
                    <a:pt x="396" y="438"/>
                  </a:cubicBezTo>
                  <a:cubicBezTo>
                    <a:pt x="389" y="462"/>
                    <a:pt x="379" y="503"/>
                    <a:pt x="379" y="509"/>
                  </a:cubicBezTo>
                  <a:cubicBezTo>
                    <a:pt x="379" y="530"/>
                    <a:pt x="396" y="540"/>
                    <a:pt x="412" y="540"/>
                  </a:cubicBezTo>
                  <a:cubicBezTo>
                    <a:pt x="449" y="540"/>
                    <a:pt x="455" y="513"/>
                    <a:pt x="465" y="472"/>
                  </a:cubicBezTo>
                  <a:cubicBezTo>
                    <a:pt x="488" y="377"/>
                    <a:pt x="511" y="282"/>
                    <a:pt x="534" y="187"/>
                  </a:cubicBezTo>
                  <a:cubicBezTo>
                    <a:pt x="538" y="170"/>
                    <a:pt x="600" y="27"/>
                    <a:pt x="726" y="27"/>
                  </a:cubicBezTo>
                  <a:cubicBezTo>
                    <a:pt x="775" y="27"/>
                    <a:pt x="788" y="68"/>
                    <a:pt x="788" y="112"/>
                  </a:cubicBezTo>
                  <a:cubicBezTo>
                    <a:pt x="788" y="180"/>
                    <a:pt x="739" y="316"/>
                    <a:pt x="716" y="377"/>
                  </a:cubicBezTo>
                  <a:cubicBezTo>
                    <a:pt x="706" y="407"/>
                    <a:pt x="702" y="421"/>
                    <a:pt x="702" y="445"/>
                  </a:cubicBezTo>
                  <a:cubicBezTo>
                    <a:pt x="702" y="499"/>
                    <a:pt x="742" y="540"/>
                    <a:pt x="798" y="540"/>
                  </a:cubicBezTo>
                  <a:cubicBezTo>
                    <a:pt x="907" y="540"/>
                    <a:pt x="950" y="367"/>
                    <a:pt x="950" y="3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60" name="Freeform: Shape 259"/>
            <p:cNvSpPr/>
            <p:nvPr/>
          </p:nvSpPr>
          <p:spPr>
            <a:xfrm>
              <a:off x="3380760" y="4970880"/>
              <a:ext cx="48600" cy="128520"/>
            </a:xfrm>
            <a:custGeom>
              <a:avLst/>
              <a:gdLst/>
              <a:ahLst/>
              <a:cxnLst/>
              <a:rect l="0" t="0" r="r" b="b"/>
              <a:pathLst>
                <a:path w="135" h="357">
                  <a:moveTo>
                    <a:pt x="135" y="126"/>
                  </a:moveTo>
                  <a:cubicBezTo>
                    <a:pt x="135" y="48"/>
                    <a:pt x="109" y="0"/>
                    <a:pt x="63" y="0"/>
                  </a:cubicBezTo>
                  <a:cubicBezTo>
                    <a:pt x="23" y="0"/>
                    <a:pt x="0" y="31"/>
                    <a:pt x="0" y="65"/>
                  </a:cubicBezTo>
                  <a:cubicBezTo>
                    <a:pt x="0" y="95"/>
                    <a:pt x="23" y="126"/>
                    <a:pt x="63" y="126"/>
                  </a:cubicBezTo>
                  <a:cubicBezTo>
                    <a:pt x="76" y="126"/>
                    <a:pt x="92" y="122"/>
                    <a:pt x="102" y="112"/>
                  </a:cubicBezTo>
                  <a:cubicBezTo>
                    <a:pt x="106" y="109"/>
                    <a:pt x="107" y="110"/>
                    <a:pt x="109" y="109"/>
                  </a:cubicBezTo>
                  <a:cubicBezTo>
                    <a:pt x="110" y="114"/>
                    <a:pt x="112" y="109"/>
                    <a:pt x="112" y="126"/>
                  </a:cubicBezTo>
                  <a:cubicBezTo>
                    <a:pt x="112" y="214"/>
                    <a:pt x="69" y="285"/>
                    <a:pt x="33" y="326"/>
                  </a:cubicBezTo>
                  <a:cubicBezTo>
                    <a:pt x="20" y="340"/>
                    <a:pt x="20" y="340"/>
                    <a:pt x="20" y="343"/>
                  </a:cubicBezTo>
                  <a:cubicBezTo>
                    <a:pt x="20" y="353"/>
                    <a:pt x="26" y="357"/>
                    <a:pt x="30" y="357"/>
                  </a:cubicBezTo>
                  <a:cubicBezTo>
                    <a:pt x="43" y="357"/>
                    <a:pt x="135" y="265"/>
                    <a:pt x="135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61" name="Freeform: Shape 260"/>
            <p:cNvSpPr/>
            <p:nvPr/>
          </p:nvSpPr>
          <p:spPr>
            <a:xfrm>
              <a:off x="208440" y="5171040"/>
              <a:ext cx="790560" cy="77040"/>
            </a:xfrm>
            <a:custGeom>
              <a:avLst/>
              <a:gdLst/>
              <a:ahLst/>
              <a:cxnLst/>
              <a:rect l="0" t="0" r="r" b="b"/>
              <a:pathLst>
                <a:path w="2196" h="214">
                  <a:moveTo>
                    <a:pt x="2196" y="177"/>
                  </a:moveTo>
                  <a:cubicBezTo>
                    <a:pt x="1830" y="118"/>
                    <a:pt x="1464" y="59"/>
                    <a:pt x="1098" y="0"/>
                  </a:cubicBezTo>
                  <a:cubicBezTo>
                    <a:pt x="732" y="59"/>
                    <a:pt x="366" y="118"/>
                    <a:pt x="0" y="177"/>
                  </a:cubicBezTo>
                  <a:cubicBezTo>
                    <a:pt x="1" y="189"/>
                    <a:pt x="2" y="201"/>
                    <a:pt x="3" y="214"/>
                  </a:cubicBezTo>
                  <a:cubicBezTo>
                    <a:pt x="368" y="169"/>
                    <a:pt x="733" y="123"/>
                    <a:pt x="1098" y="78"/>
                  </a:cubicBezTo>
                  <a:cubicBezTo>
                    <a:pt x="1463" y="123"/>
                    <a:pt x="1828" y="169"/>
                    <a:pt x="2193" y="214"/>
                  </a:cubicBezTo>
                  <a:cubicBezTo>
                    <a:pt x="2194" y="201"/>
                    <a:pt x="2195" y="189"/>
                    <a:pt x="2196" y="1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62" name="Freeform: Shape 261"/>
            <p:cNvSpPr/>
            <p:nvPr/>
          </p:nvSpPr>
          <p:spPr>
            <a:xfrm>
              <a:off x="135000" y="5299560"/>
              <a:ext cx="286200" cy="306720"/>
            </a:xfrm>
            <a:custGeom>
              <a:avLst/>
              <a:gdLst/>
              <a:ahLst/>
              <a:cxnLst/>
              <a:rect l="0" t="0" r="r" b="b"/>
              <a:pathLst>
                <a:path w="795" h="852">
                  <a:moveTo>
                    <a:pt x="795" y="828"/>
                  </a:moveTo>
                  <a:cubicBezTo>
                    <a:pt x="795" y="815"/>
                    <a:pt x="782" y="815"/>
                    <a:pt x="765" y="815"/>
                  </a:cubicBezTo>
                  <a:cubicBezTo>
                    <a:pt x="696" y="815"/>
                    <a:pt x="696" y="808"/>
                    <a:pt x="693" y="774"/>
                  </a:cubicBezTo>
                  <a:cubicBezTo>
                    <a:pt x="668" y="525"/>
                    <a:pt x="644" y="276"/>
                    <a:pt x="620" y="27"/>
                  </a:cubicBezTo>
                  <a:cubicBezTo>
                    <a:pt x="617" y="3"/>
                    <a:pt x="617" y="0"/>
                    <a:pt x="600" y="0"/>
                  </a:cubicBezTo>
                  <a:cubicBezTo>
                    <a:pt x="580" y="0"/>
                    <a:pt x="574" y="7"/>
                    <a:pt x="567" y="20"/>
                  </a:cubicBezTo>
                  <a:cubicBezTo>
                    <a:pt x="433" y="252"/>
                    <a:pt x="299" y="484"/>
                    <a:pt x="165" y="716"/>
                  </a:cubicBezTo>
                  <a:cubicBezTo>
                    <a:pt x="119" y="795"/>
                    <a:pt x="73" y="812"/>
                    <a:pt x="23" y="815"/>
                  </a:cubicBezTo>
                  <a:cubicBezTo>
                    <a:pt x="10" y="818"/>
                    <a:pt x="0" y="818"/>
                    <a:pt x="0" y="839"/>
                  </a:cubicBezTo>
                  <a:cubicBezTo>
                    <a:pt x="0" y="845"/>
                    <a:pt x="3" y="852"/>
                    <a:pt x="13" y="852"/>
                  </a:cubicBezTo>
                  <a:cubicBezTo>
                    <a:pt x="46" y="852"/>
                    <a:pt x="79" y="849"/>
                    <a:pt x="112" y="849"/>
                  </a:cubicBezTo>
                  <a:cubicBezTo>
                    <a:pt x="152" y="849"/>
                    <a:pt x="191" y="852"/>
                    <a:pt x="228" y="852"/>
                  </a:cubicBezTo>
                  <a:cubicBezTo>
                    <a:pt x="237" y="852"/>
                    <a:pt x="251" y="852"/>
                    <a:pt x="251" y="828"/>
                  </a:cubicBezTo>
                  <a:cubicBezTo>
                    <a:pt x="251" y="818"/>
                    <a:pt x="241" y="815"/>
                    <a:pt x="231" y="815"/>
                  </a:cubicBezTo>
                  <a:cubicBezTo>
                    <a:pt x="204" y="812"/>
                    <a:pt x="178" y="805"/>
                    <a:pt x="178" y="774"/>
                  </a:cubicBezTo>
                  <a:cubicBezTo>
                    <a:pt x="178" y="761"/>
                    <a:pt x="185" y="747"/>
                    <a:pt x="195" y="730"/>
                  </a:cubicBezTo>
                  <a:cubicBezTo>
                    <a:pt x="201" y="716"/>
                    <a:pt x="204" y="716"/>
                    <a:pt x="284" y="577"/>
                  </a:cubicBezTo>
                  <a:cubicBezTo>
                    <a:pt x="380" y="577"/>
                    <a:pt x="477" y="577"/>
                    <a:pt x="574" y="577"/>
                  </a:cubicBezTo>
                  <a:cubicBezTo>
                    <a:pt x="574" y="601"/>
                    <a:pt x="590" y="764"/>
                    <a:pt x="590" y="778"/>
                  </a:cubicBezTo>
                  <a:cubicBezTo>
                    <a:pt x="590" y="812"/>
                    <a:pt x="531" y="815"/>
                    <a:pt x="508" y="815"/>
                  </a:cubicBezTo>
                  <a:cubicBezTo>
                    <a:pt x="491" y="815"/>
                    <a:pt x="481" y="815"/>
                    <a:pt x="481" y="839"/>
                  </a:cubicBezTo>
                  <a:cubicBezTo>
                    <a:pt x="481" y="852"/>
                    <a:pt x="492" y="848"/>
                    <a:pt x="498" y="852"/>
                  </a:cubicBezTo>
                  <a:cubicBezTo>
                    <a:pt x="544" y="852"/>
                    <a:pt x="594" y="849"/>
                    <a:pt x="643" y="849"/>
                  </a:cubicBezTo>
                  <a:cubicBezTo>
                    <a:pt x="669" y="849"/>
                    <a:pt x="742" y="852"/>
                    <a:pt x="772" y="852"/>
                  </a:cubicBezTo>
                  <a:cubicBezTo>
                    <a:pt x="778" y="852"/>
                    <a:pt x="795" y="852"/>
                    <a:pt x="795" y="828"/>
                  </a:cubicBezTo>
                  <a:moveTo>
                    <a:pt x="571" y="540"/>
                  </a:moveTo>
                  <a:cubicBezTo>
                    <a:pt x="481" y="540"/>
                    <a:pt x="392" y="540"/>
                    <a:pt x="303" y="540"/>
                  </a:cubicBezTo>
                  <a:cubicBezTo>
                    <a:pt x="379" y="409"/>
                    <a:pt x="455" y="277"/>
                    <a:pt x="531" y="146"/>
                  </a:cubicBezTo>
                  <a:cubicBezTo>
                    <a:pt x="544" y="277"/>
                    <a:pt x="557" y="409"/>
                    <a:pt x="571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63" name="Freeform: Shape 262"/>
            <p:cNvSpPr/>
            <p:nvPr/>
          </p:nvSpPr>
          <p:spPr>
            <a:xfrm>
              <a:off x="449640" y="5312880"/>
              <a:ext cx="298080" cy="293400"/>
            </a:xfrm>
            <a:custGeom>
              <a:avLst/>
              <a:gdLst/>
              <a:ahLst/>
              <a:cxnLst/>
              <a:rect l="0" t="0" r="r" b="b"/>
              <a:pathLst>
                <a:path w="828" h="815">
                  <a:moveTo>
                    <a:pt x="828" y="166"/>
                  </a:moveTo>
                  <a:cubicBezTo>
                    <a:pt x="828" y="78"/>
                    <a:pt x="752" y="0"/>
                    <a:pt x="613" y="0"/>
                  </a:cubicBezTo>
                  <a:cubicBezTo>
                    <a:pt x="484" y="0"/>
                    <a:pt x="354" y="0"/>
                    <a:pt x="224" y="0"/>
                  </a:cubicBezTo>
                  <a:cubicBezTo>
                    <a:pt x="201" y="0"/>
                    <a:pt x="191" y="0"/>
                    <a:pt x="191" y="24"/>
                  </a:cubicBezTo>
                  <a:cubicBezTo>
                    <a:pt x="191" y="37"/>
                    <a:pt x="201" y="37"/>
                    <a:pt x="224" y="37"/>
                  </a:cubicBezTo>
                  <a:cubicBezTo>
                    <a:pt x="239" y="38"/>
                    <a:pt x="247" y="37"/>
                    <a:pt x="267" y="41"/>
                  </a:cubicBezTo>
                  <a:cubicBezTo>
                    <a:pt x="287" y="44"/>
                    <a:pt x="297" y="44"/>
                    <a:pt x="297" y="61"/>
                  </a:cubicBezTo>
                  <a:cubicBezTo>
                    <a:pt x="297" y="65"/>
                    <a:pt x="297" y="68"/>
                    <a:pt x="294" y="81"/>
                  </a:cubicBezTo>
                  <a:cubicBezTo>
                    <a:pt x="242" y="295"/>
                    <a:pt x="190" y="509"/>
                    <a:pt x="139" y="723"/>
                  </a:cubicBezTo>
                  <a:cubicBezTo>
                    <a:pt x="125" y="767"/>
                    <a:pt x="125" y="778"/>
                    <a:pt x="33" y="778"/>
                  </a:cubicBezTo>
                  <a:cubicBezTo>
                    <a:pt x="13" y="778"/>
                    <a:pt x="0" y="778"/>
                    <a:pt x="0" y="801"/>
                  </a:cubicBezTo>
                  <a:cubicBezTo>
                    <a:pt x="0" y="815"/>
                    <a:pt x="13" y="815"/>
                    <a:pt x="33" y="815"/>
                  </a:cubicBezTo>
                  <a:cubicBezTo>
                    <a:pt x="170" y="815"/>
                    <a:pt x="308" y="815"/>
                    <a:pt x="445" y="815"/>
                  </a:cubicBezTo>
                  <a:cubicBezTo>
                    <a:pt x="630" y="815"/>
                    <a:pt x="765" y="676"/>
                    <a:pt x="765" y="557"/>
                  </a:cubicBezTo>
                  <a:cubicBezTo>
                    <a:pt x="765" y="472"/>
                    <a:pt x="699" y="404"/>
                    <a:pt x="587" y="390"/>
                  </a:cubicBezTo>
                  <a:cubicBezTo>
                    <a:pt x="706" y="367"/>
                    <a:pt x="828" y="278"/>
                    <a:pt x="828" y="166"/>
                  </a:cubicBezTo>
                  <a:moveTo>
                    <a:pt x="722" y="160"/>
                  </a:moveTo>
                  <a:cubicBezTo>
                    <a:pt x="722" y="265"/>
                    <a:pt x="623" y="380"/>
                    <a:pt x="481" y="380"/>
                  </a:cubicBezTo>
                  <a:cubicBezTo>
                    <a:pt x="425" y="380"/>
                    <a:pt x="369" y="380"/>
                    <a:pt x="313" y="380"/>
                  </a:cubicBezTo>
                  <a:cubicBezTo>
                    <a:pt x="337" y="282"/>
                    <a:pt x="362" y="183"/>
                    <a:pt x="386" y="85"/>
                  </a:cubicBezTo>
                  <a:cubicBezTo>
                    <a:pt x="396" y="41"/>
                    <a:pt x="399" y="37"/>
                    <a:pt x="449" y="37"/>
                  </a:cubicBezTo>
                  <a:cubicBezTo>
                    <a:pt x="498" y="37"/>
                    <a:pt x="547" y="37"/>
                    <a:pt x="597" y="37"/>
                  </a:cubicBezTo>
                  <a:cubicBezTo>
                    <a:pt x="699" y="37"/>
                    <a:pt x="722" y="109"/>
                    <a:pt x="722" y="160"/>
                  </a:cubicBezTo>
                  <a:moveTo>
                    <a:pt x="660" y="543"/>
                  </a:moveTo>
                  <a:cubicBezTo>
                    <a:pt x="660" y="662"/>
                    <a:pt x="554" y="778"/>
                    <a:pt x="419" y="778"/>
                  </a:cubicBezTo>
                  <a:cubicBezTo>
                    <a:pt x="366" y="778"/>
                    <a:pt x="313" y="778"/>
                    <a:pt x="261" y="778"/>
                  </a:cubicBezTo>
                  <a:cubicBezTo>
                    <a:pt x="244" y="778"/>
                    <a:pt x="244" y="778"/>
                    <a:pt x="234" y="778"/>
                  </a:cubicBezTo>
                  <a:cubicBezTo>
                    <a:pt x="224" y="774"/>
                    <a:pt x="221" y="774"/>
                    <a:pt x="221" y="764"/>
                  </a:cubicBezTo>
                  <a:cubicBezTo>
                    <a:pt x="221" y="761"/>
                    <a:pt x="221" y="761"/>
                    <a:pt x="228" y="737"/>
                  </a:cubicBezTo>
                  <a:cubicBezTo>
                    <a:pt x="254" y="626"/>
                    <a:pt x="280" y="515"/>
                    <a:pt x="307" y="404"/>
                  </a:cubicBezTo>
                  <a:cubicBezTo>
                    <a:pt x="379" y="404"/>
                    <a:pt x="452" y="404"/>
                    <a:pt x="524" y="404"/>
                  </a:cubicBezTo>
                  <a:cubicBezTo>
                    <a:pt x="636" y="404"/>
                    <a:pt x="660" y="492"/>
                    <a:pt x="660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64" name="Freeform: Shape 263"/>
            <p:cNvSpPr/>
            <p:nvPr/>
          </p:nvSpPr>
          <p:spPr>
            <a:xfrm>
              <a:off x="780840" y="5304600"/>
              <a:ext cx="295560" cy="311760"/>
            </a:xfrm>
            <a:custGeom>
              <a:avLst/>
              <a:gdLst/>
              <a:ahLst/>
              <a:cxnLst/>
              <a:rect l="0" t="0" r="r" b="b"/>
              <a:pathLst>
                <a:path w="821" h="866">
                  <a:moveTo>
                    <a:pt x="821" y="10"/>
                  </a:moveTo>
                  <a:cubicBezTo>
                    <a:pt x="821" y="7"/>
                    <a:pt x="818" y="0"/>
                    <a:pt x="808" y="0"/>
                  </a:cubicBezTo>
                  <a:cubicBezTo>
                    <a:pt x="805" y="0"/>
                    <a:pt x="805" y="0"/>
                    <a:pt x="791" y="14"/>
                  </a:cubicBezTo>
                  <a:cubicBezTo>
                    <a:pt x="764" y="44"/>
                    <a:pt x="737" y="75"/>
                    <a:pt x="709" y="105"/>
                  </a:cubicBezTo>
                  <a:cubicBezTo>
                    <a:pt x="699" y="88"/>
                    <a:pt x="646" y="0"/>
                    <a:pt x="518" y="0"/>
                  </a:cubicBezTo>
                  <a:cubicBezTo>
                    <a:pt x="261" y="0"/>
                    <a:pt x="0" y="261"/>
                    <a:pt x="0" y="540"/>
                  </a:cubicBezTo>
                  <a:cubicBezTo>
                    <a:pt x="0" y="737"/>
                    <a:pt x="135" y="866"/>
                    <a:pt x="313" y="866"/>
                  </a:cubicBezTo>
                  <a:cubicBezTo>
                    <a:pt x="416" y="866"/>
                    <a:pt x="501" y="818"/>
                    <a:pt x="564" y="764"/>
                  </a:cubicBezTo>
                  <a:cubicBezTo>
                    <a:pt x="673" y="665"/>
                    <a:pt x="689" y="557"/>
                    <a:pt x="689" y="553"/>
                  </a:cubicBezTo>
                  <a:cubicBezTo>
                    <a:pt x="689" y="540"/>
                    <a:pt x="680" y="544"/>
                    <a:pt x="676" y="540"/>
                  </a:cubicBezTo>
                  <a:cubicBezTo>
                    <a:pt x="669" y="540"/>
                    <a:pt x="663" y="543"/>
                    <a:pt x="663" y="553"/>
                  </a:cubicBezTo>
                  <a:cubicBezTo>
                    <a:pt x="653" y="587"/>
                    <a:pt x="623" y="672"/>
                    <a:pt x="544" y="740"/>
                  </a:cubicBezTo>
                  <a:cubicBezTo>
                    <a:pt x="465" y="808"/>
                    <a:pt x="392" y="828"/>
                    <a:pt x="333" y="828"/>
                  </a:cubicBezTo>
                  <a:cubicBezTo>
                    <a:pt x="228" y="828"/>
                    <a:pt x="106" y="767"/>
                    <a:pt x="106" y="581"/>
                  </a:cubicBezTo>
                  <a:cubicBezTo>
                    <a:pt x="106" y="513"/>
                    <a:pt x="129" y="319"/>
                    <a:pt x="244" y="180"/>
                  </a:cubicBezTo>
                  <a:cubicBezTo>
                    <a:pt x="317" y="95"/>
                    <a:pt x="425" y="37"/>
                    <a:pt x="528" y="37"/>
                  </a:cubicBezTo>
                  <a:cubicBezTo>
                    <a:pt x="646" y="37"/>
                    <a:pt x="716" y="129"/>
                    <a:pt x="716" y="265"/>
                  </a:cubicBezTo>
                  <a:cubicBezTo>
                    <a:pt x="716" y="312"/>
                    <a:pt x="709" y="314"/>
                    <a:pt x="709" y="326"/>
                  </a:cubicBezTo>
                  <a:cubicBezTo>
                    <a:pt x="709" y="338"/>
                    <a:pt x="722" y="340"/>
                    <a:pt x="729" y="340"/>
                  </a:cubicBezTo>
                  <a:cubicBezTo>
                    <a:pt x="742" y="340"/>
                    <a:pt x="742" y="336"/>
                    <a:pt x="749" y="316"/>
                  </a:cubicBezTo>
                  <a:cubicBezTo>
                    <a:pt x="773" y="214"/>
                    <a:pt x="797" y="112"/>
                    <a:pt x="821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65" name="Freeform: Shape 264"/>
            <p:cNvSpPr/>
            <p:nvPr/>
          </p:nvSpPr>
          <p:spPr>
            <a:xfrm>
              <a:off x="1227240" y="5448600"/>
              <a:ext cx="277920" cy="100080"/>
            </a:xfrm>
            <a:custGeom>
              <a:avLst/>
              <a:gdLst/>
              <a:ahLst/>
              <a:cxnLst/>
              <a:rect l="0" t="0" r="r" b="b"/>
              <a:pathLst>
                <a:path w="772" h="278">
                  <a:moveTo>
                    <a:pt x="772" y="24"/>
                  </a:moveTo>
                  <a:cubicBezTo>
                    <a:pt x="772" y="10"/>
                    <a:pt x="762" y="0"/>
                    <a:pt x="749" y="0"/>
                  </a:cubicBezTo>
                  <a:cubicBezTo>
                    <a:pt x="507" y="0"/>
                    <a:pt x="265" y="0"/>
                    <a:pt x="23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265" y="48"/>
                    <a:pt x="507" y="48"/>
                    <a:pt x="749" y="48"/>
                  </a:cubicBezTo>
                  <a:cubicBezTo>
                    <a:pt x="762" y="48"/>
                    <a:pt x="772" y="37"/>
                    <a:pt x="772" y="24"/>
                  </a:cubicBezTo>
                  <a:moveTo>
                    <a:pt x="772" y="255"/>
                  </a:moveTo>
                  <a:cubicBezTo>
                    <a:pt x="772" y="241"/>
                    <a:pt x="762" y="231"/>
                    <a:pt x="749" y="231"/>
                  </a:cubicBezTo>
                  <a:cubicBezTo>
                    <a:pt x="507" y="231"/>
                    <a:pt x="265" y="231"/>
                    <a:pt x="23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3" y="278"/>
                  </a:cubicBezTo>
                  <a:cubicBezTo>
                    <a:pt x="265" y="278"/>
                    <a:pt x="507" y="278"/>
                    <a:pt x="749" y="278"/>
                  </a:cubicBezTo>
                  <a:cubicBezTo>
                    <a:pt x="762" y="278"/>
                    <a:pt x="772" y="268"/>
                    <a:pt x="772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66" name="Freeform: Shape 265"/>
            <p:cNvSpPr/>
            <p:nvPr/>
          </p:nvSpPr>
          <p:spPr>
            <a:xfrm>
              <a:off x="1667520" y="5316480"/>
              <a:ext cx="179280" cy="299520"/>
            </a:xfrm>
            <a:custGeom>
              <a:avLst/>
              <a:gdLst/>
              <a:ahLst/>
              <a:cxnLst/>
              <a:rect l="0" t="0" r="r" b="b"/>
              <a:pathLst>
                <a:path w="498" h="832">
                  <a:moveTo>
                    <a:pt x="498" y="37"/>
                  </a:moveTo>
                  <a:cubicBezTo>
                    <a:pt x="405" y="37"/>
                    <a:pt x="311" y="37"/>
                    <a:pt x="218" y="37"/>
                  </a:cubicBezTo>
                  <a:cubicBezTo>
                    <a:pt x="76" y="37"/>
                    <a:pt x="73" y="20"/>
                    <a:pt x="69" y="0"/>
                  </a:cubicBezTo>
                  <a:cubicBezTo>
                    <a:pt x="59" y="0"/>
                    <a:pt x="49" y="0"/>
                    <a:pt x="40" y="0"/>
                  </a:cubicBezTo>
                  <a:cubicBezTo>
                    <a:pt x="26" y="81"/>
                    <a:pt x="13" y="163"/>
                    <a:pt x="0" y="244"/>
                  </a:cubicBezTo>
                  <a:cubicBezTo>
                    <a:pt x="10" y="244"/>
                    <a:pt x="20" y="244"/>
                    <a:pt x="30" y="244"/>
                  </a:cubicBezTo>
                  <a:cubicBezTo>
                    <a:pt x="33" y="224"/>
                    <a:pt x="43" y="149"/>
                    <a:pt x="59" y="136"/>
                  </a:cubicBezTo>
                  <a:cubicBezTo>
                    <a:pt x="66" y="129"/>
                    <a:pt x="158" y="129"/>
                    <a:pt x="171" y="129"/>
                  </a:cubicBezTo>
                  <a:cubicBezTo>
                    <a:pt x="252" y="129"/>
                    <a:pt x="332" y="129"/>
                    <a:pt x="412" y="129"/>
                  </a:cubicBezTo>
                  <a:cubicBezTo>
                    <a:pt x="369" y="192"/>
                    <a:pt x="326" y="256"/>
                    <a:pt x="284" y="319"/>
                  </a:cubicBezTo>
                  <a:cubicBezTo>
                    <a:pt x="178" y="479"/>
                    <a:pt x="139" y="645"/>
                    <a:pt x="139" y="764"/>
                  </a:cubicBezTo>
                  <a:cubicBezTo>
                    <a:pt x="139" y="778"/>
                    <a:pt x="140" y="832"/>
                    <a:pt x="195" y="832"/>
                  </a:cubicBezTo>
                  <a:cubicBezTo>
                    <a:pt x="249" y="832"/>
                    <a:pt x="247" y="778"/>
                    <a:pt x="247" y="764"/>
                  </a:cubicBezTo>
                  <a:cubicBezTo>
                    <a:pt x="247" y="745"/>
                    <a:pt x="247" y="725"/>
                    <a:pt x="247" y="706"/>
                  </a:cubicBezTo>
                  <a:cubicBezTo>
                    <a:pt x="247" y="638"/>
                    <a:pt x="251" y="574"/>
                    <a:pt x="261" y="509"/>
                  </a:cubicBezTo>
                  <a:cubicBezTo>
                    <a:pt x="264" y="482"/>
                    <a:pt x="280" y="380"/>
                    <a:pt x="330" y="306"/>
                  </a:cubicBezTo>
                  <a:cubicBezTo>
                    <a:pt x="383" y="230"/>
                    <a:pt x="435" y="154"/>
                    <a:pt x="488" y="78"/>
                  </a:cubicBezTo>
                  <a:cubicBezTo>
                    <a:pt x="498" y="65"/>
                    <a:pt x="498" y="61"/>
                    <a:pt x="498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67" name="Freeform: Shape 266"/>
            <p:cNvSpPr/>
            <p:nvPr/>
          </p:nvSpPr>
          <p:spPr>
            <a:xfrm>
              <a:off x="1875600" y="5320440"/>
              <a:ext cx="174600" cy="295920"/>
            </a:xfrm>
            <a:custGeom>
              <a:avLst/>
              <a:gdLst/>
              <a:ahLst/>
              <a:cxnLst/>
              <a:rect l="0" t="0" r="r" b="b"/>
              <a:pathLst>
                <a:path w="485" h="822">
                  <a:moveTo>
                    <a:pt x="485" y="414"/>
                  </a:moveTo>
                  <a:cubicBezTo>
                    <a:pt x="485" y="319"/>
                    <a:pt x="481" y="224"/>
                    <a:pt x="439" y="136"/>
                  </a:cubicBezTo>
                  <a:cubicBezTo>
                    <a:pt x="386" y="20"/>
                    <a:pt x="290" y="0"/>
                    <a:pt x="244" y="0"/>
                  </a:cubicBezTo>
                  <a:cubicBezTo>
                    <a:pt x="175" y="0"/>
                    <a:pt x="89" y="31"/>
                    <a:pt x="43" y="143"/>
                  </a:cubicBezTo>
                  <a:cubicBezTo>
                    <a:pt x="3" y="224"/>
                    <a:pt x="0" y="319"/>
                    <a:pt x="0" y="414"/>
                  </a:cubicBezTo>
                  <a:cubicBezTo>
                    <a:pt x="0" y="503"/>
                    <a:pt x="3" y="611"/>
                    <a:pt x="49" y="699"/>
                  </a:cubicBezTo>
                  <a:cubicBezTo>
                    <a:pt x="99" y="798"/>
                    <a:pt x="185" y="822"/>
                    <a:pt x="241" y="822"/>
                  </a:cubicBezTo>
                  <a:cubicBezTo>
                    <a:pt x="303" y="822"/>
                    <a:pt x="392" y="795"/>
                    <a:pt x="442" y="682"/>
                  </a:cubicBezTo>
                  <a:cubicBezTo>
                    <a:pt x="481" y="601"/>
                    <a:pt x="485" y="506"/>
                    <a:pt x="485" y="414"/>
                  </a:cubicBezTo>
                  <a:moveTo>
                    <a:pt x="389" y="401"/>
                  </a:moveTo>
                  <a:cubicBezTo>
                    <a:pt x="389" y="489"/>
                    <a:pt x="389" y="570"/>
                    <a:pt x="376" y="645"/>
                  </a:cubicBezTo>
                  <a:cubicBezTo>
                    <a:pt x="359" y="761"/>
                    <a:pt x="294" y="795"/>
                    <a:pt x="241" y="795"/>
                  </a:cubicBezTo>
                  <a:cubicBezTo>
                    <a:pt x="198" y="795"/>
                    <a:pt x="129" y="764"/>
                    <a:pt x="109" y="652"/>
                  </a:cubicBezTo>
                  <a:cubicBezTo>
                    <a:pt x="96" y="581"/>
                    <a:pt x="96" y="469"/>
                    <a:pt x="96" y="401"/>
                  </a:cubicBezTo>
                  <a:cubicBezTo>
                    <a:pt x="96" y="323"/>
                    <a:pt x="96" y="244"/>
                    <a:pt x="102" y="180"/>
                  </a:cubicBezTo>
                  <a:cubicBezTo>
                    <a:pt x="125" y="37"/>
                    <a:pt x="211" y="27"/>
                    <a:pt x="241" y="27"/>
                  </a:cubicBezTo>
                  <a:cubicBezTo>
                    <a:pt x="280" y="27"/>
                    <a:pt x="356" y="48"/>
                    <a:pt x="379" y="166"/>
                  </a:cubicBezTo>
                  <a:cubicBezTo>
                    <a:pt x="389" y="234"/>
                    <a:pt x="389" y="323"/>
                    <a:pt x="389" y="4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68" name="Freeform: Shape 267"/>
            <p:cNvSpPr/>
            <p:nvPr/>
          </p:nvSpPr>
          <p:spPr>
            <a:xfrm>
              <a:off x="2081880" y="5252040"/>
              <a:ext cx="135360" cy="205200"/>
            </a:xfrm>
            <a:custGeom>
              <a:avLst/>
              <a:gdLst/>
              <a:ahLst/>
              <a:cxnLst/>
              <a:rect l="0" t="0" r="r" b="b"/>
              <a:pathLst>
                <a:path w="376" h="570">
                  <a:moveTo>
                    <a:pt x="376" y="285"/>
                  </a:moveTo>
                  <a:cubicBezTo>
                    <a:pt x="376" y="194"/>
                    <a:pt x="366" y="129"/>
                    <a:pt x="330" y="71"/>
                  </a:cubicBezTo>
                  <a:cubicBezTo>
                    <a:pt x="303" y="31"/>
                    <a:pt x="254" y="0"/>
                    <a:pt x="188" y="0"/>
                  </a:cubicBezTo>
                  <a:cubicBezTo>
                    <a:pt x="0" y="0"/>
                    <a:pt x="0" y="226"/>
                    <a:pt x="0" y="285"/>
                  </a:cubicBezTo>
                  <a:cubicBezTo>
                    <a:pt x="0" y="345"/>
                    <a:pt x="0" y="570"/>
                    <a:pt x="188" y="570"/>
                  </a:cubicBezTo>
                  <a:cubicBezTo>
                    <a:pt x="376" y="570"/>
                    <a:pt x="376" y="346"/>
                    <a:pt x="376" y="285"/>
                  </a:cubicBezTo>
                  <a:moveTo>
                    <a:pt x="303" y="275"/>
                  </a:moveTo>
                  <a:cubicBezTo>
                    <a:pt x="303" y="336"/>
                    <a:pt x="303" y="397"/>
                    <a:pt x="294" y="452"/>
                  </a:cubicBezTo>
                  <a:cubicBezTo>
                    <a:pt x="277" y="526"/>
                    <a:pt x="221" y="547"/>
                    <a:pt x="188" y="547"/>
                  </a:cubicBezTo>
                  <a:cubicBezTo>
                    <a:pt x="152" y="547"/>
                    <a:pt x="102" y="523"/>
                    <a:pt x="86" y="455"/>
                  </a:cubicBezTo>
                  <a:cubicBezTo>
                    <a:pt x="76" y="404"/>
                    <a:pt x="76" y="336"/>
                    <a:pt x="76" y="275"/>
                  </a:cubicBezTo>
                  <a:cubicBezTo>
                    <a:pt x="76" y="214"/>
                    <a:pt x="76" y="149"/>
                    <a:pt x="86" y="105"/>
                  </a:cubicBezTo>
                  <a:cubicBezTo>
                    <a:pt x="102" y="41"/>
                    <a:pt x="155" y="20"/>
                    <a:pt x="188" y="20"/>
                  </a:cubicBezTo>
                  <a:cubicBezTo>
                    <a:pt x="234" y="20"/>
                    <a:pt x="274" y="51"/>
                    <a:pt x="290" y="98"/>
                  </a:cubicBezTo>
                  <a:cubicBezTo>
                    <a:pt x="303" y="143"/>
                    <a:pt x="303" y="204"/>
                    <a:pt x="303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69" name="Freeform: Shape 268"/>
            <p:cNvSpPr/>
            <p:nvPr/>
          </p:nvSpPr>
          <p:spPr>
            <a:xfrm>
              <a:off x="2289960" y="5561280"/>
              <a:ext cx="48600" cy="128520"/>
            </a:xfrm>
            <a:custGeom>
              <a:avLst/>
              <a:gdLst/>
              <a:ahLst/>
              <a:cxnLst/>
              <a:rect l="0" t="0" r="r" b="b"/>
              <a:pathLst>
                <a:path w="135" h="357">
                  <a:moveTo>
                    <a:pt x="135" y="126"/>
                  </a:moveTo>
                  <a:cubicBezTo>
                    <a:pt x="135" y="48"/>
                    <a:pt x="109" y="0"/>
                    <a:pt x="63" y="0"/>
                  </a:cubicBezTo>
                  <a:cubicBezTo>
                    <a:pt x="23" y="0"/>
                    <a:pt x="0" y="31"/>
                    <a:pt x="0" y="61"/>
                  </a:cubicBezTo>
                  <a:cubicBezTo>
                    <a:pt x="0" y="95"/>
                    <a:pt x="23" y="126"/>
                    <a:pt x="63" y="126"/>
                  </a:cubicBezTo>
                  <a:cubicBezTo>
                    <a:pt x="76" y="126"/>
                    <a:pt x="92" y="122"/>
                    <a:pt x="102" y="109"/>
                  </a:cubicBezTo>
                  <a:cubicBezTo>
                    <a:pt x="106" y="109"/>
                    <a:pt x="107" y="106"/>
                    <a:pt x="109" y="105"/>
                  </a:cubicBezTo>
                  <a:cubicBezTo>
                    <a:pt x="110" y="112"/>
                    <a:pt x="112" y="109"/>
                    <a:pt x="112" y="126"/>
                  </a:cubicBezTo>
                  <a:cubicBezTo>
                    <a:pt x="112" y="214"/>
                    <a:pt x="69" y="285"/>
                    <a:pt x="33" y="323"/>
                  </a:cubicBezTo>
                  <a:cubicBezTo>
                    <a:pt x="20" y="336"/>
                    <a:pt x="20" y="340"/>
                    <a:pt x="20" y="343"/>
                  </a:cubicBezTo>
                  <a:cubicBezTo>
                    <a:pt x="20" y="350"/>
                    <a:pt x="26" y="357"/>
                    <a:pt x="30" y="357"/>
                  </a:cubicBezTo>
                  <a:cubicBezTo>
                    <a:pt x="43" y="357"/>
                    <a:pt x="135" y="265"/>
                    <a:pt x="135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70" name="Freeform: Shape 269"/>
            <p:cNvSpPr/>
            <p:nvPr/>
          </p:nvSpPr>
          <p:spPr>
            <a:xfrm>
              <a:off x="2667240" y="5171040"/>
              <a:ext cx="790560" cy="77040"/>
            </a:xfrm>
            <a:custGeom>
              <a:avLst/>
              <a:gdLst/>
              <a:ahLst/>
              <a:cxnLst/>
              <a:rect l="0" t="0" r="r" b="b"/>
              <a:pathLst>
                <a:path w="2196" h="214">
                  <a:moveTo>
                    <a:pt x="2196" y="177"/>
                  </a:moveTo>
                  <a:cubicBezTo>
                    <a:pt x="1830" y="118"/>
                    <a:pt x="1464" y="59"/>
                    <a:pt x="1098" y="0"/>
                  </a:cubicBezTo>
                  <a:cubicBezTo>
                    <a:pt x="732" y="59"/>
                    <a:pt x="366" y="118"/>
                    <a:pt x="0" y="177"/>
                  </a:cubicBezTo>
                  <a:cubicBezTo>
                    <a:pt x="1" y="189"/>
                    <a:pt x="2" y="201"/>
                    <a:pt x="3" y="214"/>
                  </a:cubicBezTo>
                  <a:cubicBezTo>
                    <a:pt x="368" y="169"/>
                    <a:pt x="733" y="123"/>
                    <a:pt x="1098" y="78"/>
                  </a:cubicBezTo>
                  <a:cubicBezTo>
                    <a:pt x="1463" y="123"/>
                    <a:pt x="1828" y="169"/>
                    <a:pt x="2193" y="214"/>
                  </a:cubicBezTo>
                  <a:cubicBezTo>
                    <a:pt x="2194" y="201"/>
                    <a:pt x="2195" y="189"/>
                    <a:pt x="2196" y="1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71" name="Freeform: Shape 270"/>
            <p:cNvSpPr/>
            <p:nvPr/>
          </p:nvSpPr>
          <p:spPr>
            <a:xfrm>
              <a:off x="2595960" y="5312880"/>
              <a:ext cx="298080" cy="293400"/>
            </a:xfrm>
            <a:custGeom>
              <a:avLst/>
              <a:gdLst/>
              <a:ahLst/>
              <a:cxnLst/>
              <a:rect l="0" t="0" r="r" b="b"/>
              <a:pathLst>
                <a:path w="828" h="815">
                  <a:moveTo>
                    <a:pt x="828" y="166"/>
                  </a:moveTo>
                  <a:cubicBezTo>
                    <a:pt x="828" y="78"/>
                    <a:pt x="752" y="0"/>
                    <a:pt x="610" y="0"/>
                  </a:cubicBezTo>
                  <a:cubicBezTo>
                    <a:pt x="480" y="0"/>
                    <a:pt x="351" y="0"/>
                    <a:pt x="221" y="0"/>
                  </a:cubicBezTo>
                  <a:cubicBezTo>
                    <a:pt x="201" y="0"/>
                    <a:pt x="188" y="0"/>
                    <a:pt x="188" y="24"/>
                  </a:cubicBezTo>
                  <a:cubicBezTo>
                    <a:pt x="188" y="37"/>
                    <a:pt x="198" y="37"/>
                    <a:pt x="221" y="37"/>
                  </a:cubicBezTo>
                  <a:cubicBezTo>
                    <a:pt x="235" y="38"/>
                    <a:pt x="244" y="37"/>
                    <a:pt x="264" y="41"/>
                  </a:cubicBezTo>
                  <a:cubicBezTo>
                    <a:pt x="287" y="44"/>
                    <a:pt x="297" y="44"/>
                    <a:pt x="297" y="61"/>
                  </a:cubicBezTo>
                  <a:cubicBezTo>
                    <a:pt x="297" y="65"/>
                    <a:pt x="297" y="68"/>
                    <a:pt x="290" y="81"/>
                  </a:cubicBezTo>
                  <a:cubicBezTo>
                    <a:pt x="239" y="295"/>
                    <a:pt x="187" y="509"/>
                    <a:pt x="135" y="723"/>
                  </a:cubicBezTo>
                  <a:cubicBezTo>
                    <a:pt x="125" y="767"/>
                    <a:pt x="122" y="778"/>
                    <a:pt x="30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0" y="815"/>
                    <a:pt x="30" y="815"/>
                  </a:cubicBezTo>
                  <a:cubicBezTo>
                    <a:pt x="168" y="815"/>
                    <a:pt x="307" y="815"/>
                    <a:pt x="445" y="815"/>
                  </a:cubicBezTo>
                  <a:cubicBezTo>
                    <a:pt x="627" y="815"/>
                    <a:pt x="765" y="676"/>
                    <a:pt x="765" y="557"/>
                  </a:cubicBezTo>
                  <a:cubicBezTo>
                    <a:pt x="765" y="472"/>
                    <a:pt x="696" y="404"/>
                    <a:pt x="584" y="390"/>
                  </a:cubicBezTo>
                  <a:cubicBezTo>
                    <a:pt x="706" y="367"/>
                    <a:pt x="828" y="278"/>
                    <a:pt x="828" y="166"/>
                  </a:cubicBezTo>
                  <a:moveTo>
                    <a:pt x="722" y="160"/>
                  </a:moveTo>
                  <a:cubicBezTo>
                    <a:pt x="722" y="265"/>
                    <a:pt x="623" y="380"/>
                    <a:pt x="481" y="380"/>
                  </a:cubicBezTo>
                  <a:cubicBezTo>
                    <a:pt x="424" y="380"/>
                    <a:pt x="367" y="380"/>
                    <a:pt x="310" y="380"/>
                  </a:cubicBezTo>
                  <a:cubicBezTo>
                    <a:pt x="334" y="282"/>
                    <a:pt x="358" y="183"/>
                    <a:pt x="383" y="85"/>
                  </a:cubicBezTo>
                  <a:cubicBezTo>
                    <a:pt x="392" y="41"/>
                    <a:pt x="396" y="37"/>
                    <a:pt x="445" y="37"/>
                  </a:cubicBezTo>
                  <a:cubicBezTo>
                    <a:pt x="496" y="37"/>
                    <a:pt x="546" y="37"/>
                    <a:pt x="597" y="37"/>
                  </a:cubicBezTo>
                  <a:cubicBezTo>
                    <a:pt x="696" y="37"/>
                    <a:pt x="722" y="109"/>
                    <a:pt x="722" y="160"/>
                  </a:cubicBezTo>
                  <a:moveTo>
                    <a:pt x="656" y="543"/>
                  </a:moveTo>
                  <a:cubicBezTo>
                    <a:pt x="656" y="662"/>
                    <a:pt x="554" y="778"/>
                    <a:pt x="416" y="778"/>
                  </a:cubicBezTo>
                  <a:cubicBezTo>
                    <a:pt x="364" y="778"/>
                    <a:pt x="312" y="778"/>
                    <a:pt x="261" y="778"/>
                  </a:cubicBezTo>
                  <a:cubicBezTo>
                    <a:pt x="244" y="778"/>
                    <a:pt x="241" y="778"/>
                    <a:pt x="234" y="778"/>
                  </a:cubicBezTo>
                  <a:cubicBezTo>
                    <a:pt x="221" y="774"/>
                    <a:pt x="218" y="774"/>
                    <a:pt x="218" y="764"/>
                  </a:cubicBezTo>
                  <a:cubicBezTo>
                    <a:pt x="218" y="761"/>
                    <a:pt x="218" y="761"/>
                    <a:pt x="224" y="737"/>
                  </a:cubicBezTo>
                  <a:cubicBezTo>
                    <a:pt x="251" y="626"/>
                    <a:pt x="277" y="515"/>
                    <a:pt x="303" y="404"/>
                  </a:cubicBezTo>
                  <a:cubicBezTo>
                    <a:pt x="377" y="404"/>
                    <a:pt x="451" y="404"/>
                    <a:pt x="524" y="404"/>
                  </a:cubicBezTo>
                  <a:cubicBezTo>
                    <a:pt x="633" y="404"/>
                    <a:pt x="656" y="492"/>
                    <a:pt x="656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72" name="Freeform: Shape 271"/>
            <p:cNvSpPr/>
            <p:nvPr/>
          </p:nvSpPr>
          <p:spPr>
            <a:xfrm>
              <a:off x="2920320" y="5299560"/>
              <a:ext cx="286200" cy="306720"/>
            </a:xfrm>
            <a:custGeom>
              <a:avLst/>
              <a:gdLst/>
              <a:ahLst/>
              <a:cxnLst/>
              <a:rect l="0" t="0" r="r" b="b"/>
              <a:pathLst>
                <a:path w="795" h="852">
                  <a:moveTo>
                    <a:pt x="795" y="828"/>
                  </a:moveTo>
                  <a:cubicBezTo>
                    <a:pt x="795" y="815"/>
                    <a:pt x="782" y="815"/>
                    <a:pt x="768" y="815"/>
                  </a:cubicBezTo>
                  <a:cubicBezTo>
                    <a:pt x="696" y="815"/>
                    <a:pt x="696" y="808"/>
                    <a:pt x="693" y="774"/>
                  </a:cubicBezTo>
                  <a:cubicBezTo>
                    <a:pt x="669" y="525"/>
                    <a:pt x="646" y="276"/>
                    <a:pt x="623" y="27"/>
                  </a:cubicBezTo>
                  <a:cubicBezTo>
                    <a:pt x="620" y="3"/>
                    <a:pt x="620" y="0"/>
                    <a:pt x="600" y="0"/>
                  </a:cubicBezTo>
                  <a:cubicBezTo>
                    <a:pt x="580" y="0"/>
                    <a:pt x="577" y="7"/>
                    <a:pt x="571" y="20"/>
                  </a:cubicBezTo>
                  <a:cubicBezTo>
                    <a:pt x="436" y="252"/>
                    <a:pt x="302" y="484"/>
                    <a:pt x="168" y="716"/>
                  </a:cubicBezTo>
                  <a:cubicBezTo>
                    <a:pt x="119" y="795"/>
                    <a:pt x="76" y="812"/>
                    <a:pt x="23" y="815"/>
                  </a:cubicBezTo>
                  <a:cubicBezTo>
                    <a:pt x="10" y="818"/>
                    <a:pt x="0" y="818"/>
                    <a:pt x="0" y="839"/>
                  </a:cubicBezTo>
                  <a:cubicBezTo>
                    <a:pt x="0" y="845"/>
                    <a:pt x="7" y="852"/>
                    <a:pt x="16" y="852"/>
                  </a:cubicBezTo>
                  <a:cubicBezTo>
                    <a:pt x="46" y="852"/>
                    <a:pt x="82" y="849"/>
                    <a:pt x="115" y="849"/>
                  </a:cubicBezTo>
                  <a:cubicBezTo>
                    <a:pt x="152" y="849"/>
                    <a:pt x="195" y="852"/>
                    <a:pt x="231" y="852"/>
                  </a:cubicBezTo>
                  <a:cubicBezTo>
                    <a:pt x="237" y="852"/>
                    <a:pt x="254" y="852"/>
                    <a:pt x="254" y="828"/>
                  </a:cubicBezTo>
                  <a:cubicBezTo>
                    <a:pt x="254" y="818"/>
                    <a:pt x="241" y="815"/>
                    <a:pt x="234" y="815"/>
                  </a:cubicBezTo>
                  <a:cubicBezTo>
                    <a:pt x="208" y="812"/>
                    <a:pt x="178" y="805"/>
                    <a:pt x="178" y="774"/>
                  </a:cubicBezTo>
                  <a:cubicBezTo>
                    <a:pt x="178" y="761"/>
                    <a:pt x="188" y="747"/>
                    <a:pt x="195" y="730"/>
                  </a:cubicBezTo>
                  <a:cubicBezTo>
                    <a:pt x="204" y="716"/>
                    <a:pt x="204" y="716"/>
                    <a:pt x="284" y="577"/>
                  </a:cubicBezTo>
                  <a:cubicBezTo>
                    <a:pt x="380" y="577"/>
                    <a:pt x="477" y="577"/>
                    <a:pt x="574" y="577"/>
                  </a:cubicBezTo>
                  <a:cubicBezTo>
                    <a:pt x="577" y="601"/>
                    <a:pt x="594" y="764"/>
                    <a:pt x="594" y="778"/>
                  </a:cubicBezTo>
                  <a:cubicBezTo>
                    <a:pt x="594" y="812"/>
                    <a:pt x="534" y="815"/>
                    <a:pt x="511" y="815"/>
                  </a:cubicBezTo>
                  <a:cubicBezTo>
                    <a:pt x="495" y="815"/>
                    <a:pt x="481" y="815"/>
                    <a:pt x="481" y="839"/>
                  </a:cubicBezTo>
                  <a:cubicBezTo>
                    <a:pt x="481" y="852"/>
                    <a:pt x="492" y="848"/>
                    <a:pt x="498" y="852"/>
                  </a:cubicBezTo>
                  <a:cubicBezTo>
                    <a:pt x="544" y="852"/>
                    <a:pt x="597" y="849"/>
                    <a:pt x="643" y="849"/>
                  </a:cubicBezTo>
                  <a:cubicBezTo>
                    <a:pt x="673" y="849"/>
                    <a:pt x="745" y="852"/>
                    <a:pt x="775" y="852"/>
                  </a:cubicBezTo>
                  <a:cubicBezTo>
                    <a:pt x="782" y="852"/>
                    <a:pt x="795" y="852"/>
                    <a:pt x="795" y="828"/>
                  </a:cubicBezTo>
                  <a:moveTo>
                    <a:pt x="571" y="540"/>
                  </a:moveTo>
                  <a:cubicBezTo>
                    <a:pt x="483" y="540"/>
                    <a:pt x="395" y="540"/>
                    <a:pt x="307" y="540"/>
                  </a:cubicBezTo>
                  <a:cubicBezTo>
                    <a:pt x="383" y="409"/>
                    <a:pt x="458" y="277"/>
                    <a:pt x="534" y="146"/>
                  </a:cubicBezTo>
                  <a:cubicBezTo>
                    <a:pt x="546" y="277"/>
                    <a:pt x="558" y="409"/>
                    <a:pt x="571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73" name="Freeform: Shape 272"/>
            <p:cNvSpPr/>
            <p:nvPr/>
          </p:nvSpPr>
          <p:spPr>
            <a:xfrm>
              <a:off x="3239640" y="5304600"/>
              <a:ext cx="295560" cy="311760"/>
            </a:xfrm>
            <a:custGeom>
              <a:avLst/>
              <a:gdLst/>
              <a:ahLst/>
              <a:cxnLst/>
              <a:rect l="0" t="0" r="r" b="b"/>
              <a:pathLst>
                <a:path w="821" h="866">
                  <a:moveTo>
                    <a:pt x="821" y="10"/>
                  </a:moveTo>
                  <a:cubicBezTo>
                    <a:pt x="821" y="7"/>
                    <a:pt x="818" y="0"/>
                    <a:pt x="808" y="0"/>
                  </a:cubicBezTo>
                  <a:cubicBezTo>
                    <a:pt x="805" y="0"/>
                    <a:pt x="805" y="0"/>
                    <a:pt x="791" y="14"/>
                  </a:cubicBezTo>
                  <a:cubicBezTo>
                    <a:pt x="764" y="44"/>
                    <a:pt x="737" y="75"/>
                    <a:pt x="709" y="105"/>
                  </a:cubicBezTo>
                  <a:cubicBezTo>
                    <a:pt x="699" y="88"/>
                    <a:pt x="646" y="0"/>
                    <a:pt x="518" y="0"/>
                  </a:cubicBezTo>
                  <a:cubicBezTo>
                    <a:pt x="261" y="0"/>
                    <a:pt x="0" y="261"/>
                    <a:pt x="0" y="540"/>
                  </a:cubicBezTo>
                  <a:cubicBezTo>
                    <a:pt x="0" y="737"/>
                    <a:pt x="135" y="866"/>
                    <a:pt x="313" y="866"/>
                  </a:cubicBezTo>
                  <a:cubicBezTo>
                    <a:pt x="412" y="866"/>
                    <a:pt x="501" y="818"/>
                    <a:pt x="564" y="764"/>
                  </a:cubicBezTo>
                  <a:cubicBezTo>
                    <a:pt x="669" y="665"/>
                    <a:pt x="689" y="557"/>
                    <a:pt x="689" y="553"/>
                  </a:cubicBezTo>
                  <a:cubicBezTo>
                    <a:pt x="689" y="540"/>
                    <a:pt x="680" y="544"/>
                    <a:pt x="676" y="540"/>
                  </a:cubicBezTo>
                  <a:cubicBezTo>
                    <a:pt x="669" y="540"/>
                    <a:pt x="663" y="543"/>
                    <a:pt x="663" y="553"/>
                  </a:cubicBezTo>
                  <a:cubicBezTo>
                    <a:pt x="653" y="587"/>
                    <a:pt x="623" y="672"/>
                    <a:pt x="544" y="740"/>
                  </a:cubicBezTo>
                  <a:cubicBezTo>
                    <a:pt x="465" y="808"/>
                    <a:pt x="392" y="828"/>
                    <a:pt x="333" y="828"/>
                  </a:cubicBezTo>
                  <a:cubicBezTo>
                    <a:pt x="228" y="828"/>
                    <a:pt x="106" y="767"/>
                    <a:pt x="106" y="581"/>
                  </a:cubicBezTo>
                  <a:cubicBezTo>
                    <a:pt x="106" y="513"/>
                    <a:pt x="129" y="319"/>
                    <a:pt x="244" y="180"/>
                  </a:cubicBezTo>
                  <a:cubicBezTo>
                    <a:pt x="317" y="95"/>
                    <a:pt x="425" y="37"/>
                    <a:pt x="528" y="37"/>
                  </a:cubicBezTo>
                  <a:cubicBezTo>
                    <a:pt x="646" y="37"/>
                    <a:pt x="712" y="129"/>
                    <a:pt x="712" y="265"/>
                  </a:cubicBezTo>
                  <a:cubicBezTo>
                    <a:pt x="712" y="312"/>
                    <a:pt x="709" y="314"/>
                    <a:pt x="709" y="326"/>
                  </a:cubicBezTo>
                  <a:cubicBezTo>
                    <a:pt x="709" y="338"/>
                    <a:pt x="722" y="340"/>
                    <a:pt x="729" y="340"/>
                  </a:cubicBezTo>
                  <a:cubicBezTo>
                    <a:pt x="742" y="340"/>
                    <a:pt x="742" y="336"/>
                    <a:pt x="749" y="316"/>
                  </a:cubicBezTo>
                  <a:cubicBezTo>
                    <a:pt x="773" y="214"/>
                    <a:pt x="797" y="112"/>
                    <a:pt x="821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74" name="Freeform: Shape 273"/>
            <p:cNvSpPr/>
            <p:nvPr/>
          </p:nvSpPr>
          <p:spPr>
            <a:xfrm>
              <a:off x="3686040" y="5448600"/>
              <a:ext cx="277920" cy="100080"/>
            </a:xfrm>
            <a:custGeom>
              <a:avLst/>
              <a:gdLst/>
              <a:ahLst/>
              <a:cxnLst/>
              <a:rect l="0" t="0" r="r" b="b"/>
              <a:pathLst>
                <a:path w="772" h="278">
                  <a:moveTo>
                    <a:pt x="772" y="24"/>
                  </a:moveTo>
                  <a:cubicBezTo>
                    <a:pt x="772" y="10"/>
                    <a:pt x="762" y="0"/>
                    <a:pt x="749" y="0"/>
                  </a:cubicBezTo>
                  <a:cubicBezTo>
                    <a:pt x="507" y="0"/>
                    <a:pt x="265" y="0"/>
                    <a:pt x="23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265" y="48"/>
                    <a:pt x="507" y="48"/>
                    <a:pt x="749" y="48"/>
                  </a:cubicBezTo>
                  <a:cubicBezTo>
                    <a:pt x="762" y="48"/>
                    <a:pt x="772" y="37"/>
                    <a:pt x="772" y="24"/>
                  </a:cubicBezTo>
                  <a:moveTo>
                    <a:pt x="772" y="255"/>
                  </a:moveTo>
                  <a:cubicBezTo>
                    <a:pt x="772" y="241"/>
                    <a:pt x="762" y="231"/>
                    <a:pt x="749" y="231"/>
                  </a:cubicBezTo>
                  <a:cubicBezTo>
                    <a:pt x="507" y="231"/>
                    <a:pt x="265" y="231"/>
                    <a:pt x="23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3" y="278"/>
                  </a:cubicBezTo>
                  <a:cubicBezTo>
                    <a:pt x="265" y="278"/>
                    <a:pt x="507" y="278"/>
                    <a:pt x="749" y="278"/>
                  </a:cubicBezTo>
                  <a:cubicBezTo>
                    <a:pt x="762" y="278"/>
                    <a:pt x="772" y="268"/>
                    <a:pt x="772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75" name="Freeform: Shape 274"/>
            <p:cNvSpPr/>
            <p:nvPr/>
          </p:nvSpPr>
          <p:spPr>
            <a:xfrm>
              <a:off x="4120560" y="5320440"/>
              <a:ext cx="173160" cy="295920"/>
            </a:xfrm>
            <a:custGeom>
              <a:avLst/>
              <a:gdLst/>
              <a:ahLst/>
              <a:cxnLst/>
              <a:rect l="0" t="0" r="r" b="b"/>
              <a:pathLst>
                <a:path w="481" h="822">
                  <a:moveTo>
                    <a:pt x="481" y="594"/>
                  </a:moveTo>
                  <a:cubicBezTo>
                    <a:pt x="481" y="550"/>
                    <a:pt x="468" y="499"/>
                    <a:pt x="425" y="448"/>
                  </a:cubicBezTo>
                  <a:cubicBezTo>
                    <a:pt x="402" y="424"/>
                    <a:pt x="386" y="411"/>
                    <a:pt x="310" y="363"/>
                  </a:cubicBezTo>
                  <a:cubicBezTo>
                    <a:pt x="392" y="319"/>
                    <a:pt x="452" y="258"/>
                    <a:pt x="452" y="180"/>
                  </a:cubicBezTo>
                  <a:cubicBezTo>
                    <a:pt x="452" y="68"/>
                    <a:pt x="346" y="0"/>
                    <a:pt x="241" y="0"/>
                  </a:cubicBezTo>
                  <a:cubicBezTo>
                    <a:pt x="125" y="0"/>
                    <a:pt x="33" y="88"/>
                    <a:pt x="33" y="200"/>
                  </a:cubicBezTo>
                  <a:cubicBezTo>
                    <a:pt x="33" y="221"/>
                    <a:pt x="33" y="275"/>
                    <a:pt x="82" y="333"/>
                  </a:cubicBezTo>
                  <a:cubicBezTo>
                    <a:pt x="96" y="346"/>
                    <a:pt x="139" y="377"/>
                    <a:pt x="168" y="394"/>
                  </a:cubicBezTo>
                  <a:cubicBezTo>
                    <a:pt x="102" y="431"/>
                    <a:pt x="0" y="496"/>
                    <a:pt x="0" y="615"/>
                  </a:cubicBezTo>
                  <a:cubicBezTo>
                    <a:pt x="0" y="740"/>
                    <a:pt x="119" y="822"/>
                    <a:pt x="241" y="822"/>
                  </a:cubicBezTo>
                  <a:cubicBezTo>
                    <a:pt x="373" y="822"/>
                    <a:pt x="481" y="723"/>
                    <a:pt x="481" y="594"/>
                  </a:cubicBezTo>
                  <a:moveTo>
                    <a:pt x="399" y="180"/>
                  </a:moveTo>
                  <a:cubicBezTo>
                    <a:pt x="399" y="248"/>
                    <a:pt x="353" y="302"/>
                    <a:pt x="284" y="346"/>
                  </a:cubicBezTo>
                  <a:cubicBezTo>
                    <a:pt x="236" y="315"/>
                    <a:pt x="189" y="283"/>
                    <a:pt x="142" y="251"/>
                  </a:cubicBezTo>
                  <a:cubicBezTo>
                    <a:pt x="89" y="214"/>
                    <a:pt x="82" y="173"/>
                    <a:pt x="82" y="153"/>
                  </a:cubicBezTo>
                  <a:cubicBezTo>
                    <a:pt x="82" y="81"/>
                    <a:pt x="158" y="31"/>
                    <a:pt x="241" y="31"/>
                  </a:cubicBezTo>
                  <a:cubicBezTo>
                    <a:pt x="326" y="31"/>
                    <a:pt x="399" y="92"/>
                    <a:pt x="399" y="180"/>
                  </a:cubicBezTo>
                  <a:moveTo>
                    <a:pt x="425" y="638"/>
                  </a:moveTo>
                  <a:cubicBezTo>
                    <a:pt x="425" y="727"/>
                    <a:pt x="336" y="788"/>
                    <a:pt x="241" y="788"/>
                  </a:cubicBezTo>
                  <a:cubicBezTo>
                    <a:pt x="142" y="788"/>
                    <a:pt x="59" y="713"/>
                    <a:pt x="59" y="615"/>
                  </a:cubicBezTo>
                  <a:cubicBezTo>
                    <a:pt x="59" y="547"/>
                    <a:pt x="96" y="469"/>
                    <a:pt x="195" y="414"/>
                  </a:cubicBezTo>
                  <a:cubicBezTo>
                    <a:pt x="242" y="445"/>
                    <a:pt x="289" y="475"/>
                    <a:pt x="336" y="506"/>
                  </a:cubicBezTo>
                  <a:cubicBezTo>
                    <a:pt x="369" y="530"/>
                    <a:pt x="425" y="564"/>
                    <a:pt x="425" y="6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76" name="Freeform: Shape 275"/>
            <p:cNvSpPr/>
            <p:nvPr/>
          </p:nvSpPr>
          <p:spPr>
            <a:xfrm>
              <a:off x="4328280" y="5320440"/>
              <a:ext cx="175680" cy="295920"/>
            </a:xfrm>
            <a:custGeom>
              <a:avLst/>
              <a:gdLst/>
              <a:ahLst/>
              <a:cxnLst/>
              <a:rect l="0" t="0" r="r" b="b"/>
              <a:pathLst>
                <a:path w="488" h="822">
                  <a:moveTo>
                    <a:pt x="488" y="414"/>
                  </a:moveTo>
                  <a:cubicBezTo>
                    <a:pt x="488" y="319"/>
                    <a:pt x="481" y="224"/>
                    <a:pt x="442" y="136"/>
                  </a:cubicBezTo>
                  <a:cubicBezTo>
                    <a:pt x="389" y="20"/>
                    <a:pt x="294" y="0"/>
                    <a:pt x="244" y="0"/>
                  </a:cubicBezTo>
                  <a:cubicBezTo>
                    <a:pt x="175" y="0"/>
                    <a:pt x="89" y="31"/>
                    <a:pt x="43" y="143"/>
                  </a:cubicBezTo>
                  <a:cubicBezTo>
                    <a:pt x="7" y="224"/>
                    <a:pt x="0" y="319"/>
                    <a:pt x="0" y="414"/>
                  </a:cubicBezTo>
                  <a:cubicBezTo>
                    <a:pt x="0" y="503"/>
                    <a:pt x="3" y="611"/>
                    <a:pt x="53" y="699"/>
                  </a:cubicBezTo>
                  <a:cubicBezTo>
                    <a:pt x="102" y="798"/>
                    <a:pt x="185" y="822"/>
                    <a:pt x="244" y="822"/>
                  </a:cubicBezTo>
                  <a:cubicBezTo>
                    <a:pt x="307" y="822"/>
                    <a:pt x="392" y="795"/>
                    <a:pt x="445" y="682"/>
                  </a:cubicBezTo>
                  <a:cubicBezTo>
                    <a:pt x="481" y="601"/>
                    <a:pt x="488" y="506"/>
                    <a:pt x="488" y="414"/>
                  </a:cubicBezTo>
                  <a:moveTo>
                    <a:pt x="392" y="401"/>
                  </a:moveTo>
                  <a:cubicBezTo>
                    <a:pt x="392" y="489"/>
                    <a:pt x="392" y="570"/>
                    <a:pt x="379" y="645"/>
                  </a:cubicBezTo>
                  <a:cubicBezTo>
                    <a:pt x="363" y="761"/>
                    <a:pt x="294" y="795"/>
                    <a:pt x="244" y="795"/>
                  </a:cubicBezTo>
                  <a:cubicBezTo>
                    <a:pt x="198" y="795"/>
                    <a:pt x="129" y="764"/>
                    <a:pt x="109" y="652"/>
                  </a:cubicBezTo>
                  <a:cubicBezTo>
                    <a:pt x="96" y="581"/>
                    <a:pt x="96" y="469"/>
                    <a:pt x="96" y="401"/>
                  </a:cubicBezTo>
                  <a:cubicBezTo>
                    <a:pt x="96" y="323"/>
                    <a:pt x="96" y="244"/>
                    <a:pt x="106" y="180"/>
                  </a:cubicBezTo>
                  <a:cubicBezTo>
                    <a:pt x="129" y="37"/>
                    <a:pt x="214" y="27"/>
                    <a:pt x="244" y="27"/>
                  </a:cubicBezTo>
                  <a:cubicBezTo>
                    <a:pt x="280" y="27"/>
                    <a:pt x="356" y="48"/>
                    <a:pt x="379" y="166"/>
                  </a:cubicBezTo>
                  <a:cubicBezTo>
                    <a:pt x="392" y="234"/>
                    <a:pt x="392" y="323"/>
                    <a:pt x="392" y="4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277" name="Freeform: Shape 276"/>
            <p:cNvSpPr/>
            <p:nvPr/>
          </p:nvSpPr>
          <p:spPr>
            <a:xfrm>
              <a:off x="4536000" y="5252040"/>
              <a:ext cx="135360" cy="205200"/>
            </a:xfrm>
            <a:custGeom>
              <a:avLst/>
              <a:gdLst/>
              <a:ahLst/>
              <a:cxnLst/>
              <a:rect l="0" t="0" r="r" b="b"/>
              <a:pathLst>
                <a:path w="376" h="570">
                  <a:moveTo>
                    <a:pt x="376" y="285"/>
                  </a:moveTo>
                  <a:cubicBezTo>
                    <a:pt x="376" y="194"/>
                    <a:pt x="366" y="129"/>
                    <a:pt x="326" y="71"/>
                  </a:cubicBezTo>
                  <a:cubicBezTo>
                    <a:pt x="303" y="31"/>
                    <a:pt x="251" y="0"/>
                    <a:pt x="188" y="0"/>
                  </a:cubicBezTo>
                  <a:cubicBezTo>
                    <a:pt x="0" y="0"/>
                    <a:pt x="0" y="226"/>
                    <a:pt x="0" y="285"/>
                  </a:cubicBezTo>
                  <a:cubicBezTo>
                    <a:pt x="0" y="345"/>
                    <a:pt x="0" y="570"/>
                    <a:pt x="188" y="570"/>
                  </a:cubicBezTo>
                  <a:cubicBezTo>
                    <a:pt x="376" y="570"/>
                    <a:pt x="376" y="346"/>
                    <a:pt x="376" y="285"/>
                  </a:cubicBezTo>
                  <a:moveTo>
                    <a:pt x="300" y="275"/>
                  </a:moveTo>
                  <a:cubicBezTo>
                    <a:pt x="300" y="336"/>
                    <a:pt x="300" y="397"/>
                    <a:pt x="290" y="452"/>
                  </a:cubicBezTo>
                  <a:cubicBezTo>
                    <a:pt x="274" y="526"/>
                    <a:pt x="221" y="547"/>
                    <a:pt x="188" y="547"/>
                  </a:cubicBezTo>
                  <a:cubicBezTo>
                    <a:pt x="148" y="547"/>
                    <a:pt x="99" y="523"/>
                    <a:pt x="82" y="455"/>
                  </a:cubicBezTo>
                  <a:cubicBezTo>
                    <a:pt x="73" y="404"/>
                    <a:pt x="73" y="336"/>
                    <a:pt x="73" y="275"/>
                  </a:cubicBezTo>
                  <a:cubicBezTo>
                    <a:pt x="73" y="214"/>
                    <a:pt x="73" y="149"/>
                    <a:pt x="86" y="105"/>
                  </a:cubicBezTo>
                  <a:cubicBezTo>
                    <a:pt x="102" y="41"/>
                    <a:pt x="155" y="20"/>
                    <a:pt x="188" y="20"/>
                  </a:cubicBezTo>
                  <a:cubicBezTo>
                    <a:pt x="231" y="20"/>
                    <a:pt x="274" y="51"/>
                    <a:pt x="287" y="98"/>
                  </a:cubicBezTo>
                  <a:cubicBezTo>
                    <a:pt x="300" y="143"/>
                    <a:pt x="300" y="204"/>
                    <a:pt x="300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278" name="TextBox 277"/>
          <p:cNvSpPr txBox="1"/>
          <p:nvPr/>
        </p:nvSpPr>
        <p:spPr>
          <a:xfrm>
            <a:off x="6093000" y="1037520"/>
            <a:ext cx="936000" cy="139824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1" strike="noStrike" spc="-1">
                <a:solidFill>
                  <a:srgbClr val="000000"/>
                </a:solidFill>
                <a:latin typeface="Times New Roman"/>
              </a:rPr>
              <a:t>H.2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ubTitle"/>
          </p:nvPr>
        </p:nvSpPr>
        <p:spPr>
          <a:xfrm>
            <a:off x="502920" y="228600"/>
            <a:ext cx="9071640" cy="74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4000" b="1" u="sng" strike="noStrike" spc="-1">
                <a:solidFill>
                  <a:srgbClr val="009EDA"/>
                </a:solidFill>
                <a:uFillTx/>
                <a:latin typeface="Times New Roman"/>
              </a:rPr>
              <a:t>KHÁM PHÁ 3 SGK/69</a:t>
            </a:r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grpSp>
        <p:nvGrpSpPr>
          <p:cNvPr id="280" name="Group 279"/>
          <p:cNvGrpSpPr/>
          <p:nvPr/>
        </p:nvGrpSpPr>
        <p:grpSpPr>
          <a:xfrm>
            <a:off x="-26640" y="945000"/>
            <a:ext cx="9875520" cy="703800"/>
            <a:chOff x="-26640" y="945000"/>
            <a:chExt cx="9875520" cy="703800"/>
          </a:xfrm>
        </p:grpSpPr>
        <p:sp>
          <p:nvSpPr>
            <p:cNvPr id="281" name="TextBox 280"/>
            <p:cNvSpPr txBox="1"/>
            <p:nvPr/>
          </p:nvSpPr>
          <p:spPr>
            <a:xfrm>
              <a:off x="-26640" y="974520"/>
              <a:ext cx="8265960" cy="674280"/>
            </a:xfrm>
            <a:prstGeom prst="rect">
              <a:avLst/>
            </a:prstGeom>
            <a:noFill/>
            <a:ln w="18000">
              <a:noFill/>
            </a:ln>
          </p:spPr>
          <p:txBody>
            <a:bodyPr lIns="36000" tIns="36000" rIns="36000" bIns="3600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AT" sz="3400" b="0" strike="noStrike" spc="-1">
                  <a:solidFill>
                    <a:srgbClr val="000000"/>
                  </a:solidFill>
                  <a:latin typeface="Times New Roman"/>
                </a:rPr>
                <a:t>Cho hai </a:t>
              </a:r>
              <a:r>
                <a:rPr lang="de-AT" sz="3400" b="0" strike="noStrike" spc="-1">
                  <a:solidFill>
                    <a:srgbClr val="000000"/>
                  </a:solidFill>
                  <a:latin typeface="Times New Roman"/>
                  <a:ea typeface="TexMaths Symbols"/>
                </a:rPr>
                <a:t>∆ ABC</a:t>
              </a:r>
              <a:r>
                <a:rPr lang="de-AT" sz="34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và </a:t>
              </a:r>
              <a:r>
                <a:rPr lang="de-AT" sz="3400" b="0" strike="noStrike" spc="-1">
                  <a:solidFill>
                    <a:srgbClr val="000000"/>
                  </a:solidFill>
                  <a:latin typeface="Times New Roman"/>
                  <a:ea typeface="TexMaths Symbols"/>
                </a:rPr>
                <a:t>∆ A'B'C'</a:t>
              </a:r>
              <a:r>
                <a:rPr lang="de-AT" sz="34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 có</a:t>
              </a:r>
              <a:endParaRPr lang="de-AT" sz="3400" b="0" strike="noStrike" spc="-1">
                <a:solidFill>
                  <a:srgbClr val="000000"/>
                </a:solidFill>
                <a:latin typeface="Source Sans Pro"/>
              </a:endParaRP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451120" y="945000"/>
              <a:ext cx="4397760" cy="572760"/>
              <a:chOff x="5451120" y="945000"/>
              <a:chExt cx="4397760" cy="572760"/>
            </a:xfrm>
          </p:grpSpPr>
          <p:sp>
            <p:nvSpPr>
              <p:cNvPr id="283" name="Freeform: Shape 282"/>
              <p:cNvSpPr/>
              <p:nvPr/>
            </p:nvSpPr>
            <p:spPr>
              <a:xfrm>
                <a:off x="5525280" y="946080"/>
                <a:ext cx="251280" cy="78840"/>
              </a:xfrm>
              <a:custGeom>
                <a:avLst/>
                <a:gdLst/>
                <a:ahLst/>
                <a:cxnLst/>
                <a:rect l="0" t="0" r="r" b="b"/>
                <a:pathLst>
                  <a:path w="698" h="219">
                    <a:moveTo>
                      <a:pt x="698" y="187"/>
                    </a:moveTo>
                    <a:cubicBezTo>
                      <a:pt x="584" y="119"/>
                      <a:pt x="467" y="54"/>
                      <a:pt x="348" y="0"/>
                    </a:cubicBezTo>
                    <a:cubicBezTo>
                      <a:pt x="231" y="54"/>
                      <a:pt x="114" y="119"/>
                      <a:pt x="0" y="187"/>
                    </a:cubicBezTo>
                    <a:cubicBezTo>
                      <a:pt x="4" y="198"/>
                      <a:pt x="8" y="208"/>
                      <a:pt x="12" y="219"/>
                    </a:cubicBezTo>
                    <a:cubicBezTo>
                      <a:pt x="126" y="176"/>
                      <a:pt x="237" y="126"/>
                      <a:pt x="348" y="75"/>
                    </a:cubicBezTo>
                    <a:cubicBezTo>
                      <a:pt x="458" y="126"/>
                      <a:pt x="572" y="176"/>
                      <a:pt x="686" y="219"/>
                    </a:cubicBezTo>
                    <a:cubicBezTo>
                      <a:pt x="690" y="208"/>
                      <a:pt x="694" y="198"/>
                      <a:pt x="698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84" name="Freeform: Shape 283"/>
              <p:cNvSpPr/>
              <p:nvPr/>
            </p:nvSpPr>
            <p:spPr>
              <a:xfrm>
                <a:off x="5451120" y="1079280"/>
                <a:ext cx="266760" cy="325800"/>
              </a:xfrm>
              <a:custGeom>
                <a:avLst/>
                <a:gdLst/>
                <a:ahLst/>
                <a:cxnLst/>
                <a:rect l="0" t="0" r="r" b="b"/>
                <a:pathLst>
                  <a:path w="741" h="905">
                    <a:moveTo>
                      <a:pt x="741" y="880"/>
                    </a:moveTo>
                    <a:cubicBezTo>
                      <a:pt x="741" y="866"/>
                      <a:pt x="729" y="866"/>
                      <a:pt x="714" y="866"/>
                    </a:cubicBezTo>
                    <a:cubicBezTo>
                      <a:pt x="649" y="866"/>
                      <a:pt x="649" y="855"/>
                      <a:pt x="646" y="819"/>
                    </a:cubicBezTo>
                    <a:cubicBezTo>
                      <a:pt x="623" y="557"/>
                      <a:pt x="601" y="295"/>
                      <a:pt x="578" y="32"/>
                    </a:cubicBezTo>
                    <a:cubicBezTo>
                      <a:pt x="578" y="7"/>
                      <a:pt x="578" y="0"/>
                      <a:pt x="560" y="0"/>
                    </a:cubicBezTo>
                    <a:cubicBezTo>
                      <a:pt x="541" y="0"/>
                      <a:pt x="538" y="11"/>
                      <a:pt x="529" y="22"/>
                    </a:cubicBezTo>
                    <a:cubicBezTo>
                      <a:pt x="404" y="267"/>
                      <a:pt x="279" y="512"/>
                      <a:pt x="154" y="758"/>
                    </a:cubicBezTo>
                    <a:cubicBezTo>
                      <a:pt x="111" y="844"/>
                      <a:pt x="68" y="862"/>
                      <a:pt x="22" y="866"/>
                    </a:cubicBezTo>
                    <a:cubicBezTo>
                      <a:pt x="9" y="866"/>
                      <a:pt x="0" y="866"/>
                      <a:pt x="0" y="891"/>
                    </a:cubicBezTo>
                    <a:cubicBezTo>
                      <a:pt x="0" y="898"/>
                      <a:pt x="3" y="905"/>
                      <a:pt x="12" y="905"/>
                    </a:cubicBezTo>
                    <a:cubicBezTo>
                      <a:pt x="43" y="905"/>
                      <a:pt x="74" y="902"/>
                      <a:pt x="105" y="902"/>
                    </a:cubicBezTo>
                    <a:cubicBezTo>
                      <a:pt x="141" y="902"/>
                      <a:pt x="178" y="905"/>
                      <a:pt x="212" y="905"/>
                    </a:cubicBezTo>
                    <a:cubicBezTo>
                      <a:pt x="221" y="905"/>
                      <a:pt x="234" y="905"/>
                      <a:pt x="234" y="880"/>
                    </a:cubicBezTo>
                    <a:cubicBezTo>
                      <a:pt x="234" y="866"/>
                      <a:pt x="225" y="866"/>
                      <a:pt x="215" y="866"/>
                    </a:cubicBezTo>
                    <a:cubicBezTo>
                      <a:pt x="191" y="862"/>
                      <a:pt x="166" y="851"/>
                      <a:pt x="166" y="823"/>
                    </a:cubicBezTo>
                    <a:cubicBezTo>
                      <a:pt x="166" y="805"/>
                      <a:pt x="172" y="794"/>
                      <a:pt x="181" y="776"/>
                    </a:cubicBezTo>
                    <a:cubicBezTo>
                      <a:pt x="188" y="758"/>
                      <a:pt x="191" y="758"/>
                      <a:pt x="264" y="614"/>
                    </a:cubicBezTo>
                    <a:cubicBezTo>
                      <a:pt x="355" y="614"/>
                      <a:pt x="445" y="614"/>
                      <a:pt x="535" y="614"/>
                    </a:cubicBezTo>
                    <a:cubicBezTo>
                      <a:pt x="538" y="639"/>
                      <a:pt x="551" y="812"/>
                      <a:pt x="551" y="823"/>
                    </a:cubicBezTo>
                    <a:cubicBezTo>
                      <a:pt x="551" y="862"/>
                      <a:pt x="495" y="866"/>
                      <a:pt x="474" y="866"/>
                    </a:cubicBezTo>
                    <a:cubicBezTo>
                      <a:pt x="458" y="866"/>
                      <a:pt x="449" y="866"/>
                      <a:pt x="449" y="891"/>
                    </a:cubicBezTo>
                    <a:cubicBezTo>
                      <a:pt x="449" y="905"/>
                      <a:pt x="459" y="900"/>
                      <a:pt x="464" y="905"/>
                    </a:cubicBezTo>
                    <a:cubicBezTo>
                      <a:pt x="507" y="905"/>
                      <a:pt x="554" y="902"/>
                      <a:pt x="600" y="902"/>
                    </a:cubicBezTo>
                    <a:cubicBezTo>
                      <a:pt x="624" y="902"/>
                      <a:pt x="692" y="905"/>
                      <a:pt x="720" y="905"/>
                    </a:cubicBezTo>
                    <a:cubicBezTo>
                      <a:pt x="726" y="905"/>
                      <a:pt x="741" y="905"/>
                      <a:pt x="741" y="880"/>
                    </a:cubicBezTo>
                    <a:moveTo>
                      <a:pt x="532" y="575"/>
                    </a:moveTo>
                    <a:cubicBezTo>
                      <a:pt x="449" y="575"/>
                      <a:pt x="366" y="575"/>
                      <a:pt x="283" y="575"/>
                    </a:cubicBezTo>
                    <a:cubicBezTo>
                      <a:pt x="354" y="436"/>
                      <a:pt x="424" y="297"/>
                      <a:pt x="495" y="158"/>
                    </a:cubicBezTo>
                    <a:cubicBezTo>
                      <a:pt x="507" y="297"/>
                      <a:pt x="520" y="436"/>
                      <a:pt x="532" y="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85" name="Freeform: Shape 284"/>
              <p:cNvSpPr/>
              <p:nvPr/>
            </p:nvSpPr>
            <p:spPr>
              <a:xfrm>
                <a:off x="5858640" y="1238400"/>
                <a:ext cx="259200" cy="106200"/>
              </a:xfrm>
              <a:custGeom>
                <a:avLst/>
                <a:gdLst/>
                <a:ahLst/>
                <a:cxnLst/>
                <a:rect l="0" t="0" r="r" b="b"/>
                <a:pathLst>
                  <a:path w="720" h="295">
                    <a:moveTo>
                      <a:pt x="720" y="25"/>
                    </a:moveTo>
                    <a:cubicBezTo>
                      <a:pt x="720" y="11"/>
                      <a:pt x="710" y="0"/>
                      <a:pt x="698" y="0"/>
                    </a:cubicBezTo>
                    <a:cubicBezTo>
                      <a:pt x="473" y="0"/>
                      <a:pt x="247" y="0"/>
                      <a:pt x="22" y="0"/>
                    </a:cubicBezTo>
                    <a:cubicBezTo>
                      <a:pt x="9" y="0"/>
                      <a:pt x="0" y="11"/>
                      <a:pt x="0" y="25"/>
                    </a:cubicBezTo>
                    <a:cubicBezTo>
                      <a:pt x="0" y="40"/>
                      <a:pt x="9" y="50"/>
                      <a:pt x="22" y="50"/>
                    </a:cubicBezTo>
                    <a:cubicBezTo>
                      <a:pt x="247" y="50"/>
                      <a:pt x="473" y="50"/>
                      <a:pt x="698" y="50"/>
                    </a:cubicBezTo>
                    <a:cubicBezTo>
                      <a:pt x="710" y="50"/>
                      <a:pt x="720" y="40"/>
                      <a:pt x="720" y="25"/>
                    </a:cubicBezTo>
                    <a:moveTo>
                      <a:pt x="720" y="269"/>
                    </a:moveTo>
                    <a:cubicBezTo>
                      <a:pt x="720" y="255"/>
                      <a:pt x="710" y="244"/>
                      <a:pt x="698" y="244"/>
                    </a:cubicBezTo>
                    <a:cubicBezTo>
                      <a:pt x="473" y="244"/>
                      <a:pt x="247" y="244"/>
                      <a:pt x="22" y="244"/>
                    </a:cubicBezTo>
                    <a:cubicBezTo>
                      <a:pt x="9" y="244"/>
                      <a:pt x="0" y="255"/>
                      <a:pt x="0" y="269"/>
                    </a:cubicBezTo>
                    <a:cubicBezTo>
                      <a:pt x="0" y="284"/>
                      <a:pt x="9" y="295"/>
                      <a:pt x="22" y="295"/>
                    </a:cubicBezTo>
                    <a:cubicBezTo>
                      <a:pt x="247" y="295"/>
                      <a:pt x="473" y="295"/>
                      <a:pt x="698" y="295"/>
                    </a:cubicBezTo>
                    <a:cubicBezTo>
                      <a:pt x="710" y="295"/>
                      <a:pt x="720" y="284"/>
                      <a:pt x="720" y="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86" name="Freeform: Shape 285"/>
              <p:cNvSpPr/>
              <p:nvPr/>
            </p:nvSpPr>
            <p:spPr>
              <a:xfrm>
                <a:off x="6280560" y="945000"/>
                <a:ext cx="357480" cy="80280"/>
              </a:xfrm>
              <a:custGeom>
                <a:avLst/>
                <a:gdLst/>
                <a:ahLst/>
                <a:cxnLst/>
                <a:rect l="0" t="0" r="r" b="b"/>
                <a:pathLst>
                  <a:path w="993" h="223">
                    <a:moveTo>
                      <a:pt x="993" y="190"/>
                    </a:moveTo>
                    <a:cubicBezTo>
                      <a:pt x="827" y="122"/>
                      <a:pt x="664" y="57"/>
                      <a:pt x="495" y="0"/>
                    </a:cubicBezTo>
                    <a:cubicBezTo>
                      <a:pt x="329" y="57"/>
                      <a:pt x="163" y="122"/>
                      <a:pt x="0" y="190"/>
                    </a:cubicBezTo>
                    <a:cubicBezTo>
                      <a:pt x="2" y="201"/>
                      <a:pt x="4" y="212"/>
                      <a:pt x="6" y="223"/>
                    </a:cubicBezTo>
                    <a:cubicBezTo>
                      <a:pt x="172" y="180"/>
                      <a:pt x="335" y="133"/>
                      <a:pt x="495" y="79"/>
                    </a:cubicBezTo>
                    <a:cubicBezTo>
                      <a:pt x="658" y="133"/>
                      <a:pt x="821" y="180"/>
                      <a:pt x="984" y="223"/>
                    </a:cubicBezTo>
                    <a:cubicBezTo>
                      <a:pt x="987" y="212"/>
                      <a:pt x="990" y="201"/>
                      <a:pt x="993" y="1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87" name="Freeform: Shape 286"/>
              <p:cNvSpPr/>
              <p:nvPr/>
            </p:nvSpPr>
            <p:spPr>
              <a:xfrm>
                <a:off x="6261480" y="1079280"/>
                <a:ext cx="266760" cy="325800"/>
              </a:xfrm>
              <a:custGeom>
                <a:avLst/>
                <a:gdLst/>
                <a:ahLst/>
                <a:cxnLst/>
                <a:rect l="0" t="0" r="r" b="b"/>
                <a:pathLst>
                  <a:path w="741" h="905">
                    <a:moveTo>
                      <a:pt x="741" y="880"/>
                    </a:moveTo>
                    <a:cubicBezTo>
                      <a:pt x="741" y="866"/>
                      <a:pt x="729" y="866"/>
                      <a:pt x="717" y="866"/>
                    </a:cubicBezTo>
                    <a:cubicBezTo>
                      <a:pt x="649" y="866"/>
                      <a:pt x="649" y="855"/>
                      <a:pt x="646" y="819"/>
                    </a:cubicBezTo>
                    <a:cubicBezTo>
                      <a:pt x="623" y="557"/>
                      <a:pt x="601" y="295"/>
                      <a:pt x="578" y="32"/>
                    </a:cubicBezTo>
                    <a:cubicBezTo>
                      <a:pt x="578" y="7"/>
                      <a:pt x="578" y="0"/>
                      <a:pt x="560" y="0"/>
                    </a:cubicBezTo>
                    <a:cubicBezTo>
                      <a:pt x="541" y="0"/>
                      <a:pt x="538" y="11"/>
                      <a:pt x="529" y="22"/>
                    </a:cubicBezTo>
                    <a:cubicBezTo>
                      <a:pt x="404" y="267"/>
                      <a:pt x="279" y="512"/>
                      <a:pt x="154" y="758"/>
                    </a:cubicBezTo>
                    <a:cubicBezTo>
                      <a:pt x="111" y="844"/>
                      <a:pt x="68" y="862"/>
                      <a:pt x="22" y="866"/>
                    </a:cubicBezTo>
                    <a:cubicBezTo>
                      <a:pt x="9" y="866"/>
                      <a:pt x="0" y="866"/>
                      <a:pt x="0" y="891"/>
                    </a:cubicBezTo>
                    <a:cubicBezTo>
                      <a:pt x="0" y="898"/>
                      <a:pt x="3" y="905"/>
                      <a:pt x="12" y="905"/>
                    </a:cubicBezTo>
                    <a:cubicBezTo>
                      <a:pt x="43" y="905"/>
                      <a:pt x="77" y="902"/>
                      <a:pt x="105" y="902"/>
                    </a:cubicBezTo>
                    <a:cubicBezTo>
                      <a:pt x="141" y="902"/>
                      <a:pt x="178" y="905"/>
                      <a:pt x="215" y="905"/>
                    </a:cubicBezTo>
                    <a:cubicBezTo>
                      <a:pt x="221" y="905"/>
                      <a:pt x="234" y="905"/>
                      <a:pt x="234" y="880"/>
                    </a:cubicBezTo>
                    <a:cubicBezTo>
                      <a:pt x="234" y="866"/>
                      <a:pt x="225" y="866"/>
                      <a:pt x="218" y="866"/>
                    </a:cubicBezTo>
                    <a:cubicBezTo>
                      <a:pt x="194" y="862"/>
                      <a:pt x="166" y="851"/>
                      <a:pt x="166" y="823"/>
                    </a:cubicBezTo>
                    <a:cubicBezTo>
                      <a:pt x="166" y="805"/>
                      <a:pt x="172" y="794"/>
                      <a:pt x="181" y="776"/>
                    </a:cubicBezTo>
                    <a:cubicBezTo>
                      <a:pt x="188" y="758"/>
                      <a:pt x="191" y="758"/>
                      <a:pt x="264" y="614"/>
                    </a:cubicBezTo>
                    <a:cubicBezTo>
                      <a:pt x="355" y="614"/>
                      <a:pt x="445" y="614"/>
                      <a:pt x="535" y="614"/>
                    </a:cubicBezTo>
                    <a:cubicBezTo>
                      <a:pt x="538" y="639"/>
                      <a:pt x="554" y="812"/>
                      <a:pt x="554" y="823"/>
                    </a:cubicBezTo>
                    <a:cubicBezTo>
                      <a:pt x="554" y="862"/>
                      <a:pt x="495" y="866"/>
                      <a:pt x="474" y="866"/>
                    </a:cubicBezTo>
                    <a:cubicBezTo>
                      <a:pt x="458" y="866"/>
                      <a:pt x="449" y="866"/>
                      <a:pt x="449" y="891"/>
                    </a:cubicBezTo>
                    <a:cubicBezTo>
                      <a:pt x="449" y="905"/>
                      <a:pt x="459" y="900"/>
                      <a:pt x="464" y="905"/>
                    </a:cubicBezTo>
                    <a:cubicBezTo>
                      <a:pt x="507" y="905"/>
                      <a:pt x="554" y="902"/>
                      <a:pt x="600" y="902"/>
                    </a:cubicBezTo>
                    <a:cubicBezTo>
                      <a:pt x="624" y="902"/>
                      <a:pt x="695" y="905"/>
                      <a:pt x="720" y="905"/>
                    </a:cubicBezTo>
                    <a:cubicBezTo>
                      <a:pt x="726" y="905"/>
                      <a:pt x="741" y="905"/>
                      <a:pt x="741" y="880"/>
                    </a:cubicBezTo>
                    <a:moveTo>
                      <a:pt x="532" y="575"/>
                    </a:moveTo>
                    <a:cubicBezTo>
                      <a:pt x="449" y="575"/>
                      <a:pt x="366" y="575"/>
                      <a:pt x="283" y="575"/>
                    </a:cubicBezTo>
                    <a:cubicBezTo>
                      <a:pt x="355" y="436"/>
                      <a:pt x="426" y="297"/>
                      <a:pt x="498" y="158"/>
                    </a:cubicBezTo>
                    <a:cubicBezTo>
                      <a:pt x="510" y="297"/>
                      <a:pt x="521" y="436"/>
                      <a:pt x="532" y="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88" name="Freeform: Shape 287"/>
              <p:cNvSpPr/>
              <p:nvPr/>
            </p:nvSpPr>
            <p:spPr>
              <a:xfrm>
                <a:off x="6557040" y="1098720"/>
                <a:ext cx="74160" cy="144720"/>
              </a:xfrm>
              <a:custGeom>
                <a:avLst/>
                <a:gdLst/>
                <a:ahLst/>
                <a:cxnLst/>
                <a:rect l="0" t="0" r="r" b="b"/>
                <a:pathLst>
                  <a:path w="206" h="402">
                    <a:moveTo>
                      <a:pt x="206" y="47"/>
                    </a:moveTo>
                    <a:cubicBezTo>
                      <a:pt x="206" y="22"/>
                      <a:pt x="191" y="0"/>
                      <a:pt x="166" y="0"/>
                    </a:cubicBezTo>
                    <a:cubicBezTo>
                      <a:pt x="151" y="0"/>
                      <a:pt x="135" y="14"/>
                      <a:pt x="129" y="29"/>
                    </a:cubicBezTo>
                    <a:cubicBezTo>
                      <a:pt x="86" y="153"/>
                      <a:pt x="43" y="278"/>
                      <a:pt x="0" y="402"/>
                    </a:cubicBezTo>
                    <a:cubicBezTo>
                      <a:pt x="10" y="402"/>
                      <a:pt x="21" y="402"/>
                      <a:pt x="31" y="402"/>
                    </a:cubicBezTo>
                    <a:cubicBezTo>
                      <a:pt x="87" y="292"/>
                      <a:pt x="144" y="182"/>
                      <a:pt x="200" y="72"/>
                    </a:cubicBezTo>
                    <a:cubicBezTo>
                      <a:pt x="206" y="65"/>
                      <a:pt x="206" y="57"/>
                      <a:pt x="206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89" name="Freeform: Shape 288"/>
              <p:cNvSpPr/>
              <p:nvPr/>
            </p:nvSpPr>
            <p:spPr>
              <a:xfrm>
                <a:off x="6703200" y="1357560"/>
                <a:ext cx="45360" cy="134640"/>
              </a:xfrm>
              <a:custGeom>
                <a:avLst/>
                <a:gdLst/>
                <a:ahLst/>
                <a:cxnLst/>
                <a:rect l="0" t="0" r="r" b="b"/>
                <a:pathLst>
                  <a:path w="126" h="374">
                    <a:moveTo>
                      <a:pt x="126" y="129"/>
                    </a:moveTo>
                    <a:cubicBezTo>
                      <a:pt x="126" y="47"/>
                      <a:pt x="98" y="0"/>
                      <a:pt x="55" y="0"/>
                    </a:cubicBezTo>
                    <a:cubicBezTo>
                      <a:pt x="22" y="0"/>
                      <a:pt x="0" y="29"/>
                      <a:pt x="0" y="65"/>
                    </a:cubicBezTo>
                    <a:cubicBezTo>
                      <a:pt x="0" y="101"/>
                      <a:pt x="22" y="133"/>
                      <a:pt x="55" y="133"/>
                    </a:cubicBezTo>
                    <a:cubicBezTo>
                      <a:pt x="71" y="133"/>
                      <a:pt x="83" y="126"/>
                      <a:pt x="95" y="115"/>
                    </a:cubicBezTo>
                    <a:cubicBezTo>
                      <a:pt x="98" y="111"/>
                      <a:pt x="97" y="113"/>
                      <a:pt x="98" y="111"/>
                    </a:cubicBezTo>
                    <a:cubicBezTo>
                      <a:pt x="99" y="117"/>
                      <a:pt x="101" y="111"/>
                      <a:pt x="101" y="129"/>
                    </a:cubicBezTo>
                    <a:cubicBezTo>
                      <a:pt x="101" y="223"/>
                      <a:pt x="65" y="298"/>
                      <a:pt x="28" y="341"/>
                    </a:cubicBezTo>
                    <a:cubicBezTo>
                      <a:pt x="15" y="356"/>
                      <a:pt x="15" y="359"/>
                      <a:pt x="15" y="363"/>
                    </a:cubicBezTo>
                    <a:cubicBezTo>
                      <a:pt x="15" y="370"/>
                      <a:pt x="22" y="374"/>
                      <a:pt x="28" y="374"/>
                    </a:cubicBezTo>
                    <a:cubicBezTo>
                      <a:pt x="40" y="374"/>
                      <a:pt x="126" y="277"/>
                      <a:pt x="126" y="1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90" name="Freeform: Shape 289"/>
              <p:cNvSpPr/>
              <p:nvPr/>
            </p:nvSpPr>
            <p:spPr>
              <a:xfrm>
                <a:off x="7054200" y="950040"/>
                <a:ext cx="298800" cy="78840"/>
              </a:xfrm>
              <a:custGeom>
                <a:avLst/>
                <a:gdLst/>
                <a:ahLst/>
                <a:cxnLst/>
                <a:rect l="0" t="0" r="r" b="b"/>
                <a:pathLst>
                  <a:path w="830" h="219">
                    <a:moveTo>
                      <a:pt x="830" y="190"/>
                    </a:moveTo>
                    <a:cubicBezTo>
                      <a:pt x="695" y="119"/>
                      <a:pt x="557" y="57"/>
                      <a:pt x="415" y="0"/>
                    </a:cubicBezTo>
                    <a:cubicBezTo>
                      <a:pt x="274" y="57"/>
                      <a:pt x="138" y="119"/>
                      <a:pt x="0" y="190"/>
                    </a:cubicBezTo>
                    <a:cubicBezTo>
                      <a:pt x="3" y="200"/>
                      <a:pt x="6" y="210"/>
                      <a:pt x="9" y="219"/>
                    </a:cubicBezTo>
                    <a:cubicBezTo>
                      <a:pt x="148" y="180"/>
                      <a:pt x="283" y="129"/>
                      <a:pt x="415" y="75"/>
                    </a:cubicBezTo>
                    <a:cubicBezTo>
                      <a:pt x="551" y="129"/>
                      <a:pt x="686" y="180"/>
                      <a:pt x="821" y="219"/>
                    </a:cubicBezTo>
                    <a:cubicBezTo>
                      <a:pt x="824" y="210"/>
                      <a:pt x="827" y="200"/>
                      <a:pt x="830" y="1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91" name="Freeform: Shape 290"/>
              <p:cNvSpPr/>
              <p:nvPr/>
            </p:nvSpPr>
            <p:spPr>
              <a:xfrm>
                <a:off x="6991200" y="1084680"/>
                <a:ext cx="276840" cy="329760"/>
              </a:xfrm>
              <a:custGeom>
                <a:avLst/>
                <a:gdLst/>
                <a:ahLst/>
                <a:cxnLst/>
                <a:rect l="0" t="0" r="r" b="b"/>
                <a:pathLst>
                  <a:path w="769" h="916">
                    <a:moveTo>
                      <a:pt x="769" y="14"/>
                    </a:moveTo>
                    <a:cubicBezTo>
                      <a:pt x="769" y="11"/>
                      <a:pt x="766" y="0"/>
                      <a:pt x="757" y="0"/>
                    </a:cubicBezTo>
                    <a:cubicBezTo>
                      <a:pt x="754" y="0"/>
                      <a:pt x="754" y="4"/>
                      <a:pt x="741" y="18"/>
                    </a:cubicBezTo>
                    <a:cubicBezTo>
                      <a:pt x="716" y="50"/>
                      <a:pt x="690" y="83"/>
                      <a:pt x="664" y="115"/>
                    </a:cubicBezTo>
                    <a:cubicBezTo>
                      <a:pt x="655" y="97"/>
                      <a:pt x="606" y="0"/>
                      <a:pt x="486" y="0"/>
                    </a:cubicBezTo>
                    <a:cubicBezTo>
                      <a:pt x="243" y="0"/>
                      <a:pt x="0" y="280"/>
                      <a:pt x="0" y="571"/>
                    </a:cubicBezTo>
                    <a:cubicBezTo>
                      <a:pt x="0" y="779"/>
                      <a:pt x="129" y="916"/>
                      <a:pt x="295" y="916"/>
                    </a:cubicBezTo>
                    <a:cubicBezTo>
                      <a:pt x="388" y="916"/>
                      <a:pt x="471" y="866"/>
                      <a:pt x="526" y="808"/>
                    </a:cubicBezTo>
                    <a:cubicBezTo>
                      <a:pt x="627" y="708"/>
                      <a:pt x="646" y="593"/>
                      <a:pt x="646" y="589"/>
                    </a:cubicBezTo>
                    <a:cubicBezTo>
                      <a:pt x="646" y="575"/>
                      <a:pt x="638" y="579"/>
                      <a:pt x="634" y="575"/>
                    </a:cubicBezTo>
                    <a:cubicBezTo>
                      <a:pt x="627" y="575"/>
                      <a:pt x="621" y="578"/>
                      <a:pt x="618" y="589"/>
                    </a:cubicBezTo>
                    <a:cubicBezTo>
                      <a:pt x="609" y="625"/>
                      <a:pt x="584" y="715"/>
                      <a:pt x="511" y="787"/>
                    </a:cubicBezTo>
                    <a:cubicBezTo>
                      <a:pt x="437" y="858"/>
                      <a:pt x="366" y="880"/>
                      <a:pt x="311" y="880"/>
                    </a:cubicBezTo>
                    <a:cubicBezTo>
                      <a:pt x="215" y="880"/>
                      <a:pt x="98" y="812"/>
                      <a:pt x="98" y="618"/>
                    </a:cubicBezTo>
                    <a:cubicBezTo>
                      <a:pt x="98" y="546"/>
                      <a:pt x="123" y="341"/>
                      <a:pt x="231" y="194"/>
                    </a:cubicBezTo>
                    <a:cubicBezTo>
                      <a:pt x="295" y="104"/>
                      <a:pt x="397" y="40"/>
                      <a:pt x="495" y="40"/>
                    </a:cubicBezTo>
                    <a:cubicBezTo>
                      <a:pt x="603" y="40"/>
                      <a:pt x="667" y="136"/>
                      <a:pt x="667" y="284"/>
                    </a:cubicBezTo>
                    <a:cubicBezTo>
                      <a:pt x="667" y="334"/>
                      <a:pt x="664" y="336"/>
                      <a:pt x="664" y="348"/>
                    </a:cubicBezTo>
                    <a:cubicBezTo>
                      <a:pt x="664" y="361"/>
                      <a:pt x="677" y="359"/>
                      <a:pt x="680" y="359"/>
                    </a:cubicBezTo>
                    <a:cubicBezTo>
                      <a:pt x="695" y="359"/>
                      <a:pt x="695" y="359"/>
                      <a:pt x="701" y="334"/>
                    </a:cubicBezTo>
                    <a:cubicBezTo>
                      <a:pt x="724" y="227"/>
                      <a:pt x="746" y="121"/>
                      <a:pt x="769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92" name="Freeform: Shape 291"/>
              <p:cNvSpPr/>
              <p:nvPr/>
            </p:nvSpPr>
            <p:spPr>
              <a:xfrm>
                <a:off x="7408800" y="1238400"/>
                <a:ext cx="259200" cy="106200"/>
              </a:xfrm>
              <a:custGeom>
                <a:avLst/>
                <a:gdLst/>
                <a:ahLst/>
                <a:cxnLst/>
                <a:rect l="0" t="0" r="r" b="b"/>
                <a:pathLst>
                  <a:path w="720" h="295">
                    <a:moveTo>
                      <a:pt x="720" y="25"/>
                    </a:moveTo>
                    <a:cubicBezTo>
                      <a:pt x="720" y="11"/>
                      <a:pt x="710" y="0"/>
                      <a:pt x="698" y="0"/>
                    </a:cubicBezTo>
                    <a:cubicBezTo>
                      <a:pt x="473" y="0"/>
                      <a:pt x="247" y="0"/>
                      <a:pt x="22" y="0"/>
                    </a:cubicBezTo>
                    <a:cubicBezTo>
                      <a:pt x="9" y="0"/>
                      <a:pt x="0" y="11"/>
                      <a:pt x="0" y="25"/>
                    </a:cubicBezTo>
                    <a:cubicBezTo>
                      <a:pt x="0" y="40"/>
                      <a:pt x="9" y="50"/>
                      <a:pt x="22" y="50"/>
                    </a:cubicBezTo>
                    <a:cubicBezTo>
                      <a:pt x="247" y="50"/>
                      <a:pt x="473" y="50"/>
                      <a:pt x="698" y="50"/>
                    </a:cubicBezTo>
                    <a:cubicBezTo>
                      <a:pt x="710" y="50"/>
                      <a:pt x="720" y="40"/>
                      <a:pt x="720" y="25"/>
                    </a:cubicBezTo>
                    <a:moveTo>
                      <a:pt x="720" y="269"/>
                    </a:moveTo>
                    <a:cubicBezTo>
                      <a:pt x="720" y="255"/>
                      <a:pt x="710" y="244"/>
                      <a:pt x="698" y="244"/>
                    </a:cubicBezTo>
                    <a:cubicBezTo>
                      <a:pt x="473" y="244"/>
                      <a:pt x="247" y="244"/>
                      <a:pt x="22" y="244"/>
                    </a:cubicBezTo>
                    <a:cubicBezTo>
                      <a:pt x="9" y="244"/>
                      <a:pt x="0" y="255"/>
                      <a:pt x="0" y="269"/>
                    </a:cubicBezTo>
                    <a:cubicBezTo>
                      <a:pt x="0" y="284"/>
                      <a:pt x="9" y="295"/>
                      <a:pt x="22" y="295"/>
                    </a:cubicBezTo>
                    <a:cubicBezTo>
                      <a:pt x="247" y="295"/>
                      <a:pt x="473" y="295"/>
                      <a:pt x="698" y="295"/>
                    </a:cubicBezTo>
                    <a:cubicBezTo>
                      <a:pt x="710" y="295"/>
                      <a:pt x="720" y="284"/>
                      <a:pt x="720" y="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93" name="Freeform: Shape 292"/>
              <p:cNvSpPr/>
              <p:nvPr/>
            </p:nvSpPr>
            <p:spPr>
              <a:xfrm>
                <a:off x="7801560" y="950040"/>
                <a:ext cx="428400" cy="80280"/>
              </a:xfrm>
              <a:custGeom>
                <a:avLst/>
                <a:gdLst/>
                <a:ahLst/>
                <a:cxnLst/>
                <a:rect l="0" t="0" r="r" b="b"/>
                <a:pathLst>
                  <a:path w="1190" h="223">
                    <a:moveTo>
                      <a:pt x="1190" y="190"/>
                    </a:moveTo>
                    <a:cubicBezTo>
                      <a:pt x="993" y="119"/>
                      <a:pt x="793" y="57"/>
                      <a:pt x="594" y="0"/>
                    </a:cubicBezTo>
                    <a:cubicBezTo>
                      <a:pt x="394" y="57"/>
                      <a:pt x="197" y="119"/>
                      <a:pt x="0" y="190"/>
                    </a:cubicBezTo>
                    <a:cubicBezTo>
                      <a:pt x="2" y="201"/>
                      <a:pt x="4" y="212"/>
                      <a:pt x="6" y="223"/>
                    </a:cubicBezTo>
                    <a:cubicBezTo>
                      <a:pt x="206" y="180"/>
                      <a:pt x="400" y="133"/>
                      <a:pt x="594" y="79"/>
                    </a:cubicBezTo>
                    <a:cubicBezTo>
                      <a:pt x="790" y="133"/>
                      <a:pt x="987" y="180"/>
                      <a:pt x="1184" y="223"/>
                    </a:cubicBezTo>
                    <a:cubicBezTo>
                      <a:pt x="1186" y="212"/>
                      <a:pt x="1188" y="201"/>
                      <a:pt x="1190" y="1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94" name="Freeform: Shape 293"/>
              <p:cNvSpPr/>
              <p:nvPr/>
            </p:nvSpPr>
            <p:spPr>
              <a:xfrm>
                <a:off x="7817040" y="1084680"/>
                <a:ext cx="275760" cy="329760"/>
              </a:xfrm>
              <a:custGeom>
                <a:avLst/>
                <a:gdLst/>
                <a:ahLst/>
                <a:cxnLst/>
                <a:rect l="0" t="0" r="r" b="b"/>
                <a:pathLst>
                  <a:path w="766" h="916">
                    <a:moveTo>
                      <a:pt x="766" y="14"/>
                    </a:moveTo>
                    <a:cubicBezTo>
                      <a:pt x="766" y="11"/>
                      <a:pt x="766" y="0"/>
                      <a:pt x="754" y="0"/>
                    </a:cubicBezTo>
                    <a:cubicBezTo>
                      <a:pt x="750" y="0"/>
                      <a:pt x="750" y="4"/>
                      <a:pt x="738" y="18"/>
                    </a:cubicBezTo>
                    <a:cubicBezTo>
                      <a:pt x="714" y="50"/>
                      <a:pt x="689" y="83"/>
                      <a:pt x="664" y="115"/>
                    </a:cubicBezTo>
                    <a:cubicBezTo>
                      <a:pt x="652" y="97"/>
                      <a:pt x="603" y="0"/>
                      <a:pt x="483" y="0"/>
                    </a:cubicBezTo>
                    <a:cubicBezTo>
                      <a:pt x="243" y="0"/>
                      <a:pt x="0" y="280"/>
                      <a:pt x="0" y="571"/>
                    </a:cubicBezTo>
                    <a:cubicBezTo>
                      <a:pt x="0" y="779"/>
                      <a:pt x="126" y="916"/>
                      <a:pt x="292" y="916"/>
                    </a:cubicBezTo>
                    <a:cubicBezTo>
                      <a:pt x="388" y="916"/>
                      <a:pt x="467" y="866"/>
                      <a:pt x="526" y="808"/>
                    </a:cubicBezTo>
                    <a:cubicBezTo>
                      <a:pt x="627" y="708"/>
                      <a:pt x="646" y="593"/>
                      <a:pt x="646" y="589"/>
                    </a:cubicBezTo>
                    <a:cubicBezTo>
                      <a:pt x="646" y="575"/>
                      <a:pt x="636" y="579"/>
                      <a:pt x="630" y="575"/>
                    </a:cubicBezTo>
                    <a:cubicBezTo>
                      <a:pt x="624" y="575"/>
                      <a:pt x="618" y="578"/>
                      <a:pt x="618" y="589"/>
                    </a:cubicBezTo>
                    <a:cubicBezTo>
                      <a:pt x="609" y="625"/>
                      <a:pt x="584" y="715"/>
                      <a:pt x="507" y="787"/>
                    </a:cubicBezTo>
                    <a:cubicBezTo>
                      <a:pt x="434" y="858"/>
                      <a:pt x="366" y="880"/>
                      <a:pt x="311" y="880"/>
                    </a:cubicBezTo>
                    <a:cubicBezTo>
                      <a:pt x="212" y="880"/>
                      <a:pt x="98" y="812"/>
                      <a:pt x="98" y="618"/>
                    </a:cubicBezTo>
                    <a:cubicBezTo>
                      <a:pt x="98" y="546"/>
                      <a:pt x="120" y="341"/>
                      <a:pt x="228" y="194"/>
                    </a:cubicBezTo>
                    <a:cubicBezTo>
                      <a:pt x="295" y="104"/>
                      <a:pt x="397" y="40"/>
                      <a:pt x="492" y="40"/>
                    </a:cubicBezTo>
                    <a:cubicBezTo>
                      <a:pt x="603" y="40"/>
                      <a:pt x="667" y="136"/>
                      <a:pt x="667" y="284"/>
                    </a:cubicBezTo>
                    <a:cubicBezTo>
                      <a:pt x="667" y="334"/>
                      <a:pt x="664" y="336"/>
                      <a:pt x="664" y="348"/>
                    </a:cubicBezTo>
                    <a:cubicBezTo>
                      <a:pt x="664" y="361"/>
                      <a:pt x="674" y="359"/>
                      <a:pt x="680" y="359"/>
                    </a:cubicBezTo>
                    <a:cubicBezTo>
                      <a:pt x="692" y="359"/>
                      <a:pt x="692" y="359"/>
                      <a:pt x="698" y="334"/>
                    </a:cubicBezTo>
                    <a:cubicBezTo>
                      <a:pt x="721" y="227"/>
                      <a:pt x="743" y="121"/>
                      <a:pt x="766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95" name="Freeform: Shape 294"/>
              <p:cNvSpPr/>
              <p:nvPr/>
            </p:nvSpPr>
            <p:spPr>
              <a:xfrm>
                <a:off x="8122680" y="1098720"/>
                <a:ext cx="74160" cy="144720"/>
              </a:xfrm>
              <a:custGeom>
                <a:avLst/>
                <a:gdLst/>
                <a:ahLst/>
                <a:cxnLst/>
                <a:rect l="0" t="0" r="r" b="b"/>
                <a:pathLst>
                  <a:path w="206" h="402">
                    <a:moveTo>
                      <a:pt x="206" y="47"/>
                    </a:moveTo>
                    <a:cubicBezTo>
                      <a:pt x="206" y="22"/>
                      <a:pt x="188" y="0"/>
                      <a:pt x="163" y="0"/>
                    </a:cubicBezTo>
                    <a:cubicBezTo>
                      <a:pt x="148" y="0"/>
                      <a:pt x="132" y="14"/>
                      <a:pt x="129" y="29"/>
                    </a:cubicBezTo>
                    <a:cubicBezTo>
                      <a:pt x="86" y="153"/>
                      <a:pt x="43" y="278"/>
                      <a:pt x="0" y="402"/>
                    </a:cubicBezTo>
                    <a:cubicBezTo>
                      <a:pt x="9" y="402"/>
                      <a:pt x="18" y="402"/>
                      <a:pt x="28" y="402"/>
                    </a:cubicBezTo>
                    <a:cubicBezTo>
                      <a:pt x="85" y="292"/>
                      <a:pt x="142" y="182"/>
                      <a:pt x="200" y="72"/>
                    </a:cubicBezTo>
                    <a:cubicBezTo>
                      <a:pt x="203" y="65"/>
                      <a:pt x="206" y="57"/>
                      <a:pt x="206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96" name="Freeform: Shape 295"/>
              <p:cNvSpPr/>
              <p:nvPr/>
            </p:nvSpPr>
            <p:spPr>
              <a:xfrm>
                <a:off x="8468280" y="1065240"/>
                <a:ext cx="89640" cy="452520"/>
              </a:xfrm>
              <a:custGeom>
                <a:avLst/>
                <a:gdLst/>
                <a:ahLst/>
                <a:cxnLst/>
                <a:rect l="0" t="0" r="r" b="b"/>
                <a:pathLst>
                  <a:path w="249" h="1257">
                    <a:moveTo>
                      <a:pt x="249" y="1243"/>
                    </a:moveTo>
                    <a:cubicBezTo>
                      <a:pt x="249" y="1239"/>
                      <a:pt x="246" y="1236"/>
                      <a:pt x="246" y="1232"/>
                    </a:cubicBezTo>
                    <a:cubicBezTo>
                      <a:pt x="132" y="1135"/>
                      <a:pt x="58" y="884"/>
                      <a:pt x="58" y="682"/>
                    </a:cubicBezTo>
                    <a:cubicBezTo>
                      <a:pt x="58" y="647"/>
                      <a:pt x="58" y="611"/>
                      <a:pt x="58" y="575"/>
                    </a:cubicBezTo>
                    <a:cubicBezTo>
                      <a:pt x="58" y="374"/>
                      <a:pt x="132" y="122"/>
                      <a:pt x="246" y="25"/>
                    </a:cubicBezTo>
                    <a:cubicBezTo>
                      <a:pt x="246" y="22"/>
                      <a:pt x="249" y="18"/>
                      <a:pt x="249" y="14"/>
                    </a:cubicBezTo>
                    <a:cubicBezTo>
                      <a:pt x="249" y="7"/>
                      <a:pt x="243" y="0"/>
                      <a:pt x="237" y="0"/>
                    </a:cubicBezTo>
                    <a:cubicBezTo>
                      <a:pt x="235" y="1"/>
                      <a:pt x="234" y="4"/>
                      <a:pt x="231" y="4"/>
                    </a:cubicBezTo>
                    <a:cubicBezTo>
                      <a:pt x="114" y="108"/>
                      <a:pt x="0" y="359"/>
                      <a:pt x="0" y="575"/>
                    </a:cubicBezTo>
                    <a:cubicBezTo>
                      <a:pt x="0" y="611"/>
                      <a:pt x="0" y="647"/>
                      <a:pt x="0" y="682"/>
                    </a:cubicBezTo>
                    <a:cubicBezTo>
                      <a:pt x="0" y="898"/>
                      <a:pt x="114" y="1149"/>
                      <a:pt x="231" y="1254"/>
                    </a:cubicBezTo>
                    <a:cubicBezTo>
                      <a:pt x="234" y="1254"/>
                      <a:pt x="235" y="1256"/>
                      <a:pt x="237" y="1257"/>
                    </a:cubicBezTo>
                    <a:cubicBezTo>
                      <a:pt x="243" y="1257"/>
                      <a:pt x="249" y="1250"/>
                      <a:pt x="249" y="12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97" name="Freeform: Shape 296"/>
              <p:cNvSpPr/>
              <p:nvPr/>
            </p:nvSpPr>
            <p:spPr>
              <a:xfrm>
                <a:off x="8593200" y="1095120"/>
                <a:ext cx="265680" cy="310320"/>
              </a:xfrm>
              <a:custGeom>
                <a:avLst/>
                <a:gdLst/>
                <a:ahLst/>
                <a:cxnLst/>
                <a:rect l="0" t="0" r="r" b="b"/>
                <a:pathLst>
                  <a:path w="738" h="862">
                    <a:moveTo>
                      <a:pt x="738" y="862"/>
                    </a:moveTo>
                    <a:cubicBezTo>
                      <a:pt x="738" y="849"/>
                      <a:pt x="738" y="836"/>
                      <a:pt x="738" y="823"/>
                    </a:cubicBezTo>
                    <a:cubicBezTo>
                      <a:pt x="729" y="823"/>
                      <a:pt x="720" y="823"/>
                      <a:pt x="710" y="823"/>
                    </a:cubicBezTo>
                    <a:cubicBezTo>
                      <a:pt x="627" y="823"/>
                      <a:pt x="624" y="808"/>
                      <a:pt x="624" y="761"/>
                    </a:cubicBezTo>
                    <a:cubicBezTo>
                      <a:pt x="624" y="540"/>
                      <a:pt x="624" y="318"/>
                      <a:pt x="624" y="97"/>
                    </a:cubicBezTo>
                    <a:cubicBezTo>
                      <a:pt x="624" y="54"/>
                      <a:pt x="627" y="40"/>
                      <a:pt x="710" y="40"/>
                    </a:cubicBezTo>
                    <a:cubicBezTo>
                      <a:pt x="720" y="40"/>
                      <a:pt x="729" y="40"/>
                      <a:pt x="738" y="40"/>
                    </a:cubicBezTo>
                    <a:cubicBezTo>
                      <a:pt x="738" y="26"/>
                      <a:pt x="738" y="13"/>
                      <a:pt x="738" y="0"/>
                    </a:cubicBezTo>
                    <a:cubicBezTo>
                      <a:pt x="698" y="4"/>
                      <a:pt x="618" y="4"/>
                      <a:pt x="578" y="4"/>
                    </a:cubicBezTo>
                    <a:cubicBezTo>
                      <a:pt x="538" y="4"/>
                      <a:pt x="455" y="4"/>
                      <a:pt x="418" y="0"/>
                    </a:cubicBezTo>
                    <a:cubicBezTo>
                      <a:pt x="418" y="13"/>
                      <a:pt x="418" y="26"/>
                      <a:pt x="418" y="40"/>
                    </a:cubicBezTo>
                    <a:cubicBezTo>
                      <a:pt x="426" y="40"/>
                      <a:pt x="435" y="40"/>
                      <a:pt x="443" y="40"/>
                    </a:cubicBezTo>
                    <a:cubicBezTo>
                      <a:pt x="526" y="40"/>
                      <a:pt x="529" y="54"/>
                      <a:pt x="529" y="97"/>
                    </a:cubicBezTo>
                    <a:cubicBezTo>
                      <a:pt x="529" y="196"/>
                      <a:pt x="529" y="296"/>
                      <a:pt x="529" y="395"/>
                    </a:cubicBezTo>
                    <a:cubicBezTo>
                      <a:pt x="421" y="395"/>
                      <a:pt x="314" y="395"/>
                      <a:pt x="206" y="395"/>
                    </a:cubicBezTo>
                    <a:cubicBezTo>
                      <a:pt x="206" y="296"/>
                      <a:pt x="206" y="196"/>
                      <a:pt x="206" y="97"/>
                    </a:cubicBezTo>
                    <a:cubicBezTo>
                      <a:pt x="206" y="54"/>
                      <a:pt x="209" y="40"/>
                      <a:pt x="292" y="40"/>
                    </a:cubicBezTo>
                    <a:cubicBezTo>
                      <a:pt x="300" y="40"/>
                      <a:pt x="309" y="40"/>
                      <a:pt x="317" y="40"/>
                    </a:cubicBezTo>
                    <a:cubicBezTo>
                      <a:pt x="317" y="26"/>
                      <a:pt x="317" y="13"/>
                      <a:pt x="317" y="0"/>
                    </a:cubicBezTo>
                    <a:cubicBezTo>
                      <a:pt x="280" y="4"/>
                      <a:pt x="201" y="4"/>
                      <a:pt x="160" y="4"/>
                    </a:cubicBezTo>
                    <a:cubicBezTo>
                      <a:pt x="118" y="4"/>
                      <a:pt x="37" y="4"/>
                      <a:pt x="0" y="0"/>
                    </a:cubicBezTo>
                    <a:cubicBezTo>
                      <a:pt x="0" y="13"/>
                      <a:pt x="0" y="26"/>
                      <a:pt x="0" y="40"/>
                    </a:cubicBezTo>
                    <a:cubicBezTo>
                      <a:pt x="8" y="40"/>
                      <a:pt x="16" y="40"/>
                      <a:pt x="25" y="40"/>
                    </a:cubicBezTo>
                    <a:cubicBezTo>
                      <a:pt x="108" y="40"/>
                      <a:pt x="111" y="54"/>
                      <a:pt x="111" y="97"/>
                    </a:cubicBezTo>
                    <a:cubicBezTo>
                      <a:pt x="111" y="318"/>
                      <a:pt x="111" y="540"/>
                      <a:pt x="111" y="761"/>
                    </a:cubicBezTo>
                    <a:cubicBezTo>
                      <a:pt x="111" y="808"/>
                      <a:pt x="108" y="823"/>
                      <a:pt x="25" y="823"/>
                    </a:cubicBezTo>
                    <a:cubicBezTo>
                      <a:pt x="16" y="823"/>
                      <a:pt x="8" y="823"/>
                      <a:pt x="0" y="823"/>
                    </a:cubicBezTo>
                    <a:cubicBezTo>
                      <a:pt x="0" y="836"/>
                      <a:pt x="0" y="849"/>
                      <a:pt x="0" y="862"/>
                    </a:cubicBezTo>
                    <a:cubicBezTo>
                      <a:pt x="37" y="858"/>
                      <a:pt x="115" y="858"/>
                      <a:pt x="157" y="858"/>
                    </a:cubicBezTo>
                    <a:cubicBezTo>
                      <a:pt x="198" y="858"/>
                      <a:pt x="280" y="858"/>
                      <a:pt x="317" y="862"/>
                    </a:cubicBezTo>
                    <a:cubicBezTo>
                      <a:pt x="317" y="849"/>
                      <a:pt x="317" y="836"/>
                      <a:pt x="317" y="823"/>
                    </a:cubicBezTo>
                    <a:cubicBezTo>
                      <a:pt x="309" y="823"/>
                      <a:pt x="300" y="823"/>
                      <a:pt x="292" y="823"/>
                    </a:cubicBezTo>
                    <a:cubicBezTo>
                      <a:pt x="209" y="823"/>
                      <a:pt x="206" y="808"/>
                      <a:pt x="206" y="761"/>
                    </a:cubicBezTo>
                    <a:cubicBezTo>
                      <a:pt x="206" y="651"/>
                      <a:pt x="206" y="541"/>
                      <a:pt x="206" y="431"/>
                    </a:cubicBezTo>
                    <a:cubicBezTo>
                      <a:pt x="314" y="431"/>
                      <a:pt x="421" y="431"/>
                      <a:pt x="529" y="431"/>
                    </a:cubicBezTo>
                    <a:cubicBezTo>
                      <a:pt x="529" y="541"/>
                      <a:pt x="529" y="651"/>
                      <a:pt x="529" y="761"/>
                    </a:cubicBezTo>
                    <a:cubicBezTo>
                      <a:pt x="529" y="808"/>
                      <a:pt x="526" y="823"/>
                      <a:pt x="443" y="823"/>
                    </a:cubicBezTo>
                    <a:cubicBezTo>
                      <a:pt x="435" y="823"/>
                      <a:pt x="426" y="823"/>
                      <a:pt x="418" y="823"/>
                    </a:cubicBezTo>
                    <a:cubicBezTo>
                      <a:pt x="418" y="836"/>
                      <a:pt x="418" y="849"/>
                      <a:pt x="418" y="862"/>
                    </a:cubicBezTo>
                    <a:cubicBezTo>
                      <a:pt x="455" y="858"/>
                      <a:pt x="537" y="858"/>
                      <a:pt x="578" y="858"/>
                    </a:cubicBezTo>
                    <a:cubicBezTo>
                      <a:pt x="620" y="858"/>
                      <a:pt x="698" y="858"/>
                      <a:pt x="738" y="8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98" name="Freeform: Shape 297"/>
              <p:cNvSpPr/>
              <p:nvPr/>
            </p:nvSpPr>
            <p:spPr>
              <a:xfrm>
                <a:off x="8877960" y="1088640"/>
                <a:ext cx="89640" cy="316800"/>
              </a:xfrm>
              <a:custGeom>
                <a:avLst/>
                <a:gdLst/>
                <a:ahLst/>
                <a:cxnLst/>
                <a:rect l="0" t="0" r="r" b="b"/>
                <a:pathLst>
                  <a:path w="249" h="880">
                    <a:moveTo>
                      <a:pt x="249" y="880"/>
                    </a:moveTo>
                    <a:cubicBezTo>
                      <a:pt x="249" y="867"/>
                      <a:pt x="249" y="854"/>
                      <a:pt x="249" y="841"/>
                    </a:cubicBezTo>
                    <a:cubicBezTo>
                      <a:pt x="178" y="841"/>
                      <a:pt x="175" y="833"/>
                      <a:pt x="175" y="783"/>
                    </a:cubicBezTo>
                    <a:cubicBezTo>
                      <a:pt x="175" y="630"/>
                      <a:pt x="175" y="477"/>
                      <a:pt x="175" y="323"/>
                    </a:cubicBezTo>
                    <a:cubicBezTo>
                      <a:pt x="125" y="327"/>
                      <a:pt x="75" y="330"/>
                      <a:pt x="25" y="334"/>
                    </a:cubicBezTo>
                    <a:cubicBezTo>
                      <a:pt x="25" y="347"/>
                      <a:pt x="25" y="360"/>
                      <a:pt x="25" y="374"/>
                    </a:cubicBezTo>
                    <a:cubicBezTo>
                      <a:pt x="92" y="374"/>
                      <a:pt x="105" y="381"/>
                      <a:pt x="105" y="445"/>
                    </a:cubicBezTo>
                    <a:cubicBezTo>
                      <a:pt x="105" y="558"/>
                      <a:pt x="105" y="670"/>
                      <a:pt x="105" y="783"/>
                    </a:cubicBezTo>
                    <a:cubicBezTo>
                      <a:pt x="105" y="841"/>
                      <a:pt x="92" y="841"/>
                      <a:pt x="18" y="841"/>
                    </a:cubicBezTo>
                    <a:cubicBezTo>
                      <a:pt x="18" y="854"/>
                      <a:pt x="18" y="867"/>
                      <a:pt x="18" y="880"/>
                    </a:cubicBezTo>
                    <a:cubicBezTo>
                      <a:pt x="58" y="879"/>
                      <a:pt x="98" y="878"/>
                      <a:pt x="138" y="876"/>
                    </a:cubicBezTo>
                    <a:cubicBezTo>
                      <a:pt x="175" y="876"/>
                      <a:pt x="212" y="876"/>
                      <a:pt x="249" y="880"/>
                    </a:cubicBezTo>
                    <a:moveTo>
                      <a:pt x="200" y="212"/>
                    </a:moveTo>
                    <a:cubicBezTo>
                      <a:pt x="157" y="148"/>
                      <a:pt x="114" y="85"/>
                      <a:pt x="71" y="22"/>
                    </a:cubicBezTo>
                    <a:cubicBezTo>
                      <a:pt x="68" y="14"/>
                      <a:pt x="55" y="0"/>
                      <a:pt x="37" y="0"/>
                    </a:cubicBezTo>
                    <a:cubicBezTo>
                      <a:pt x="18" y="0"/>
                      <a:pt x="0" y="22"/>
                      <a:pt x="0" y="43"/>
                    </a:cubicBezTo>
                    <a:cubicBezTo>
                      <a:pt x="0" y="61"/>
                      <a:pt x="9" y="72"/>
                      <a:pt x="18" y="83"/>
                    </a:cubicBezTo>
                    <a:cubicBezTo>
                      <a:pt x="73" y="134"/>
                      <a:pt x="127" y="186"/>
                      <a:pt x="181" y="237"/>
                    </a:cubicBezTo>
                    <a:cubicBezTo>
                      <a:pt x="188" y="229"/>
                      <a:pt x="194" y="220"/>
                      <a:pt x="200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299" name="Freeform: Shape 298"/>
              <p:cNvSpPr/>
              <p:nvPr/>
            </p:nvSpPr>
            <p:spPr>
              <a:xfrm>
                <a:off x="8992080" y="1204920"/>
                <a:ext cx="195840" cy="200520"/>
              </a:xfrm>
              <a:custGeom>
                <a:avLst/>
                <a:gdLst/>
                <a:ahLst/>
                <a:cxnLst/>
                <a:rect l="0" t="0" r="r" b="b"/>
                <a:pathLst>
                  <a:path w="544" h="557">
                    <a:moveTo>
                      <a:pt x="544" y="557"/>
                    </a:moveTo>
                    <a:cubicBezTo>
                      <a:pt x="544" y="544"/>
                      <a:pt x="544" y="530"/>
                      <a:pt x="544" y="517"/>
                    </a:cubicBezTo>
                    <a:cubicBezTo>
                      <a:pt x="489" y="517"/>
                      <a:pt x="461" y="517"/>
                      <a:pt x="461" y="478"/>
                    </a:cubicBezTo>
                    <a:cubicBezTo>
                      <a:pt x="461" y="398"/>
                      <a:pt x="461" y="317"/>
                      <a:pt x="461" y="237"/>
                    </a:cubicBezTo>
                    <a:cubicBezTo>
                      <a:pt x="461" y="129"/>
                      <a:pt x="461" y="90"/>
                      <a:pt x="427" y="47"/>
                    </a:cubicBezTo>
                    <a:cubicBezTo>
                      <a:pt x="412" y="25"/>
                      <a:pt x="375" y="0"/>
                      <a:pt x="314" y="0"/>
                    </a:cubicBezTo>
                    <a:cubicBezTo>
                      <a:pt x="234" y="0"/>
                      <a:pt x="185" y="54"/>
                      <a:pt x="154" y="129"/>
                    </a:cubicBezTo>
                    <a:cubicBezTo>
                      <a:pt x="154" y="86"/>
                      <a:pt x="154" y="43"/>
                      <a:pt x="154" y="0"/>
                    </a:cubicBezTo>
                    <a:cubicBezTo>
                      <a:pt x="103" y="4"/>
                      <a:pt x="51" y="7"/>
                      <a:pt x="0" y="11"/>
                    </a:cubicBezTo>
                    <a:cubicBezTo>
                      <a:pt x="0" y="24"/>
                      <a:pt x="0" y="37"/>
                      <a:pt x="0" y="50"/>
                    </a:cubicBezTo>
                    <a:cubicBezTo>
                      <a:pt x="77" y="50"/>
                      <a:pt x="86" y="61"/>
                      <a:pt x="86" y="122"/>
                    </a:cubicBezTo>
                    <a:cubicBezTo>
                      <a:pt x="86" y="235"/>
                      <a:pt x="86" y="347"/>
                      <a:pt x="86" y="460"/>
                    </a:cubicBezTo>
                    <a:cubicBezTo>
                      <a:pt x="86" y="517"/>
                      <a:pt x="74" y="517"/>
                      <a:pt x="0" y="517"/>
                    </a:cubicBezTo>
                    <a:cubicBezTo>
                      <a:pt x="0" y="530"/>
                      <a:pt x="0" y="544"/>
                      <a:pt x="0" y="557"/>
                    </a:cubicBezTo>
                    <a:cubicBezTo>
                      <a:pt x="41" y="556"/>
                      <a:pt x="82" y="554"/>
                      <a:pt x="123" y="553"/>
                    </a:cubicBezTo>
                    <a:cubicBezTo>
                      <a:pt x="163" y="554"/>
                      <a:pt x="203" y="556"/>
                      <a:pt x="243" y="557"/>
                    </a:cubicBezTo>
                    <a:cubicBezTo>
                      <a:pt x="243" y="544"/>
                      <a:pt x="243" y="530"/>
                      <a:pt x="243" y="517"/>
                    </a:cubicBezTo>
                    <a:cubicBezTo>
                      <a:pt x="172" y="517"/>
                      <a:pt x="160" y="517"/>
                      <a:pt x="160" y="460"/>
                    </a:cubicBezTo>
                    <a:cubicBezTo>
                      <a:pt x="160" y="383"/>
                      <a:pt x="160" y="307"/>
                      <a:pt x="160" y="230"/>
                    </a:cubicBezTo>
                    <a:cubicBezTo>
                      <a:pt x="160" y="97"/>
                      <a:pt x="237" y="25"/>
                      <a:pt x="308" y="25"/>
                    </a:cubicBezTo>
                    <a:cubicBezTo>
                      <a:pt x="375" y="25"/>
                      <a:pt x="388" y="93"/>
                      <a:pt x="388" y="165"/>
                    </a:cubicBezTo>
                    <a:cubicBezTo>
                      <a:pt x="388" y="263"/>
                      <a:pt x="388" y="362"/>
                      <a:pt x="388" y="460"/>
                    </a:cubicBezTo>
                    <a:cubicBezTo>
                      <a:pt x="388" y="517"/>
                      <a:pt x="375" y="517"/>
                      <a:pt x="301" y="517"/>
                    </a:cubicBezTo>
                    <a:cubicBezTo>
                      <a:pt x="301" y="530"/>
                      <a:pt x="301" y="544"/>
                      <a:pt x="301" y="557"/>
                    </a:cubicBezTo>
                    <a:cubicBezTo>
                      <a:pt x="342" y="556"/>
                      <a:pt x="383" y="554"/>
                      <a:pt x="424" y="553"/>
                    </a:cubicBezTo>
                    <a:cubicBezTo>
                      <a:pt x="464" y="554"/>
                      <a:pt x="504" y="556"/>
                      <a:pt x="544" y="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300" name="Freeform: Shape 299"/>
              <p:cNvSpPr/>
              <p:nvPr/>
            </p:nvSpPr>
            <p:spPr>
              <a:xfrm>
                <a:off x="9208800" y="1089720"/>
                <a:ext cx="195840" cy="315360"/>
              </a:xfrm>
              <a:custGeom>
                <a:avLst/>
                <a:gdLst/>
                <a:ahLst/>
                <a:cxnLst/>
                <a:rect l="0" t="0" r="r" b="b"/>
                <a:pathLst>
                  <a:path w="544" h="876">
                    <a:moveTo>
                      <a:pt x="544" y="876"/>
                    </a:moveTo>
                    <a:cubicBezTo>
                      <a:pt x="544" y="863"/>
                      <a:pt x="544" y="850"/>
                      <a:pt x="544" y="837"/>
                    </a:cubicBezTo>
                    <a:cubicBezTo>
                      <a:pt x="486" y="837"/>
                      <a:pt x="458" y="837"/>
                      <a:pt x="458" y="797"/>
                    </a:cubicBezTo>
                    <a:cubicBezTo>
                      <a:pt x="458" y="717"/>
                      <a:pt x="458" y="637"/>
                      <a:pt x="458" y="557"/>
                    </a:cubicBezTo>
                    <a:cubicBezTo>
                      <a:pt x="458" y="449"/>
                      <a:pt x="458" y="409"/>
                      <a:pt x="424" y="366"/>
                    </a:cubicBezTo>
                    <a:cubicBezTo>
                      <a:pt x="409" y="345"/>
                      <a:pt x="375" y="320"/>
                      <a:pt x="311" y="320"/>
                    </a:cubicBezTo>
                    <a:cubicBezTo>
                      <a:pt x="221" y="320"/>
                      <a:pt x="172" y="395"/>
                      <a:pt x="157" y="438"/>
                    </a:cubicBezTo>
                    <a:cubicBezTo>
                      <a:pt x="156" y="438"/>
                      <a:pt x="155" y="438"/>
                      <a:pt x="154" y="438"/>
                    </a:cubicBezTo>
                    <a:cubicBezTo>
                      <a:pt x="154" y="292"/>
                      <a:pt x="154" y="146"/>
                      <a:pt x="154" y="0"/>
                    </a:cubicBezTo>
                    <a:cubicBezTo>
                      <a:pt x="103" y="5"/>
                      <a:pt x="51" y="10"/>
                      <a:pt x="0" y="14"/>
                    </a:cubicBezTo>
                    <a:cubicBezTo>
                      <a:pt x="0" y="28"/>
                      <a:pt x="0" y="41"/>
                      <a:pt x="0" y="54"/>
                    </a:cubicBezTo>
                    <a:cubicBezTo>
                      <a:pt x="74" y="54"/>
                      <a:pt x="83" y="61"/>
                      <a:pt x="83" y="126"/>
                    </a:cubicBezTo>
                    <a:cubicBezTo>
                      <a:pt x="83" y="344"/>
                      <a:pt x="83" y="562"/>
                      <a:pt x="83" y="779"/>
                    </a:cubicBezTo>
                    <a:cubicBezTo>
                      <a:pt x="83" y="837"/>
                      <a:pt x="71" y="837"/>
                      <a:pt x="0" y="837"/>
                    </a:cubicBezTo>
                    <a:cubicBezTo>
                      <a:pt x="0" y="850"/>
                      <a:pt x="0" y="863"/>
                      <a:pt x="0" y="876"/>
                    </a:cubicBezTo>
                    <a:cubicBezTo>
                      <a:pt x="40" y="875"/>
                      <a:pt x="80" y="874"/>
                      <a:pt x="120" y="873"/>
                    </a:cubicBezTo>
                    <a:cubicBezTo>
                      <a:pt x="161" y="874"/>
                      <a:pt x="202" y="875"/>
                      <a:pt x="243" y="876"/>
                    </a:cubicBezTo>
                    <a:cubicBezTo>
                      <a:pt x="243" y="863"/>
                      <a:pt x="243" y="850"/>
                      <a:pt x="243" y="837"/>
                    </a:cubicBezTo>
                    <a:cubicBezTo>
                      <a:pt x="169" y="837"/>
                      <a:pt x="157" y="837"/>
                      <a:pt x="157" y="779"/>
                    </a:cubicBezTo>
                    <a:cubicBezTo>
                      <a:pt x="157" y="703"/>
                      <a:pt x="157" y="626"/>
                      <a:pt x="157" y="550"/>
                    </a:cubicBezTo>
                    <a:cubicBezTo>
                      <a:pt x="157" y="417"/>
                      <a:pt x="234" y="345"/>
                      <a:pt x="304" y="345"/>
                    </a:cubicBezTo>
                    <a:cubicBezTo>
                      <a:pt x="372" y="345"/>
                      <a:pt x="384" y="413"/>
                      <a:pt x="384" y="485"/>
                    </a:cubicBezTo>
                    <a:cubicBezTo>
                      <a:pt x="384" y="583"/>
                      <a:pt x="384" y="681"/>
                      <a:pt x="384" y="779"/>
                    </a:cubicBezTo>
                    <a:cubicBezTo>
                      <a:pt x="384" y="837"/>
                      <a:pt x="372" y="837"/>
                      <a:pt x="298" y="837"/>
                    </a:cubicBezTo>
                    <a:cubicBezTo>
                      <a:pt x="298" y="850"/>
                      <a:pt x="298" y="863"/>
                      <a:pt x="298" y="876"/>
                    </a:cubicBezTo>
                    <a:cubicBezTo>
                      <a:pt x="339" y="875"/>
                      <a:pt x="380" y="874"/>
                      <a:pt x="421" y="873"/>
                    </a:cubicBezTo>
                    <a:cubicBezTo>
                      <a:pt x="462" y="874"/>
                      <a:pt x="503" y="875"/>
                      <a:pt x="544" y="8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301" name="Freeform: Shape 300"/>
              <p:cNvSpPr/>
              <p:nvPr/>
            </p:nvSpPr>
            <p:spPr>
              <a:xfrm>
                <a:off x="9558720" y="1102680"/>
                <a:ext cx="160560" cy="311760"/>
              </a:xfrm>
              <a:custGeom>
                <a:avLst/>
                <a:gdLst/>
                <a:ahLst/>
                <a:cxnLst/>
                <a:rect l="0" t="0" r="r" b="b"/>
                <a:pathLst>
                  <a:path w="446" h="866">
                    <a:moveTo>
                      <a:pt x="446" y="424"/>
                    </a:moveTo>
                    <a:cubicBezTo>
                      <a:pt x="446" y="86"/>
                      <a:pt x="323" y="0"/>
                      <a:pt x="228" y="0"/>
                    </a:cubicBezTo>
                    <a:cubicBezTo>
                      <a:pt x="166" y="0"/>
                      <a:pt x="114" y="22"/>
                      <a:pt x="68" y="79"/>
                    </a:cubicBezTo>
                    <a:cubicBezTo>
                      <a:pt x="25" y="136"/>
                      <a:pt x="0" y="190"/>
                      <a:pt x="0" y="284"/>
                    </a:cubicBezTo>
                    <a:cubicBezTo>
                      <a:pt x="0" y="442"/>
                      <a:pt x="95" y="564"/>
                      <a:pt x="215" y="564"/>
                    </a:cubicBezTo>
                    <a:cubicBezTo>
                      <a:pt x="280" y="564"/>
                      <a:pt x="326" y="514"/>
                      <a:pt x="351" y="438"/>
                    </a:cubicBezTo>
                    <a:cubicBezTo>
                      <a:pt x="351" y="451"/>
                      <a:pt x="351" y="465"/>
                      <a:pt x="351" y="478"/>
                    </a:cubicBezTo>
                    <a:cubicBezTo>
                      <a:pt x="351" y="776"/>
                      <a:pt x="237" y="833"/>
                      <a:pt x="175" y="833"/>
                    </a:cubicBezTo>
                    <a:cubicBezTo>
                      <a:pt x="157" y="833"/>
                      <a:pt x="98" y="830"/>
                      <a:pt x="68" y="787"/>
                    </a:cubicBezTo>
                    <a:cubicBezTo>
                      <a:pt x="117" y="787"/>
                      <a:pt x="126" y="751"/>
                      <a:pt x="126" y="729"/>
                    </a:cubicBezTo>
                    <a:cubicBezTo>
                      <a:pt x="126" y="690"/>
                      <a:pt x="98" y="672"/>
                      <a:pt x="77" y="672"/>
                    </a:cubicBezTo>
                    <a:cubicBezTo>
                      <a:pt x="58" y="672"/>
                      <a:pt x="25" y="682"/>
                      <a:pt x="25" y="733"/>
                    </a:cubicBezTo>
                    <a:cubicBezTo>
                      <a:pt x="25" y="815"/>
                      <a:pt x="83" y="866"/>
                      <a:pt x="175" y="866"/>
                    </a:cubicBezTo>
                    <a:cubicBezTo>
                      <a:pt x="317" y="866"/>
                      <a:pt x="446" y="697"/>
                      <a:pt x="446" y="424"/>
                    </a:cubicBezTo>
                    <a:moveTo>
                      <a:pt x="348" y="309"/>
                    </a:moveTo>
                    <a:cubicBezTo>
                      <a:pt x="348" y="413"/>
                      <a:pt x="311" y="535"/>
                      <a:pt x="215" y="535"/>
                    </a:cubicBezTo>
                    <a:cubicBezTo>
                      <a:pt x="200" y="535"/>
                      <a:pt x="148" y="535"/>
                      <a:pt x="117" y="456"/>
                    </a:cubicBezTo>
                    <a:cubicBezTo>
                      <a:pt x="95" y="409"/>
                      <a:pt x="95" y="348"/>
                      <a:pt x="95" y="284"/>
                    </a:cubicBezTo>
                    <a:cubicBezTo>
                      <a:pt x="95" y="216"/>
                      <a:pt x="95" y="158"/>
                      <a:pt x="120" y="111"/>
                    </a:cubicBezTo>
                    <a:cubicBezTo>
                      <a:pt x="148" y="47"/>
                      <a:pt x="188" y="32"/>
                      <a:pt x="228" y="32"/>
                    </a:cubicBezTo>
                    <a:cubicBezTo>
                      <a:pt x="277" y="32"/>
                      <a:pt x="314" y="75"/>
                      <a:pt x="332" y="133"/>
                    </a:cubicBezTo>
                    <a:cubicBezTo>
                      <a:pt x="344" y="172"/>
                      <a:pt x="348" y="251"/>
                      <a:pt x="34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  <p:sp>
            <p:nvSpPr>
              <p:cNvPr id="302" name="Freeform: Shape 301"/>
              <p:cNvSpPr/>
              <p:nvPr/>
            </p:nvSpPr>
            <p:spPr>
              <a:xfrm>
                <a:off x="9759240" y="1065240"/>
                <a:ext cx="89640" cy="452520"/>
              </a:xfrm>
              <a:custGeom>
                <a:avLst/>
                <a:gdLst/>
                <a:ahLst/>
                <a:cxnLst/>
                <a:rect l="0" t="0" r="r" b="b"/>
                <a:pathLst>
                  <a:path w="249" h="1257">
                    <a:moveTo>
                      <a:pt x="249" y="682"/>
                    </a:moveTo>
                    <a:cubicBezTo>
                      <a:pt x="249" y="647"/>
                      <a:pt x="249" y="611"/>
                      <a:pt x="249" y="575"/>
                    </a:cubicBezTo>
                    <a:cubicBezTo>
                      <a:pt x="249" y="359"/>
                      <a:pt x="135" y="108"/>
                      <a:pt x="15" y="4"/>
                    </a:cubicBezTo>
                    <a:cubicBezTo>
                      <a:pt x="13" y="2"/>
                      <a:pt x="12" y="0"/>
                      <a:pt x="9" y="0"/>
                    </a:cubicBezTo>
                    <a:cubicBezTo>
                      <a:pt x="3" y="0"/>
                      <a:pt x="0" y="7"/>
                      <a:pt x="0" y="14"/>
                    </a:cubicBezTo>
                    <a:cubicBezTo>
                      <a:pt x="0" y="18"/>
                      <a:pt x="0" y="22"/>
                      <a:pt x="3" y="25"/>
                    </a:cubicBezTo>
                    <a:cubicBezTo>
                      <a:pt x="117" y="122"/>
                      <a:pt x="191" y="374"/>
                      <a:pt x="191" y="575"/>
                    </a:cubicBezTo>
                    <a:cubicBezTo>
                      <a:pt x="191" y="611"/>
                      <a:pt x="191" y="647"/>
                      <a:pt x="191" y="682"/>
                    </a:cubicBezTo>
                    <a:cubicBezTo>
                      <a:pt x="191" y="884"/>
                      <a:pt x="117" y="1135"/>
                      <a:pt x="3" y="1232"/>
                    </a:cubicBezTo>
                    <a:cubicBezTo>
                      <a:pt x="0" y="1236"/>
                      <a:pt x="0" y="1239"/>
                      <a:pt x="0" y="1243"/>
                    </a:cubicBezTo>
                    <a:cubicBezTo>
                      <a:pt x="0" y="1250"/>
                      <a:pt x="3" y="1257"/>
                      <a:pt x="9" y="1257"/>
                    </a:cubicBezTo>
                    <a:cubicBezTo>
                      <a:pt x="12" y="1257"/>
                      <a:pt x="13" y="1255"/>
                      <a:pt x="15" y="1254"/>
                    </a:cubicBezTo>
                    <a:cubicBezTo>
                      <a:pt x="135" y="1149"/>
                      <a:pt x="249" y="898"/>
                      <a:pt x="249" y="6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36000" tIns="36000" rIns="36000" bIns="36000" anchor="ctr" anchorCtr="1">
                <a:noAutofit/>
              </a:bodyPr>
              <a:lstStyle/>
              <a:p>
                <a:endParaRPr lang="de-AT" sz="2200" b="0" strike="noStrike" spc="-1">
                  <a:solidFill>
                    <a:srgbClr val="FFFFFF"/>
                  </a:solidFill>
                  <a:latin typeface="Source Sans Pro"/>
                </a:endParaRPr>
              </a:p>
            </p:txBody>
          </p:sp>
        </p:grpSp>
      </p:grpSp>
      <p:sp>
        <p:nvSpPr>
          <p:cNvPr id="303" name="TextBox 302"/>
          <p:cNvSpPr txBox="1"/>
          <p:nvPr/>
        </p:nvSpPr>
        <p:spPr>
          <a:xfrm>
            <a:off x="0" y="1514880"/>
            <a:ext cx="10080000" cy="10263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Trên cạnh AC, lấy điểm D sao cho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DC = A'C'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Source Sans Pro"/>
              </a:rPr>
              <a:t> . Qua D kẻ đường thẳng song song với AB cắt cạnh BC tại E.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2880" y="2590920"/>
            <a:ext cx="5026320" cy="10263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a)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∆DEC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có đồng dạng với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∆ABC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không?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5760" y="3617280"/>
            <a:ext cx="5023440" cy="10263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b) Nhận xét về mối quan hệ giữa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∆A'B'C'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và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∆DEC.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0" y="4643640"/>
            <a:ext cx="5441760" cy="10263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c) Dự đoán về sự đồng dạng của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∆ABC và ∆A'B'C'.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307" name="Picture 2"/>
          <p:cNvPicPr/>
          <p:nvPr/>
        </p:nvPicPr>
        <p:blipFill>
          <a:blip r:embed="rId2"/>
          <a:stretch/>
        </p:blipFill>
        <p:spPr>
          <a:xfrm>
            <a:off x="5029200" y="2514600"/>
            <a:ext cx="4800960" cy="3391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"/>
                            </p:stCondLst>
                            <p:childTnLst>
                              <p:par>
                                <p:cTn id="1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"/>
                            </p:stCondLst>
                            <p:childTnLst>
                              <p:par>
                                <p:cTn id="2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just">
              <a:lnSpc>
                <a:spcPct val="110000"/>
              </a:lnSpc>
              <a:buNone/>
            </a:pPr>
            <a:r>
              <a:rPr lang="sv-SE" sz="3600" b="0" strike="noStrike" spc="-1">
                <a:solidFill>
                  <a:srgbClr val="FFFFFF"/>
                </a:solidFill>
                <a:latin typeface="Times New Roman"/>
              </a:rPr>
              <a:t>Định lí về Trường hợp đồng dạng thứ ba (g.g)</a:t>
            </a:r>
            <a:endParaRPr lang="de-AT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45720" y="1143000"/>
            <a:ext cx="10012680" cy="182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nl-NL" sz="36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Định lí:</a:t>
            </a:r>
            <a:r>
              <a:rPr lang="nl-NL" sz="3600" b="0" i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nl-NL" sz="3600" b="1" i="1" strike="noStrike" spc="-1">
                <a:solidFill>
                  <a:srgbClr val="800000"/>
                </a:solidFill>
                <a:latin typeface="Times New Roman"/>
              </a:rPr>
              <a:t>Nếu hai góc của tam giác này</a:t>
            </a:r>
            <a:r>
              <a:rPr lang="nl-NL" sz="3600" b="1" i="1" strike="noStrike" spc="-1">
                <a:solidFill>
                  <a:srgbClr val="000000"/>
                </a:solidFill>
                <a:latin typeface="Times New Roman"/>
              </a:rPr>
              <a:t> lần lượt bằng </a:t>
            </a:r>
            <a:r>
              <a:rPr lang="nl-NL" sz="3600" b="1" i="1" strike="noStrike" spc="-1">
                <a:solidFill>
                  <a:srgbClr val="808000"/>
                </a:solidFill>
                <a:latin typeface="Times New Roman"/>
              </a:rPr>
              <a:t>với hai góc của tam giác kia</a:t>
            </a:r>
            <a:r>
              <a:rPr lang="nl-NL" sz="3600" b="1" i="1" strike="noStrike" spc="-1">
                <a:solidFill>
                  <a:srgbClr val="000000"/>
                </a:solidFill>
                <a:latin typeface="Times New Roman"/>
              </a:rPr>
              <a:t> thì </a:t>
            </a:r>
            <a:r>
              <a:rPr lang="nl-NL" sz="3600" b="1" i="1" strike="noStrike" spc="-1">
                <a:solidFill>
                  <a:srgbClr val="FF0000"/>
                </a:solidFill>
                <a:latin typeface="Times New Roman"/>
              </a:rPr>
              <a:t>hai tam giác đó đồng dạng</a:t>
            </a:r>
            <a:r>
              <a:rPr lang="nl-NL" sz="3600" b="1" i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de-AT" sz="3600" b="0" strike="noStrike" spc="-1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310" name="Picture 309"/>
          <p:cNvPicPr/>
          <p:nvPr/>
        </p:nvPicPr>
        <p:blipFill>
          <a:blip r:embed="rId3"/>
          <a:stretch/>
        </p:blipFill>
        <p:spPr>
          <a:xfrm>
            <a:off x="2450160" y="3200400"/>
            <a:ext cx="6008040" cy="242964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buNone/>
            </a:pPr>
            <a:r>
              <a:rPr lang="de-AT" sz="4200" b="0" strike="noStrike" spc="-1">
                <a:solidFill>
                  <a:srgbClr val="FFFFFF"/>
                </a:solidFill>
                <a:latin typeface="Times New Roman"/>
              </a:rPr>
              <a:t>THỰC HÀNH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72360" y="1097640"/>
            <a:ext cx="10007640" cy="130932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4000" b="0" strike="noStrike" spc="-1">
                <a:solidFill>
                  <a:srgbClr val="000000"/>
                </a:solidFill>
                <a:latin typeface="Times New Roman"/>
              </a:rPr>
              <a:t>Nhiệm vụ 1: Đọc và thực hiện Bài Vận dụng 1 trong SGK/tr70</a:t>
            </a:r>
            <a:endParaRPr lang="de-AT" sz="40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72720" y="2682000"/>
            <a:ext cx="10007640" cy="130932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sv-SE" sz="4000" b="0" strike="noStrike" spc="-1">
                <a:solidFill>
                  <a:srgbClr val="000000"/>
                </a:solidFill>
                <a:latin typeface="Times New Roman"/>
              </a:rPr>
              <a:t>Nhiệm vụ </a:t>
            </a:r>
            <a:r>
              <a:rPr lang="vi-VN" sz="4000" b="0" strike="noStrike" spc="-1">
                <a:solidFill>
                  <a:srgbClr val="000000"/>
                </a:solidFill>
                <a:latin typeface="Times New Roman"/>
              </a:rPr>
              <a:t>2</a:t>
            </a:r>
            <a:r>
              <a:rPr lang="sv-SE" sz="4000" b="0" strike="noStrike" spc="-1">
                <a:solidFill>
                  <a:srgbClr val="000000"/>
                </a:solidFill>
                <a:latin typeface="Times New Roman"/>
              </a:rPr>
              <a:t>: Đọc và thực hiện Bài 10 trong SGK/tr72 (Hoạt động nhóm)</a:t>
            </a:r>
            <a:endParaRPr lang="de-AT" sz="40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502920" y="228600"/>
            <a:ext cx="9071640" cy="74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4000" b="1" u="sng" strike="noStrike" spc="-1">
                <a:solidFill>
                  <a:srgbClr val="009EDA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thực hành 3 SGK/70</a:t>
            </a:r>
            <a:endParaRPr lang="de-AT" sz="4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228600" y="963000"/>
            <a:ext cx="9601200" cy="15768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Quan sát Hình 12.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a) Chứng minh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 ABC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đồng dạng với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 A'B'C'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b) Tính độ dài cạnh B’C’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316" name="Picture 315"/>
          <p:cNvPicPr/>
          <p:nvPr/>
        </p:nvPicPr>
        <p:blipFill>
          <a:blip r:embed="rId2"/>
          <a:stretch/>
        </p:blipFill>
        <p:spPr>
          <a:xfrm>
            <a:off x="2210425" y="2539800"/>
            <a:ext cx="6753960" cy="2975078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ubTitle"/>
          </p:nvPr>
        </p:nvSpPr>
        <p:spPr>
          <a:xfrm>
            <a:off x="502920" y="228600"/>
            <a:ext cx="9071640" cy="74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4000" b="1" u="sng" strike="noStrike" spc="-1">
                <a:solidFill>
                  <a:srgbClr val="009EDA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thực hành 3 SGK/70</a:t>
            </a:r>
            <a:endParaRPr lang="de-AT" sz="4000" b="1" strike="noStrike" spc="-1">
              <a:solidFill>
                <a:srgbClr val="009E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228600" y="963000"/>
            <a:ext cx="3886200" cy="6372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a) Xét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 ABC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ta có: 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3876480" y="1019160"/>
            <a:ext cx="5188680" cy="438120"/>
            <a:chOff x="3876480" y="1019160"/>
            <a:chExt cx="5188680" cy="438120"/>
          </a:xfrm>
        </p:grpSpPr>
        <p:sp>
          <p:nvSpPr>
            <p:cNvPr id="320" name="Freeform: Shape 319"/>
            <p:cNvSpPr/>
            <p:nvPr/>
          </p:nvSpPr>
          <p:spPr>
            <a:xfrm>
              <a:off x="3944880" y="1019160"/>
              <a:ext cx="330480" cy="74520"/>
            </a:xfrm>
            <a:custGeom>
              <a:avLst/>
              <a:gdLst/>
              <a:ahLst/>
              <a:cxnLst/>
              <a:rect l="0" t="0" r="r" b="b"/>
              <a:pathLst>
                <a:path w="918" h="207">
                  <a:moveTo>
                    <a:pt x="918" y="180"/>
                  </a:moveTo>
                  <a:cubicBezTo>
                    <a:pt x="768" y="112"/>
                    <a:pt x="615" y="51"/>
                    <a:pt x="459" y="0"/>
                  </a:cubicBezTo>
                  <a:cubicBezTo>
                    <a:pt x="306" y="51"/>
                    <a:pt x="153" y="112"/>
                    <a:pt x="0" y="180"/>
                  </a:cubicBezTo>
                  <a:cubicBezTo>
                    <a:pt x="3" y="189"/>
                    <a:pt x="7" y="198"/>
                    <a:pt x="10" y="207"/>
                  </a:cubicBezTo>
                  <a:cubicBezTo>
                    <a:pt x="163" y="166"/>
                    <a:pt x="313" y="122"/>
                    <a:pt x="459" y="71"/>
                  </a:cubicBezTo>
                  <a:cubicBezTo>
                    <a:pt x="608" y="122"/>
                    <a:pt x="758" y="166"/>
                    <a:pt x="911" y="207"/>
                  </a:cubicBezTo>
                  <a:cubicBezTo>
                    <a:pt x="913" y="198"/>
                    <a:pt x="916" y="189"/>
                    <a:pt x="91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21" name="Freeform: Shape 320"/>
            <p:cNvSpPr/>
            <p:nvPr/>
          </p:nvSpPr>
          <p:spPr>
            <a:xfrm>
              <a:off x="3876480" y="1146240"/>
              <a:ext cx="304560" cy="311040"/>
            </a:xfrm>
            <a:custGeom>
              <a:avLst/>
              <a:gdLst/>
              <a:ahLst/>
              <a:cxnLst/>
              <a:rect l="0" t="0" r="r" b="b"/>
              <a:pathLst>
                <a:path w="846" h="864">
                  <a:moveTo>
                    <a:pt x="846" y="10"/>
                  </a:moveTo>
                  <a:cubicBezTo>
                    <a:pt x="846" y="7"/>
                    <a:pt x="843" y="0"/>
                    <a:pt x="833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8" y="44"/>
                    <a:pt x="759" y="75"/>
                    <a:pt x="731" y="105"/>
                  </a:cubicBezTo>
                  <a:cubicBezTo>
                    <a:pt x="721" y="88"/>
                    <a:pt x="666" y="0"/>
                    <a:pt x="534" y="0"/>
                  </a:cubicBezTo>
                  <a:cubicBezTo>
                    <a:pt x="269" y="0"/>
                    <a:pt x="0" y="261"/>
                    <a:pt x="0" y="539"/>
                  </a:cubicBezTo>
                  <a:cubicBezTo>
                    <a:pt x="0" y="736"/>
                    <a:pt x="139" y="864"/>
                    <a:pt x="323" y="864"/>
                  </a:cubicBezTo>
                  <a:cubicBezTo>
                    <a:pt x="425" y="864"/>
                    <a:pt x="517" y="817"/>
                    <a:pt x="581" y="763"/>
                  </a:cubicBezTo>
                  <a:cubicBezTo>
                    <a:pt x="690" y="664"/>
                    <a:pt x="710" y="556"/>
                    <a:pt x="710" y="553"/>
                  </a:cubicBezTo>
                  <a:cubicBezTo>
                    <a:pt x="710" y="542"/>
                    <a:pt x="701" y="546"/>
                    <a:pt x="697" y="542"/>
                  </a:cubicBezTo>
                  <a:cubicBezTo>
                    <a:pt x="690" y="542"/>
                    <a:pt x="683" y="542"/>
                    <a:pt x="683" y="553"/>
                  </a:cubicBezTo>
                  <a:cubicBezTo>
                    <a:pt x="670" y="586"/>
                    <a:pt x="642" y="671"/>
                    <a:pt x="561" y="742"/>
                  </a:cubicBezTo>
                  <a:cubicBezTo>
                    <a:pt x="479" y="807"/>
                    <a:pt x="405" y="827"/>
                    <a:pt x="340" y="827"/>
                  </a:cubicBezTo>
                  <a:cubicBezTo>
                    <a:pt x="235" y="827"/>
                    <a:pt x="109" y="766"/>
                    <a:pt x="109" y="580"/>
                  </a:cubicBezTo>
                  <a:cubicBezTo>
                    <a:pt x="109" y="512"/>
                    <a:pt x="133" y="319"/>
                    <a:pt x="252" y="180"/>
                  </a:cubicBezTo>
                  <a:cubicBezTo>
                    <a:pt x="323" y="95"/>
                    <a:pt x="439" y="37"/>
                    <a:pt x="544" y="37"/>
                  </a:cubicBezTo>
                  <a:cubicBezTo>
                    <a:pt x="666" y="37"/>
                    <a:pt x="734" y="129"/>
                    <a:pt x="734" y="264"/>
                  </a:cubicBezTo>
                  <a:cubicBezTo>
                    <a:pt x="734" y="315"/>
                    <a:pt x="731" y="314"/>
                    <a:pt x="731" y="325"/>
                  </a:cubicBezTo>
                  <a:cubicBezTo>
                    <a:pt x="731" y="337"/>
                    <a:pt x="744" y="339"/>
                    <a:pt x="751" y="339"/>
                  </a:cubicBezTo>
                  <a:cubicBezTo>
                    <a:pt x="765" y="339"/>
                    <a:pt x="765" y="336"/>
                    <a:pt x="772" y="315"/>
                  </a:cubicBezTo>
                  <a:cubicBezTo>
                    <a:pt x="797" y="214"/>
                    <a:pt x="821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22" name="Freeform: Shape 321"/>
            <p:cNvSpPr/>
            <p:nvPr/>
          </p:nvSpPr>
          <p:spPr>
            <a:xfrm>
              <a:off x="4336560" y="1290240"/>
              <a:ext cx="286200" cy="101160"/>
            </a:xfrm>
            <a:custGeom>
              <a:avLst/>
              <a:gdLst/>
              <a:ahLst/>
              <a:cxnLst/>
              <a:rect l="0" t="0" r="r" b="b"/>
              <a:pathLst>
                <a:path w="795" h="281">
                  <a:moveTo>
                    <a:pt x="795" y="27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5"/>
                    <a:pt x="0" y="27"/>
                  </a:cubicBezTo>
                  <a:cubicBezTo>
                    <a:pt x="0" y="39"/>
                    <a:pt x="10" y="51"/>
                    <a:pt x="24" y="51"/>
                  </a:cubicBezTo>
                  <a:cubicBezTo>
                    <a:pt x="273" y="51"/>
                    <a:pt x="522" y="51"/>
                    <a:pt x="772" y="51"/>
                  </a:cubicBezTo>
                  <a:cubicBezTo>
                    <a:pt x="785" y="51"/>
                    <a:pt x="795" y="37"/>
                    <a:pt x="795" y="27"/>
                  </a:cubicBezTo>
                  <a:moveTo>
                    <a:pt x="795" y="258"/>
                  </a:moveTo>
                  <a:cubicBezTo>
                    <a:pt x="795" y="244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0" y="234"/>
                    <a:pt x="0" y="246"/>
                    <a:pt x="0" y="258"/>
                  </a:cubicBezTo>
                  <a:cubicBezTo>
                    <a:pt x="0" y="270"/>
                    <a:pt x="10" y="281"/>
                    <a:pt x="24" y="281"/>
                  </a:cubicBezTo>
                  <a:cubicBezTo>
                    <a:pt x="273" y="281"/>
                    <a:pt x="522" y="281"/>
                    <a:pt x="772" y="281"/>
                  </a:cubicBezTo>
                  <a:cubicBezTo>
                    <a:pt x="785" y="281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23" name="Freeform: Shape 322"/>
            <p:cNvSpPr/>
            <p:nvPr/>
          </p:nvSpPr>
          <p:spPr>
            <a:xfrm>
              <a:off x="4805280" y="1163160"/>
              <a:ext cx="141840" cy="284400"/>
            </a:xfrm>
            <a:custGeom>
              <a:avLst/>
              <a:gdLst/>
              <a:ahLst/>
              <a:cxnLst/>
              <a:rect l="0" t="0" r="r" b="b"/>
              <a:pathLst>
                <a:path w="394" h="790">
                  <a:moveTo>
                    <a:pt x="394" y="790"/>
                  </a:moveTo>
                  <a:cubicBezTo>
                    <a:pt x="394" y="777"/>
                    <a:pt x="394" y="765"/>
                    <a:pt x="394" y="753"/>
                  </a:cubicBezTo>
                  <a:cubicBezTo>
                    <a:pt x="381" y="753"/>
                    <a:pt x="367" y="753"/>
                    <a:pt x="354" y="753"/>
                  </a:cubicBezTo>
                  <a:cubicBezTo>
                    <a:pt x="248" y="753"/>
                    <a:pt x="245" y="742"/>
                    <a:pt x="245" y="698"/>
                  </a:cubicBezTo>
                  <a:cubicBezTo>
                    <a:pt x="245" y="476"/>
                    <a:pt x="245" y="253"/>
                    <a:pt x="245" y="31"/>
                  </a:cubicBezTo>
                  <a:cubicBezTo>
                    <a:pt x="245" y="0"/>
                    <a:pt x="245" y="0"/>
                    <a:pt x="218" y="0"/>
                  </a:cubicBezTo>
                  <a:cubicBezTo>
                    <a:pt x="143" y="75"/>
                    <a:pt x="37" y="75"/>
                    <a:pt x="0" y="75"/>
                  </a:cubicBezTo>
                  <a:cubicBezTo>
                    <a:pt x="0" y="87"/>
                    <a:pt x="0" y="99"/>
                    <a:pt x="0" y="112"/>
                  </a:cubicBezTo>
                  <a:cubicBezTo>
                    <a:pt x="24" y="112"/>
                    <a:pt x="92" y="112"/>
                    <a:pt x="156" y="81"/>
                  </a:cubicBezTo>
                  <a:cubicBezTo>
                    <a:pt x="156" y="287"/>
                    <a:pt x="156" y="493"/>
                    <a:pt x="156" y="698"/>
                  </a:cubicBezTo>
                  <a:cubicBezTo>
                    <a:pt x="156" y="739"/>
                    <a:pt x="153" y="753"/>
                    <a:pt x="44" y="753"/>
                  </a:cubicBezTo>
                  <a:cubicBezTo>
                    <a:pt x="32" y="753"/>
                    <a:pt x="19" y="753"/>
                    <a:pt x="7" y="753"/>
                  </a:cubicBezTo>
                  <a:cubicBezTo>
                    <a:pt x="7" y="765"/>
                    <a:pt x="7" y="777"/>
                    <a:pt x="7" y="790"/>
                  </a:cubicBezTo>
                  <a:cubicBezTo>
                    <a:pt x="48" y="786"/>
                    <a:pt x="153" y="786"/>
                    <a:pt x="201" y="786"/>
                  </a:cubicBezTo>
                  <a:cubicBezTo>
                    <a:pt x="248" y="786"/>
                    <a:pt x="350" y="786"/>
                    <a:pt x="394" y="7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24" name="Freeform: Shape 323"/>
            <p:cNvSpPr/>
            <p:nvPr/>
          </p:nvSpPr>
          <p:spPr>
            <a:xfrm>
              <a:off x="5000040" y="1163160"/>
              <a:ext cx="178560" cy="294120"/>
            </a:xfrm>
            <a:custGeom>
              <a:avLst/>
              <a:gdLst/>
              <a:ahLst/>
              <a:cxnLst/>
              <a:rect l="0" t="0" r="r" b="b"/>
              <a:pathLst>
                <a:path w="496" h="817">
                  <a:moveTo>
                    <a:pt x="496" y="590"/>
                  </a:moveTo>
                  <a:cubicBezTo>
                    <a:pt x="496" y="549"/>
                    <a:pt x="483" y="495"/>
                    <a:pt x="435" y="444"/>
                  </a:cubicBezTo>
                  <a:cubicBezTo>
                    <a:pt x="415" y="420"/>
                    <a:pt x="394" y="407"/>
                    <a:pt x="320" y="359"/>
                  </a:cubicBezTo>
                  <a:cubicBezTo>
                    <a:pt x="405" y="315"/>
                    <a:pt x="462" y="254"/>
                    <a:pt x="462" y="176"/>
                  </a:cubicBezTo>
                  <a:cubicBezTo>
                    <a:pt x="462" y="68"/>
                    <a:pt x="357" y="0"/>
                    <a:pt x="248" y="0"/>
                  </a:cubicBezTo>
                  <a:cubicBezTo>
                    <a:pt x="129" y="0"/>
                    <a:pt x="31" y="88"/>
                    <a:pt x="31" y="197"/>
                  </a:cubicBezTo>
                  <a:cubicBezTo>
                    <a:pt x="31" y="217"/>
                    <a:pt x="34" y="271"/>
                    <a:pt x="85" y="329"/>
                  </a:cubicBezTo>
                  <a:cubicBezTo>
                    <a:pt x="99" y="342"/>
                    <a:pt x="143" y="373"/>
                    <a:pt x="170" y="393"/>
                  </a:cubicBezTo>
                  <a:cubicBezTo>
                    <a:pt x="102" y="427"/>
                    <a:pt x="0" y="495"/>
                    <a:pt x="0" y="610"/>
                  </a:cubicBezTo>
                  <a:cubicBezTo>
                    <a:pt x="0" y="736"/>
                    <a:pt x="122" y="817"/>
                    <a:pt x="248" y="817"/>
                  </a:cubicBezTo>
                  <a:cubicBezTo>
                    <a:pt x="381" y="817"/>
                    <a:pt x="496" y="719"/>
                    <a:pt x="496" y="590"/>
                  </a:cubicBezTo>
                  <a:moveTo>
                    <a:pt x="411" y="176"/>
                  </a:moveTo>
                  <a:cubicBezTo>
                    <a:pt x="411" y="244"/>
                    <a:pt x="364" y="302"/>
                    <a:pt x="292" y="342"/>
                  </a:cubicBezTo>
                  <a:cubicBezTo>
                    <a:pt x="242" y="311"/>
                    <a:pt x="193" y="279"/>
                    <a:pt x="143" y="247"/>
                  </a:cubicBezTo>
                  <a:cubicBezTo>
                    <a:pt x="88" y="210"/>
                    <a:pt x="85" y="169"/>
                    <a:pt x="85" y="149"/>
                  </a:cubicBezTo>
                  <a:cubicBezTo>
                    <a:pt x="85" y="78"/>
                    <a:pt x="163" y="27"/>
                    <a:pt x="248" y="27"/>
                  </a:cubicBezTo>
                  <a:cubicBezTo>
                    <a:pt x="333" y="27"/>
                    <a:pt x="411" y="92"/>
                    <a:pt x="411" y="176"/>
                  </a:cubicBezTo>
                  <a:moveTo>
                    <a:pt x="435" y="634"/>
                  </a:moveTo>
                  <a:cubicBezTo>
                    <a:pt x="435" y="722"/>
                    <a:pt x="347" y="783"/>
                    <a:pt x="248" y="783"/>
                  </a:cubicBezTo>
                  <a:cubicBezTo>
                    <a:pt x="146" y="783"/>
                    <a:pt x="58" y="709"/>
                    <a:pt x="58" y="610"/>
                  </a:cubicBezTo>
                  <a:cubicBezTo>
                    <a:pt x="58" y="542"/>
                    <a:pt x="99" y="464"/>
                    <a:pt x="201" y="410"/>
                  </a:cubicBezTo>
                  <a:cubicBezTo>
                    <a:pt x="249" y="441"/>
                    <a:pt x="298" y="471"/>
                    <a:pt x="347" y="502"/>
                  </a:cubicBezTo>
                  <a:cubicBezTo>
                    <a:pt x="381" y="525"/>
                    <a:pt x="435" y="563"/>
                    <a:pt x="435" y="6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25" name="Freeform: Shape 324"/>
            <p:cNvSpPr/>
            <p:nvPr/>
          </p:nvSpPr>
          <p:spPr>
            <a:xfrm>
              <a:off x="5212800" y="1163160"/>
              <a:ext cx="181080" cy="294120"/>
            </a:xfrm>
            <a:custGeom>
              <a:avLst/>
              <a:gdLst/>
              <a:ahLst/>
              <a:cxnLst/>
              <a:rect l="0" t="0" r="r" b="b"/>
              <a:pathLst>
                <a:path w="503" h="817">
                  <a:moveTo>
                    <a:pt x="503" y="410"/>
                  </a:moveTo>
                  <a:cubicBezTo>
                    <a:pt x="503" y="315"/>
                    <a:pt x="500" y="220"/>
                    <a:pt x="456" y="132"/>
                  </a:cubicBezTo>
                  <a:cubicBezTo>
                    <a:pt x="401" y="17"/>
                    <a:pt x="303" y="0"/>
                    <a:pt x="255" y="0"/>
                  </a:cubicBezTo>
                  <a:cubicBezTo>
                    <a:pt x="184" y="0"/>
                    <a:pt x="95" y="31"/>
                    <a:pt x="44" y="139"/>
                  </a:cubicBezTo>
                  <a:cubicBezTo>
                    <a:pt x="7" y="224"/>
                    <a:pt x="0" y="315"/>
                    <a:pt x="0" y="410"/>
                  </a:cubicBezTo>
                  <a:cubicBezTo>
                    <a:pt x="0" y="498"/>
                    <a:pt x="7" y="607"/>
                    <a:pt x="54" y="698"/>
                  </a:cubicBezTo>
                  <a:cubicBezTo>
                    <a:pt x="105" y="793"/>
                    <a:pt x="194" y="817"/>
                    <a:pt x="252" y="817"/>
                  </a:cubicBezTo>
                  <a:cubicBezTo>
                    <a:pt x="316" y="817"/>
                    <a:pt x="408" y="793"/>
                    <a:pt x="459" y="678"/>
                  </a:cubicBezTo>
                  <a:cubicBezTo>
                    <a:pt x="500" y="597"/>
                    <a:pt x="503" y="505"/>
                    <a:pt x="503" y="410"/>
                  </a:cubicBezTo>
                  <a:moveTo>
                    <a:pt x="405" y="397"/>
                  </a:moveTo>
                  <a:cubicBezTo>
                    <a:pt x="405" y="485"/>
                    <a:pt x="405" y="566"/>
                    <a:pt x="391" y="641"/>
                  </a:cubicBezTo>
                  <a:cubicBezTo>
                    <a:pt x="374" y="756"/>
                    <a:pt x="306" y="790"/>
                    <a:pt x="252" y="790"/>
                  </a:cubicBezTo>
                  <a:cubicBezTo>
                    <a:pt x="207" y="790"/>
                    <a:pt x="136" y="763"/>
                    <a:pt x="112" y="647"/>
                  </a:cubicBezTo>
                  <a:cubicBezTo>
                    <a:pt x="102" y="576"/>
                    <a:pt x="102" y="464"/>
                    <a:pt x="102" y="397"/>
                  </a:cubicBezTo>
                  <a:cubicBezTo>
                    <a:pt x="102" y="319"/>
                    <a:pt x="102" y="241"/>
                    <a:pt x="109" y="176"/>
                  </a:cubicBezTo>
                  <a:cubicBezTo>
                    <a:pt x="133" y="34"/>
                    <a:pt x="221" y="24"/>
                    <a:pt x="252" y="24"/>
                  </a:cubicBezTo>
                  <a:cubicBezTo>
                    <a:pt x="292" y="24"/>
                    <a:pt x="371" y="47"/>
                    <a:pt x="394" y="163"/>
                  </a:cubicBezTo>
                  <a:cubicBezTo>
                    <a:pt x="405" y="231"/>
                    <a:pt x="405" y="322"/>
                    <a:pt x="405" y="3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26" name="Freeform: Shape 325"/>
            <p:cNvSpPr/>
            <p:nvPr/>
          </p:nvSpPr>
          <p:spPr>
            <a:xfrm>
              <a:off x="5427000" y="1093680"/>
              <a:ext cx="139680" cy="205200"/>
            </a:xfrm>
            <a:custGeom>
              <a:avLst/>
              <a:gdLst/>
              <a:ahLst/>
              <a:cxnLst/>
              <a:rect l="0" t="0" r="r" b="b"/>
              <a:pathLst>
                <a:path w="388" h="570">
                  <a:moveTo>
                    <a:pt x="388" y="288"/>
                  </a:moveTo>
                  <a:cubicBezTo>
                    <a:pt x="388" y="193"/>
                    <a:pt x="377" y="129"/>
                    <a:pt x="340" y="71"/>
                  </a:cubicBezTo>
                  <a:cubicBezTo>
                    <a:pt x="313" y="34"/>
                    <a:pt x="262" y="0"/>
                    <a:pt x="194" y="0"/>
                  </a:cubicBezTo>
                  <a:cubicBezTo>
                    <a:pt x="0" y="0"/>
                    <a:pt x="0" y="229"/>
                    <a:pt x="0" y="288"/>
                  </a:cubicBezTo>
                  <a:cubicBezTo>
                    <a:pt x="0" y="347"/>
                    <a:pt x="0" y="570"/>
                    <a:pt x="194" y="570"/>
                  </a:cubicBezTo>
                  <a:cubicBezTo>
                    <a:pt x="388" y="570"/>
                    <a:pt x="388" y="346"/>
                    <a:pt x="388" y="288"/>
                  </a:cubicBezTo>
                  <a:moveTo>
                    <a:pt x="313" y="275"/>
                  </a:moveTo>
                  <a:cubicBezTo>
                    <a:pt x="313" y="339"/>
                    <a:pt x="313" y="400"/>
                    <a:pt x="303" y="451"/>
                  </a:cubicBezTo>
                  <a:cubicBezTo>
                    <a:pt x="286" y="529"/>
                    <a:pt x="228" y="546"/>
                    <a:pt x="194" y="546"/>
                  </a:cubicBezTo>
                  <a:cubicBezTo>
                    <a:pt x="156" y="546"/>
                    <a:pt x="105" y="522"/>
                    <a:pt x="88" y="454"/>
                  </a:cubicBezTo>
                  <a:cubicBezTo>
                    <a:pt x="78" y="407"/>
                    <a:pt x="78" y="339"/>
                    <a:pt x="78" y="275"/>
                  </a:cubicBezTo>
                  <a:cubicBezTo>
                    <a:pt x="78" y="214"/>
                    <a:pt x="78" y="153"/>
                    <a:pt x="88" y="105"/>
                  </a:cubicBezTo>
                  <a:cubicBezTo>
                    <a:pt x="105" y="41"/>
                    <a:pt x="160" y="24"/>
                    <a:pt x="194" y="24"/>
                  </a:cubicBezTo>
                  <a:cubicBezTo>
                    <a:pt x="241" y="24"/>
                    <a:pt x="282" y="51"/>
                    <a:pt x="299" y="98"/>
                  </a:cubicBezTo>
                  <a:cubicBezTo>
                    <a:pt x="313" y="142"/>
                    <a:pt x="313" y="203"/>
                    <a:pt x="313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27" name="Freeform: Shape 326"/>
            <p:cNvSpPr/>
            <p:nvPr/>
          </p:nvSpPr>
          <p:spPr>
            <a:xfrm>
              <a:off x="5724360" y="1332720"/>
              <a:ext cx="286200" cy="16920"/>
            </a:xfrm>
            <a:custGeom>
              <a:avLst/>
              <a:gdLst/>
              <a:ahLst/>
              <a:cxnLst/>
              <a:rect l="0" t="0" r="r" b="b"/>
              <a:pathLst>
                <a:path w="795" h="47">
                  <a:moveTo>
                    <a:pt x="795" y="24"/>
                  </a:moveTo>
                  <a:cubicBezTo>
                    <a:pt x="795" y="10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5" y="47"/>
                    <a:pt x="795" y="34"/>
                    <a:pt x="795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9080" rIns="36000" bIns="-1908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28" name="Freeform: Shape 327"/>
            <p:cNvSpPr/>
            <p:nvPr/>
          </p:nvSpPr>
          <p:spPr>
            <a:xfrm>
              <a:off x="6153840" y="1158120"/>
              <a:ext cx="184680" cy="299160"/>
            </a:xfrm>
            <a:custGeom>
              <a:avLst/>
              <a:gdLst/>
              <a:ahLst/>
              <a:cxnLst/>
              <a:rect l="0" t="0" r="r" b="b"/>
              <a:pathLst>
                <a:path w="513" h="831">
                  <a:moveTo>
                    <a:pt x="513" y="37"/>
                  </a:moveTo>
                  <a:cubicBezTo>
                    <a:pt x="416" y="37"/>
                    <a:pt x="318" y="37"/>
                    <a:pt x="221" y="37"/>
                  </a:cubicBezTo>
                  <a:cubicBezTo>
                    <a:pt x="78" y="37"/>
                    <a:pt x="75" y="24"/>
                    <a:pt x="68" y="0"/>
                  </a:cubicBezTo>
                  <a:cubicBezTo>
                    <a:pt x="59" y="0"/>
                    <a:pt x="50" y="0"/>
                    <a:pt x="41" y="0"/>
                  </a:cubicBezTo>
                  <a:cubicBezTo>
                    <a:pt x="27" y="81"/>
                    <a:pt x="14" y="163"/>
                    <a:pt x="0" y="244"/>
                  </a:cubicBezTo>
                  <a:cubicBezTo>
                    <a:pt x="10" y="244"/>
                    <a:pt x="20" y="244"/>
                    <a:pt x="31" y="244"/>
                  </a:cubicBezTo>
                  <a:cubicBezTo>
                    <a:pt x="34" y="227"/>
                    <a:pt x="44" y="153"/>
                    <a:pt x="61" y="136"/>
                  </a:cubicBezTo>
                  <a:cubicBezTo>
                    <a:pt x="68" y="129"/>
                    <a:pt x="163" y="129"/>
                    <a:pt x="177" y="129"/>
                  </a:cubicBezTo>
                  <a:cubicBezTo>
                    <a:pt x="259" y="129"/>
                    <a:pt x="342" y="129"/>
                    <a:pt x="425" y="129"/>
                  </a:cubicBezTo>
                  <a:cubicBezTo>
                    <a:pt x="380" y="192"/>
                    <a:pt x="334" y="255"/>
                    <a:pt x="289" y="319"/>
                  </a:cubicBezTo>
                  <a:cubicBezTo>
                    <a:pt x="184" y="478"/>
                    <a:pt x="143" y="644"/>
                    <a:pt x="143" y="766"/>
                  </a:cubicBezTo>
                  <a:cubicBezTo>
                    <a:pt x="143" y="776"/>
                    <a:pt x="141" y="831"/>
                    <a:pt x="197" y="831"/>
                  </a:cubicBezTo>
                  <a:cubicBezTo>
                    <a:pt x="253" y="831"/>
                    <a:pt x="255" y="776"/>
                    <a:pt x="255" y="766"/>
                  </a:cubicBezTo>
                  <a:cubicBezTo>
                    <a:pt x="255" y="746"/>
                    <a:pt x="255" y="725"/>
                    <a:pt x="255" y="705"/>
                  </a:cubicBezTo>
                  <a:cubicBezTo>
                    <a:pt x="255" y="641"/>
                    <a:pt x="258" y="573"/>
                    <a:pt x="265" y="508"/>
                  </a:cubicBezTo>
                  <a:cubicBezTo>
                    <a:pt x="272" y="481"/>
                    <a:pt x="289" y="380"/>
                    <a:pt x="340" y="305"/>
                  </a:cubicBezTo>
                  <a:cubicBezTo>
                    <a:pt x="394" y="231"/>
                    <a:pt x="449" y="156"/>
                    <a:pt x="503" y="81"/>
                  </a:cubicBezTo>
                  <a:cubicBezTo>
                    <a:pt x="513" y="64"/>
                    <a:pt x="513" y="64"/>
                    <a:pt x="513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29" name="Freeform: Shape 328"/>
            <p:cNvSpPr/>
            <p:nvPr/>
          </p:nvSpPr>
          <p:spPr>
            <a:xfrm>
              <a:off x="6368040" y="1163160"/>
              <a:ext cx="178560" cy="294120"/>
            </a:xfrm>
            <a:custGeom>
              <a:avLst/>
              <a:gdLst/>
              <a:ahLst/>
              <a:cxnLst/>
              <a:rect l="0" t="0" r="r" b="b"/>
              <a:pathLst>
                <a:path w="496" h="817">
                  <a:moveTo>
                    <a:pt x="496" y="400"/>
                  </a:moveTo>
                  <a:cubicBezTo>
                    <a:pt x="496" y="78"/>
                    <a:pt x="360" y="0"/>
                    <a:pt x="255" y="0"/>
                  </a:cubicBezTo>
                  <a:cubicBezTo>
                    <a:pt x="187" y="0"/>
                    <a:pt x="129" y="20"/>
                    <a:pt x="78" y="75"/>
                  </a:cubicBezTo>
                  <a:cubicBezTo>
                    <a:pt x="31" y="125"/>
                    <a:pt x="0" y="176"/>
                    <a:pt x="0" y="268"/>
                  </a:cubicBezTo>
                  <a:cubicBezTo>
                    <a:pt x="0" y="414"/>
                    <a:pt x="105" y="532"/>
                    <a:pt x="241" y="532"/>
                  </a:cubicBezTo>
                  <a:cubicBezTo>
                    <a:pt x="313" y="532"/>
                    <a:pt x="364" y="481"/>
                    <a:pt x="391" y="414"/>
                  </a:cubicBezTo>
                  <a:cubicBezTo>
                    <a:pt x="391" y="426"/>
                    <a:pt x="391" y="438"/>
                    <a:pt x="391" y="451"/>
                  </a:cubicBezTo>
                  <a:cubicBezTo>
                    <a:pt x="391" y="729"/>
                    <a:pt x="265" y="783"/>
                    <a:pt x="197" y="783"/>
                  </a:cubicBezTo>
                  <a:cubicBezTo>
                    <a:pt x="177" y="783"/>
                    <a:pt x="112" y="780"/>
                    <a:pt x="78" y="742"/>
                  </a:cubicBezTo>
                  <a:cubicBezTo>
                    <a:pt x="133" y="742"/>
                    <a:pt x="143" y="705"/>
                    <a:pt x="143" y="685"/>
                  </a:cubicBezTo>
                  <a:cubicBezTo>
                    <a:pt x="143" y="651"/>
                    <a:pt x="112" y="631"/>
                    <a:pt x="85" y="631"/>
                  </a:cubicBezTo>
                  <a:cubicBezTo>
                    <a:pt x="68" y="631"/>
                    <a:pt x="31" y="641"/>
                    <a:pt x="31" y="688"/>
                  </a:cubicBezTo>
                  <a:cubicBezTo>
                    <a:pt x="31" y="770"/>
                    <a:pt x="95" y="817"/>
                    <a:pt x="197" y="817"/>
                  </a:cubicBezTo>
                  <a:cubicBezTo>
                    <a:pt x="350" y="817"/>
                    <a:pt x="496" y="654"/>
                    <a:pt x="496" y="400"/>
                  </a:cubicBezTo>
                  <a:moveTo>
                    <a:pt x="388" y="292"/>
                  </a:moveTo>
                  <a:cubicBezTo>
                    <a:pt x="388" y="390"/>
                    <a:pt x="347" y="505"/>
                    <a:pt x="241" y="505"/>
                  </a:cubicBezTo>
                  <a:cubicBezTo>
                    <a:pt x="221" y="505"/>
                    <a:pt x="167" y="505"/>
                    <a:pt x="129" y="431"/>
                  </a:cubicBezTo>
                  <a:cubicBezTo>
                    <a:pt x="109" y="386"/>
                    <a:pt x="109" y="325"/>
                    <a:pt x="109" y="268"/>
                  </a:cubicBezTo>
                  <a:cubicBezTo>
                    <a:pt x="109" y="203"/>
                    <a:pt x="109" y="146"/>
                    <a:pt x="133" y="102"/>
                  </a:cubicBezTo>
                  <a:cubicBezTo>
                    <a:pt x="167" y="44"/>
                    <a:pt x="211" y="27"/>
                    <a:pt x="255" y="27"/>
                  </a:cubicBezTo>
                  <a:cubicBezTo>
                    <a:pt x="309" y="27"/>
                    <a:pt x="347" y="68"/>
                    <a:pt x="367" y="122"/>
                  </a:cubicBezTo>
                  <a:cubicBezTo>
                    <a:pt x="384" y="159"/>
                    <a:pt x="388" y="234"/>
                    <a:pt x="388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30" name="Freeform: Shape 329"/>
            <p:cNvSpPr/>
            <p:nvPr/>
          </p:nvSpPr>
          <p:spPr>
            <a:xfrm>
              <a:off x="6580800" y="1093680"/>
              <a:ext cx="139680" cy="205200"/>
            </a:xfrm>
            <a:custGeom>
              <a:avLst/>
              <a:gdLst/>
              <a:ahLst/>
              <a:cxnLst/>
              <a:rect l="0" t="0" r="r" b="b"/>
              <a:pathLst>
                <a:path w="388" h="570">
                  <a:moveTo>
                    <a:pt x="388" y="288"/>
                  </a:moveTo>
                  <a:cubicBezTo>
                    <a:pt x="388" y="193"/>
                    <a:pt x="377" y="129"/>
                    <a:pt x="340" y="71"/>
                  </a:cubicBezTo>
                  <a:cubicBezTo>
                    <a:pt x="313" y="34"/>
                    <a:pt x="262" y="0"/>
                    <a:pt x="194" y="0"/>
                  </a:cubicBezTo>
                  <a:cubicBezTo>
                    <a:pt x="0" y="0"/>
                    <a:pt x="0" y="229"/>
                    <a:pt x="0" y="288"/>
                  </a:cubicBezTo>
                  <a:cubicBezTo>
                    <a:pt x="0" y="347"/>
                    <a:pt x="0" y="570"/>
                    <a:pt x="194" y="570"/>
                  </a:cubicBezTo>
                  <a:cubicBezTo>
                    <a:pt x="388" y="570"/>
                    <a:pt x="388" y="346"/>
                    <a:pt x="388" y="288"/>
                  </a:cubicBezTo>
                  <a:moveTo>
                    <a:pt x="313" y="275"/>
                  </a:moveTo>
                  <a:cubicBezTo>
                    <a:pt x="313" y="339"/>
                    <a:pt x="313" y="400"/>
                    <a:pt x="303" y="451"/>
                  </a:cubicBezTo>
                  <a:cubicBezTo>
                    <a:pt x="286" y="529"/>
                    <a:pt x="228" y="546"/>
                    <a:pt x="194" y="546"/>
                  </a:cubicBezTo>
                  <a:cubicBezTo>
                    <a:pt x="156" y="546"/>
                    <a:pt x="105" y="522"/>
                    <a:pt x="88" y="454"/>
                  </a:cubicBezTo>
                  <a:cubicBezTo>
                    <a:pt x="78" y="407"/>
                    <a:pt x="78" y="339"/>
                    <a:pt x="78" y="275"/>
                  </a:cubicBezTo>
                  <a:cubicBezTo>
                    <a:pt x="78" y="214"/>
                    <a:pt x="78" y="153"/>
                    <a:pt x="88" y="105"/>
                  </a:cubicBezTo>
                  <a:cubicBezTo>
                    <a:pt x="105" y="41"/>
                    <a:pt x="160" y="24"/>
                    <a:pt x="194" y="24"/>
                  </a:cubicBezTo>
                  <a:cubicBezTo>
                    <a:pt x="238" y="24"/>
                    <a:pt x="282" y="51"/>
                    <a:pt x="299" y="98"/>
                  </a:cubicBezTo>
                  <a:cubicBezTo>
                    <a:pt x="313" y="142"/>
                    <a:pt x="313" y="203"/>
                    <a:pt x="313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31" name="Freeform: Shape 330"/>
            <p:cNvSpPr/>
            <p:nvPr/>
          </p:nvSpPr>
          <p:spPr>
            <a:xfrm>
              <a:off x="6878160" y="1332720"/>
              <a:ext cx="286200" cy="16920"/>
            </a:xfrm>
            <a:custGeom>
              <a:avLst/>
              <a:gdLst/>
              <a:ahLst/>
              <a:cxnLst/>
              <a:rect l="0" t="0" r="r" b="b"/>
              <a:pathLst>
                <a:path w="795" h="47">
                  <a:moveTo>
                    <a:pt x="795" y="24"/>
                  </a:moveTo>
                  <a:cubicBezTo>
                    <a:pt x="795" y="10"/>
                    <a:pt x="782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7"/>
                    <a:pt x="24" y="47"/>
                  </a:cubicBezTo>
                  <a:cubicBezTo>
                    <a:pt x="273" y="47"/>
                    <a:pt x="522" y="47"/>
                    <a:pt x="772" y="47"/>
                  </a:cubicBezTo>
                  <a:cubicBezTo>
                    <a:pt x="782" y="47"/>
                    <a:pt x="795" y="34"/>
                    <a:pt x="795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9080" rIns="36000" bIns="-1908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32" name="Freeform: Shape 331"/>
            <p:cNvSpPr/>
            <p:nvPr/>
          </p:nvSpPr>
          <p:spPr>
            <a:xfrm>
              <a:off x="7301880" y="1163160"/>
              <a:ext cx="178560" cy="294120"/>
            </a:xfrm>
            <a:custGeom>
              <a:avLst/>
              <a:gdLst/>
              <a:ahLst/>
              <a:cxnLst/>
              <a:rect l="0" t="0" r="r" b="b"/>
              <a:pathLst>
                <a:path w="496" h="817">
                  <a:moveTo>
                    <a:pt x="496" y="549"/>
                  </a:moveTo>
                  <a:cubicBezTo>
                    <a:pt x="496" y="397"/>
                    <a:pt x="391" y="281"/>
                    <a:pt x="258" y="281"/>
                  </a:cubicBezTo>
                  <a:cubicBezTo>
                    <a:pt x="177" y="281"/>
                    <a:pt x="133" y="342"/>
                    <a:pt x="109" y="400"/>
                  </a:cubicBezTo>
                  <a:cubicBezTo>
                    <a:pt x="109" y="391"/>
                    <a:pt x="109" y="382"/>
                    <a:pt x="109" y="373"/>
                  </a:cubicBezTo>
                  <a:cubicBezTo>
                    <a:pt x="109" y="71"/>
                    <a:pt x="255" y="27"/>
                    <a:pt x="316" y="27"/>
                  </a:cubicBezTo>
                  <a:cubicBezTo>
                    <a:pt x="347" y="27"/>
                    <a:pt x="394" y="34"/>
                    <a:pt x="422" y="75"/>
                  </a:cubicBezTo>
                  <a:cubicBezTo>
                    <a:pt x="405" y="75"/>
                    <a:pt x="357" y="75"/>
                    <a:pt x="357" y="129"/>
                  </a:cubicBezTo>
                  <a:cubicBezTo>
                    <a:pt x="357" y="166"/>
                    <a:pt x="384" y="183"/>
                    <a:pt x="411" y="183"/>
                  </a:cubicBezTo>
                  <a:cubicBezTo>
                    <a:pt x="432" y="183"/>
                    <a:pt x="466" y="173"/>
                    <a:pt x="466" y="125"/>
                  </a:cubicBezTo>
                  <a:cubicBezTo>
                    <a:pt x="466" y="54"/>
                    <a:pt x="415" y="0"/>
                    <a:pt x="316" y="0"/>
                  </a:cubicBezTo>
                  <a:cubicBezTo>
                    <a:pt x="163" y="0"/>
                    <a:pt x="0" y="153"/>
                    <a:pt x="0" y="414"/>
                  </a:cubicBezTo>
                  <a:cubicBezTo>
                    <a:pt x="0" y="732"/>
                    <a:pt x="139" y="817"/>
                    <a:pt x="252" y="817"/>
                  </a:cubicBezTo>
                  <a:cubicBezTo>
                    <a:pt x="384" y="817"/>
                    <a:pt x="496" y="705"/>
                    <a:pt x="496" y="549"/>
                  </a:cubicBezTo>
                  <a:moveTo>
                    <a:pt x="388" y="546"/>
                  </a:moveTo>
                  <a:cubicBezTo>
                    <a:pt x="388" y="603"/>
                    <a:pt x="388" y="664"/>
                    <a:pt x="367" y="705"/>
                  </a:cubicBezTo>
                  <a:cubicBezTo>
                    <a:pt x="333" y="776"/>
                    <a:pt x="279" y="783"/>
                    <a:pt x="252" y="783"/>
                  </a:cubicBezTo>
                  <a:cubicBezTo>
                    <a:pt x="173" y="783"/>
                    <a:pt x="139" y="712"/>
                    <a:pt x="133" y="695"/>
                  </a:cubicBezTo>
                  <a:cubicBezTo>
                    <a:pt x="109" y="637"/>
                    <a:pt x="109" y="542"/>
                    <a:pt x="109" y="522"/>
                  </a:cubicBezTo>
                  <a:cubicBezTo>
                    <a:pt x="109" y="431"/>
                    <a:pt x="150" y="312"/>
                    <a:pt x="255" y="312"/>
                  </a:cubicBezTo>
                  <a:cubicBezTo>
                    <a:pt x="275" y="312"/>
                    <a:pt x="330" y="312"/>
                    <a:pt x="367" y="383"/>
                  </a:cubicBezTo>
                  <a:cubicBezTo>
                    <a:pt x="388" y="427"/>
                    <a:pt x="388" y="488"/>
                    <a:pt x="388" y="5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33" name="Freeform: Shape 332"/>
            <p:cNvSpPr/>
            <p:nvPr/>
          </p:nvSpPr>
          <p:spPr>
            <a:xfrm>
              <a:off x="7515720" y="1163160"/>
              <a:ext cx="181080" cy="294120"/>
            </a:xfrm>
            <a:custGeom>
              <a:avLst/>
              <a:gdLst/>
              <a:ahLst/>
              <a:cxnLst/>
              <a:rect l="0" t="0" r="r" b="b"/>
              <a:pathLst>
                <a:path w="503" h="817">
                  <a:moveTo>
                    <a:pt x="503" y="410"/>
                  </a:moveTo>
                  <a:cubicBezTo>
                    <a:pt x="503" y="315"/>
                    <a:pt x="496" y="220"/>
                    <a:pt x="456" y="132"/>
                  </a:cubicBezTo>
                  <a:cubicBezTo>
                    <a:pt x="398" y="17"/>
                    <a:pt x="303" y="0"/>
                    <a:pt x="252" y="0"/>
                  </a:cubicBezTo>
                  <a:cubicBezTo>
                    <a:pt x="180" y="0"/>
                    <a:pt x="92" y="31"/>
                    <a:pt x="44" y="139"/>
                  </a:cubicBezTo>
                  <a:cubicBezTo>
                    <a:pt x="3" y="224"/>
                    <a:pt x="0" y="315"/>
                    <a:pt x="0" y="410"/>
                  </a:cubicBezTo>
                  <a:cubicBezTo>
                    <a:pt x="0" y="498"/>
                    <a:pt x="3" y="607"/>
                    <a:pt x="54" y="698"/>
                  </a:cubicBezTo>
                  <a:cubicBezTo>
                    <a:pt x="105" y="793"/>
                    <a:pt x="190" y="817"/>
                    <a:pt x="252" y="817"/>
                  </a:cubicBezTo>
                  <a:cubicBezTo>
                    <a:pt x="313" y="817"/>
                    <a:pt x="405" y="793"/>
                    <a:pt x="459" y="678"/>
                  </a:cubicBezTo>
                  <a:cubicBezTo>
                    <a:pt x="496" y="597"/>
                    <a:pt x="503" y="505"/>
                    <a:pt x="503" y="410"/>
                  </a:cubicBezTo>
                  <a:moveTo>
                    <a:pt x="401" y="397"/>
                  </a:moveTo>
                  <a:cubicBezTo>
                    <a:pt x="401" y="485"/>
                    <a:pt x="401" y="566"/>
                    <a:pt x="391" y="641"/>
                  </a:cubicBezTo>
                  <a:cubicBezTo>
                    <a:pt x="371" y="756"/>
                    <a:pt x="303" y="790"/>
                    <a:pt x="252" y="790"/>
                  </a:cubicBezTo>
                  <a:cubicBezTo>
                    <a:pt x="204" y="790"/>
                    <a:pt x="133" y="763"/>
                    <a:pt x="112" y="647"/>
                  </a:cubicBezTo>
                  <a:cubicBezTo>
                    <a:pt x="99" y="576"/>
                    <a:pt x="99" y="464"/>
                    <a:pt x="99" y="397"/>
                  </a:cubicBezTo>
                  <a:cubicBezTo>
                    <a:pt x="99" y="319"/>
                    <a:pt x="99" y="241"/>
                    <a:pt x="109" y="176"/>
                  </a:cubicBezTo>
                  <a:cubicBezTo>
                    <a:pt x="129" y="34"/>
                    <a:pt x="221" y="24"/>
                    <a:pt x="252" y="24"/>
                  </a:cubicBezTo>
                  <a:cubicBezTo>
                    <a:pt x="289" y="24"/>
                    <a:pt x="367" y="47"/>
                    <a:pt x="391" y="163"/>
                  </a:cubicBezTo>
                  <a:cubicBezTo>
                    <a:pt x="401" y="231"/>
                    <a:pt x="401" y="322"/>
                    <a:pt x="401" y="3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34" name="Freeform: Shape 333"/>
            <p:cNvSpPr/>
            <p:nvPr/>
          </p:nvSpPr>
          <p:spPr>
            <a:xfrm>
              <a:off x="7728840" y="1093680"/>
              <a:ext cx="140760" cy="205200"/>
            </a:xfrm>
            <a:custGeom>
              <a:avLst/>
              <a:gdLst/>
              <a:ahLst/>
              <a:cxnLst/>
              <a:rect l="0" t="0" r="r" b="b"/>
              <a:pathLst>
                <a:path w="391" h="570">
                  <a:moveTo>
                    <a:pt x="391" y="288"/>
                  </a:moveTo>
                  <a:cubicBezTo>
                    <a:pt x="391" y="193"/>
                    <a:pt x="377" y="129"/>
                    <a:pt x="340" y="71"/>
                  </a:cubicBezTo>
                  <a:cubicBezTo>
                    <a:pt x="313" y="34"/>
                    <a:pt x="262" y="0"/>
                    <a:pt x="197" y="0"/>
                  </a:cubicBezTo>
                  <a:cubicBezTo>
                    <a:pt x="0" y="0"/>
                    <a:pt x="0" y="229"/>
                    <a:pt x="0" y="288"/>
                  </a:cubicBezTo>
                  <a:cubicBezTo>
                    <a:pt x="0" y="347"/>
                    <a:pt x="2" y="570"/>
                    <a:pt x="197" y="570"/>
                  </a:cubicBezTo>
                  <a:cubicBezTo>
                    <a:pt x="393" y="570"/>
                    <a:pt x="391" y="346"/>
                    <a:pt x="391" y="288"/>
                  </a:cubicBezTo>
                  <a:moveTo>
                    <a:pt x="313" y="275"/>
                  </a:moveTo>
                  <a:cubicBezTo>
                    <a:pt x="313" y="339"/>
                    <a:pt x="313" y="400"/>
                    <a:pt x="303" y="451"/>
                  </a:cubicBezTo>
                  <a:cubicBezTo>
                    <a:pt x="286" y="529"/>
                    <a:pt x="228" y="546"/>
                    <a:pt x="197" y="546"/>
                  </a:cubicBezTo>
                  <a:cubicBezTo>
                    <a:pt x="156" y="546"/>
                    <a:pt x="105" y="522"/>
                    <a:pt x="88" y="454"/>
                  </a:cubicBezTo>
                  <a:cubicBezTo>
                    <a:pt x="78" y="407"/>
                    <a:pt x="78" y="339"/>
                    <a:pt x="78" y="275"/>
                  </a:cubicBezTo>
                  <a:cubicBezTo>
                    <a:pt x="78" y="214"/>
                    <a:pt x="78" y="153"/>
                    <a:pt x="92" y="105"/>
                  </a:cubicBezTo>
                  <a:cubicBezTo>
                    <a:pt x="109" y="41"/>
                    <a:pt x="160" y="24"/>
                    <a:pt x="197" y="24"/>
                  </a:cubicBezTo>
                  <a:cubicBezTo>
                    <a:pt x="241" y="24"/>
                    <a:pt x="286" y="51"/>
                    <a:pt x="299" y="98"/>
                  </a:cubicBezTo>
                  <a:cubicBezTo>
                    <a:pt x="313" y="142"/>
                    <a:pt x="313" y="203"/>
                    <a:pt x="313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35" name="Freeform: Shape 334"/>
            <p:cNvSpPr/>
            <p:nvPr/>
          </p:nvSpPr>
          <p:spPr>
            <a:xfrm>
              <a:off x="8049600" y="1290240"/>
              <a:ext cx="286200" cy="101160"/>
            </a:xfrm>
            <a:custGeom>
              <a:avLst/>
              <a:gdLst/>
              <a:ahLst/>
              <a:cxnLst/>
              <a:rect l="0" t="0" r="r" b="b"/>
              <a:pathLst>
                <a:path w="795" h="281">
                  <a:moveTo>
                    <a:pt x="795" y="27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3" y="0"/>
                    <a:pt x="275" y="0"/>
                    <a:pt x="27" y="0"/>
                  </a:cubicBezTo>
                  <a:cubicBezTo>
                    <a:pt x="14" y="0"/>
                    <a:pt x="0" y="15"/>
                    <a:pt x="0" y="27"/>
                  </a:cubicBezTo>
                  <a:cubicBezTo>
                    <a:pt x="0" y="39"/>
                    <a:pt x="14" y="51"/>
                    <a:pt x="27" y="51"/>
                  </a:cubicBezTo>
                  <a:cubicBezTo>
                    <a:pt x="275" y="51"/>
                    <a:pt x="523" y="51"/>
                    <a:pt x="772" y="51"/>
                  </a:cubicBezTo>
                  <a:cubicBezTo>
                    <a:pt x="785" y="51"/>
                    <a:pt x="795" y="37"/>
                    <a:pt x="795" y="27"/>
                  </a:cubicBezTo>
                  <a:moveTo>
                    <a:pt x="795" y="258"/>
                  </a:moveTo>
                  <a:cubicBezTo>
                    <a:pt x="795" y="244"/>
                    <a:pt x="785" y="234"/>
                    <a:pt x="772" y="234"/>
                  </a:cubicBezTo>
                  <a:cubicBezTo>
                    <a:pt x="523" y="234"/>
                    <a:pt x="275" y="234"/>
                    <a:pt x="27" y="234"/>
                  </a:cubicBezTo>
                  <a:cubicBezTo>
                    <a:pt x="14" y="234"/>
                    <a:pt x="0" y="246"/>
                    <a:pt x="0" y="258"/>
                  </a:cubicBezTo>
                  <a:cubicBezTo>
                    <a:pt x="0" y="270"/>
                    <a:pt x="14" y="281"/>
                    <a:pt x="27" y="281"/>
                  </a:cubicBezTo>
                  <a:cubicBezTo>
                    <a:pt x="275" y="281"/>
                    <a:pt x="523" y="281"/>
                    <a:pt x="772" y="281"/>
                  </a:cubicBezTo>
                  <a:cubicBezTo>
                    <a:pt x="785" y="281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36" name="Freeform: Shape 335"/>
            <p:cNvSpPr/>
            <p:nvPr/>
          </p:nvSpPr>
          <p:spPr>
            <a:xfrm>
              <a:off x="8492400" y="1158120"/>
              <a:ext cx="189720" cy="289080"/>
            </a:xfrm>
            <a:custGeom>
              <a:avLst/>
              <a:gdLst/>
              <a:ahLst/>
              <a:cxnLst/>
              <a:rect l="0" t="0" r="r" b="b"/>
              <a:pathLst>
                <a:path w="527" h="803">
                  <a:moveTo>
                    <a:pt x="527" y="607"/>
                  </a:moveTo>
                  <a:cubicBezTo>
                    <a:pt x="527" y="594"/>
                    <a:pt x="527" y="582"/>
                    <a:pt x="527" y="570"/>
                  </a:cubicBezTo>
                  <a:cubicBezTo>
                    <a:pt x="487" y="570"/>
                    <a:pt x="448" y="570"/>
                    <a:pt x="408" y="570"/>
                  </a:cubicBezTo>
                  <a:cubicBezTo>
                    <a:pt x="408" y="390"/>
                    <a:pt x="408" y="210"/>
                    <a:pt x="408" y="31"/>
                  </a:cubicBezTo>
                  <a:cubicBezTo>
                    <a:pt x="408" y="7"/>
                    <a:pt x="408" y="0"/>
                    <a:pt x="388" y="0"/>
                  </a:cubicBezTo>
                  <a:cubicBezTo>
                    <a:pt x="377" y="0"/>
                    <a:pt x="374" y="0"/>
                    <a:pt x="364" y="14"/>
                  </a:cubicBezTo>
                  <a:cubicBezTo>
                    <a:pt x="242" y="199"/>
                    <a:pt x="121" y="384"/>
                    <a:pt x="0" y="570"/>
                  </a:cubicBezTo>
                  <a:cubicBezTo>
                    <a:pt x="0" y="582"/>
                    <a:pt x="0" y="594"/>
                    <a:pt x="0" y="607"/>
                  </a:cubicBezTo>
                  <a:cubicBezTo>
                    <a:pt x="105" y="607"/>
                    <a:pt x="211" y="607"/>
                    <a:pt x="316" y="607"/>
                  </a:cubicBezTo>
                  <a:cubicBezTo>
                    <a:pt x="316" y="642"/>
                    <a:pt x="316" y="677"/>
                    <a:pt x="316" y="712"/>
                  </a:cubicBezTo>
                  <a:cubicBezTo>
                    <a:pt x="316" y="756"/>
                    <a:pt x="313" y="766"/>
                    <a:pt x="224" y="766"/>
                  </a:cubicBezTo>
                  <a:cubicBezTo>
                    <a:pt x="216" y="766"/>
                    <a:pt x="208" y="766"/>
                    <a:pt x="201" y="766"/>
                  </a:cubicBezTo>
                  <a:cubicBezTo>
                    <a:pt x="201" y="779"/>
                    <a:pt x="201" y="791"/>
                    <a:pt x="201" y="803"/>
                  </a:cubicBezTo>
                  <a:cubicBezTo>
                    <a:pt x="248" y="800"/>
                    <a:pt x="311" y="800"/>
                    <a:pt x="360" y="800"/>
                  </a:cubicBezTo>
                  <a:cubicBezTo>
                    <a:pt x="410" y="800"/>
                    <a:pt x="476" y="800"/>
                    <a:pt x="523" y="803"/>
                  </a:cubicBezTo>
                  <a:cubicBezTo>
                    <a:pt x="523" y="791"/>
                    <a:pt x="523" y="779"/>
                    <a:pt x="523" y="766"/>
                  </a:cubicBezTo>
                  <a:cubicBezTo>
                    <a:pt x="516" y="766"/>
                    <a:pt x="508" y="766"/>
                    <a:pt x="500" y="766"/>
                  </a:cubicBezTo>
                  <a:cubicBezTo>
                    <a:pt x="411" y="766"/>
                    <a:pt x="408" y="756"/>
                    <a:pt x="408" y="712"/>
                  </a:cubicBezTo>
                  <a:cubicBezTo>
                    <a:pt x="408" y="677"/>
                    <a:pt x="408" y="642"/>
                    <a:pt x="408" y="607"/>
                  </a:cubicBezTo>
                  <a:cubicBezTo>
                    <a:pt x="448" y="607"/>
                    <a:pt x="487" y="607"/>
                    <a:pt x="527" y="607"/>
                  </a:cubicBezTo>
                  <a:moveTo>
                    <a:pt x="323" y="570"/>
                  </a:moveTo>
                  <a:cubicBezTo>
                    <a:pt x="225" y="570"/>
                    <a:pt x="128" y="570"/>
                    <a:pt x="31" y="570"/>
                  </a:cubicBezTo>
                  <a:cubicBezTo>
                    <a:pt x="128" y="423"/>
                    <a:pt x="225" y="276"/>
                    <a:pt x="323" y="129"/>
                  </a:cubicBezTo>
                  <a:cubicBezTo>
                    <a:pt x="323" y="276"/>
                    <a:pt x="323" y="423"/>
                    <a:pt x="323" y="57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37" name="Freeform: Shape 336"/>
            <p:cNvSpPr/>
            <p:nvPr/>
          </p:nvSpPr>
          <p:spPr>
            <a:xfrm>
              <a:off x="8733600" y="1163160"/>
              <a:ext cx="141840" cy="284400"/>
            </a:xfrm>
            <a:custGeom>
              <a:avLst/>
              <a:gdLst/>
              <a:ahLst/>
              <a:cxnLst/>
              <a:rect l="0" t="0" r="r" b="b"/>
              <a:pathLst>
                <a:path w="394" h="790">
                  <a:moveTo>
                    <a:pt x="394" y="790"/>
                  </a:moveTo>
                  <a:cubicBezTo>
                    <a:pt x="394" y="777"/>
                    <a:pt x="394" y="765"/>
                    <a:pt x="394" y="753"/>
                  </a:cubicBezTo>
                  <a:cubicBezTo>
                    <a:pt x="381" y="753"/>
                    <a:pt x="367" y="753"/>
                    <a:pt x="354" y="753"/>
                  </a:cubicBezTo>
                  <a:cubicBezTo>
                    <a:pt x="248" y="753"/>
                    <a:pt x="245" y="742"/>
                    <a:pt x="245" y="698"/>
                  </a:cubicBezTo>
                  <a:cubicBezTo>
                    <a:pt x="245" y="476"/>
                    <a:pt x="245" y="253"/>
                    <a:pt x="245" y="31"/>
                  </a:cubicBezTo>
                  <a:cubicBezTo>
                    <a:pt x="245" y="0"/>
                    <a:pt x="245" y="0"/>
                    <a:pt x="218" y="0"/>
                  </a:cubicBezTo>
                  <a:cubicBezTo>
                    <a:pt x="143" y="75"/>
                    <a:pt x="37" y="75"/>
                    <a:pt x="0" y="75"/>
                  </a:cubicBezTo>
                  <a:cubicBezTo>
                    <a:pt x="0" y="87"/>
                    <a:pt x="0" y="99"/>
                    <a:pt x="0" y="112"/>
                  </a:cubicBezTo>
                  <a:cubicBezTo>
                    <a:pt x="24" y="112"/>
                    <a:pt x="92" y="112"/>
                    <a:pt x="156" y="81"/>
                  </a:cubicBezTo>
                  <a:cubicBezTo>
                    <a:pt x="156" y="287"/>
                    <a:pt x="156" y="493"/>
                    <a:pt x="156" y="698"/>
                  </a:cubicBezTo>
                  <a:cubicBezTo>
                    <a:pt x="156" y="739"/>
                    <a:pt x="153" y="753"/>
                    <a:pt x="44" y="753"/>
                  </a:cubicBezTo>
                  <a:cubicBezTo>
                    <a:pt x="32" y="753"/>
                    <a:pt x="19" y="753"/>
                    <a:pt x="7" y="753"/>
                  </a:cubicBezTo>
                  <a:cubicBezTo>
                    <a:pt x="7" y="765"/>
                    <a:pt x="7" y="777"/>
                    <a:pt x="7" y="790"/>
                  </a:cubicBezTo>
                  <a:cubicBezTo>
                    <a:pt x="48" y="786"/>
                    <a:pt x="153" y="786"/>
                    <a:pt x="201" y="786"/>
                  </a:cubicBezTo>
                  <a:cubicBezTo>
                    <a:pt x="248" y="786"/>
                    <a:pt x="350" y="786"/>
                    <a:pt x="394" y="7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38" name="Freeform: Shape 337"/>
            <p:cNvSpPr/>
            <p:nvPr/>
          </p:nvSpPr>
          <p:spPr>
            <a:xfrm>
              <a:off x="8925480" y="1093680"/>
              <a:ext cx="139680" cy="205200"/>
            </a:xfrm>
            <a:custGeom>
              <a:avLst/>
              <a:gdLst/>
              <a:ahLst/>
              <a:cxnLst/>
              <a:rect l="0" t="0" r="r" b="b"/>
              <a:pathLst>
                <a:path w="388" h="570">
                  <a:moveTo>
                    <a:pt x="388" y="288"/>
                  </a:moveTo>
                  <a:cubicBezTo>
                    <a:pt x="388" y="193"/>
                    <a:pt x="377" y="129"/>
                    <a:pt x="337" y="71"/>
                  </a:cubicBezTo>
                  <a:cubicBezTo>
                    <a:pt x="313" y="34"/>
                    <a:pt x="262" y="0"/>
                    <a:pt x="194" y="0"/>
                  </a:cubicBezTo>
                  <a:cubicBezTo>
                    <a:pt x="0" y="0"/>
                    <a:pt x="0" y="229"/>
                    <a:pt x="0" y="288"/>
                  </a:cubicBezTo>
                  <a:cubicBezTo>
                    <a:pt x="0" y="347"/>
                    <a:pt x="0" y="570"/>
                    <a:pt x="194" y="570"/>
                  </a:cubicBezTo>
                  <a:cubicBezTo>
                    <a:pt x="388" y="570"/>
                    <a:pt x="388" y="346"/>
                    <a:pt x="388" y="288"/>
                  </a:cubicBezTo>
                  <a:moveTo>
                    <a:pt x="313" y="275"/>
                  </a:moveTo>
                  <a:cubicBezTo>
                    <a:pt x="313" y="339"/>
                    <a:pt x="313" y="400"/>
                    <a:pt x="299" y="451"/>
                  </a:cubicBezTo>
                  <a:cubicBezTo>
                    <a:pt x="286" y="529"/>
                    <a:pt x="228" y="546"/>
                    <a:pt x="194" y="546"/>
                  </a:cubicBezTo>
                  <a:cubicBezTo>
                    <a:pt x="156" y="546"/>
                    <a:pt x="105" y="522"/>
                    <a:pt x="88" y="454"/>
                  </a:cubicBezTo>
                  <a:cubicBezTo>
                    <a:pt x="75" y="407"/>
                    <a:pt x="75" y="339"/>
                    <a:pt x="75" y="275"/>
                  </a:cubicBezTo>
                  <a:cubicBezTo>
                    <a:pt x="75" y="214"/>
                    <a:pt x="75" y="153"/>
                    <a:pt x="88" y="105"/>
                  </a:cubicBezTo>
                  <a:cubicBezTo>
                    <a:pt x="105" y="41"/>
                    <a:pt x="160" y="24"/>
                    <a:pt x="194" y="24"/>
                  </a:cubicBezTo>
                  <a:cubicBezTo>
                    <a:pt x="238" y="24"/>
                    <a:pt x="282" y="51"/>
                    <a:pt x="296" y="98"/>
                  </a:cubicBezTo>
                  <a:cubicBezTo>
                    <a:pt x="309" y="142"/>
                    <a:pt x="313" y="203"/>
                    <a:pt x="313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339" name="TextBox 338"/>
          <p:cNvSpPr txBox="1"/>
          <p:nvPr/>
        </p:nvSpPr>
        <p:spPr>
          <a:xfrm>
            <a:off x="228600" y="1469880"/>
            <a:ext cx="9601200" cy="6372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Xét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 ABC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và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 A'B'C'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ta có:  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340" name="Group 339"/>
          <p:cNvGrpSpPr/>
          <p:nvPr/>
        </p:nvGrpSpPr>
        <p:grpSpPr>
          <a:xfrm>
            <a:off x="2436480" y="1994400"/>
            <a:ext cx="6198480" cy="561960"/>
            <a:chOff x="2436480" y="1994400"/>
            <a:chExt cx="6198480" cy="561960"/>
          </a:xfrm>
        </p:grpSpPr>
        <p:sp>
          <p:nvSpPr>
            <p:cNvPr id="341" name="Freeform: Shape 340"/>
            <p:cNvSpPr/>
            <p:nvPr/>
          </p:nvSpPr>
          <p:spPr>
            <a:xfrm>
              <a:off x="2518560" y="1995480"/>
              <a:ext cx="277920" cy="74520"/>
            </a:xfrm>
            <a:custGeom>
              <a:avLst/>
              <a:gdLst/>
              <a:ahLst/>
              <a:cxnLst/>
              <a:rect l="0" t="0" r="r" b="b"/>
              <a:pathLst>
                <a:path w="772" h="207">
                  <a:moveTo>
                    <a:pt x="772" y="176"/>
                  </a:moveTo>
                  <a:cubicBezTo>
                    <a:pt x="646" y="112"/>
                    <a:pt x="517" y="51"/>
                    <a:pt x="384" y="0"/>
                  </a:cubicBezTo>
                  <a:cubicBezTo>
                    <a:pt x="255" y="51"/>
                    <a:pt x="126" y="112"/>
                    <a:pt x="0" y="176"/>
                  </a:cubicBezTo>
                  <a:cubicBezTo>
                    <a:pt x="5" y="187"/>
                    <a:pt x="9" y="197"/>
                    <a:pt x="14" y="207"/>
                  </a:cubicBezTo>
                  <a:cubicBezTo>
                    <a:pt x="139" y="166"/>
                    <a:pt x="262" y="119"/>
                    <a:pt x="384" y="71"/>
                  </a:cubicBezTo>
                  <a:cubicBezTo>
                    <a:pt x="507" y="119"/>
                    <a:pt x="632" y="166"/>
                    <a:pt x="758" y="207"/>
                  </a:cubicBezTo>
                  <a:cubicBezTo>
                    <a:pt x="763" y="197"/>
                    <a:pt x="767" y="187"/>
                    <a:pt x="772" y="1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42" name="Freeform: Shape 341"/>
            <p:cNvSpPr/>
            <p:nvPr/>
          </p:nvSpPr>
          <p:spPr>
            <a:xfrm>
              <a:off x="2436480" y="2121480"/>
              <a:ext cx="294840" cy="307800"/>
            </a:xfrm>
            <a:custGeom>
              <a:avLst/>
              <a:gdLst/>
              <a:ahLst/>
              <a:cxnLst/>
              <a:rect l="0" t="0" r="r" b="b"/>
              <a:pathLst>
                <a:path w="819" h="855">
                  <a:moveTo>
                    <a:pt x="819" y="832"/>
                  </a:moveTo>
                  <a:cubicBezTo>
                    <a:pt x="819" y="818"/>
                    <a:pt x="806" y="818"/>
                    <a:pt x="789" y="818"/>
                  </a:cubicBezTo>
                  <a:cubicBezTo>
                    <a:pt x="717" y="818"/>
                    <a:pt x="717" y="808"/>
                    <a:pt x="714" y="774"/>
                  </a:cubicBezTo>
                  <a:cubicBezTo>
                    <a:pt x="689" y="526"/>
                    <a:pt x="664" y="278"/>
                    <a:pt x="639" y="31"/>
                  </a:cubicBezTo>
                  <a:cubicBezTo>
                    <a:pt x="639" y="7"/>
                    <a:pt x="639" y="0"/>
                    <a:pt x="619" y="0"/>
                  </a:cubicBezTo>
                  <a:cubicBezTo>
                    <a:pt x="598" y="0"/>
                    <a:pt x="595" y="10"/>
                    <a:pt x="585" y="20"/>
                  </a:cubicBezTo>
                  <a:cubicBezTo>
                    <a:pt x="446" y="252"/>
                    <a:pt x="308" y="484"/>
                    <a:pt x="170" y="716"/>
                  </a:cubicBezTo>
                  <a:cubicBezTo>
                    <a:pt x="122" y="798"/>
                    <a:pt x="75" y="815"/>
                    <a:pt x="24" y="818"/>
                  </a:cubicBezTo>
                  <a:cubicBezTo>
                    <a:pt x="10" y="818"/>
                    <a:pt x="0" y="818"/>
                    <a:pt x="0" y="842"/>
                  </a:cubicBezTo>
                  <a:cubicBezTo>
                    <a:pt x="0" y="848"/>
                    <a:pt x="3" y="855"/>
                    <a:pt x="14" y="855"/>
                  </a:cubicBezTo>
                  <a:cubicBezTo>
                    <a:pt x="48" y="855"/>
                    <a:pt x="82" y="852"/>
                    <a:pt x="116" y="852"/>
                  </a:cubicBezTo>
                  <a:cubicBezTo>
                    <a:pt x="156" y="852"/>
                    <a:pt x="197" y="855"/>
                    <a:pt x="235" y="855"/>
                  </a:cubicBezTo>
                  <a:cubicBezTo>
                    <a:pt x="245" y="855"/>
                    <a:pt x="258" y="855"/>
                    <a:pt x="258" y="832"/>
                  </a:cubicBezTo>
                  <a:cubicBezTo>
                    <a:pt x="258" y="818"/>
                    <a:pt x="248" y="818"/>
                    <a:pt x="241" y="818"/>
                  </a:cubicBezTo>
                  <a:cubicBezTo>
                    <a:pt x="211" y="815"/>
                    <a:pt x="184" y="804"/>
                    <a:pt x="184" y="774"/>
                  </a:cubicBezTo>
                  <a:cubicBezTo>
                    <a:pt x="184" y="760"/>
                    <a:pt x="190" y="747"/>
                    <a:pt x="201" y="730"/>
                  </a:cubicBezTo>
                  <a:cubicBezTo>
                    <a:pt x="207" y="716"/>
                    <a:pt x="211" y="716"/>
                    <a:pt x="292" y="580"/>
                  </a:cubicBezTo>
                  <a:cubicBezTo>
                    <a:pt x="392" y="580"/>
                    <a:pt x="492" y="580"/>
                    <a:pt x="591" y="580"/>
                  </a:cubicBezTo>
                  <a:cubicBezTo>
                    <a:pt x="595" y="604"/>
                    <a:pt x="608" y="767"/>
                    <a:pt x="608" y="777"/>
                  </a:cubicBezTo>
                  <a:cubicBezTo>
                    <a:pt x="608" y="815"/>
                    <a:pt x="547" y="818"/>
                    <a:pt x="524" y="818"/>
                  </a:cubicBezTo>
                  <a:cubicBezTo>
                    <a:pt x="507" y="818"/>
                    <a:pt x="496" y="818"/>
                    <a:pt x="496" y="842"/>
                  </a:cubicBezTo>
                  <a:cubicBezTo>
                    <a:pt x="496" y="855"/>
                    <a:pt x="508" y="851"/>
                    <a:pt x="513" y="855"/>
                  </a:cubicBezTo>
                  <a:cubicBezTo>
                    <a:pt x="561" y="855"/>
                    <a:pt x="612" y="852"/>
                    <a:pt x="663" y="852"/>
                  </a:cubicBezTo>
                  <a:cubicBezTo>
                    <a:pt x="690" y="852"/>
                    <a:pt x="765" y="855"/>
                    <a:pt x="795" y="855"/>
                  </a:cubicBezTo>
                  <a:cubicBezTo>
                    <a:pt x="802" y="855"/>
                    <a:pt x="819" y="855"/>
                    <a:pt x="819" y="832"/>
                  </a:cubicBezTo>
                  <a:moveTo>
                    <a:pt x="588" y="543"/>
                  </a:moveTo>
                  <a:cubicBezTo>
                    <a:pt x="496" y="543"/>
                    <a:pt x="405" y="543"/>
                    <a:pt x="313" y="543"/>
                  </a:cubicBezTo>
                  <a:cubicBezTo>
                    <a:pt x="392" y="412"/>
                    <a:pt x="471" y="281"/>
                    <a:pt x="551" y="149"/>
                  </a:cubicBezTo>
                  <a:cubicBezTo>
                    <a:pt x="563" y="281"/>
                    <a:pt x="576" y="412"/>
                    <a:pt x="588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43" name="Freeform: Shape 342"/>
            <p:cNvSpPr/>
            <p:nvPr/>
          </p:nvSpPr>
          <p:spPr>
            <a:xfrm>
              <a:off x="2886840" y="227160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5" y="268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44" name="Freeform: Shape 343"/>
            <p:cNvSpPr/>
            <p:nvPr/>
          </p:nvSpPr>
          <p:spPr>
            <a:xfrm>
              <a:off x="3353040" y="1994400"/>
              <a:ext cx="395280" cy="75600"/>
            </a:xfrm>
            <a:custGeom>
              <a:avLst/>
              <a:gdLst/>
              <a:ahLst/>
              <a:cxnLst/>
              <a:rect l="0" t="0" r="r" b="b"/>
              <a:pathLst>
                <a:path w="1098" h="210">
                  <a:moveTo>
                    <a:pt x="1098" y="180"/>
                  </a:moveTo>
                  <a:cubicBezTo>
                    <a:pt x="918" y="115"/>
                    <a:pt x="734" y="54"/>
                    <a:pt x="547" y="0"/>
                  </a:cubicBezTo>
                  <a:cubicBezTo>
                    <a:pt x="364" y="54"/>
                    <a:pt x="180" y="115"/>
                    <a:pt x="0" y="180"/>
                  </a:cubicBezTo>
                  <a:cubicBezTo>
                    <a:pt x="2" y="190"/>
                    <a:pt x="5" y="200"/>
                    <a:pt x="7" y="210"/>
                  </a:cubicBezTo>
                  <a:cubicBezTo>
                    <a:pt x="190" y="170"/>
                    <a:pt x="371" y="126"/>
                    <a:pt x="547" y="75"/>
                  </a:cubicBezTo>
                  <a:cubicBezTo>
                    <a:pt x="727" y="126"/>
                    <a:pt x="908" y="170"/>
                    <a:pt x="1088" y="210"/>
                  </a:cubicBezTo>
                  <a:cubicBezTo>
                    <a:pt x="1091" y="200"/>
                    <a:pt x="1095" y="190"/>
                    <a:pt x="109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45" name="Freeform: Shape 344"/>
            <p:cNvSpPr/>
            <p:nvPr/>
          </p:nvSpPr>
          <p:spPr>
            <a:xfrm>
              <a:off x="3332160" y="2121480"/>
              <a:ext cx="294840" cy="307800"/>
            </a:xfrm>
            <a:custGeom>
              <a:avLst/>
              <a:gdLst/>
              <a:ahLst/>
              <a:cxnLst/>
              <a:rect l="0" t="0" r="r" b="b"/>
              <a:pathLst>
                <a:path w="819" h="855">
                  <a:moveTo>
                    <a:pt x="819" y="832"/>
                  </a:moveTo>
                  <a:cubicBezTo>
                    <a:pt x="819" y="818"/>
                    <a:pt x="806" y="818"/>
                    <a:pt x="792" y="818"/>
                  </a:cubicBezTo>
                  <a:cubicBezTo>
                    <a:pt x="717" y="818"/>
                    <a:pt x="717" y="808"/>
                    <a:pt x="714" y="774"/>
                  </a:cubicBezTo>
                  <a:cubicBezTo>
                    <a:pt x="689" y="526"/>
                    <a:pt x="664" y="278"/>
                    <a:pt x="639" y="31"/>
                  </a:cubicBezTo>
                  <a:cubicBezTo>
                    <a:pt x="639" y="7"/>
                    <a:pt x="639" y="0"/>
                    <a:pt x="619" y="0"/>
                  </a:cubicBezTo>
                  <a:cubicBezTo>
                    <a:pt x="598" y="0"/>
                    <a:pt x="595" y="10"/>
                    <a:pt x="588" y="20"/>
                  </a:cubicBezTo>
                  <a:cubicBezTo>
                    <a:pt x="449" y="252"/>
                    <a:pt x="309" y="484"/>
                    <a:pt x="170" y="716"/>
                  </a:cubicBezTo>
                  <a:cubicBezTo>
                    <a:pt x="122" y="798"/>
                    <a:pt x="78" y="815"/>
                    <a:pt x="24" y="818"/>
                  </a:cubicBezTo>
                  <a:cubicBezTo>
                    <a:pt x="10" y="818"/>
                    <a:pt x="0" y="818"/>
                    <a:pt x="0" y="842"/>
                  </a:cubicBezTo>
                  <a:cubicBezTo>
                    <a:pt x="0" y="848"/>
                    <a:pt x="3" y="855"/>
                    <a:pt x="14" y="855"/>
                  </a:cubicBezTo>
                  <a:cubicBezTo>
                    <a:pt x="48" y="855"/>
                    <a:pt x="85" y="852"/>
                    <a:pt x="116" y="852"/>
                  </a:cubicBezTo>
                  <a:cubicBezTo>
                    <a:pt x="156" y="852"/>
                    <a:pt x="197" y="855"/>
                    <a:pt x="238" y="855"/>
                  </a:cubicBezTo>
                  <a:cubicBezTo>
                    <a:pt x="245" y="855"/>
                    <a:pt x="258" y="855"/>
                    <a:pt x="258" y="832"/>
                  </a:cubicBezTo>
                  <a:cubicBezTo>
                    <a:pt x="258" y="818"/>
                    <a:pt x="248" y="818"/>
                    <a:pt x="241" y="818"/>
                  </a:cubicBezTo>
                  <a:cubicBezTo>
                    <a:pt x="214" y="815"/>
                    <a:pt x="184" y="804"/>
                    <a:pt x="184" y="774"/>
                  </a:cubicBezTo>
                  <a:cubicBezTo>
                    <a:pt x="184" y="760"/>
                    <a:pt x="190" y="747"/>
                    <a:pt x="201" y="730"/>
                  </a:cubicBezTo>
                  <a:cubicBezTo>
                    <a:pt x="211" y="716"/>
                    <a:pt x="211" y="716"/>
                    <a:pt x="292" y="580"/>
                  </a:cubicBezTo>
                  <a:cubicBezTo>
                    <a:pt x="392" y="580"/>
                    <a:pt x="492" y="580"/>
                    <a:pt x="591" y="580"/>
                  </a:cubicBezTo>
                  <a:cubicBezTo>
                    <a:pt x="595" y="604"/>
                    <a:pt x="612" y="767"/>
                    <a:pt x="612" y="777"/>
                  </a:cubicBezTo>
                  <a:cubicBezTo>
                    <a:pt x="612" y="815"/>
                    <a:pt x="547" y="818"/>
                    <a:pt x="524" y="818"/>
                  </a:cubicBezTo>
                  <a:cubicBezTo>
                    <a:pt x="507" y="818"/>
                    <a:pt x="496" y="818"/>
                    <a:pt x="496" y="842"/>
                  </a:cubicBezTo>
                  <a:cubicBezTo>
                    <a:pt x="496" y="855"/>
                    <a:pt x="508" y="851"/>
                    <a:pt x="513" y="855"/>
                  </a:cubicBezTo>
                  <a:cubicBezTo>
                    <a:pt x="561" y="855"/>
                    <a:pt x="612" y="852"/>
                    <a:pt x="663" y="852"/>
                  </a:cubicBezTo>
                  <a:cubicBezTo>
                    <a:pt x="690" y="852"/>
                    <a:pt x="768" y="855"/>
                    <a:pt x="795" y="855"/>
                  </a:cubicBezTo>
                  <a:cubicBezTo>
                    <a:pt x="802" y="855"/>
                    <a:pt x="819" y="855"/>
                    <a:pt x="819" y="832"/>
                  </a:cubicBezTo>
                  <a:moveTo>
                    <a:pt x="588" y="543"/>
                  </a:moveTo>
                  <a:cubicBezTo>
                    <a:pt x="496" y="543"/>
                    <a:pt x="405" y="543"/>
                    <a:pt x="313" y="543"/>
                  </a:cubicBezTo>
                  <a:cubicBezTo>
                    <a:pt x="392" y="412"/>
                    <a:pt x="471" y="281"/>
                    <a:pt x="551" y="149"/>
                  </a:cubicBezTo>
                  <a:cubicBezTo>
                    <a:pt x="563" y="281"/>
                    <a:pt x="576" y="412"/>
                    <a:pt x="588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46" name="Freeform: Shape 345"/>
            <p:cNvSpPr/>
            <p:nvPr/>
          </p:nvSpPr>
          <p:spPr>
            <a:xfrm>
              <a:off x="3659040" y="2139840"/>
              <a:ext cx="83160" cy="136800"/>
            </a:xfrm>
            <a:custGeom>
              <a:avLst/>
              <a:gdLst/>
              <a:ahLst/>
              <a:cxnLst/>
              <a:rect l="0" t="0" r="r" b="b"/>
              <a:pathLst>
                <a:path w="231" h="380">
                  <a:moveTo>
                    <a:pt x="231" y="44"/>
                  </a:moveTo>
                  <a:cubicBezTo>
                    <a:pt x="231" y="20"/>
                    <a:pt x="211" y="0"/>
                    <a:pt x="184" y="0"/>
                  </a:cubicBezTo>
                  <a:cubicBezTo>
                    <a:pt x="167" y="0"/>
                    <a:pt x="150" y="14"/>
                    <a:pt x="143" y="24"/>
                  </a:cubicBezTo>
                  <a:cubicBezTo>
                    <a:pt x="95" y="143"/>
                    <a:pt x="48" y="261"/>
                    <a:pt x="0" y="380"/>
                  </a:cubicBezTo>
                  <a:cubicBezTo>
                    <a:pt x="11" y="380"/>
                    <a:pt x="23" y="380"/>
                    <a:pt x="34" y="380"/>
                  </a:cubicBezTo>
                  <a:cubicBezTo>
                    <a:pt x="97" y="276"/>
                    <a:pt x="161" y="172"/>
                    <a:pt x="224" y="68"/>
                  </a:cubicBezTo>
                  <a:cubicBezTo>
                    <a:pt x="228" y="61"/>
                    <a:pt x="231" y="54"/>
                    <a:pt x="231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47" name="Freeform: Shape 346"/>
            <p:cNvSpPr/>
            <p:nvPr/>
          </p:nvSpPr>
          <p:spPr>
            <a:xfrm>
              <a:off x="3904920" y="2087280"/>
              <a:ext cx="105120" cy="469080"/>
            </a:xfrm>
            <a:custGeom>
              <a:avLst/>
              <a:gdLst/>
              <a:ahLst/>
              <a:cxnLst/>
              <a:rect l="0" t="0" r="r" b="b"/>
              <a:pathLst>
                <a:path w="292" h="1303">
                  <a:moveTo>
                    <a:pt x="292" y="1290"/>
                  </a:moveTo>
                  <a:cubicBezTo>
                    <a:pt x="292" y="1286"/>
                    <a:pt x="292" y="1283"/>
                    <a:pt x="289" y="1279"/>
                  </a:cubicBezTo>
                  <a:cubicBezTo>
                    <a:pt x="156" y="1181"/>
                    <a:pt x="68" y="923"/>
                    <a:pt x="68" y="713"/>
                  </a:cubicBezTo>
                  <a:cubicBezTo>
                    <a:pt x="68" y="672"/>
                    <a:pt x="68" y="631"/>
                    <a:pt x="68" y="591"/>
                  </a:cubicBezTo>
                  <a:cubicBezTo>
                    <a:pt x="68" y="380"/>
                    <a:pt x="156" y="122"/>
                    <a:pt x="289" y="20"/>
                  </a:cubicBezTo>
                  <a:cubicBezTo>
                    <a:pt x="292" y="20"/>
                    <a:pt x="292" y="17"/>
                    <a:pt x="292" y="10"/>
                  </a:cubicBezTo>
                  <a:cubicBezTo>
                    <a:pt x="292" y="3"/>
                    <a:pt x="289" y="0"/>
                    <a:pt x="282" y="0"/>
                  </a:cubicBezTo>
                  <a:cubicBezTo>
                    <a:pt x="279" y="0"/>
                    <a:pt x="275" y="0"/>
                    <a:pt x="275" y="3"/>
                  </a:cubicBezTo>
                  <a:cubicBezTo>
                    <a:pt x="133" y="109"/>
                    <a:pt x="0" y="367"/>
                    <a:pt x="0" y="591"/>
                  </a:cubicBezTo>
                  <a:cubicBezTo>
                    <a:pt x="0" y="631"/>
                    <a:pt x="0" y="672"/>
                    <a:pt x="0" y="713"/>
                  </a:cubicBezTo>
                  <a:cubicBezTo>
                    <a:pt x="0" y="937"/>
                    <a:pt x="133" y="1195"/>
                    <a:pt x="275" y="1300"/>
                  </a:cubicBezTo>
                  <a:cubicBezTo>
                    <a:pt x="275" y="1303"/>
                    <a:pt x="279" y="1303"/>
                    <a:pt x="282" y="1303"/>
                  </a:cubicBezTo>
                  <a:cubicBezTo>
                    <a:pt x="289" y="1303"/>
                    <a:pt x="292" y="1296"/>
                    <a:pt x="292" y="12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48" name="Freeform: Shape 347"/>
            <p:cNvSpPr/>
            <p:nvPr/>
          </p:nvSpPr>
          <p:spPr>
            <a:xfrm>
              <a:off x="4060440" y="227160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5" y="268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49" name="Freeform: Shape 348"/>
            <p:cNvSpPr/>
            <p:nvPr/>
          </p:nvSpPr>
          <p:spPr>
            <a:xfrm>
              <a:off x="4514400" y="2138400"/>
              <a:ext cx="184680" cy="299520"/>
            </a:xfrm>
            <a:custGeom>
              <a:avLst/>
              <a:gdLst/>
              <a:ahLst/>
              <a:cxnLst/>
              <a:rect l="0" t="0" r="r" b="b"/>
              <a:pathLst>
                <a:path w="513" h="832">
                  <a:moveTo>
                    <a:pt x="513" y="41"/>
                  </a:moveTo>
                  <a:cubicBezTo>
                    <a:pt x="416" y="41"/>
                    <a:pt x="318" y="41"/>
                    <a:pt x="221" y="41"/>
                  </a:cubicBezTo>
                  <a:cubicBezTo>
                    <a:pt x="78" y="41"/>
                    <a:pt x="75" y="24"/>
                    <a:pt x="68" y="0"/>
                  </a:cubicBezTo>
                  <a:cubicBezTo>
                    <a:pt x="59" y="0"/>
                    <a:pt x="50" y="0"/>
                    <a:pt x="41" y="0"/>
                  </a:cubicBezTo>
                  <a:cubicBezTo>
                    <a:pt x="27" y="83"/>
                    <a:pt x="14" y="165"/>
                    <a:pt x="0" y="248"/>
                  </a:cubicBezTo>
                  <a:cubicBezTo>
                    <a:pt x="10" y="248"/>
                    <a:pt x="20" y="248"/>
                    <a:pt x="31" y="248"/>
                  </a:cubicBezTo>
                  <a:cubicBezTo>
                    <a:pt x="34" y="227"/>
                    <a:pt x="44" y="153"/>
                    <a:pt x="61" y="139"/>
                  </a:cubicBezTo>
                  <a:cubicBezTo>
                    <a:pt x="68" y="132"/>
                    <a:pt x="163" y="132"/>
                    <a:pt x="177" y="132"/>
                  </a:cubicBezTo>
                  <a:cubicBezTo>
                    <a:pt x="259" y="132"/>
                    <a:pt x="342" y="132"/>
                    <a:pt x="425" y="132"/>
                  </a:cubicBezTo>
                  <a:cubicBezTo>
                    <a:pt x="380" y="195"/>
                    <a:pt x="334" y="257"/>
                    <a:pt x="289" y="319"/>
                  </a:cubicBezTo>
                  <a:cubicBezTo>
                    <a:pt x="184" y="479"/>
                    <a:pt x="143" y="645"/>
                    <a:pt x="143" y="767"/>
                  </a:cubicBezTo>
                  <a:cubicBezTo>
                    <a:pt x="143" y="781"/>
                    <a:pt x="141" y="832"/>
                    <a:pt x="197" y="832"/>
                  </a:cubicBezTo>
                  <a:cubicBezTo>
                    <a:pt x="253" y="832"/>
                    <a:pt x="255" y="781"/>
                    <a:pt x="255" y="767"/>
                  </a:cubicBezTo>
                  <a:cubicBezTo>
                    <a:pt x="255" y="747"/>
                    <a:pt x="255" y="726"/>
                    <a:pt x="255" y="706"/>
                  </a:cubicBezTo>
                  <a:cubicBezTo>
                    <a:pt x="255" y="641"/>
                    <a:pt x="258" y="577"/>
                    <a:pt x="265" y="512"/>
                  </a:cubicBezTo>
                  <a:cubicBezTo>
                    <a:pt x="272" y="485"/>
                    <a:pt x="289" y="380"/>
                    <a:pt x="340" y="309"/>
                  </a:cubicBezTo>
                  <a:cubicBezTo>
                    <a:pt x="394" y="233"/>
                    <a:pt x="449" y="157"/>
                    <a:pt x="503" y="81"/>
                  </a:cubicBezTo>
                  <a:cubicBezTo>
                    <a:pt x="513" y="68"/>
                    <a:pt x="513" y="64"/>
                    <a:pt x="513" y="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0" name="Freeform: Shape 349"/>
            <p:cNvSpPr/>
            <p:nvPr/>
          </p:nvSpPr>
          <p:spPr>
            <a:xfrm>
              <a:off x="4728600" y="2143440"/>
              <a:ext cx="178560" cy="294480"/>
            </a:xfrm>
            <a:custGeom>
              <a:avLst/>
              <a:gdLst/>
              <a:ahLst/>
              <a:cxnLst/>
              <a:rect l="0" t="0" r="r" b="b"/>
              <a:pathLst>
                <a:path w="496" h="818">
                  <a:moveTo>
                    <a:pt x="496" y="400"/>
                  </a:moveTo>
                  <a:cubicBezTo>
                    <a:pt x="496" y="81"/>
                    <a:pt x="360" y="0"/>
                    <a:pt x="255" y="0"/>
                  </a:cubicBezTo>
                  <a:cubicBezTo>
                    <a:pt x="187" y="0"/>
                    <a:pt x="129" y="20"/>
                    <a:pt x="78" y="75"/>
                  </a:cubicBezTo>
                  <a:cubicBezTo>
                    <a:pt x="31" y="129"/>
                    <a:pt x="0" y="180"/>
                    <a:pt x="0" y="268"/>
                  </a:cubicBezTo>
                  <a:cubicBezTo>
                    <a:pt x="0" y="417"/>
                    <a:pt x="105" y="533"/>
                    <a:pt x="241" y="533"/>
                  </a:cubicBezTo>
                  <a:cubicBezTo>
                    <a:pt x="313" y="533"/>
                    <a:pt x="364" y="482"/>
                    <a:pt x="391" y="414"/>
                  </a:cubicBezTo>
                  <a:cubicBezTo>
                    <a:pt x="391" y="426"/>
                    <a:pt x="391" y="439"/>
                    <a:pt x="391" y="451"/>
                  </a:cubicBezTo>
                  <a:cubicBezTo>
                    <a:pt x="391" y="730"/>
                    <a:pt x="265" y="784"/>
                    <a:pt x="197" y="784"/>
                  </a:cubicBezTo>
                  <a:cubicBezTo>
                    <a:pt x="177" y="784"/>
                    <a:pt x="112" y="784"/>
                    <a:pt x="78" y="743"/>
                  </a:cubicBezTo>
                  <a:cubicBezTo>
                    <a:pt x="133" y="743"/>
                    <a:pt x="143" y="709"/>
                    <a:pt x="143" y="689"/>
                  </a:cubicBezTo>
                  <a:cubicBezTo>
                    <a:pt x="143" y="652"/>
                    <a:pt x="112" y="635"/>
                    <a:pt x="85" y="635"/>
                  </a:cubicBezTo>
                  <a:cubicBezTo>
                    <a:pt x="68" y="635"/>
                    <a:pt x="31" y="645"/>
                    <a:pt x="31" y="689"/>
                  </a:cubicBezTo>
                  <a:cubicBezTo>
                    <a:pt x="31" y="770"/>
                    <a:pt x="95" y="818"/>
                    <a:pt x="197" y="818"/>
                  </a:cubicBezTo>
                  <a:cubicBezTo>
                    <a:pt x="350" y="818"/>
                    <a:pt x="496" y="658"/>
                    <a:pt x="496" y="400"/>
                  </a:cubicBezTo>
                  <a:moveTo>
                    <a:pt x="388" y="292"/>
                  </a:moveTo>
                  <a:cubicBezTo>
                    <a:pt x="388" y="390"/>
                    <a:pt x="347" y="506"/>
                    <a:pt x="241" y="506"/>
                  </a:cubicBezTo>
                  <a:cubicBezTo>
                    <a:pt x="221" y="506"/>
                    <a:pt x="167" y="506"/>
                    <a:pt x="129" y="431"/>
                  </a:cubicBezTo>
                  <a:cubicBezTo>
                    <a:pt x="109" y="387"/>
                    <a:pt x="109" y="326"/>
                    <a:pt x="109" y="268"/>
                  </a:cubicBezTo>
                  <a:cubicBezTo>
                    <a:pt x="109" y="204"/>
                    <a:pt x="109" y="149"/>
                    <a:pt x="133" y="105"/>
                  </a:cubicBezTo>
                  <a:cubicBezTo>
                    <a:pt x="167" y="44"/>
                    <a:pt x="211" y="31"/>
                    <a:pt x="255" y="31"/>
                  </a:cubicBezTo>
                  <a:cubicBezTo>
                    <a:pt x="309" y="31"/>
                    <a:pt x="347" y="71"/>
                    <a:pt x="367" y="122"/>
                  </a:cubicBezTo>
                  <a:cubicBezTo>
                    <a:pt x="384" y="163"/>
                    <a:pt x="388" y="238"/>
                    <a:pt x="388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1" name="Freeform: Shape 350"/>
            <p:cNvSpPr/>
            <p:nvPr/>
          </p:nvSpPr>
          <p:spPr>
            <a:xfrm>
              <a:off x="4941720" y="2073960"/>
              <a:ext cx="139680" cy="205200"/>
            </a:xfrm>
            <a:custGeom>
              <a:avLst/>
              <a:gdLst/>
              <a:ahLst/>
              <a:cxnLst/>
              <a:rect l="0" t="0" r="r" b="b"/>
              <a:pathLst>
                <a:path w="388" h="570">
                  <a:moveTo>
                    <a:pt x="388" y="288"/>
                  </a:moveTo>
                  <a:cubicBezTo>
                    <a:pt x="388" y="197"/>
                    <a:pt x="377" y="129"/>
                    <a:pt x="340" y="71"/>
                  </a:cubicBezTo>
                  <a:cubicBezTo>
                    <a:pt x="313" y="34"/>
                    <a:pt x="262" y="0"/>
                    <a:pt x="194" y="0"/>
                  </a:cubicBezTo>
                  <a:cubicBezTo>
                    <a:pt x="0" y="0"/>
                    <a:pt x="0" y="227"/>
                    <a:pt x="0" y="288"/>
                  </a:cubicBezTo>
                  <a:cubicBezTo>
                    <a:pt x="0" y="350"/>
                    <a:pt x="0" y="570"/>
                    <a:pt x="194" y="570"/>
                  </a:cubicBezTo>
                  <a:cubicBezTo>
                    <a:pt x="388" y="570"/>
                    <a:pt x="388" y="350"/>
                    <a:pt x="388" y="288"/>
                  </a:cubicBezTo>
                  <a:moveTo>
                    <a:pt x="313" y="278"/>
                  </a:moveTo>
                  <a:cubicBezTo>
                    <a:pt x="313" y="339"/>
                    <a:pt x="313" y="400"/>
                    <a:pt x="303" y="455"/>
                  </a:cubicBezTo>
                  <a:cubicBezTo>
                    <a:pt x="286" y="529"/>
                    <a:pt x="228" y="546"/>
                    <a:pt x="194" y="546"/>
                  </a:cubicBezTo>
                  <a:cubicBezTo>
                    <a:pt x="156" y="546"/>
                    <a:pt x="105" y="526"/>
                    <a:pt x="88" y="458"/>
                  </a:cubicBezTo>
                  <a:cubicBezTo>
                    <a:pt x="78" y="407"/>
                    <a:pt x="78" y="339"/>
                    <a:pt x="78" y="278"/>
                  </a:cubicBezTo>
                  <a:cubicBezTo>
                    <a:pt x="78" y="217"/>
                    <a:pt x="78" y="153"/>
                    <a:pt x="88" y="109"/>
                  </a:cubicBezTo>
                  <a:cubicBezTo>
                    <a:pt x="105" y="41"/>
                    <a:pt x="160" y="24"/>
                    <a:pt x="194" y="24"/>
                  </a:cubicBezTo>
                  <a:cubicBezTo>
                    <a:pt x="241" y="24"/>
                    <a:pt x="282" y="51"/>
                    <a:pt x="299" y="98"/>
                  </a:cubicBezTo>
                  <a:cubicBezTo>
                    <a:pt x="313" y="146"/>
                    <a:pt x="313" y="204"/>
                    <a:pt x="313" y="2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2" name="Freeform: Shape 351"/>
            <p:cNvSpPr/>
            <p:nvPr/>
          </p:nvSpPr>
          <p:spPr>
            <a:xfrm>
              <a:off x="5144760" y="2087280"/>
              <a:ext cx="105120" cy="469080"/>
            </a:xfrm>
            <a:custGeom>
              <a:avLst/>
              <a:gdLst/>
              <a:ahLst/>
              <a:cxnLst/>
              <a:rect l="0" t="0" r="r" b="b"/>
              <a:pathLst>
                <a:path w="292" h="1303">
                  <a:moveTo>
                    <a:pt x="292" y="713"/>
                  </a:moveTo>
                  <a:cubicBezTo>
                    <a:pt x="292" y="672"/>
                    <a:pt x="292" y="631"/>
                    <a:pt x="292" y="591"/>
                  </a:cubicBezTo>
                  <a:cubicBezTo>
                    <a:pt x="292" y="367"/>
                    <a:pt x="160" y="109"/>
                    <a:pt x="20" y="3"/>
                  </a:cubicBezTo>
                  <a:cubicBezTo>
                    <a:pt x="17" y="0"/>
                    <a:pt x="14" y="0"/>
                    <a:pt x="10" y="0"/>
                  </a:cubicBezTo>
                  <a:cubicBezTo>
                    <a:pt x="3" y="0"/>
                    <a:pt x="0" y="3"/>
                    <a:pt x="0" y="10"/>
                  </a:cubicBezTo>
                  <a:cubicBezTo>
                    <a:pt x="0" y="17"/>
                    <a:pt x="0" y="20"/>
                    <a:pt x="3" y="20"/>
                  </a:cubicBezTo>
                  <a:cubicBezTo>
                    <a:pt x="136" y="122"/>
                    <a:pt x="228" y="380"/>
                    <a:pt x="228" y="591"/>
                  </a:cubicBezTo>
                  <a:cubicBezTo>
                    <a:pt x="228" y="631"/>
                    <a:pt x="228" y="672"/>
                    <a:pt x="228" y="713"/>
                  </a:cubicBezTo>
                  <a:cubicBezTo>
                    <a:pt x="228" y="923"/>
                    <a:pt x="136" y="1181"/>
                    <a:pt x="3" y="1279"/>
                  </a:cubicBezTo>
                  <a:cubicBezTo>
                    <a:pt x="0" y="1283"/>
                    <a:pt x="0" y="1286"/>
                    <a:pt x="0" y="1290"/>
                  </a:cubicBezTo>
                  <a:cubicBezTo>
                    <a:pt x="0" y="1296"/>
                    <a:pt x="3" y="1303"/>
                    <a:pt x="10" y="1303"/>
                  </a:cubicBezTo>
                  <a:cubicBezTo>
                    <a:pt x="14" y="1303"/>
                    <a:pt x="17" y="1303"/>
                    <a:pt x="20" y="1300"/>
                  </a:cubicBezTo>
                  <a:cubicBezTo>
                    <a:pt x="160" y="1195"/>
                    <a:pt x="292" y="937"/>
                    <a:pt x="292" y="7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3" name="Freeform: Shape 352"/>
            <p:cNvSpPr/>
            <p:nvPr/>
          </p:nvSpPr>
          <p:spPr>
            <a:xfrm>
              <a:off x="5552280" y="2243520"/>
              <a:ext cx="46440" cy="267480"/>
            </a:xfrm>
            <a:custGeom>
              <a:avLst/>
              <a:gdLst/>
              <a:ahLst/>
              <a:cxnLst/>
              <a:rect l="0" t="0" r="r" b="b"/>
              <a:pathLst>
                <a:path w="129" h="743">
                  <a:moveTo>
                    <a:pt x="126" y="64"/>
                  </a:moveTo>
                  <a:cubicBezTo>
                    <a:pt x="126" y="31"/>
                    <a:pt x="100" y="0"/>
                    <a:pt x="65" y="0"/>
                  </a:cubicBezTo>
                  <a:cubicBezTo>
                    <a:pt x="29" y="0"/>
                    <a:pt x="0" y="31"/>
                    <a:pt x="0" y="64"/>
                  </a:cubicBezTo>
                  <a:cubicBezTo>
                    <a:pt x="0" y="98"/>
                    <a:pt x="29" y="129"/>
                    <a:pt x="65" y="129"/>
                  </a:cubicBezTo>
                  <a:cubicBezTo>
                    <a:pt x="100" y="129"/>
                    <a:pt x="126" y="98"/>
                    <a:pt x="126" y="64"/>
                  </a:cubicBezTo>
                  <a:moveTo>
                    <a:pt x="129" y="512"/>
                  </a:moveTo>
                  <a:cubicBezTo>
                    <a:pt x="129" y="475"/>
                    <a:pt x="129" y="387"/>
                    <a:pt x="65" y="387"/>
                  </a:cubicBezTo>
                  <a:cubicBezTo>
                    <a:pt x="20" y="387"/>
                    <a:pt x="0" y="421"/>
                    <a:pt x="0" y="451"/>
                  </a:cubicBezTo>
                  <a:cubicBezTo>
                    <a:pt x="0" y="482"/>
                    <a:pt x="20" y="516"/>
                    <a:pt x="65" y="516"/>
                  </a:cubicBezTo>
                  <a:cubicBezTo>
                    <a:pt x="68" y="516"/>
                    <a:pt x="69" y="514"/>
                    <a:pt x="71" y="512"/>
                  </a:cubicBezTo>
                  <a:cubicBezTo>
                    <a:pt x="82" y="512"/>
                    <a:pt x="95" y="509"/>
                    <a:pt x="105" y="502"/>
                  </a:cubicBezTo>
                  <a:cubicBezTo>
                    <a:pt x="105" y="536"/>
                    <a:pt x="105" y="628"/>
                    <a:pt x="27" y="716"/>
                  </a:cubicBezTo>
                  <a:cubicBezTo>
                    <a:pt x="20" y="726"/>
                    <a:pt x="20" y="726"/>
                    <a:pt x="20" y="730"/>
                  </a:cubicBezTo>
                  <a:cubicBezTo>
                    <a:pt x="20" y="740"/>
                    <a:pt x="24" y="743"/>
                    <a:pt x="31" y="743"/>
                  </a:cubicBezTo>
                  <a:cubicBezTo>
                    <a:pt x="44" y="743"/>
                    <a:pt x="129" y="648"/>
                    <a:pt x="129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4" name="Freeform: Shape 353"/>
            <p:cNvSpPr/>
            <p:nvPr/>
          </p:nvSpPr>
          <p:spPr>
            <a:xfrm>
              <a:off x="5869080" y="1999080"/>
              <a:ext cx="330480" cy="74520"/>
            </a:xfrm>
            <a:custGeom>
              <a:avLst/>
              <a:gdLst/>
              <a:ahLst/>
              <a:cxnLst/>
              <a:rect l="0" t="0" r="r" b="b"/>
              <a:pathLst>
                <a:path w="918" h="207">
                  <a:moveTo>
                    <a:pt x="918" y="180"/>
                  </a:moveTo>
                  <a:cubicBezTo>
                    <a:pt x="768" y="112"/>
                    <a:pt x="615" y="54"/>
                    <a:pt x="459" y="0"/>
                  </a:cubicBezTo>
                  <a:cubicBezTo>
                    <a:pt x="303" y="54"/>
                    <a:pt x="150" y="112"/>
                    <a:pt x="0" y="180"/>
                  </a:cubicBezTo>
                  <a:cubicBezTo>
                    <a:pt x="3" y="189"/>
                    <a:pt x="7" y="198"/>
                    <a:pt x="10" y="207"/>
                  </a:cubicBezTo>
                  <a:cubicBezTo>
                    <a:pt x="160" y="170"/>
                    <a:pt x="309" y="122"/>
                    <a:pt x="459" y="71"/>
                  </a:cubicBezTo>
                  <a:cubicBezTo>
                    <a:pt x="605" y="122"/>
                    <a:pt x="755" y="170"/>
                    <a:pt x="908" y="207"/>
                  </a:cubicBezTo>
                  <a:cubicBezTo>
                    <a:pt x="911" y="198"/>
                    <a:pt x="914" y="189"/>
                    <a:pt x="91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5" name="Freeform: Shape 354"/>
            <p:cNvSpPr/>
            <p:nvPr/>
          </p:nvSpPr>
          <p:spPr>
            <a:xfrm>
              <a:off x="5799600" y="2126160"/>
              <a:ext cx="304560" cy="311400"/>
            </a:xfrm>
            <a:custGeom>
              <a:avLst/>
              <a:gdLst/>
              <a:ahLst/>
              <a:cxnLst/>
              <a:rect l="0" t="0" r="r" b="b"/>
              <a:pathLst>
                <a:path w="846" h="865">
                  <a:moveTo>
                    <a:pt x="846" y="14"/>
                  </a:moveTo>
                  <a:cubicBezTo>
                    <a:pt x="846" y="10"/>
                    <a:pt x="846" y="0"/>
                    <a:pt x="836" y="0"/>
                  </a:cubicBezTo>
                  <a:cubicBezTo>
                    <a:pt x="833" y="0"/>
                    <a:pt x="829" y="3"/>
                    <a:pt x="816" y="14"/>
                  </a:cubicBezTo>
                  <a:cubicBezTo>
                    <a:pt x="789" y="44"/>
                    <a:pt x="761" y="75"/>
                    <a:pt x="734" y="105"/>
                  </a:cubicBezTo>
                  <a:cubicBezTo>
                    <a:pt x="724" y="92"/>
                    <a:pt x="666" y="0"/>
                    <a:pt x="534" y="0"/>
                  </a:cubicBezTo>
                  <a:cubicBezTo>
                    <a:pt x="269" y="0"/>
                    <a:pt x="0" y="265"/>
                    <a:pt x="0" y="540"/>
                  </a:cubicBezTo>
                  <a:cubicBezTo>
                    <a:pt x="0" y="736"/>
                    <a:pt x="139" y="865"/>
                    <a:pt x="323" y="865"/>
                  </a:cubicBezTo>
                  <a:cubicBezTo>
                    <a:pt x="428" y="865"/>
                    <a:pt x="520" y="818"/>
                    <a:pt x="581" y="764"/>
                  </a:cubicBezTo>
                  <a:cubicBezTo>
                    <a:pt x="693" y="665"/>
                    <a:pt x="714" y="557"/>
                    <a:pt x="714" y="553"/>
                  </a:cubicBezTo>
                  <a:cubicBezTo>
                    <a:pt x="714" y="543"/>
                    <a:pt x="705" y="546"/>
                    <a:pt x="700" y="543"/>
                  </a:cubicBezTo>
                  <a:cubicBezTo>
                    <a:pt x="690" y="543"/>
                    <a:pt x="687" y="546"/>
                    <a:pt x="683" y="553"/>
                  </a:cubicBezTo>
                  <a:cubicBezTo>
                    <a:pt x="673" y="591"/>
                    <a:pt x="646" y="672"/>
                    <a:pt x="564" y="743"/>
                  </a:cubicBezTo>
                  <a:cubicBezTo>
                    <a:pt x="479" y="808"/>
                    <a:pt x="405" y="828"/>
                    <a:pt x="343" y="828"/>
                  </a:cubicBezTo>
                  <a:cubicBezTo>
                    <a:pt x="235" y="828"/>
                    <a:pt x="109" y="767"/>
                    <a:pt x="109" y="580"/>
                  </a:cubicBezTo>
                  <a:cubicBezTo>
                    <a:pt x="109" y="512"/>
                    <a:pt x="133" y="322"/>
                    <a:pt x="255" y="183"/>
                  </a:cubicBezTo>
                  <a:cubicBezTo>
                    <a:pt x="326" y="98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8"/>
                  </a:cubicBezTo>
                  <a:cubicBezTo>
                    <a:pt x="738" y="316"/>
                    <a:pt x="734" y="317"/>
                    <a:pt x="734" y="329"/>
                  </a:cubicBezTo>
                  <a:cubicBezTo>
                    <a:pt x="734" y="341"/>
                    <a:pt x="748" y="339"/>
                    <a:pt x="751" y="339"/>
                  </a:cubicBezTo>
                  <a:cubicBezTo>
                    <a:pt x="768" y="339"/>
                    <a:pt x="768" y="339"/>
                    <a:pt x="772" y="316"/>
                  </a:cubicBezTo>
                  <a:cubicBezTo>
                    <a:pt x="797" y="215"/>
                    <a:pt x="822" y="114"/>
                    <a:pt x="84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6" name="Freeform: Shape 355"/>
            <p:cNvSpPr/>
            <p:nvPr/>
          </p:nvSpPr>
          <p:spPr>
            <a:xfrm>
              <a:off x="6260760" y="227160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2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2" y="48"/>
                    <a:pt x="795" y="37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2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2" y="278"/>
                    <a:pt x="795" y="268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7" name="Freeform: Shape 356"/>
            <p:cNvSpPr/>
            <p:nvPr/>
          </p:nvSpPr>
          <p:spPr>
            <a:xfrm>
              <a:off x="6695280" y="1999080"/>
              <a:ext cx="472320" cy="75600"/>
            </a:xfrm>
            <a:custGeom>
              <a:avLst/>
              <a:gdLst/>
              <a:ahLst/>
              <a:cxnLst/>
              <a:rect l="0" t="0" r="r" b="b"/>
              <a:pathLst>
                <a:path w="1312" h="210">
                  <a:moveTo>
                    <a:pt x="1312" y="180"/>
                  </a:moveTo>
                  <a:cubicBezTo>
                    <a:pt x="1098" y="112"/>
                    <a:pt x="877" y="54"/>
                    <a:pt x="656" y="0"/>
                  </a:cubicBezTo>
                  <a:cubicBezTo>
                    <a:pt x="435" y="54"/>
                    <a:pt x="218" y="112"/>
                    <a:pt x="0" y="180"/>
                  </a:cubicBezTo>
                  <a:cubicBezTo>
                    <a:pt x="2" y="190"/>
                    <a:pt x="5" y="200"/>
                    <a:pt x="7" y="210"/>
                  </a:cubicBezTo>
                  <a:cubicBezTo>
                    <a:pt x="224" y="170"/>
                    <a:pt x="442" y="126"/>
                    <a:pt x="656" y="75"/>
                  </a:cubicBezTo>
                  <a:cubicBezTo>
                    <a:pt x="870" y="126"/>
                    <a:pt x="1088" y="170"/>
                    <a:pt x="1305" y="210"/>
                  </a:cubicBezTo>
                  <a:cubicBezTo>
                    <a:pt x="1308" y="200"/>
                    <a:pt x="1310" y="190"/>
                    <a:pt x="1312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8" name="Freeform: Shape 357"/>
            <p:cNvSpPr/>
            <p:nvPr/>
          </p:nvSpPr>
          <p:spPr>
            <a:xfrm>
              <a:off x="6712560" y="2126160"/>
              <a:ext cx="304560" cy="311400"/>
            </a:xfrm>
            <a:custGeom>
              <a:avLst/>
              <a:gdLst/>
              <a:ahLst/>
              <a:cxnLst/>
              <a:rect l="0" t="0" r="r" b="b"/>
              <a:pathLst>
                <a:path w="846" h="865">
                  <a:moveTo>
                    <a:pt x="846" y="14"/>
                  </a:moveTo>
                  <a:cubicBezTo>
                    <a:pt x="846" y="10"/>
                    <a:pt x="843" y="0"/>
                    <a:pt x="833" y="0"/>
                  </a:cubicBezTo>
                  <a:cubicBezTo>
                    <a:pt x="829" y="0"/>
                    <a:pt x="829" y="3"/>
                    <a:pt x="816" y="14"/>
                  </a:cubicBezTo>
                  <a:cubicBezTo>
                    <a:pt x="788" y="44"/>
                    <a:pt x="759" y="75"/>
                    <a:pt x="731" y="105"/>
                  </a:cubicBezTo>
                  <a:cubicBezTo>
                    <a:pt x="721" y="92"/>
                    <a:pt x="666" y="0"/>
                    <a:pt x="534" y="0"/>
                  </a:cubicBezTo>
                  <a:cubicBezTo>
                    <a:pt x="269" y="0"/>
                    <a:pt x="0" y="265"/>
                    <a:pt x="0" y="540"/>
                  </a:cubicBezTo>
                  <a:cubicBezTo>
                    <a:pt x="0" y="736"/>
                    <a:pt x="139" y="865"/>
                    <a:pt x="323" y="865"/>
                  </a:cubicBezTo>
                  <a:cubicBezTo>
                    <a:pt x="425" y="865"/>
                    <a:pt x="517" y="818"/>
                    <a:pt x="581" y="764"/>
                  </a:cubicBezTo>
                  <a:cubicBezTo>
                    <a:pt x="690" y="665"/>
                    <a:pt x="710" y="557"/>
                    <a:pt x="710" y="553"/>
                  </a:cubicBezTo>
                  <a:cubicBezTo>
                    <a:pt x="710" y="543"/>
                    <a:pt x="701" y="546"/>
                    <a:pt x="697" y="543"/>
                  </a:cubicBezTo>
                  <a:cubicBezTo>
                    <a:pt x="690" y="543"/>
                    <a:pt x="683" y="546"/>
                    <a:pt x="680" y="553"/>
                  </a:cubicBezTo>
                  <a:cubicBezTo>
                    <a:pt x="670" y="591"/>
                    <a:pt x="642" y="672"/>
                    <a:pt x="561" y="743"/>
                  </a:cubicBezTo>
                  <a:cubicBezTo>
                    <a:pt x="479" y="808"/>
                    <a:pt x="405" y="828"/>
                    <a:pt x="340" y="828"/>
                  </a:cubicBezTo>
                  <a:cubicBezTo>
                    <a:pt x="235" y="828"/>
                    <a:pt x="105" y="767"/>
                    <a:pt x="105" y="580"/>
                  </a:cubicBezTo>
                  <a:cubicBezTo>
                    <a:pt x="105" y="512"/>
                    <a:pt x="133" y="322"/>
                    <a:pt x="252" y="183"/>
                  </a:cubicBezTo>
                  <a:cubicBezTo>
                    <a:pt x="323" y="98"/>
                    <a:pt x="435" y="37"/>
                    <a:pt x="544" y="37"/>
                  </a:cubicBezTo>
                  <a:cubicBezTo>
                    <a:pt x="666" y="37"/>
                    <a:pt x="734" y="129"/>
                    <a:pt x="734" y="268"/>
                  </a:cubicBezTo>
                  <a:cubicBezTo>
                    <a:pt x="734" y="316"/>
                    <a:pt x="731" y="317"/>
                    <a:pt x="731" y="329"/>
                  </a:cubicBezTo>
                  <a:cubicBezTo>
                    <a:pt x="731" y="341"/>
                    <a:pt x="744" y="339"/>
                    <a:pt x="751" y="339"/>
                  </a:cubicBezTo>
                  <a:cubicBezTo>
                    <a:pt x="765" y="339"/>
                    <a:pt x="765" y="339"/>
                    <a:pt x="772" y="316"/>
                  </a:cubicBezTo>
                  <a:cubicBezTo>
                    <a:pt x="797" y="215"/>
                    <a:pt x="822" y="114"/>
                    <a:pt x="84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59" name="Freeform: Shape 358"/>
            <p:cNvSpPr/>
            <p:nvPr/>
          </p:nvSpPr>
          <p:spPr>
            <a:xfrm>
              <a:off x="7048800" y="2139840"/>
              <a:ext cx="82080" cy="136800"/>
            </a:xfrm>
            <a:custGeom>
              <a:avLst/>
              <a:gdLst/>
              <a:ahLst/>
              <a:cxnLst/>
              <a:rect l="0" t="0" r="r" b="b"/>
              <a:pathLst>
                <a:path w="228" h="380">
                  <a:moveTo>
                    <a:pt x="228" y="44"/>
                  </a:moveTo>
                  <a:cubicBezTo>
                    <a:pt x="228" y="20"/>
                    <a:pt x="211" y="0"/>
                    <a:pt x="184" y="0"/>
                  </a:cubicBezTo>
                  <a:cubicBezTo>
                    <a:pt x="167" y="0"/>
                    <a:pt x="150" y="14"/>
                    <a:pt x="143" y="24"/>
                  </a:cubicBezTo>
                  <a:cubicBezTo>
                    <a:pt x="95" y="143"/>
                    <a:pt x="48" y="261"/>
                    <a:pt x="0" y="380"/>
                  </a:cubicBezTo>
                  <a:cubicBezTo>
                    <a:pt x="11" y="380"/>
                    <a:pt x="23" y="380"/>
                    <a:pt x="34" y="380"/>
                  </a:cubicBezTo>
                  <a:cubicBezTo>
                    <a:pt x="96" y="276"/>
                    <a:pt x="159" y="172"/>
                    <a:pt x="221" y="68"/>
                  </a:cubicBezTo>
                  <a:cubicBezTo>
                    <a:pt x="228" y="61"/>
                    <a:pt x="228" y="54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60" name="Freeform: Shape 359"/>
            <p:cNvSpPr/>
            <p:nvPr/>
          </p:nvSpPr>
          <p:spPr>
            <a:xfrm>
              <a:off x="7295040" y="2087280"/>
              <a:ext cx="105120" cy="469080"/>
            </a:xfrm>
            <a:custGeom>
              <a:avLst/>
              <a:gdLst/>
              <a:ahLst/>
              <a:cxnLst/>
              <a:rect l="0" t="0" r="r" b="b"/>
              <a:pathLst>
                <a:path w="292" h="1303">
                  <a:moveTo>
                    <a:pt x="292" y="1290"/>
                  </a:moveTo>
                  <a:cubicBezTo>
                    <a:pt x="292" y="1286"/>
                    <a:pt x="292" y="1283"/>
                    <a:pt x="289" y="1279"/>
                  </a:cubicBezTo>
                  <a:cubicBezTo>
                    <a:pt x="156" y="1181"/>
                    <a:pt x="68" y="923"/>
                    <a:pt x="68" y="713"/>
                  </a:cubicBezTo>
                  <a:cubicBezTo>
                    <a:pt x="68" y="672"/>
                    <a:pt x="68" y="631"/>
                    <a:pt x="68" y="591"/>
                  </a:cubicBezTo>
                  <a:cubicBezTo>
                    <a:pt x="68" y="380"/>
                    <a:pt x="156" y="122"/>
                    <a:pt x="289" y="20"/>
                  </a:cubicBezTo>
                  <a:cubicBezTo>
                    <a:pt x="292" y="20"/>
                    <a:pt x="292" y="17"/>
                    <a:pt x="292" y="10"/>
                  </a:cubicBezTo>
                  <a:cubicBezTo>
                    <a:pt x="292" y="3"/>
                    <a:pt x="289" y="0"/>
                    <a:pt x="282" y="0"/>
                  </a:cubicBezTo>
                  <a:cubicBezTo>
                    <a:pt x="279" y="0"/>
                    <a:pt x="275" y="0"/>
                    <a:pt x="275" y="3"/>
                  </a:cubicBezTo>
                  <a:cubicBezTo>
                    <a:pt x="133" y="109"/>
                    <a:pt x="0" y="367"/>
                    <a:pt x="0" y="591"/>
                  </a:cubicBezTo>
                  <a:cubicBezTo>
                    <a:pt x="0" y="631"/>
                    <a:pt x="0" y="672"/>
                    <a:pt x="0" y="713"/>
                  </a:cubicBezTo>
                  <a:cubicBezTo>
                    <a:pt x="0" y="937"/>
                    <a:pt x="133" y="1195"/>
                    <a:pt x="275" y="1300"/>
                  </a:cubicBezTo>
                  <a:cubicBezTo>
                    <a:pt x="275" y="1303"/>
                    <a:pt x="279" y="1303"/>
                    <a:pt x="282" y="1303"/>
                  </a:cubicBezTo>
                  <a:cubicBezTo>
                    <a:pt x="289" y="1303"/>
                    <a:pt x="292" y="1296"/>
                    <a:pt x="292" y="12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61" name="Freeform: Shape 360"/>
            <p:cNvSpPr/>
            <p:nvPr/>
          </p:nvSpPr>
          <p:spPr>
            <a:xfrm>
              <a:off x="7450200" y="227160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5" y="268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62" name="Freeform: Shape 361"/>
            <p:cNvSpPr/>
            <p:nvPr/>
          </p:nvSpPr>
          <p:spPr>
            <a:xfrm>
              <a:off x="7892280" y="2138400"/>
              <a:ext cx="190800" cy="290880"/>
            </a:xfrm>
            <a:custGeom>
              <a:avLst/>
              <a:gdLst/>
              <a:ahLst/>
              <a:cxnLst/>
              <a:rect l="0" t="0" r="r" b="b"/>
              <a:pathLst>
                <a:path w="530" h="808">
                  <a:moveTo>
                    <a:pt x="530" y="611"/>
                  </a:moveTo>
                  <a:cubicBezTo>
                    <a:pt x="530" y="598"/>
                    <a:pt x="530" y="586"/>
                    <a:pt x="530" y="574"/>
                  </a:cubicBezTo>
                  <a:cubicBezTo>
                    <a:pt x="491" y="574"/>
                    <a:pt x="451" y="574"/>
                    <a:pt x="411" y="574"/>
                  </a:cubicBezTo>
                  <a:cubicBezTo>
                    <a:pt x="411" y="393"/>
                    <a:pt x="411" y="212"/>
                    <a:pt x="411" y="31"/>
                  </a:cubicBezTo>
                  <a:cubicBezTo>
                    <a:pt x="411" y="7"/>
                    <a:pt x="411" y="0"/>
                    <a:pt x="391" y="0"/>
                  </a:cubicBezTo>
                  <a:cubicBezTo>
                    <a:pt x="381" y="0"/>
                    <a:pt x="377" y="0"/>
                    <a:pt x="367" y="14"/>
                  </a:cubicBezTo>
                  <a:cubicBezTo>
                    <a:pt x="245" y="200"/>
                    <a:pt x="122" y="387"/>
                    <a:pt x="0" y="574"/>
                  </a:cubicBezTo>
                  <a:cubicBezTo>
                    <a:pt x="0" y="586"/>
                    <a:pt x="0" y="598"/>
                    <a:pt x="0" y="611"/>
                  </a:cubicBezTo>
                  <a:cubicBezTo>
                    <a:pt x="107" y="611"/>
                    <a:pt x="213" y="611"/>
                    <a:pt x="320" y="611"/>
                  </a:cubicBezTo>
                  <a:cubicBezTo>
                    <a:pt x="320" y="645"/>
                    <a:pt x="320" y="679"/>
                    <a:pt x="320" y="713"/>
                  </a:cubicBezTo>
                  <a:cubicBezTo>
                    <a:pt x="320" y="757"/>
                    <a:pt x="316" y="770"/>
                    <a:pt x="228" y="770"/>
                  </a:cubicBezTo>
                  <a:cubicBezTo>
                    <a:pt x="220" y="770"/>
                    <a:pt x="212" y="770"/>
                    <a:pt x="204" y="770"/>
                  </a:cubicBezTo>
                  <a:cubicBezTo>
                    <a:pt x="204" y="783"/>
                    <a:pt x="204" y="795"/>
                    <a:pt x="204" y="808"/>
                  </a:cubicBezTo>
                  <a:cubicBezTo>
                    <a:pt x="252" y="804"/>
                    <a:pt x="313" y="804"/>
                    <a:pt x="364" y="804"/>
                  </a:cubicBezTo>
                  <a:cubicBezTo>
                    <a:pt x="415" y="804"/>
                    <a:pt x="476" y="804"/>
                    <a:pt x="527" y="808"/>
                  </a:cubicBezTo>
                  <a:cubicBezTo>
                    <a:pt x="527" y="795"/>
                    <a:pt x="527" y="783"/>
                    <a:pt x="527" y="770"/>
                  </a:cubicBezTo>
                  <a:cubicBezTo>
                    <a:pt x="518" y="770"/>
                    <a:pt x="509" y="770"/>
                    <a:pt x="500" y="770"/>
                  </a:cubicBezTo>
                  <a:cubicBezTo>
                    <a:pt x="411" y="770"/>
                    <a:pt x="411" y="757"/>
                    <a:pt x="411" y="713"/>
                  </a:cubicBezTo>
                  <a:cubicBezTo>
                    <a:pt x="411" y="679"/>
                    <a:pt x="411" y="645"/>
                    <a:pt x="411" y="611"/>
                  </a:cubicBezTo>
                  <a:cubicBezTo>
                    <a:pt x="451" y="611"/>
                    <a:pt x="491" y="611"/>
                    <a:pt x="530" y="611"/>
                  </a:cubicBezTo>
                  <a:moveTo>
                    <a:pt x="326" y="574"/>
                  </a:moveTo>
                  <a:cubicBezTo>
                    <a:pt x="229" y="574"/>
                    <a:pt x="131" y="574"/>
                    <a:pt x="34" y="574"/>
                  </a:cubicBezTo>
                  <a:cubicBezTo>
                    <a:pt x="131" y="425"/>
                    <a:pt x="229" y="277"/>
                    <a:pt x="326" y="129"/>
                  </a:cubicBezTo>
                  <a:cubicBezTo>
                    <a:pt x="326" y="277"/>
                    <a:pt x="326" y="425"/>
                    <a:pt x="326" y="5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63" name="Freeform: Shape 362"/>
            <p:cNvSpPr/>
            <p:nvPr/>
          </p:nvSpPr>
          <p:spPr>
            <a:xfrm>
              <a:off x="8133120" y="2143440"/>
              <a:ext cx="141840" cy="285840"/>
            </a:xfrm>
            <a:custGeom>
              <a:avLst/>
              <a:gdLst/>
              <a:ahLst/>
              <a:cxnLst/>
              <a:rect l="0" t="0" r="r" b="b"/>
              <a:pathLst>
                <a:path w="394" h="794">
                  <a:moveTo>
                    <a:pt x="394" y="794"/>
                  </a:moveTo>
                  <a:cubicBezTo>
                    <a:pt x="394" y="782"/>
                    <a:pt x="394" y="769"/>
                    <a:pt x="394" y="757"/>
                  </a:cubicBezTo>
                  <a:cubicBezTo>
                    <a:pt x="382" y="757"/>
                    <a:pt x="369" y="757"/>
                    <a:pt x="357" y="757"/>
                  </a:cubicBezTo>
                  <a:cubicBezTo>
                    <a:pt x="248" y="757"/>
                    <a:pt x="245" y="743"/>
                    <a:pt x="245" y="699"/>
                  </a:cubicBezTo>
                  <a:cubicBezTo>
                    <a:pt x="245" y="476"/>
                    <a:pt x="245" y="253"/>
                    <a:pt x="245" y="31"/>
                  </a:cubicBezTo>
                  <a:cubicBezTo>
                    <a:pt x="245" y="3"/>
                    <a:pt x="245" y="0"/>
                    <a:pt x="218" y="0"/>
                  </a:cubicBezTo>
                  <a:cubicBezTo>
                    <a:pt x="143" y="75"/>
                    <a:pt x="41" y="75"/>
                    <a:pt x="0" y="75"/>
                  </a:cubicBezTo>
                  <a:cubicBezTo>
                    <a:pt x="0" y="87"/>
                    <a:pt x="0" y="100"/>
                    <a:pt x="0" y="112"/>
                  </a:cubicBezTo>
                  <a:cubicBezTo>
                    <a:pt x="24" y="112"/>
                    <a:pt x="95" y="112"/>
                    <a:pt x="156" y="81"/>
                  </a:cubicBezTo>
                  <a:cubicBezTo>
                    <a:pt x="156" y="287"/>
                    <a:pt x="156" y="493"/>
                    <a:pt x="156" y="699"/>
                  </a:cubicBezTo>
                  <a:cubicBezTo>
                    <a:pt x="156" y="743"/>
                    <a:pt x="153" y="757"/>
                    <a:pt x="48" y="757"/>
                  </a:cubicBezTo>
                  <a:cubicBezTo>
                    <a:pt x="34" y="757"/>
                    <a:pt x="20" y="757"/>
                    <a:pt x="7" y="757"/>
                  </a:cubicBezTo>
                  <a:cubicBezTo>
                    <a:pt x="7" y="769"/>
                    <a:pt x="7" y="782"/>
                    <a:pt x="7" y="794"/>
                  </a:cubicBezTo>
                  <a:cubicBezTo>
                    <a:pt x="51" y="791"/>
                    <a:pt x="153" y="791"/>
                    <a:pt x="201" y="791"/>
                  </a:cubicBezTo>
                  <a:cubicBezTo>
                    <a:pt x="248" y="791"/>
                    <a:pt x="354" y="791"/>
                    <a:pt x="394" y="7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64" name="Freeform: Shape 363"/>
            <p:cNvSpPr/>
            <p:nvPr/>
          </p:nvSpPr>
          <p:spPr>
            <a:xfrm>
              <a:off x="8326440" y="2073960"/>
              <a:ext cx="139680" cy="205200"/>
            </a:xfrm>
            <a:custGeom>
              <a:avLst/>
              <a:gdLst/>
              <a:ahLst/>
              <a:cxnLst/>
              <a:rect l="0" t="0" r="r" b="b"/>
              <a:pathLst>
                <a:path w="388" h="570">
                  <a:moveTo>
                    <a:pt x="388" y="288"/>
                  </a:moveTo>
                  <a:cubicBezTo>
                    <a:pt x="388" y="197"/>
                    <a:pt x="374" y="129"/>
                    <a:pt x="337" y="71"/>
                  </a:cubicBezTo>
                  <a:cubicBezTo>
                    <a:pt x="313" y="34"/>
                    <a:pt x="258" y="0"/>
                    <a:pt x="194" y="0"/>
                  </a:cubicBezTo>
                  <a:cubicBezTo>
                    <a:pt x="0" y="0"/>
                    <a:pt x="0" y="227"/>
                    <a:pt x="0" y="288"/>
                  </a:cubicBezTo>
                  <a:cubicBezTo>
                    <a:pt x="0" y="350"/>
                    <a:pt x="0" y="570"/>
                    <a:pt x="194" y="570"/>
                  </a:cubicBezTo>
                  <a:cubicBezTo>
                    <a:pt x="388" y="570"/>
                    <a:pt x="388" y="350"/>
                    <a:pt x="388" y="288"/>
                  </a:cubicBezTo>
                  <a:moveTo>
                    <a:pt x="309" y="278"/>
                  </a:moveTo>
                  <a:cubicBezTo>
                    <a:pt x="309" y="339"/>
                    <a:pt x="309" y="400"/>
                    <a:pt x="299" y="455"/>
                  </a:cubicBezTo>
                  <a:cubicBezTo>
                    <a:pt x="282" y="529"/>
                    <a:pt x="224" y="546"/>
                    <a:pt x="194" y="546"/>
                  </a:cubicBezTo>
                  <a:cubicBezTo>
                    <a:pt x="153" y="546"/>
                    <a:pt x="102" y="526"/>
                    <a:pt x="85" y="458"/>
                  </a:cubicBezTo>
                  <a:cubicBezTo>
                    <a:pt x="75" y="407"/>
                    <a:pt x="75" y="339"/>
                    <a:pt x="75" y="278"/>
                  </a:cubicBezTo>
                  <a:cubicBezTo>
                    <a:pt x="75" y="217"/>
                    <a:pt x="75" y="153"/>
                    <a:pt x="88" y="109"/>
                  </a:cubicBezTo>
                  <a:cubicBezTo>
                    <a:pt x="105" y="41"/>
                    <a:pt x="156" y="24"/>
                    <a:pt x="194" y="24"/>
                  </a:cubicBezTo>
                  <a:cubicBezTo>
                    <a:pt x="238" y="24"/>
                    <a:pt x="282" y="51"/>
                    <a:pt x="296" y="98"/>
                  </a:cubicBezTo>
                  <a:cubicBezTo>
                    <a:pt x="309" y="146"/>
                    <a:pt x="309" y="204"/>
                    <a:pt x="309" y="2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65" name="Freeform: Shape 364"/>
            <p:cNvSpPr/>
            <p:nvPr/>
          </p:nvSpPr>
          <p:spPr>
            <a:xfrm>
              <a:off x="8528400" y="2087280"/>
              <a:ext cx="106560" cy="469080"/>
            </a:xfrm>
            <a:custGeom>
              <a:avLst/>
              <a:gdLst/>
              <a:ahLst/>
              <a:cxnLst/>
              <a:rect l="0" t="0" r="r" b="b"/>
              <a:pathLst>
                <a:path w="296" h="1303">
                  <a:moveTo>
                    <a:pt x="296" y="713"/>
                  </a:moveTo>
                  <a:cubicBezTo>
                    <a:pt x="296" y="672"/>
                    <a:pt x="296" y="631"/>
                    <a:pt x="296" y="591"/>
                  </a:cubicBezTo>
                  <a:cubicBezTo>
                    <a:pt x="296" y="367"/>
                    <a:pt x="163" y="109"/>
                    <a:pt x="20" y="3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7" y="0"/>
                    <a:pt x="0" y="3"/>
                    <a:pt x="0" y="10"/>
                  </a:cubicBezTo>
                  <a:cubicBezTo>
                    <a:pt x="0" y="17"/>
                    <a:pt x="3" y="20"/>
                    <a:pt x="7" y="20"/>
                  </a:cubicBezTo>
                  <a:cubicBezTo>
                    <a:pt x="139" y="122"/>
                    <a:pt x="228" y="380"/>
                    <a:pt x="228" y="591"/>
                  </a:cubicBezTo>
                  <a:cubicBezTo>
                    <a:pt x="228" y="631"/>
                    <a:pt x="228" y="672"/>
                    <a:pt x="228" y="713"/>
                  </a:cubicBezTo>
                  <a:cubicBezTo>
                    <a:pt x="228" y="923"/>
                    <a:pt x="139" y="1181"/>
                    <a:pt x="7" y="1279"/>
                  </a:cubicBezTo>
                  <a:cubicBezTo>
                    <a:pt x="3" y="1283"/>
                    <a:pt x="0" y="1286"/>
                    <a:pt x="0" y="1290"/>
                  </a:cubicBezTo>
                  <a:cubicBezTo>
                    <a:pt x="0" y="1296"/>
                    <a:pt x="7" y="1303"/>
                    <a:pt x="14" y="1303"/>
                  </a:cubicBezTo>
                  <a:cubicBezTo>
                    <a:pt x="17" y="1303"/>
                    <a:pt x="20" y="1303"/>
                    <a:pt x="20" y="1300"/>
                  </a:cubicBezTo>
                  <a:cubicBezTo>
                    <a:pt x="163" y="1195"/>
                    <a:pt x="296" y="937"/>
                    <a:pt x="296" y="7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sp>
        <p:nvSpPr>
          <p:cNvPr id="366" name="TextBox 365"/>
          <p:cNvSpPr txBox="1"/>
          <p:nvPr/>
        </p:nvSpPr>
        <p:spPr>
          <a:xfrm>
            <a:off x="228600" y="2480760"/>
            <a:ext cx="9601200" cy="6372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3400" b="0" strike="noStrike" spc="-1">
                <a:solidFill>
                  <a:srgbClr val="000000"/>
                </a:solidFill>
                <a:latin typeface="Times New Roman"/>
              </a:rPr>
              <a:t>Suy ra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 ABC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đồng dạng với 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exMaths Symbols"/>
              </a:rPr>
              <a:t>∆ A'B'C'</a:t>
            </a:r>
            <a:r>
              <a:rPr lang="de-AT" sz="3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(g.g)</a:t>
            </a:r>
            <a:endParaRPr lang="de-AT" sz="3400" b="0" strike="noStrike" spc="-1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367" name="Group 366"/>
          <p:cNvGrpSpPr/>
          <p:nvPr/>
        </p:nvGrpSpPr>
        <p:grpSpPr>
          <a:xfrm>
            <a:off x="348840" y="3126960"/>
            <a:ext cx="8643960" cy="902160"/>
            <a:chOff x="348840" y="3126960"/>
            <a:chExt cx="8643960" cy="902160"/>
          </a:xfrm>
        </p:grpSpPr>
        <p:sp>
          <p:nvSpPr>
            <p:cNvPr id="368" name="Freeform: Shape 367"/>
            <p:cNvSpPr/>
            <p:nvPr/>
          </p:nvSpPr>
          <p:spPr>
            <a:xfrm>
              <a:off x="348840" y="3427560"/>
              <a:ext cx="158040" cy="302040"/>
            </a:xfrm>
            <a:custGeom>
              <a:avLst/>
              <a:gdLst/>
              <a:ahLst/>
              <a:cxnLst/>
              <a:rect l="0" t="0" r="r" b="b"/>
              <a:pathLst>
                <a:path w="439" h="839">
                  <a:moveTo>
                    <a:pt x="439" y="489"/>
                  </a:moveTo>
                  <a:cubicBezTo>
                    <a:pt x="439" y="380"/>
                    <a:pt x="374" y="299"/>
                    <a:pt x="279" y="299"/>
                  </a:cubicBezTo>
                  <a:cubicBezTo>
                    <a:pt x="224" y="299"/>
                    <a:pt x="177" y="333"/>
                    <a:pt x="139" y="370"/>
                  </a:cubicBezTo>
                  <a:cubicBezTo>
                    <a:pt x="169" y="250"/>
                    <a:pt x="198" y="130"/>
                    <a:pt x="228" y="10"/>
                  </a:cubicBezTo>
                  <a:cubicBezTo>
                    <a:pt x="223" y="7"/>
                    <a:pt x="228" y="0"/>
                    <a:pt x="214" y="0"/>
                  </a:cubicBezTo>
                  <a:cubicBezTo>
                    <a:pt x="187" y="0"/>
                    <a:pt x="99" y="7"/>
                    <a:pt x="68" y="10"/>
                  </a:cubicBezTo>
                  <a:cubicBezTo>
                    <a:pt x="58" y="10"/>
                    <a:pt x="44" y="14"/>
                    <a:pt x="44" y="34"/>
                  </a:cubicBezTo>
                  <a:cubicBezTo>
                    <a:pt x="44" y="48"/>
                    <a:pt x="54" y="48"/>
                    <a:pt x="75" y="48"/>
                  </a:cubicBezTo>
                  <a:cubicBezTo>
                    <a:pt x="129" y="48"/>
                    <a:pt x="133" y="58"/>
                    <a:pt x="133" y="68"/>
                  </a:cubicBezTo>
                  <a:cubicBezTo>
                    <a:pt x="133" y="78"/>
                    <a:pt x="122" y="119"/>
                    <a:pt x="116" y="143"/>
                  </a:cubicBezTo>
                  <a:cubicBezTo>
                    <a:pt x="83" y="273"/>
                    <a:pt x="50" y="403"/>
                    <a:pt x="17" y="533"/>
                  </a:cubicBezTo>
                  <a:cubicBezTo>
                    <a:pt x="3" y="591"/>
                    <a:pt x="0" y="611"/>
                    <a:pt x="0" y="652"/>
                  </a:cubicBezTo>
                  <a:cubicBezTo>
                    <a:pt x="0" y="764"/>
                    <a:pt x="61" y="839"/>
                    <a:pt x="150" y="839"/>
                  </a:cubicBezTo>
                  <a:cubicBezTo>
                    <a:pt x="292" y="839"/>
                    <a:pt x="439" y="662"/>
                    <a:pt x="439" y="489"/>
                  </a:cubicBezTo>
                  <a:moveTo>
                    <a:pt x="354" y="438"/>
                  </a:moveTo>
                  <a:cubicBezTo>
                    <a:pt x="354" y="509"/>
                    <a:pt x="313" y="645"/>
                    <a:pt x="292" y="689"/>
                  </a:cubicBezTo>
                  <a:cubicBezTo>
                    <a:pt x="252" y="771"/>
                    <a:pt x="197" y="812"/>
                    <a:pt x="150" y="812"/>
                  </a:cubicBezTo>
                  <a:cubicBezTo>
                    <a:pt x="109" y="812"/>
                    <a:pt x="71" y="781"/>
                    <a:pt x="71" y="693"/>
                  </a:cubicBezTo>
                  <a:cubicBezTo>
                    <a:pt x="71" y="669"/>
                    <a:pt x="71" y="649"/>
                    <a:pt x="88" y="570"/>
                  </a:cubicBezTo>
                  <a:cubicBezTo>
                    <a:pt x="97" y="534"/>
                    <a:pt x="107" y="498"/>
                    <a:pt x="116" y="462"/>
                  </a:cubicBezTo>
                  <a:cubicBezTo>
                    <a:pt x="122" y="435"/>
                    <a:pt x="122" y="435"/>
                    <a:pt x="133" y="421"/>
                  </a:cubicBezTo>
                  <a:cubicBezTo>
                    <a:pt x="194" y="343"/>
                    <a:pt x="245" y="326"/>
                    <a:pt x="279" y="326"/>
                  </a:cubicBezTo>
                  <a:cubicBezTo>
                    <a:pt x="320" y="326"/>
                    <a:pt x="354" y="360"/>
                    <a:pt x="354" y="4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69" name="Freeform: Shape 368"/>
            <p:cNvSpPr/>
            <p:nvPr/>
          </p:nvSpPr>
          <p:spPr>
            <a:xfrm>
              <a:off x="543600" y="3404520"/>
              <a:ext cx="99000" cy="426600"/>
            </a:xfrm>
            <a:custGeom>
              <a:avLst/>
              <a:gdLst/>
              <a:ahLst/>
              <a:cxnLst/>
              <a:rect l="0" t="0" r="r" b="b"/>
              <a:pathLst>
                <a:path w="275" h="1185">
                  <a:moveTo>
                    <a:pt x="275" y="642"/>
                  </a:moveTo>
                  <a:cubicBezTo>
                    <a:pt x="275" y="609"/>
                    <a:pt x="275" y="576"/>
                    <a:pt x="275" y="543"/>
                  </a:cubicBezTo>
                  <a:cubicBezTo>
                    <a:pt x="275" y="340"/>
                    <a:pt x="150" y="98"/>
                    <a:pt x="20" y="0"/>
                  </a:cubicBezTo>
                  <a:cubicBezTo>
                    <a:pt x="17" y="0"/>
                    <a:pt x="14" y="0"/>
                    <a:pt x="10" y="0"/>
                  </a:cubicBezTo>
                  <a:cubicBezTo>
                    <a:pt x="7" y="0"/>
                    <a:pt x="0" y="3"/>
                    <a:pt x="0" y="10"/>
                  </a:cubicBezTo>
                  <a:cubicBezTo>
                    <a:pt x="0" y="14"/>
                    <a:pt x="3" y="17"/>
                    <a:pt x="3" y="20"/>
                  </a:cubicBezTo>
                  <a:cubicBezTo>
                    <a:pt x="129" y="112"/>
                    <a:pt x="211" y="353"/>
                    <a:pt x="211" y="543"/>
                  </a:cubicBezTo>
                  <a:cubicBezTo>
                    <a:pt x="211" y="576"/>
                    <a:pt x="211" y="609"/>
                    <a:pt x="211" y="642"/>
                  </a:cubicBezTo>
                  <a:cubicBezTo>
                    <a:pt x="211" y="832"/>
                    <a:pt x="129" y="1073"/>
                    <a:pt x="3" y="1165"/>
                  </a:cubicBezTo>
                  <a:cubicBezTo>
                    <a:pt x="3" y="1168"/>
                    <a:pt x="0" y="1172"/>
                    <a:pt x="0" y="1175"/>
                  </a:cubicBezTo>
                  <a:cubicBezTo>
                    <a:pt x="0" y="1182"/>
                    <a:pt x="7" y="1185"/>
                    <a:pt x="10" y="1185"/>
                  </a:cubicBezTo>
                  <a:cubicBezTo>
                    <a:pt x="14" y="1185"/>
                    <a:pt x="17" y="1185"/>
                    <a:pt x="20" y="1185"/>
                  </a:cubicBezTo>
                  <a:cubicBezTo>
                    <a:pt x="150" y="1083"/>
                    <a:pt x="275" y="846"/>
                    <a:pt x="275" y="6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70" name="Freeform: Shape 369"/>
            <p:cNvSpPr/>
            <p:nvPr/>
          </p:nvSpPr>
          <p:spPr>
            <a:xfrm>
              <a:off x="849240" y="3417840"/>
              <a:ext cx="318240" cy="306720"/>
            </a:xfrm>
            <a:custGeom>
              <a:avLst/>
              <a:gdLst/>
              <a:ahLst/>
              <a:cxnLst/>
              <a:rect l="0" t="0" r="r" b="b"/>
              <a:pathLst>
                <a:path w="884" h="852">
                  <a:moveTo>
                    <a:pt x="884" y="842"/>
                  </a:moveTo>
                  <a:cubicBezTo>
                    <a:pt x="882" y="838"/>
                    <a:pt x="884" y="839"/>
                    <a:pt x="877" y="829"/>
                  </a:cubicBezTo>
                  <a:cubicBezTo>
                    <a:pt x="742" y="559"/>
                    <a:pt x="607" y="290"/>
                    <a:pt x="473" y="20"/>
                  </a:cubicBezTo>
                  <a:cubicBezTo>
                    <a:pt x="466" y="7"/>
                    <a:pt x="462" y="0"/>
                    <a:pt x="442" y="0"/>
                  </a:cubicBezTo>
                  <a:cubicBezTo>
                    <a:pt x="422" y="0"/>
                    <a:pt x="418" y="7"/>
                    <a:pt x="411" y="20"/>
                  </a:cubicBezTo>
                  <a:cubicBezTo>
                    <a:pt x="276" y="290"/>
                    <a:pt x="142" y="559"/>
                    <a:pt x="7" y="829"/>
                  </a:cubicBezTo>
                  <a:cubicBezTo>
                    <a:pt x="0" y="839"/>
                    <a:pt x="2" y="838"/>
                    <a:pt x="0" y="842"/>
                  </a:cubicBezTo>
                  <a:cubicBezTo>
                    <a:pt x="0" y="852"/>
                    <a:pt x="7" y="852"/>
                    <a:pt x="27" y="852"/>
                  </a:cubicBezTo>
                  <a:cubicBezTo>
                    <a:pt x="304" y="852"/>
                    <a:pt x="580" y="852"/>
                    <a:pt x="857" y="852"/>
                  </a:cubicBezTo>
                  <a:cubicBezTo>
                    <a:pt x="874" y="852"/>
                    <a:pt x="884" y="852"/>
                    <a:pt x="884" y="842"/>
                  </a:cubicBezTo>
                  <a:moveTo>
                    <a:pt x="724" y="764"/>
                  </a:moveTo>
                  <a:cubicBezTo>
                    <a:pt x="510" y="764"/>
                    <a:pt x="296" y="764"/>
                    <a:pt x="82" y="764"/>
                  </a:cubicBezTo>
                  <a:cubicBezTo>
                    <a:pt x="189" y="549"/>
                    <a:pt x="297" y="334"/>
                    <a:pt x="405" y="119"/>
                  </a:cubicBezTo>
                  <a:cubicBezTo>
                    <a:pt x="511" y="334"/>
                    <a:pt x="618" y="549"/>
                    <a:pt x="724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71" name="Freeform: Shape 370"/>
            <p:cNvSpPr/>
            <p:nvPr/>
          </p:nvSpPr>
          <p:spPr>
            <a:xfrm>
              <a:off x="1203120" y="341784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5"/>
                    <a:pt x="806" y="815"/>
                    <a:pt x="792" y="815"/>
                  </a:cubicBezTo>
                  <a:cubicBezTo>
                    <a:pt x="717" y="815"/>
                    <a:pt x="717" y="808"/>
                    <a:pt x="714" y="774"/>
                  </a:cubicBezTo>
                  <a:cubicBezTo>
                    <a:pt x="689" y="525"/>
                    <a:pt x="664" y="276"/>
                    <a:pt x="639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7"/>
                    <a:pt x="588" y="20"/>
                  </a:cubicBezTo>
                  <a:cubicBezTo>
                    <a:pt x="449" y="252"/>
                    <a:pt x="309" y="484"/>
                    <a:pt x="170" y="717"/>
                  </a:cubicBezTo>
                  <a:cubicBezTo>
                    <a:pt x="122" y="795"/>
                    <a:pt x="78" y="812"/>
                    <a:pt x="24" y="815"/>
                  </a:cubicBezTo>
                  <a:cubicBezTo>
                    <a:pt x="10" y="818"/>
                    <a:pt x="0" y="818"/>
                    <a:pt x="0" y="839"/>
                  </a:cubicBezTo>
                  <a:cubicBezTo>
                    <a:pt x="0" y="846"/>
                    <a:pt x="3" y="852"/>
                    <a:pt x="14" y="852"/>
                  </a:cubicBezTo>
                  <a:cubicBezTo>
                    <a:pt x="48" y="852"/>
                    <a:pt x="85" y="849"/>
                    <a:pt x="116" y="849"/>
                  </a:cubicBezTo>
                  <a:cubicBezTo>
                    <a:pt x="156" y="849"/>
                    <a:pt x="197" y="852"/>
                    <a:pt x="238" y="852"/>
                  </a:cubicBezTo>
                  <a:cubicBezTo>
                    <a:pt x="245" y="852"/>
                    <a:pt x="258" y="852"/>
                    <a:pt x="258" y="832"/>
                  </a:cubicBezTo>
                  <a:cubicBezTo>
                    <a:pt x="258" y="818"/>
                    <a:pt x="248" y="815"/>
                    <a:pt x="241" y="815"/>
                  </a:cubicBezTo>
                  <a:cubicBezTo>
                    <a:pt x="214" y="815"/>
                    <a:pt x="184" y="805"/>
                    <a:pt x="184" y="774"/>
                  </a:cubicBezTo>
                  <a:cubicBezTo>
                    <a:pt x="184" y="761"/>
                    <a:pt x="190" y="747"/>
                    <a:pt x="201" y="730"/>
                  </a:cubicBezTo>
                  <a:cubicBezTo>
                    <a:pt x="211" y="717"/>
                    <a:pt x="211" y="717"/>
                    <a:pt x="292" y="577"/>
                  </a:cubicBezTo>
                  <a:cubicBezTo>
                    <a:pt x="392" y="577"/>
                    <a:pt x="492" y="577"/>
                    <a:pt x="592" y="577"/>
                  </a:cubicBezTo>
                  <a:cubicBezTo>
                    <a:pt x="595" y="604"/>
                    <a:pt x="612" y="764"/>
                    <a:pt x="612" y="778"/>
                  </a:cubicBezTo>
                  <a:cubicBezTo>
                    <a:pt x="612" y="812"/>
                    <a:pt x="547" y="815"/>
                    <a:pt x="524" y="815"/>
                  </a:cubicBezTo>
                  <a:cubicBezTo>
                    <a:pt x="507" y="815"/>
                    <a:pt x="496" y="815"/>
                    <a:pt x="496" y="839"/>
                  </a:cubicBezTo>
                  <a:cubicBezTo>
                    <a:pt x="496" y="852"/>
                    <a:pt x="508" y="848"/>
                    <a:pt x="513" y="852"/>
                  </a:cubicBezTo>
                  <a:cubicBezTo>
                    <a:pt x="561" y="852"/>
                    <a:pt x="612" y="849"/>
                    <a:pt x="663" y="849"/>
                  </a:cubicBezTo>
                  <a:cubicBezTo>
                    <a:pt x="694" y="849"/>
                    <a:pt x="768" y="852"/>
                    <a:pt x="795" y="852"/>
                  </a:cubicBezTo>
                  <a:cubicBezTo>
                    <a:pt x="806" y="852"/>
                    <a:pt x="819" y="852"/>
                    <a:pt x="819" y="829"/>
                  </a:cubicBezTo>
                  <a:moveTo>
                    <a:pt x="588" y="540"/>
                  </a:moveTo>
                  <a:cubicBezTo>
                    <a:pt x="496" y="540"/>
                    <a:pt x="405" y="540"/>
                    <a:pt x="313" y="540"/>
                  </a:cubicBezTo>
                  <a:cubicBezTo>
                    <a:pt x="392" y="409"/>
                    <a:pt x="471" y="277"/>
                    <a:pt x="551" y="146"/>
                  </a:cubicBezTo>
                  <a:cubicBezTo>
                    <a:pt x="563" y="277"/>
                    <a:pt x="576" y="409"/>
                    <a:pt x="588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72" name="Freeform: Shape 371"/>
            <p:cNvSpPr/>
            <p:nvPr/>
          </p:nvSpPr>
          <p:spPr>
            <a:xfrm>
              <a:off x="1528560" y="343152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66"/>
                  </a:moveTo>
                  <a:cubicBezTo>
                    <a:pt x="853" y="78"/>
                    <a:pt x="772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3" y="38"/>
                    <a:pt x="252" y="37"/>
                    <a:pt x="272" y="41"/>
                  </a:cubicBezTo>
                  <a:cubicBezTo>
                    <a:pt x="296" y="44"/>
                    <a:pt x="306" y="44"/>
                    <a:pt x="306" y="61"/>
                  </a:cubicBezTo>
                  <a:cubicBezTo>
                    <a:pt x="306" y="65"/>
                    <a:pt x="303" y="68"/>
                    <a:pt x="299" y="81"/>
                  </a:cubicBezTo>
                  <a:cubicBezTo>
                    <a:pt x="246" y="295"/>
                    <a:pt x="193" y="509"/>
                    <a:pt x="139" y="723"/>
                  </a:cubicBezTo>
                  <a:cubicBezTo>
                    <a:pt x="129" y="771"/>
                    <a:pt x="126" y="778"/>
                    <a:pt x="31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0" y="815"/>
                    <a:pt x="31" y="815"/>
                  </a:cubicBezTo>
                  <a:cubicBezTo>
                    <a:pt x="173" y="815"/>
                    <a:pt x="316" y="815"/>
                    <a:pt x="459" y="815"/>
                  </a:cubicBezTo>
                  <a:cubicBezTo>
                    <a:pt x="646" y="815"/>
                    <a:pt x="789" y="676"/>
                    <a:pt x="789" y="557"/>
                  </a:cubicBezTo>
                  <a:cubicBezTo>
                    <a:pt x="789" y="472"/>
                    <a:pt x="717" y="404"/>
                    <a:pt x="602" y="391"/>
                  </a:cubicBezTo>
                  <a:cubicBezTo>
                    <a:pt x="728" y="367"/>
                    <a:pt x="853" y="278"/>
                    <a:pt x="853" y="166"/>
                  </a:cubicBezTo>
                  <a:moveTo>
                    <a:pt x="745" y="163"/>
                  </a:moveTo>
                  <a:cubicBezTo>
                    <a:pt x="745" y="265"/>
                    <a:pt x="639" y="380"/>
                    <a:pt x="496" y="380"/>
                  </a:cubicBezTo>
                  <a:cubicBezTo>
                    <a:pt x="437" y="380"/>
                    <a:pt x="378" y="380"/>
                    <a:pt x="320" y="380"/>
                  </a:cubicBezTo>
                  <a:cubicBezTo>
                    <a:pt x="344" y="282"/>
                    <a:pt x="369" y="183"/>
                    <a:pt x="394" y="85"/>
                  </a:cubicBezTo>
                  <a:cubicBezTo>
                    <a:pt x="405" y="41"/>
                    <a:pt x="408" y="37"/>
                    <a:pt x="459" y="37"/>
                  </a:cubicBezTo>
                  <a:cubicBezTo>
                    <a:pt x="510" y="37"/>
                    <a:pt x="561" y="37"/>
                    <a:pt x="612" y="37"/>
                  </a:cubicBezTo>
                  <a:cubicBezTo>
                    <a:pt x="717" y="37"/>
                    <a:pt x="745" y="109"/>
                    <a:pt x="745" y="163"/>
                  </a:cubicBezTo>
                  <a:moveTo>
                    <a:pt x="677" y="547"/>
                  </a:moveTo>
                  <a:cubicBezTo>
                    <a:pt x="677" y="662"/>
                    <a:pt x="571" y="778"/>
                    <a:pt x="428" y="778"/>
                  </a:cubicBezTo>
                  <a:cubicBezTo>
                    <a:pt x="374" y="778"/>
                    <a:pt x="320" y="778"/>
                    <a:pt x="265" y="778"/>
                  </a:cubicBezTo>
                  <a:cubicBezTo>
                    <a:pt x="252" y="778"/>
                    <a:pt x="248" y="778"/>
                    <a:pt x="241" y="778"/>
                  </a:cubicBezTo>
                  <a:cubicBezTo>
                    <a:pt x="228" y="778"/>
                    <a:pt x="224" y="774"/>
                    <a:pt x="224" y="764"/>
                  </a:cubicBezTo>
                  <a:cubicBezTo>
                    <a:pt x="224" y="761"/>
                    <a:pt x="224" y="761"/>
                    <a:pt x="231" y="737"/>
                  </a:cubicBezTo>
                  <a:cubicBezTo>
                    <a:pt x="258" y="626"/>
                    <a:pt x="286" y="515"/>
                    <a:pt x="313" y="404"/>
                  </a:cubicBezTo>
                  <a:cubicBezTo>
                    <a:pt x="389" y="404"/>
                    <a:pt x="465" y="404"/>
                    <a:pt x="541" y="404"/>
                  </a:cubicBezTo>
                  <a:cubicBezTo>
                    <a:pt x="653" y="404"/>
                    <a:pt x="677" y="492"/>
                    <a:pt x="677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73" name="Freeform: Shape 372"/>
            <p:cNvSpPr/>
            <p:nvPr/>
          </p:nvSpPr>
          <p:spPr>
            <a:xfrm>
              <a:off x="1868760" y="3422880"/>
              <a:ext cx="306000" cy="311760"/>
            </a:xfrm>
            <a:custGeom>
              <a:avLst/>
              <a:gdLst/>
              <a:ahLst/>
              <a:cxnLst/>
              <a:rect l="0" t="0" r="r" b="b"/>
              <a:pathLst>
                <a:path w="850" h="866">
                  <a:moveTo>
                    <a:pt x="850" y="10"/>
                  </a:moveTo>
                  <a:cubicBezTo>
                    <a:pt x="850" y="7"/>
                    <a:pt x="846" y="0"/>
                    <a:pt x="836" y="0"/>
                  </a:cubicBezTo>
                  <a:cubicBezTo>
                    <a:pt x="833" y="0"/>
                    <a:pt x="829" y="0"/>
                    <a:pt x="816" y="14"/>
                  </a:cubicBezTo>
                  <a:cubicBezTo>
                    <a:pt x="789" y="44"/>
                    <a:pt x="761" y="75"/>
                    <a:pt x="734" y="105"/>
                  </a:cubicBezTo>
                  <a:cubicBezTo>
                    <a:pt x="724" y="88"/>
                    <a:pt x="670" y="0"/>
                    <a:pt x="537" y="0"/>
                  </a:cubicBezTo>
                  <a:cubicBezTo>
                    <a:pt x="269" y="0"/>
                    <a:pt x="0" y="261"/>
                    <a:pt x="0" y="540"/>
                  </a:cubicBezTo>
                  <a:cubicBezTo>
                    <a:pt x="0" y="737"/>
                    <a:pt x="143" y="866"/>
                    <a:pt x="323" y="866"/>
                  </a:cubicBezTo>
                  <a:cubicBezTo>
                    <a:pt x="428" y="866"/>
                    <a:pt x="520" y="818"/>
                    <a:pt x="581" y="764"/>
                  </a:cubicBezTo>
                  <a:cubicBezTo>
                    <a:pt x="694" y="666"/>
                    <a:pt x="714" y="557"/>
                    <a:pt x="714" y="554"/>
                  </a:cubicBezTo>
                  <a:cubicBezTo>
                    <a:pt x="714" y="540"/>
                    <a:pt x="705" y="544"/>
                    <a:pt x="700" y="540"/>
                  </a:cubicBezTo>
                  <a:cubicBezTo>
                    <a:pt x="694" y="540"/>
                    <a:pt x="687" y="543"/>
                    <a:pt x="683" y="554"/>
                  </a:cubicBezTo>
                  <a:cubicBezTo>
                    <a:pt x="673" y="587"/>
                    <a:pt x="646" y="672"/>
                    <a:pt x="564" y="740"/>
                  </a:cubicBezTo>
                  <a:cubicBezTo>
                    <a:pt x="479" y="808"/>
                    <a:pt x="405" y="829"/>
                    <a:pt x="343" y="829"/>
                  </a:cubicBezTo>
                  <a:cubicBezTo>
                    <a:pt x="235" y="829"/>
                    <a:pt x="109" y="767"/>
                    <a:pt x="109" y="581"/>
                  </a:cubicBezTo>
                  <a:cubicBezTo>
                    <a:pt x="109" y="513"/>
                    <a:pt x="133" y="319"/>
                    <a:pt x="255" y="180"/>
                  </a:cubicBezTo>
                  <a:cubicBezTo>
                    <a:pt x="326" y="95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5"/>
                  </a:cubicBezTo>
                  <a:cubicBezTo>
                    <a:pt x="738" y="312"/>
                    <a:pt x="734" y="314"/>
                    <a:pt x="734" y="326"/>
                  </a:cubicBezTo>
                  <a:cubicBezTo>
                    <a:pt x="734" y="338"/>
                    <a:pt x="748" y="340"/>
                    <a:pt x="751" y="340"/>
                  </a:cubicBezTo>
                  <a:cubicBezTo>
                    <a:pt x="768" y="340"/>
                    <a:pt x="768" y="336"/>
                    <a:pt x="772" y="316"/>
                  </a:cubicBezTo>
                  <a:cubicBezTo>
                    <a:pt x="798" y="214"/>
                    <a:pt x="824" y="112"/>
                    <a:pt x="85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74" name="Freeform: Shape 373"/>
            <p:cNvSpPr/>
            <p:nvPr/>
          </p:nvSpPr>
          <p:spPr>
            <a:xfrm>
              <a:off x="2330280" y="3568320"/>
              <a:ext cx="284040" cy="99000"/>
            </a:xfrm>
            <a:custGeom>
              <a:avLst/>
              <a:gdLst/>
              <a:ahLst/>
              <a:cxnLst/>
              <a:rect l="0" t="0" r="r" b="b"/>
              <a:pathLst>
                <a:path w="789" h="275">
                  <a:moveTo>
                    <a:pt x="789" y="261"/>
                  </a:moveTo>
                  <a:cubicBezTo>
                    <a:pt x="785" y="122"/>
                    <a:pt x="748" y="44"/>
                    <a:pt x="646" y="10"/>
                  </a:cubicBezTo>
                  <a:cubicBezTo>
                    <a:pt x="629" y="7"/>
                    <a:pt x="612" y="0"/>
                    <a:pt x="592" y="0"/>
                  </a:cubicBezTo>
                  <a:cubicBezTo>
                    <a:pt x="513" y="0"/>
                    <a:pt x="439" y="58"/>
                    <a:pt x="374" y="115"/>
                  </a:cubicBezTo>
                  <a:cubicBezTo>
                    <a:pt x="320" y="160"/>
                    <a:pt x="262" y="211"/>
                    <a:pt x="197" y="211"/>
                  </a:cubicBezTo>
                  <a:cubicBezTo>
                    <a:pt x="187" y="211"/>
                    <a:pt x="173" y="211"/>
                    <a:pt x="163" y="204"/>
                  </a:cubicBezTo>
                  <a:cubicBezTo>
                    <a:pt x="78" y="177"/>
                    <a:pt x="31" y="126"/>
                    <a:pt x="27" y="14"/>
                  </a:cubicBezTo>
                  <a:cubicBezTo>
                    <a:pt x="27" y="7"/>
                    <a:pt x="20" y="0"/>
                    <a:pt x="14" y="0"/>
                  </a:cubicBezTo>
                  <a:cubicBezTo>
                    <a:pt x="3" y="0"/>
                    <a:pt x="0" y="7"/>
                    <a:pt x="0" y="14"/>
                  </a:cubicBezTo>
                  <a:cubicBezTo>
                    <a:pt x="3" y="153"/>
                    <a:pt x="41" y="231"/>
                    <a:pt x="143" y="265"/>
                  </a:cubicBezTo>
                  <a:cubicBezTo>
                    <a:pt x="160" y="268"/>
                    <a:pt x="177" y="272"/>
                    <a:pt x="194" y="272"/>
                  </a:cubicBezTo>
                  <a:cubicBezTo>
                    <a:pt x="275" y="272"/>
                    <a:pt x="350" y="217"/>
                    <a:pt x="415" y="160"/>
                  </a:cubicBezTo>
                  <a:cubicBezTo>
                    <a:pt x="466" y="112"/>
                    <a:pt x="527" y="65"/>
                    <a:pt x="588" y="65"/>
                  </a:cubicBezTo>
                  <a:cubicBezTo>
                    <a:pt x="602" y="65"/>
                    <a:pt x="615" y="65"/>
                    <a:pt x="629" y="68"/>
                  </a:cubicBezTo>
                  <a:cubicBezTo>
                    <a:pt x="711" y="98"/>
                    <a:pt x="758" y="149"/>
                    <a:pt x="761" y="261"/>
                  </a:cubicBezTo>
                  <a:cubicBezTo>
                    <a:pt x="761" y="268"/>
                    <a:pt x="768" y="275"/>
                    <a:pt x="775" y="275"/>
                  </a:cubicBezTo>
                  <a:cubicBezTo>
                    <a:pt x="782" y="275"/>
                    <a:pt x="789" y="268"/>
                    <a:pt x="789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75" name="Freeform: Shape 374"/>
            <p:cNvSpPr/>
            <p:nvPr/>
          </p:nvSpPr>
          <p:spPr>
            <a:xfrm>
              <a:off x="2778120" y="3417840"/>
              <a:ext cx="316800" cy="306720"/>
            </a:xfrm>
            <a:custGeom>
              <a:avLst/>
              <a:gdLst/>
              <a:ahLst/>
              <a:cxnLst/>
              <a:rect l="0" t="0" r="r" b="b"/>
              <a:pathLst>
                <a:path w="880" h="852">
                  <a:moveTo>
                    <a:pt x="880" y="842"/>
                  </a:moveTo>
                  <a:cubicBezTo>
                    <a:pt x="878" y="838"/>
                    <a:pt x="880" y="839"/>
                    <a:pt x="874" y="829"/>
                  </a:cubicBezTo>
                  <a:cubicBezTo>
                    <a:pt x="740" y="559"/>
                    <a:pt x="606" y="290"/>
                    <a:pt x="473" y="20"/>
                  </a:cubicBezTo>
                  <a:cubicBezTo>
                    <a:pt x="462" y="7"/>
                    <a:pt x="462" y="0"/>
                    <a:pt x="442" y="0"/>
                  </a:cubicBezTo>
                  <a:cubicBezTo>
                    <a:pt x="422" y="0"/>
                    <a:pt x="418" y="7"/>
                    <a:pt x="408" y="20"/>
                  </a:cubicBezTo>
                  <a:cubicBezTo>
                    <a:pt x="274" y="290"/>
                    <a:pt x="141" y="559"/>
                    <a:pt x="7" y="829"/>
                  </a:cubicBezTo>
                  <a:cubicBezTo>
                    <a:pt x="0" y="839"/>
                    <a:pt x="2" y="838"/>
                    <a:pt x="0" y="842"/>
                  </a:cubicBezTo>
                  <a:cubicBezTo>
                    <a:pt x="0" y="852"/>
                    <a:pt x="7" y="852"/>
                    <a:pt x="27" y="852"/>
                  </a:cubicBezTo>
                  <a:cubicBezTo>
                    <a:pt x="303" y="852"/>
                    <a:pt x="578" y="852"/>
                    <a:pt x="853" y="852"/>
                  </a:cubicBezTo>
                  <a:cubicBezTo>
                    <a:pt x="874" y="852"/>
                    <a:pt x="880" y="852"/>
                    <a:pt x="880" y="842"/>
                  </a:cubicBezTo>
                  <a:moveTo>
                    <a:pt x="724" y="764"/>
                  </a:moveTo>
                  <a:cubicBezTo>
                    <a:pt x="509" y="764"/>
                    <a:pt x="293" y="764"/>
                    <a:pt x="78" y="764"/>
                  </a:cubicBezTo>
                  <a:cubicBezTo>
                    <a:pt x="186" y="549"/>
                    <a:pt x="293" y="334"/>
                    <a:pt x="401" y="119"/>
                  </a:cubicBezTo>
                  <a:cubicBezTo>
                    <a:pt x="509" y="334"/>
                    <a:pt x="616" y="549"/>
                    <a:pt x="724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76" name="Freeform: Shape 375"/>
            <p:cNvSpPr/>
            <p:nvPr/>
          </p:nvSpPr>
          <p:spPr>
            <a:xfrm>
              <a:off x="3130560" y="341784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5"/>
                    <a:pt x="809" y="815"/>
                    <a:pt x="792" y="815"/>
                  </a:cubicBezTo>
                  <a:cubicBezTo>
                    <a:pt x="721" y="815"/>
                    <a:pt x="721" y="808"/>
                    <a:pt x="717" y="774"/>
                  </a:cubicBezTo>
                  <a:cubicBezTo>
                    <a:pt x="692" y="525"/>
                    <a:pt x="667" y="276"/>
                    <a:pt x="643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602" y="0"/>
                    <a:pt x="595" y="7"/>
                    <a:pt x="588" y="20"/>
                  </a:cubicBezTo>
                  <a:cubicBezTo>
                    <a:pt x="450" y="252"/>
                    <a:pt x="312" y="484"/>
                    <a:pt x="173" y="717"/>
                  </a:cubicBezTo>
                  <a:cubicBezTo>
                    <a:pt x="126" y="795"/>
                    <a:pt x="78" y="812"/>
                    <a:pt x="27" y="815"/>
                  </a:cubicBezTo>
                  <a:cubicBezTo>
                    <a:pt x="14" y="818"/>
                    <a:pt x="0" y="818"/>
                    <a:pt x="0" y="839"/>
                  </a:cubicBezTo>
                  <a:cubicBezTo>
                    <a:pt x="0" y="846"/>
                    <a:pt x="7" y="852"/>
                    <a:pt x="17" y="852"/>
                  </a:cubicBezTo>
                  <a:cubicBezTo>
                    <a:pt x="48" y="852"/>
                    <a:pt x="85" y="849"/>
                    <a:pt x="119" y="849"/>
                  </a:cubicBezTo>
                  <a:cubicBezTo>
                    <a:pt x="160" y="849"/>
                    <a:pt x="201" y="852"/>
                    <a:pt x="238" y="852"/>
                  </a:cubicBezTo>
                  <a:cubicBezTo>
                    <a:pt x="245" y="852"/>
                    <a:pt x="262" y="852"/>
                    <a:pt x="262" y="832"/>
                  </a:cubicBezTo>
                  <a:cubicBezTo>
                    <a:pt x="262" y="818"/>
                    <a:pt x="252" y="815"/>
                    <a:pt x="241" y="815"/>
                  </a:cubicBezTo>
                  <a:cubicBezTo>
                    <a:pt x="214" y="815"/>
                    <a:pt x="187" y="805"/>
                    <a:pt x="187" y="774"/>
                  </a:cubicBezTo>
                  <a:cubicBezTo>
                    <a:pt x="187" y="761"/>
                    <a:pt x="194" y="747"/>
                    <a:pt x="204" y="730"/>
                  </a:cubicBezTo>
                  <a:cubicBezTo>
                    <a:pt x="211" y="717"/>
                    <a:pt x="214" y="717"/>
                    <a:pt x="292" y="577"/>
                  </a:cubicBezTo>
                  <a:cubicBezTo>
                    <a:pt x="393" y="577"/>
                    <a:pt x="494" y="577"/>
                    <a:pt x="595" y="577"/>
                  </a:cubicBezTo>
                  <a:cubicBezTo>
                    <a:pt x="595" y="604"/>
                    <a:pt x="612" y="764"/>
                    <a:pt x="612" y="778"/>
                  </a:cubicBezTo>
                  <a:cubicBezTo>
                    <a:pt x="612" y="812"/>
                    <a:pt x="551" y="815"/>
                    <a:pt x="527" y="815"/>
                  </a:cubicBezTo>
                  <a:cubicBezTo>
                    <a:pt x="510" y="815"/>
                    <a:pt x="500" y="815"/>
                    <a:pt x="500" y="839"/>
                  </a:cubicBezTo>
                  <a:cubicBezTo>
                    <a:pt x="500" y="852"/>
                    <a:pt x="509" y="848"/>
                    <a:pt x="513" y="852"/>
                  </a:cubicBezTo>
                  <a:cubicBezTo>
                    <a:pt x="564" y="852"/>
                    <a:pt x="615" y="849"/>
                    <a:pt x="663" y="849"/>
                  </a:cubicBezTo>
                  <a:cubicBezTo>
                    <a:pt x="694" y="849"/>
                    <a:pt x="768" y="852"/>
                    <a:pt x="799" y="852"/>
                  </a:cubicBezTo>
                  <a:cubicBezTo>
                    <a:pt x="806" y="852"/>
                    <a:pt x="819" y="852"/>
                    <a:pt x="819" y="829"/>
                  </a:cubicBezTo>
                  <a:moveTo>
                    <a:pt x="592" y="540"/>
                  </a:moveTo>
                  <a:cubicBezTo>
                    <a:pt x="500" y="540"/>
                    <a:pt x="408" y="540"/>
                    <a:pt x="316" y="540"/>
                  </a:cubicBezTo>
                  <a:cubicBezTo>
                    <a:pt x="394" y="409"/>
                    <a:pt x="473" y="277"/>
                    <a:pt x="551" y="146"/>
                  </a:cubicBezTo>
                  <a:cubicBezTo>
                    <a:pt x="564" y="277"/>
                    <a:pt x="578" y="409"/>
                    <a:pt x="592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77" name="Freeform: Shape 376"/>
            <p:cNvSpPr/>
            <p:nvPr/>
          </p:nvSpPr>
          <p:spPr>
            <a:xfrm>
              <a:off x="3458520" y="3404520"/>
              <a:ext cx="82080" cy="135720"/>
            </a:xfrm>
            <a:custGeom>
              <a:avLst/>
              <a:gdLst/>
              <a:ahLst/>
              <a:cxnLst/>
              <a:rect l="0" t="0" r="r" b="b"/>
              <a:pathLst>
                <a:path w="228" h="377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7" y="0"/>
                    <a:pt x="150" y="10"/>
                    <a:pt x="143" y="24"/>
                  </a:cubicBezTo>
                  <a:cubicBezTo>
                    <a:pt x="95" y="141"/>
                    <a:pt x="48" y="259"/>
                    <a:pt x="0" y="377"/>
                  </a:cubicBezTo>
                  <a:cubicBezTo>
                    <a:pt x="10" y="377"/>
                    <a:pt x="20" y="377"/>
                    <a:pt x="31" y="377"/>
                  </a:cubicBezTo>
                  <a:cubicBezTo>
                    <a:pt x="94" y="274"/>
                    <a:pt x="158" y="171"/>
                    <a:pt x="221" y="68"/>
                  </a:cubicBezTo>
                  <a:cubicBezTo>
                    <a:pt x="228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78" name="Freeform: Shape 377"/>
            <p:cNvSpPr/>
            <p:nvPr/>
          </p:nvSpPr>
          <p:spPr>
            <a:xfrm>
              <a:off x="3600720" y="343152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66"/>
                  </a:moveTo>
                  <a:cubicBezTo>
                    <a:pt x="853" y="78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4" y="0"/>
                    <a:pt x="194" y="24"/>
                  </a:cubicBezTo>
                  <a:cubicBezTo>
                    <a:pt x="194" y="37"/>
                    <a:pt x="207" y="37"/>
                    <a:pt x="228" y="37"/>
                  </a:cubicBezTo>
                  <a:cubicBezTo>
                    <a:pt x="244" y="38"/>
                    <a:pt x="255" y="37"/>
                    <a:pt x="275" y="41"/>
                  </a:cubicBezTo>
                  <a:cubicBezTo>
                    <a:pt x="296" y="44"/>
                    <a:pt x="306" y="44"/>
                    <a:pt x="306" y="61"/>
                  </a:cubicBezTo>
                  <a:cubicBezTo>
                    <a:pt x="306" y="65"/>
                    <a:pt x="306" y="68"/>
                    <a:pt x="303" y="81"/>
                  </a:cubicBezTo>
                  <a:cubicBezTo>
                    <a:pt x="249" y="295"/>
                    <a:pt x="196" y="509"/>
                    <a:pt x="143" y="723"/>
                  </a:cubicBezTo>
                  <a:cubicBezTo>
                    <a:pt x="129" y="771"/>
                    <a:pt x="126" y="778"/>
                    <a:pt x="34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0" y="815"/>
                    <a:pt x="34" y="815"/>
                  </a:cubicBezTo>
                  <a:cubicBezTo>
                    <a:pt x="176" y="815"/>
                    <a:pt x="317" y="815"/>
                    <a:pt x="459" y="815"/>
                  </a:cubicBezTo>
                  <a:cubicBezTo>
                    <a:pt x="649" y="815"/>
                    <a:pt x="789" y="676"/>
                    <a:pt x="789" y="557"/>
                  </a:cubicBezTo>
                  <a:cubicBezTo>
                    <a:pt x="789" y="472"/>
                    <a:pt x="721" y="404"/>
                    <a:pt x="605" y="391"/>
                  </a:cubicBezTo>
                  <a:cubicBezTo>
                    <a:pt x="728" y="367"/>
                    <a:pt x="853" y="278"/>
                    <a:pt x="853" y="166"/>
                  </a:cubicBezTo>
                  <a:moveTo>
                    <a:pt x="745" y="163"/>
                  </a:moveTo>
                  <a:cubicBezTo>
                    <a:pt x="745" y="265"/>
                    <a:pt x="643" y="380"/>
                    <a:pt x="496" y="380"/>
                  </a:cubicBezTo>
                  <a:cubicBezTo>
                    <a:pt x="439" y="380"/>
                    <a:pt x="381" y="380"/>
                    <a:pt x="323" y="380"/>
                  </a:cubicBezTo>
                  <a:cubicBezTo>
                    <a:pt x="347" y="282"/>
                    <a:pt x="371" y="183"/>
                    <a:pt x="394" y="85"/>
                  </a:cubicBezTo>
                  <a:cubicBezTo>
                    <a:pt x="408" y="41"/>
                    <a:pt x="408" y="37"/>
                    <a:pt x="459" y="37"/>
                  </a:cubicBezTo>
                  <a:cubicBezTo>
                    <a:pt x="511" y="37"/>
                    <a:pt x="563" y="37"/>
                    <a:pt x="615" y="37"/>
                  </a:cubicBezTo>
                  <a:cubicBezTo>
                    <a:pt x="721" y="37"/>
                    <a:pt x="745" y="109"/>
                    <a:pt x="745" y="163"/>
                  </a:cubicBezTo>
                  <a:moveTo>
                    <a:pt x="677" y="547"/>
                  </a:moveTo>
                  <a:cubicBezTo>
                    <a:pt x="677" y="662"/>
                    <a:pt x="571" y="778"/>
                    <a:pt x="432" y="778"/>
                  </a:cubicBezTo>
                  <a:cubicBezTo>
                    <a:pt x="377" y="778"/>
                    <a:pt x="323" y="778"/>
                    <a:pt x="269" y="778"/>
                  </a:cubicBezTo>
                  <a:cubicBezTo>
                    <a:pt x="252" y="778"/>
                    <a:pt x="248" y="778"/>
                    <a:pt x="241" y="778"/>
                  </a:cubicBezTo>
                  <a:cubicBezTo>
                    <a:pt x="231" y="778"/>
                    <a:pt x="228" y="774"/>
                    <a:pt x="228" y="764"/>
                  </a:cubicBezTo>
                  <a:cubicBezTo>
                    <a:pt x="228" y="761"/>
                    <a:pt x="228" y="761"/>
                    <a:pt x="231" y="737"/>
                  </a:cubicBezTo>
                  <a:cubicBezTo>
                    <a:pt x="259" y="626"/>
                    <a:pt x="288" y="515"/>
                    <a:pt x="316" y="404"/>
                  </a:cubicBezTo>
                  <a:cubicBezTo>
                    <a:pt x="391" y="404"/>
                    <a:pt x="466" y="404"/>
                    <a:pt x="541" y="404"/>
                  </a:cubicBezTo>
                  <a:cubicBezTo>
                    <a:pt x="656" y="404"/>
                    <a:pt x="677" y="492"/>
                    <a:pt x="677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79" name="Freeform: Shape 378"/>
            <p:cNvSpPr/>
            <p:nvPr/>
          </p:nvSpPr>
          <p:spPr>
            <a:xfrm>
              <a:off x="3939480" y="3404520"/>
              <a:ext cx="83160" cy="135720"/>
            </a:xfrm>
            <a:custGeom>
              <a:avLst/>
              <a:gdLst/>
              <a:ahLst/>
              <a:cxnLst/>
              <a:rect l="0" t="0" r="r" b="b"/>
              <a:pathLst>
                <a:path w="231" h="377">
                  <a:moveTo>
                    <a:pt x="231" y="44"/>
                  </a:moveTo>
                  <a:cubicBezTo>
                    <a:pt x="231" y="20"/>
                    <a:pt x="211" y="0"/>
                    <a:pt x="184" y="0"/>
                  </a:cubicBezTo>
                  <a:cubicBezTo>
                    <a:pt x="167" y="0"/>
                    <a:pt x="150" y="10"/>
                    <a:pt x="143" y="24"/>
                  </a:cubicBezTo>
                  <a:cubicBezTo>
                    <a:pt x="95" y="141"/>
                    <a:pt x="48" y="259"/>
                    <a:pt x="0" y="377"/>
                  </a:cubicBezTo>
                  <a:cubicBezTo>
                    <a:pt x="11" y="377"/>
                    <a:pt x="23" y="377"/>
                    <a:pt x="34" y="377"/>
                  </a:cubicBezTo>
                  <a:cubicBezTo>
                    <a:pt x="97" y="274"/>
                    <a:pt x="161" y="171"/>
                    <a:pt x="224" y="68"/>
                  </a:cubicBezTo>
                  <a:cubicBezTo>
                    <a:pt x="228" y="61"/>
                    <a:pt x="231" y="51"/>
                    <a:pt x="231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80" name="Freeform: Shape 379"/>
            <p:cNvSpPr/>
            <p:nvPr/>
          </p:nvSpPr>
          <p:spPr>
            <a:xfrm>
              <a:off x="4085280" y="3422880"/>
              <a:ext cx="306000" cy="311760"/>
            </a:xfrm>
            <a:custGeom>
              <a:avLst/>
              <a:gdLst/>
              <a:ahLst/>
              <a:cxnLst/>
              <a:rect l="0" t="0" r="r" b="b"/>
              <a:pathLst>
                <a:path w="850" h="866">
                  <a:moveTo>
                    <a:pt x="850" y="10"/>
                  </a:moveTo>
                  <a:cubicBezTo>
                    <a:pt x="850" y="7"/>
                    <a:pt x="846" y="0"/>
                    <a:pt x="836" y="0"/>
                  </a:cubicBezTo>
                  <a:cubicBezTo>
                    <a:pt x="833" y="0"/>
                    <a:pt x="829" y="0"/>
                    <a:pt x="819" y="14"/>
                  </a:cubicBezTo>
                  <a:cubicBezTo>
                    <a:pt x="791" y="44"/>
                    <a:pt x="763" y="75"/>
                    <a:pt x="734" y="105"/>
                  </a:cubicBezTo>
                  <a:cubicBezTo>
                    <a:pt x="724" y="88"/>
                    <a:pt x="670" y="0"/>
                    <a:pt x="537" y="0"/>
                  </a:cubicBezTo>
                  <a:cubicBezTo>
                    <a:pt x="269" y="0"/>
                    <a:pt x="0" y="261"/>
                    <a:pt x="0" y="540"/>
                  </a:cubicBezTo>
                  <a:cubicBezTo>
                    <a:pt x="0" y="737"/>
                    <a:pt x="143" y="866"/>
                    <a:pt x="323" y="866"/>
                  </a:cubicBezTo>
                  <a:cubicBezTo>
                    <a:pt x="428" y="866"/>
                    <a:pt x="520" y="818"/>
                    <a:pt x="581" y="764"/>
                  </a:cubicBezTo>
                  <a:cubicBezTo>
                    <a:pt x="694" y="666"/>
                    <a:pt x="714" y="557"/>
                    <a:pt x="714" y="554"/>
                  </a:cubicBezTo>
                  <a:cubicBezTo>
                    <a:pt x="714" y="540"/>
                    <a:pt x="705" y="544"/>
                    <a:pt x="700" y="540"/>
                  </a:cubicBezTo>
                  <a:cubicBezTo>
                    <a:pt x="694" y="540"/>
                    <a:pt x="687" y="543"/>
                    <a:pt x="683" y="554"/>
                  </a:cubicBezTo>
                  <a:cubicBezTo>
                    <a:pt x="673" y="587"/>
                    <a:pt x="646" y="672"/>
                    <a:pt x="564" y="740"/>
                  </a:cubicBezTo>
                  <a:cubicBezTo>
                    <a:pt x="479" y="808"/>
                    <a:pt x="405" y="829"/>
                    <a:pt x="343" y="829"/>
                  </a:cubicBezTo>
                  <a:cubicBezTo>
                    <a:pt x="235" y="829"/>
                    <a:pt x="109" y="767"/>
                    <a:pt x="109" y="581"/>
                  </a:cubicBezTo>
                  <a:cubicBezTo>
                    <a:pt x="109" y="513"/>
                    <a:pt x="133" y="319"/>
                    <a:pt x="255" y="180"/>
                  </a:cubicBezTo>
                  <a:cubicBezTo>
                    <a:pt x="326" y="95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5"/>
                  </a:cubicBezTo>
                  <a:cubicBezTo>
                    <a:pt x="738" y="312"/>
                    <a:pt x="734" y="314"/>
                    <a:pt x="734" y="326"/>
                  </a:cubicBezTo>
                  <a:cubicBezTo>
                    <a:pt x="734" y="338"/>
                    <a:pt x="748" y="340"/>
                    <a:pt x="751" y="340"/>
                  </a:cubicBezTo>
                  <a:cubicBezTo>
                    <a:pt x="768" y="340"/>
                    <a:pt x="768" y="336"/>
                    <a:pt x="775" y="316"/>
                  </a:cubicBezTo>
                  <a:cubicBezTo>
                    <a:pt x="800" y="214"/>
                    <a:pt x="825" y="112"/>
                    <a:pt x="85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81" name="Freeform: Shape 380"/>
            <p:cNvSpPr/>
            <p:nvPr/>
          </p:nvSpPr>
          <p:spPr>
            <a:xfrm>
              <a:off x="4422960" y="3404520"/>
              <a:ext cx="82080" cy="135720"/>
            </a:xfrm>
            <a:custGeom>
              <a:avLst/>
              <a:gdLst/>
              <a:ahLst/>
              <a:cxnLst/>
              <a:rect l="0" t="0" r="r" b="b"/>
              <a:pathLst>
                <a:path w="228" h="377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3" y="0"/>
                    <a:pt x="150" y="10"/>
                    <a:pt x="143" y="24"/>
                  </a:cubicBezTo>
                  <a:cubicBezTo>
                    <a:pt x="95" y="141"/>
                    <a:pt x="48" y="259"/>
                    <a:pt x="0" y="377"/>
                  </a:cubicBezTo>
                  <a:cubicBezTo>
                    <a:pt x="10" y="377"/>
                    <a:pt x="20" y="377"/>
                    <a:pt x="31" y="377"/>
                  </a:cubicBezTo>
                  <a:cubicBezTo>
                    <a:pt x="94" y="274"/>
                    <a:pt x="158" y="171"/>
                    <a:pt x="221" y="68"/>
                  </a:cubicBezTo>
                  <a:cubicBezTo>
                    <a:pt x="224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82" name="Freeform: Shape 381"/>
            <p:cNvSpPr/>
            <p:nvPr/>
          </p:nvSpPr>
          <p:spPr>
            <a:xfrm>
              <a:off x="4661640" y="3404520"/>
              <a:ext cx="99000" cy="426600"/>
            </a:xfrm>
            <a:custGeom>
              <a:avLst/>
              <a:gdLst/>
              <a:ahLst/>
              <a:cxnLst/>
              <a:rect l="0" t="0" r="r" b="b"/>
              <a:pathLst>
                <a:path w="275" h="1185">
                  <a:moveTo>
                    <a:pt x="275" y="1175"/>
                  </a:moveTo>
                  <a:cubicBezTo>
                    <a:pt x="275" y="1172"/>
                    <a:pt x="275" y="1168"/>
                    <a:pt x="272" y="1165"/>
                  </a:cubicBezTo>
                  <a:cubicBezTo>
                    <a:pt x="146" y="1073"/>
                    <a:pt x="65" y="832"/>
                    <a:pt x="65" y="642"/>
                  </a:cubicBezTo>
                  <a:cubicBezTo>
                    <a:pt x="65" y="609"/>
                    <a:pt x="65" y="576"/>
                    <a:pt x="65" y="543"/>
                  </a:cubicBezTo>
                  <a:cubicBezTo>
                    <a:pt x="65" y="353"/>
                    <a:pt x="146" y="112"/>
                    <a:pt x="272" y="20"/>
                  </a:cubicBezTo>
                  <a:cubicBezTo>
                    <a:pt x="275" y="17"/>
                    <a:pt x="275" y="14"/>
                    <a:pt x="275" y="10"/>
                  </a:cubicBezTo>
                  <a:cubicBezTo>
                    <a:pt x="275" y="3"/>
                    <a:pt x="272" y="0"/>
                    <a:pt x="265" y="0"/>
                  </a:cubicBezTo>
                  <a:cubicBezTo>
                    <a:pt x="262" y="0"/>
                    <a:pt x="262" y="0"/>
                    <a:pt x="258" y="0"/>
                  </a:cubicBezTo>
                  <a:cubicBezTo>
                    <a:pt x="126" y="98"/>
                    <a:pt x="0" y="340"/>
                    <a:pt x="0" y="543"/>
                  </a:cubicBezTo>
                  <a:cubicBezTo>
                    <a:pt x="0" y="576"/>
                    <a:pt x="0" y="609"/>
                    <a:pt x="0" y="642"/>
                  </a:cubicBezTo>
                  <a:cubicBezTo>
                    <a:pt x="0" y="846"/>
                    <a:pt x="126" y="1083"/>
                    <a:pt x="258" y="1185"/>
                  </a:cubicBezTo>
                  <a:cubicBezTo>
                    <a:pt x="262" y="1185"/>
                    <a:pt x="262" y="1185"/>
                    <a:pt x="265" y="1185"/>
                  </a:cubicBezTo>
                  <a:cubicBezTo>
                    <a:pt x="272" y="1185"/>
                    <a:pt x="275" y="1182"/>
                    <a:pt x="275" y="11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83" name="Freeform: Shape 382"/>
            <p:cNvSpPr/>
            <p:nvPr/>
          </p:nvSpPr>
          <p:spPr>
            <a:xfrm>
              <a:off x="4803480" y="3535200"/>
              <a:ext cx="167760" cy="194400"/>
            </a:xfrm>
            <a:custGeom>
              <a:avLst/>
              <a:gdLst/>
              <a:ahLst/>
              <a:cxnLst/>
              <a:rect l="0" t="0" r="r" b="b"/>
              <a:pathLst>
                <a:path w="466" h="540">
                  <a:moveTo>
                    <a:pt x="466" y="401"/>
                  </a:moveTo>
                  <a:cubicBezTo>
                    <a:pt x="466" y="394"/>
                    <a:pt x="456" y="384"/>
                    <a:pt x="449" y="384"/>
                  </a:cubicBezTo>
                  <a:cubicBezTo>
                    <a:pt x="445" y="384"/>
                    <a:pt x="442" y="387"/>
                    <a:pt x="435" y="397"/>
                  </a:cubicBezTo>
                  <a:cubicBezTo>
                    <a:pt x="340" y="513"/>
                    <a:pt x="211" y="513"/>
                    <a:pt x="197" y="513"/>
                  </a:cubicBezTo>
                  <a:cubicBezTo>
                    <a:pt x="119" y="513"/>
                    <a:pt x="88" y="455"/>
                    <a:pt x="88" y="384"/>
                  </a:cubicBezTo>
                  <a:cubicBezTo>
                    <a:pt x="88" y="336"/>
                    <a:pt x="112" y="221"/>
                    <a:pt x="153" y="146"/>
                  </a:cubicBezTo>
                  <a:cubicBezTo>
                    <a:pt x="190" y="78"/>
                    <a:pt x="255" y="27"/>
                    <a:pt x="320" y="27"/>
                  </a:cubicBezTo>
                  <a:cubicBezTo>
                    <a:pt x="360" y="27"/>
                    <a:pt x="408" y="41"/>
                    <a:pt x="425" y="75"/>
                  </a:cubicBezTo>
                  <a:cubicBezTo>
                    <a:pt x="405" y="75"/>
                    <a:pt x="388" y="75"/>
                    <a:pt x="371" y="92"/>
                  </a:cubicBezTo>
                  <a:cubicBezTo>
                    <a:pt x="354" y="109"/>
                    <a:pt x="350" y="129"/>
                    <a:pt x="350" y="136"/>
                  </a:cubicBezTo>
                  <a:cubicBezTo>
                    <a:pt x="350" y="166"/>
                    <a:pt x="371" y="180"/>
                    <a:pt x="394" y="180"/>
                  </a:cubicBezTo>
                  <a:cubicBezTo>
                    <a:pt x="428" y="180"/>
                    <a:pt x="462" y="149"/>
                    <a:pt x="462" y="102"/>
                  </a:cubicBezTo>
                  <a:cubicBezTo>
                    <a:pt x="462" y="44"/>
                    <a:pt x="405" y="0"/>
                    <a:pt x="320" y="0"/>
                  </a:cubicBezTo>
                  <a:cubicBezTo>
                    <a:pt x="160" y="0"/>
                    <a:pt x="0" y="170"/>
                    <a:pt x="0" y="340"/>
                  </a:cubicBezTo>
                  <a:cubicBezTo>
                    <a:pt x="0" y="445"/>
                    <a:pt x="68" y="540"/>
                    <a:pt x="194" y="540"/>
                  </a:cubicBezTo>
                  <a:cubicBezTo>
                    <a:pt x="364" y="540"/>
                    <a:pt x="466" y="414"/>
                    <a:pt x="466" y="4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84" name="Freeform: Shape 383"/>
            <p:cNvSpPr/>
            <p:nvPr/>
          </p:nvSpPr>
          <p:spPr>
            <a:xfrm>
              <a:off x="4995720" y="3535200"/>
              <a:ext cx="351360" cy="194400"/>
            </a:xfrm>
            <a:custGeom>
              <a:avLst/>
              <a:gdLst/>
              <a:ahLst/>
              <a:cxnLst/>
              <a:rect l="0" t="0" r="r" b="b"/>
              <a:pathLst>
                <a:path w="976" h="540">
                  <a:moveTo>
                    <a:pt x="976" y="357"/>
                  </a:moveTo>
                  <a:cubicBezTo>
                    <a:pt x="976" y="346"/>
                    <a:pt x="965" y="346"/>
                    <a:pt x="962" y="346"/>
                  </a:cubicBezTo>
                  <a:cubicBezTo>
                    <a:pt x="952" y="346"/>
                    <a:pt x="952" y="350"/>
                    <a:pt x="945" y="367"/>
                  </a:cubicBezTo>
                  <a:cubicBezTo>
                    <a:pt x="928" y="428"/>
                    <a:pt x="887" y="513"/>
                    <a:pt x="823" y="513"/>
                  </a:cubicBezTo>
                  <a:cubicBezTo>
                    <a:pt x="802" y="513"/>
                    <a:pt x="795" y="503"/>
                    <a:pt x="795" y="475"/>
                  </a:cubicBezTo>
                  <a:cubicBezTo>
                    <a:pt x="795" y="445"/>
                    <a:pt x="806" y="418"/>
                    <a:pt x="816" y="391"/>
                  </a:cubicBezTo>
                  <a:cubicBezTo>
                    <a:pt x="840" y="329"/>
                    <a:pt x="887" y="197"/>
                    <a:pt x="887" y="129"/>
                  </a:cubicBezTo>
                  <a:cubicBezTo>
                    <a:pt x="887" y="51"/>
                    <a:pt x="840" y="0"/>
                    <a:pt x="751" y="0"/>
                  </a:cubicBezTo>
                  <a:cubicBezTo>
                    <a:pt x="663" y="0"/>
                    <a:pt x="602" y="54"/>
                    <a:pt x="558" y="115"/>
                  </a:cubicBezTo>
                  <a:cubicBezTo>
                    <a:pt x="554" y="102"/>
                    <a:pt x="551" y="61"/>
                    <a:pt x="517" y="31"/>
                  </a:cubicBezTo>
                  <a:cubicBezTo>
                    <a:pt x="490" y="7"/>
                    <a:pt x="449" y="0"/>
                    <a:pt x="422" y="0"/>
                  </a:cubicBezTo>
                  <a:cubicBezTo>
                    <a:pt x="313" y="0"/>
                    <a:pt x="255" y="78"/>
                    <a:pt x="235" y="105"/>
                  </a:cubicBezTo>
                  <a:cubicBezTo>
                    <a:pt x="228" y="37"/>
                    <a:pt x="177" y="0"/>
                    <a:pt x="126" y="0"/>
                  </a:cubicBezTo>
                  <a:cubicBezTo>
                    <a:pt x="68" y="0"/>
                    <a:pt x="48" y="48"/>
                    <a:pt x="37" y="68"/>
                  </a:cubicBezTo>
                  <a:cubicBezTo>
                    <a:pt x="14" y="109"/>
                    <a:pt x="0" y="180"/>
                    <a:pt x="0" y="183"/>
                  </a:cubicBezTo>
                  <a:cubicBezTo>
                    <a:pt x="0" y="197"/>
                    <a:pt x="9" y="192"/>
                    <a:pt x="14" y="197"/>
                  </a:cubicBezTo>
                  <a:cubicBezTo>
                    <a:pt x="24" y="197"/>
                    <a:pt x="27" y="194"/>
                    <a:pt x="34" y="170"/>
                  </a:cubicBezTo>
                  <a:cubicBezTo>
                    <a:pt x="54" y="85"/>
                    <a:pt x="78" y="27"/>
                    <a:pt x="119" y="27"/>
                  </a:cubicBezTo>
                  <a:cubicBezTo>
                    <a:pt x="139" y="27"/>
                    <a:pt x="156" y="37"/>
                    <a:pt x="156" y="81"/>
                  </a:cubicBezTo>
                  <a:cubicBezTo>
                    <a:pt x="156" y="105"/>
                    <a:pt x="153" y="119"/>
                    <a:pt x="139" y="180"/>
                  </a:cubicBezTo>
                  <a:cubicBezTo>
                    <a:pt x="116" y="273"/>
                    <a:pt x="92" y="366"/>
                    <a:pt x="68" y="458"/>
                  </a:cubicBezTo>
                  <a:cubicBezTo>
                    <a:pt x="65" y="475"/>
                    <a:pt x="58" y="503"/>
                    <a:pt x="58" y="509"/>
                  </a:cubicBezTo>
                  <a:cubicBezTo>
                    <a:pt x="58" y="530"/>
                    <a:pt x="75" y="540"/>
                    <a:pt x="92" y="540"/>
                  </a:cubicBezTo>
                  <a:cubicBezTo>
                    <a:pt x="109" y="540"/>
                    <a:pt x="129" y="530"/>
                    <a:pt x="136" y="506"/>
                  </a:cubicBezTo>
                  <a:cubicBezTo>
                    <a:pt x="139" y="506"/>
                    <a:pt x="153" y="448"/>
                    <a:pt x="160" y="418"/>
                  </a:cubicBezTo>
                  <a:cubicBezTo>
                    <a:pt x="169" y="383"/>
                    <a:pt x="178" y="348"/>
                    <a:pt x="187" y="312"/>
                  </a:cubicBezTo>
                  <a:cubicBezTo>
                    <a:pt x="194" y="285"/>
                    <a:pt x="201" y="258"/>
                    <a:pt x="207" y="231"/>
                  </a:cubicBezTo>
                  <a:cubicBezTo>
                    <a:pt x="212" y="212"/>
                    <a:pt x="216" y="192"/>
                    <a:pt x="221" y="173"/>
                  </a:cubicBezTo>
                  <a:cubicBezTo>
                    <a:pt x="241" y="136"/>
                    <a:pt x="303" y="27"/>
                    <a:pt x="418" y="27"/>
                  </a:cubicBezTo>
                  <a:cubicBezTo>
                    <a:pt x="469" y="27"/>
                    <a:pt x="483" y="71"/>
                    <a:pt x="483" y="109"/>
                  </a:cubicBezTo>
                  <a:cubicBezTo>
                    <a:pt x="483" y="139"/>
                    <a:pt x="473" y="173"/>
                    <a:pt x="462" y="211"/>
                  </a:cubicBezTo>
                  <a:cubicBezTo>
                    <a:pt x="451" y="256"/>
                    <a:pt x="440" y="301"/>
                    <a:pt x="428" y="346"/>
                  </a:cubicBezTo>
                  <a:cubicBezTo>
                    <a:pt x="418" y="391"/>
                    <a:pt x="418" y="397"/>
                    <a:pt x="405" y="438"/>
                  </a:cubicBezTo>
                  <a:cubicBezTo>
                    <a:pt x="401" y="462"/>
                    <a:pt x="391" y="503"/>
                    <a:pt x="391" y="509"/>
                  </a:cubicBezTo>
                  <a:cubicBezTo>
                    <a:pt x="391" y="530"/>
                    <a:pt x="408" y="540"/>
                    <a:pt x="425" y="540"/>
                  </a:cubicBezTo>
                  <a:cubicBezTo>
                    <a:pt x="462" y="540"/>
                    <a:pt x="469" y="509"/>
                    <a:pt x="479" y="472"/>
                  </a:cubicBezTo>
                  <a:cubicBezTo>
                    <a:pt x="503" y="376"/>
                    <a:pt x="527" y="280"/>
                    <a:pt x="551" y="183"/>
                  </a:cubicBezTo>
                  <a:cubicBezTo>
                    <a:pt x="554" y="170"/>
                    <a:pt x="619" y="27"/>
                    <a:pt x="748" y="27"/>
                  </a:cubicBezTo>
                  <a:cubicBezTo>
                    <a:pt x="799" y="27"/>
                    <a:pt x="812" y="68"/>
                    <a:pt x="812" y="109"/>
                  </a:cubicBezTo>
                  <a:cubicBezTo>
                    <a:pt x="812" y="177"/>
                    <a:pt x="761" y="312"/>
                    <a:pt x="738" y="377"/>
                  </a:cubicBezTo>
                  <a:cubicBezTo>
                    <a:pt x="728" y="404"/>
                    <a:pt x="724" y="418"/>
                    <a:pt x="724" y="441"/>
                  </a:cubicBezTo>
                  <a:cubicBezTo>
                    <a:pt x="724" y="499"/>
                    <a:pt x="765" y="540"/>
                    <a:pt x="819" y="540"/>
                  </a:cubicBezTo>
                  <a:cubicBezTo>
                    <a:pt x="931" y="540"/>
                    <a:pt x="976" y="367"/>
                    <a:pt x="976" y="3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85" name="Freeform: Shape 384"/>
            <p:cNvSpPr/>
            <p:nvPr/>
          </p:nvSpPr>
          <p:spPr>
            <a:xfrm>
              <a:off x="5370120" y="3455640"/>
              <a:ext cx="132120" cy="273960"/>
            </a:xfrm>
            <a:custGeom>
              <a:avLst/>
              <a:gdLst/>
              <a:ahLst/>
              <a:cxnLst/>
              <a:rect l="0" t="0" r="r" b="b"/>
              <a:pathLst>
                <a:path w="367" h="761">
                  <a:moveTo>
                    <a:pt x="367" y="248"/>
                  </a:moveTo>
                  <a:cubicBezTo>
                    <a:pt x="367" y="234"/>
                    <a:pt x="354" y="234"/>
                    <a:pt x="333" y="234"/>
                  </a:cubicBezTo>
                  <a:cubicBezTo>
                    <a:pt x="298" y="234"/>
                    <a:pt x="263" y="234"/>
                    <a:pt x="228" y="234"/>
                  </a:cubicBezTo>
                  <a:cubicBezTo>
                    <a:pt x="272" y="65"/>
                    <a:pt x="279" y="41"/>
                    <a:pt x="279" y="34"/>
                  </a:cubicBezTo>
                  <a:cubicBezTo>
                    <a:pt x="279" y="14"/>
                    <a:pt x="262" y="0"/>
                    <a:pt x="241" y="0"/>
                  </a:cubicBezTo>
                  <a:cubicBezTo>
                    <a:pt x="238" y="0"/>
                    <a:pt x="207" y="3"/>
                    <a:pt x="194" y="44"/>
                  </a:cubicBezTo>
                  <a:cubicBezTo>
                    <a:pt x="179" y="108"/>
                    <a:pt x="164" y="171"/>
                    <a:pt x="150" y="234"/>
                  </a:cubicBezTo>
                  <a:cubicBezTo>
                    <a:pt x="112" y="234"/>
                    <a:pt x="75" y="234"/>
                    <a:pt x="37" y="234"/>
                  </a:cubicBezTo>
                  <a:cubicBezTo>
                    <a:pt x="14" y="234"/>
                    <a:pt x="0" y="234"/>
                    <a:pt x="0" y="258"/>
                  </a:cubicBezTo>
                  <a:cubicBezTo>
                    <a:pt x="0" y="272"/>
                    <a:pt x="10" y="272"/>
                    <a:pt x="34" y="272"/>
                  </a:cubicBezTo>
                  <a:cubicBezTo>
                    <a:pt x="69" y="272"/>
                    <a:pt x="104" y="272"/>
                    <a:pt x="139" y="272"/>
                  </a:cubicBezTo>
                  <a:cubicBezTo>
                    <a:pt x="54" y="611"/>
                    <a:pt x="48" y="628"/>
                    <a:pt x="48" y="652"/>
                  </a:cubicBezTo>
                  <a:cubicBezTo>
                    <a:pt x="48" y="717"/>
                    <a:pt x="92" y="761"/>
                    <a:pt x="156" y="761"/>
                  </a:cubicBezTo>
                  <a:cubicBezTo>
                    <a:pt x="279" y="761"/>
                    <a:pt x="347" y="587"/>
                    <a:pt x="347" y="577"/>
                  </a:cubicBezTo>
                  <a:cubicBezTo>
                    <a:pt x="347" y="567"/>
                    <a:pt x="340" y="567"/>
                    <a:pt x="333" y="567"/>
                  </a:cubicBezTo>
                  <a:cubicBezTo>
                    <a:pt x="323" y="567"/>
                    <a:pt x="323" y="570"/>
                    <a:pt x="316" y="581"/>
                  </a:cubicBezTo>
                  <a:cubicBezTo>
                    <a:pt x="265" y="706"/>
                    <a:pt x="201" y="733"/>
                    <a:pt x="160" y="733"/>
                  </a:cubicBezTo>
                  <a:cubicBezTo>
                    <a:pt x="136" y="733"/>
                    <a:pt x="122" y="720"/>
                    <a:pt x="122" y="679"/>
                  </a:cubicBezTo>
                  <a:cubicBezTo>
                    <a:pt x="122" y="652"/>
                    <a:pt x="126" y="642"/>
                    <a:pt x="129" y="621"/>
                  </a:cubicBezTo>
                  <a:cubicBezTo>
                    <a:pt x="159" y="505"/>
                    <a:pt x="188" y="388"/>
                    <a:pt x="218" y="272"/>
                  </a:cubicBezTo>
                  <a:cubicBezTo>
                    <a:pt x="255" y="272"/>
                    <a:pt x="292" y="272"/>
                    <a:pt x="330" y="272"/>
                  </a:cubicBezTo>
                  <a:cubicBezTo>
                    <a:pt x="354" y="272"/>
                    <a:pt x="367" y="272"/>
                    <a:pt x="367" y="2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86" name="Freeform: Shape 385"/>
            <p:cNvSpPr/>
            <p:nvPr/>
          </p:nvSpPr>
          <p:spPr>
            <a:xfrm>
              <a:off x="5540400" y="3404520"/>
              <a:ext cx="99000" cy="426600"/>
            </a:xfrm>
            <a:custGeom>
              <a:avLst/>
              <a:gdLst/>
              <a:ahLst/>
              <a:cxnLst/>
              <a:rect l="0" t="0" r="r" b="b"/>
              <a:pathLst>
                <a:path w="275" h="1185">
                  <a:moveTo>
                    <a:pt x="275" y="642"/>
                  </a:moveTo>
                  <a:cubicBezTo>
                    <a:pt x="275" y="609"/>
                    <a:pt x="275" y="576"/>
                    <a:pt x="275" y="543"/>
                  </a:cubicBezTo>
                  <a:cubicBezTo>
                    <a:pt x="275" y="340"/>
                    <a:pt x="150" y="98"/>
                    <a:pt x="20" y="0"/>
                  </a:cubicBezTo>
                  <a:cubicBezTo>
                    <a:pt x="17" y="0"/>
                    <a:pt x="14" y="0"/>
                    <a:pt x="10" y="0"/>
                  </a:cubicBezTo>
                  <a:cubicBezTo>
                    <a:pt x="7" y="0"/>
                    <a:pt x="0" y="3"/>
                    <a:pt x="0" y="10"/>
                  </a:cubicBezTo>
                  <a:cubicBezTo>
                    <a:pt x="0" y="14"/>
                    <a:pt x="3" y="17"/>
                    <a:pt x="3" y="20"/>
                  </a:cubicBezTo>
                  <a:cubicBezTo>
                    <a:pt x="129" y="112"/>
                    <a:pt x="211" y="353"/>
                    <a:pt x="211" y="543"/>
                  </a:cubicBezTo>
                  <a:cubicBezTo>
                    <a:pt x="211" y="576"/>
                    <a:pt x="211" y="609"/>
                    <a:pt x="211" y="642"/>
                  </a:cubicBezTo>
                  <a:cubicBezTo>
                    <a:pt x="211" y="832"/>
                    <a:pt x="129" y="1073"/>
                    <a:pt x="3" y="1165"/>
                  </a:cubicBezTo>
                  <a:cubicBezTo>
                    <a:pt x="3" y="1168"/>
                    <a:pt x="0" y="1172"/>
                    <a:pt x="0" y="1175"/>
                  </a:cubicBezTo>
                  <a:cubicBezTo>
                    <a:pt x="0" y="1182"/>
                    <a:pt x="7" y="1185"/>
                    <a:pt x="10" y="1185"/>
                  </a:cubicBezTo>
                  <a:cubicBezTo>
                    <a:pt x="14" y="1185"/>
                    <a:pt x="17" y="1185"/>
                    <a:pt x="20" y="1185"/>
                  </a:cubicBezTo>
                  <a:cubicBezTo>
                    <a:pt x="150" y="1083"/>
                    <a:pt x="275" y="846"/>
                    <a:pt x="275" y="6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87" name="Freeform: Shape 386"/>
            <p:cNvSpPr/>
            <p:nvPr/>
          </p:nvSpPr>
          <p:spPr>
            <a:xfrm>
              <a:off x="5828040" y="3502080"/>
              <a:ext cx="378000" cy="231120"/>
            </a:xfrm>
            <a:custGeom>
              <a:avLst/>
              <a:gdLst/>
              <a:ahLst/>
              <a:cxnLst/>
              <a:rect l="0" t="0" r="r" b="b"/>
              <a:pathLst>
                <a:path w="1050" h="642">
                  <a:moveTo>
                    <a:pt x="1050" y="319"/>
                  </a:moveTo>
                  <a:cubicBezTo>
                    <a:pt x="1050" y="312"/>
                    <a:pt x="1047" y="309"/>
                    <a:pt x="1040" y="306"/>
                  </a:cubicBezTo>
                  <a:cubicBezTo>
                    <a:pt x="955" y="282"/>
                    <a:pt x="880" y="234"/>
                    <a:pt x="816" y="177"/>
                  </a:cubicBezTo>
                  <a:cubicBezTo>
                    <a:pt x="761" y="132"/>
                    <a:pt x="717" y="75"/>
                    <a:pt x="687" y="14"/>
                  </a:cubicBezTo>
                  <a:cubicBezTo>
                    <a:pt x="683" y="3"/>
                    <a:pt x="673" y="0"/>
                    <a:pt x="666" y="0"/>
                  </a:cubicBezTo>
                  <a:cubicBezTo>
                    <a:pt x="653" y="0"/>
                    <a:pt x="643" y="10"/>
                    <a:pt x="643" y="24"/>
                  </a:cubicBezTo>
                  <a:cubicBezTo>
                    <a:pt x="643" y="27"/>
                    <a:pt x="643" y="31"/>
                    <a:pt x="643" y="34"/>
                  </a:cubicBezTo>
                  <a:cubicBezTo>
                    <a:pt x="673" y="88"/>
                    <a:pt x="707" y="139"/>
                    <a:pt x="751" y="180"/>
                  </a:cubicBezTo>
                  <a:cubicBezTo>
                    <a:pt x="509" y="180"/>
                    <a:pt x="266" y="180"/>
                    <a:pt x="24" y="180"/>
                  </a:cubicBezTo>
                  <a:cubicBezTo>
                    <a:pt x="10" y="180"/>
                    <a:pt x="0" y="192"/>
                    <a:pt x="0" y="204"/>
                  </a:cubicBezTo>
                  <a:cubicBezTo>
                    <a:pt x="0" y="216"/>
                    <a:pt x="10" y="228"/>
                    <a:pt x="24" y="228"/>
                  </a:cubicBezTo>
                  <a:cubicBezTo>
                    <a:pt x="283" y="228"/>
                    <a:pt x="543" y="228"/>
                    <a:pt x="802" y="228"/>
                  </a:cubicBezTo>
                  <a:cubicBezTo>
                    <a:pt x="850" y="268"/>
                    <a:pt x="904" y="299"/>
                    <a:pt x="959" y="319"/>
                  </a:cubicBezTo>
                  <a:cubicBezTo>
                    <a:pt x="904" y="343"/>
                    <a:pt x="850" y="374"/>
                    <a:pt x="802" y="414"/>
                  </a:cubicBezTo>
                  <a:cubicBezTo>
                    <a:pt x="543" y="414"/>
                    <a:pt x="283" y="414"/>
                    <a:pt x="24" y="414"/>
                  </a:cubicBezTo>
                  <a:cubicBezTo>
                    <a:pt x="10" y="414"/>
                    <a:pt x="0" y="426"/>
                    <a:pt x="0" y="438"/>
                  </a:cubicBezTo>
                  <a:cubicBezTo>
                    <a:pt x="0" y="450"/>
                    <a:pt x="10" y="462"/>
                    <a:pt x="24" y="462"/>
                  </a:cubicBezTo>
                  <a:cubicBezTo>
                    <a:pt x="266" y="462"/>
                    <a:pt x="509" y="462"/>
                    <a:pt x="751" y="462"/>
                  </a:cubicBezTo>
                  <a:cubicBezTo>
                    <a:pt x="707" y="503"/>
                    <a:pt x="673" y="554"/>
                    <a:pt x="643" y="608"/>
                  </a:cubicBezTo>
                  <a:cubicBezTo>
                    <a:pt x="643" y="611"/>
                    <a:pt x="643" y="615"/>
                    <a:pt x="643" y="618"/>
                  </a:cubicBezTo>
                  <a:cubicBezTo>
                    <a:pt x="643" y="632"/>
                    <a:pt x="653" y="642"/>
                    <a:pt x="666" y="642"/>
                  </a:cubicBezTo>
                  <a:cubicBezTo>
                    <a:pt x="673" y="642"/>
                    <a:pt x="683" y="638"/>
                    <a:pt x="687" y="628"/>
                  </a:cubicBezTo>
                  <a:cubicBezTo>
                    <a:pt x="717" y="567"/>
                    <a:pt x="761" y="509"/>
                    <a:pt x="816" y="465"/>
                  </a:cubicBezTo>
                  <a:cubicBezTo>
                    <a:pt x="880" y="407"/>
                    <a:pt x="955" y="360"/>
                    <a:pt x="1040" y="336"/>
                  </a:cubicBezTo>
                  <a:cubicBezTo>
                    <a:pt x="1047" y="333"/>
                    <a:pt x="1050" y="329"/>
                    <a:pt x="1050" y="3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88" name="Freeform: Shape 387"/>
            <p:cNvSpPr/>
            <p:nvPr/>
          </p:nvSpPr>
          <p:spPr>
            <a:xfrm>
              <a:off x="6562440" y="3126960"/>
              <a:ext cx="296280" cy="308160"/>
            </a:xfrm>
            <a:custGeom>
              <a:avLst/>
              <a:gdLst/>
              <a:ahLst/>
              <a:cxnLst/>
              <a:rect l="0" t="0" r="r" b="b"/>
              <a:pathLst>
                <a:path w="823" h="856">
                  <a:moveTo>
                    <a:pt x="823" y="832"/>
                  </a:moveTo>
                  <a:cubicBezTo>
                    <a:pt x="823" y="818"/>
                    <a:pt x="809" y="818"/>
                    <a:pt x="792" y="818"/>
                  </a:cubicBezTo>
                  <a:cubicBezTo>
                    <a:pt x="721" y="818"/>
                    <a:pt x="721" y="808"/>
                    <a:pt x="717" y="774"/>
                  </a:cubicBezTo>
                  <a:cubicBezTo>
                    <a:pt x="692" y="526"/>
                    <a:pt x="667" y="278"/>
                    <a:pt x="643" y="31"/>
                  </a:cubicBezTo>
                  <a:cubicBezTo>
                    <a:pt x="639" y="7"/>
                    <a:pt x="639" y="0"/>
                    <a:pt x="619" y="0"/>
                  </a:cubicBezTo>
                  <a:cubicBezTo>
                    <a:pt x="602" y="0"/>
                    <a:pt x="595" y="10"/>
                    <a:pt x="588" y="20"/>
                  </a:cubicBezTo>
                  <a:cubicBezTo>
                    <a:pt x="450" y="252"/>
                    <a:pt x="312" y="484"/>
                    <a:pt x="173" y="717"/>
                  </a:cubicBezTo>
                  <a:cubicBezTo>
                    <a:pt x="126" y="798"/>
                    <a:pt x="78" y="815"/>
                    <a:pt x="27" y="818"/>
                  </a:cubicBezTo>
                  <a:cubicBezTo>
                    <a:pt x="14" y="818"/>
                    <a:pt x="0" y="818"/>
                    <a:pt x="0" y="842"/>
                  </a:cubicBezTo>
                  <a:cubicBezTo>
                    <a:pt x="0" y="849"/>
                    <a:pt x="7" y="856"/>
                    <a:pt x="17" y="856"/>
                  </a:cubicBezTo>
                  <a:cubicBezTo>
                    <a:pt x="48" y="856"/>
                    <a:pt x="85" y="852"/>
                    <a:pt x="119" y="852"/>
                  </a:cubicBezTo>
                  <a:cubicBezTo>
                    <a:pt x="160" y="852"/>
                    <a:pt x="201" y="856"/>
                    <a:pt x="238" y="856"/>
                  </a:cubicBezTo>
                  <a:cubicBezTo>
                    <a:pt x="245" y="856"/>
                    <a:pt x="262" y="856"/>
                    <a:pt x="262" y="832"/>
                  </a:cubicBezTo>
                  <a:cubicBezTo>
                    <a:pt x="262" y="818"/>
                    <a:pt x="252" y="818"/>
                    <a:pt x="241" y="818"/>
                  </a:cubicBezTo>
                  <a:cubicBezTo>
                    <a:pt x="214" y="815"/>
                    <a:pt x="187" y="805"/>
                    <a:pt x="187" y="774"/>
                  </a:cubicBezTo>
                  <a:cubicBezTo>
                    <a:pt x="187" y="761"/>
                    <a:pt x="194" y="747"/>
                    <a:pt x="204" y="730"/>
                  </a:cubicBezTo>
                  <a:cubicBezTo>
                    <a:pt x="211" y="717"/>
                    <a:pt x="214" y="717"/>
                    <a:pt x="296" y="577"/>
                  </a:cubicBezTo>
                  <a:cubicBezTo>
                    <a:pt x="395" y="577"/>
                    <a:pt x="495" y="577"/>
                    <a:pt x="595" y="577"/>
                  </a:cubicBezTo>
                  <a:cubicBezTo>
                    <a:pt x="595" y="604"/>
                    <a:pt x="612" y="767"/>
                    <a:pt x="612" y="778"/>
                  </a:cubicBezTo>
                  <a:cubicBezTo>
                    <a:pt x="612" y="815"/>
                    <a:pt x="551" y="818"/>
                    <a:pt x="527" y="818"/>
                  </a:cubicBezTo>
                  <a:cubicBezTo>
                    <a:pt x="510" y="818"/>
                    <a:pt x="500" y="818"/>
                    <a:pt x="500" y="842"/>
                  </a:cubicBezTo>
                  <a:cubicBezTo>
                    <a:pt x="500" y="856"/>
                    <a:pt x="511" y="851"/>
                    <a:pt x="517" y="856"/>
                  </a:cubicBezTo>
                  <a:cubicBezTo>
                    <a:pt x="564" y="856"/>
                    <a:pt x="615" y="852"/>
                    <a:pt x="663" y="852"/>
                  </a:cubicBezTo>
                  <a:cubicBezTo>
                    <a:pt x="694" y="852"/>
                    <a:pt x="768" y="856"/>
                    <a:pt x="799" y="856"/>
                  </a:cubicBezTo>
                  <a:cubicBezTo>
                    <a:pt x="806" y="856"/>
                    <a:pt x="823" y="856"/>
                    <a:pt x="823" y="832"/>
                  </a:cubicBezTo>
                  <a:moveTo>
                    <a:pt x="592" y="543"/>
                  </a:moveTo>
                  <a:cubicBezTo>
                    <a:pt x="500" y="543"/>
                    <a:pt x="408" y="543"/>
                    <a:pt x="316" y="543"/>
                  </a:cubicBezTo>
                  <a:cubicBezTo>
                    <a:pt x="394" y="412"/>
                    <a:pt x="473" y="281"/>
                    <a:pt x="551" y="149"/>
                  </a:cubicBezTo>
                  <a:cubicBezTo>
                    <a:pt x="564" y="281"/>
                    <a:pt x="578" y="412"/>
                    <a:pt x="592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89" name="Freeform: Shape 388"/>
            <p:cNvSpPr/>
            <p:nvPr/>
          </p:nvSpPr>
          <p:spPr>
            <a:xfrm>
              <a:off x="6887880" y="314172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63"/>
                  </a:moveTo>
                  <a:cubicBezTo>
                    <a:pt x="853" y="75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6" y="37"/>
                    <a:pt x="255" y="37"/>
                    <a:pt x="275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5"/>
                    <a:pt x="303" y="81"/>
                  </a:cubicBezTo>
                  <a:cubicBezTo>
                    <a:pt x="249" y="294"/>
                    <a:pt x="196" y="507"/>
                    <a:pt x="143" y="720"/>
                  </a:cubicBezTo>
                  <a:cubicBezTo>
                    <a:pt x="129" y="767"/>
                    <a:pt x="129" y="778"/>
                    <a:pt x="34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4" y="815"/>
                    <a:pt x="34" y="815"/>
                  </a:cubicBezTo>
                  <a:cubicBezTo>
                    <a:pt x="176" y="815"/>
                    <a:pt x="317" y="815"/>
                    <a:pt x="459" y="815"/>
                  </a:cubicBezTo>
                  <a:cubicBezTo>
                    <a:pt x="649" y="815"/>
                    <a:pt x="789" y="672"/>
                    <a:pt x="789" y="557"/>
                  </a:cubicBezTo>
                  <a:cubicBezTo>
                    <a:pt x="789" y="469"/>
                    <a:pt x="721" y="401"/>
                    <a:pt x="605" y="387"/>
                  </a:cubicBezTo>
                  <a:cubicBezTo>
                    <a:pt x="728" y="367"/>
                    <a:pt x="853" y="278"/>
                    <a:pt x="853" y="163"/>
                  </a:cubicBezTo>
                  <a:moveTo>
                    <a:pt x="745" y="160"/>
                  </a:moveTo>
                  <a:cubicBezTo>
                    <a:pt x="745" y="265"/>
                    <a:pt x="643" y="377"/>
                    <a:pt x="496" y="377"/>
                  </a:cubicBezTo>
                  <a:cubicBezTo>
                    <a:pt x="439" y="377"/>
                    <a:pt x="381" y="377"/>
                    <a:pt x="323" y="377"/>
                  </a:cubicBezTo>
                  <a:cubicBezTo>
                    <a:pt x="348" y="278"/>
                    <a:pt x="373" y="180"/>
                    <a:pt x="398" y="81"/>
                  </a:cubicBezTo>
                  <a:cubicBezTo>
                    <a:pt x="408" y="41"/>
                    <a:pt x="411" y="37"/>
                    <a:pt x="462" y="37"/>
                  </a:cubicBezTo>
                  <a:cubicBezTo>
                    <a:pt x="513" y="37"/>
                    <a:pt x="564" y="37"/>
                    <a:pt x="615" y="37"/>
                  </a:cubicBezTo>
                  <a:cubicBezTo>
                    <a:pt x="721" y="37"/>
                    <a:pt x="745" y="105"/>
                    <a:pt x="745" y="160"/>
                  </a:cubicBezTo>
                  <a:moveTo>
                    <a:pt x="680" y="543"/>
                  </a:moveTo>
                  <a:cubicBezTo>
                    <a:pt x="680" y="662"/>
                    <a:pt x="571" y="778"/>
                    <a:pt x="432" y="778"/>
                  </a:cubicBezTo>
                  <a:cubicBezTo>
                    <a:pt x="377" y="778"/>
                    <a:pt x="323" y="778"/>
                    <a:pt x="269" y="778"/>
                  </a:cubicBezTo>
                  <a:cubicBezTo>
                    <a:pt x="252" y="778"/>
                    <a:pt x="252" y="778"/>
                    <a:pt x="241" y="774"/>
                  </a:cubicBezTo>
                  <a:cubicBezTo>
                    <a:pt x="231" y="774"/>
                    <a:pt x="228" y="774"/>
                    <a:pt x="228" y="764"/>
                  </a:cubicBezTo>
                  <a:cubicBezTo>
                    <a:pt x="228" y="761"/>
                    <a:pt x="228" y="757"/>
                    <a:pt x="235" y="737"/>
                  </a:cubicBezTo>
                  <a:cubicBezTo>
                    <a:pt x="262" y="626"/>
                    <a:pt x="289" y="515"/>
                    <a:pt x="316" y="404"/>
                  </a:cubicBezTo>
                  <a:cubicBezTo>
                    <a:pt x="391" y="404"/>
                    <a:pt x="466" y="404"/>
                    <a:pt x="541" y="404"/>
                  </a:cubicBezTo>
                  <a:cubicBezTo>
                    <a:pt x="656" y="404"/>
                    <a:pt x="680" y="492"/>
                    <a:pt x="680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90" name="Freeform: Shape 389"/>
            <p:cNvSpPr/>
            <p:nvPr/>
          </p:nvSpPr>
          <p:spPr>
            <a:xfrm>
              <a:off x="6403320" y="3608640"/>
              <a:ext cx="948600" cy="17280"/>
            </a:xfrm>
            <a:custGeom>
              <a:avLst/>
              <a:gdLst/>
              <a:ahLst/>
              <a:cxnLst/>
              <a:rect l="0" t="0" r="r" b="b"/>
              <a:pathLst>
                <a:path w="2635" h="48">
                  <a:moveTo>
                    <a:pt x="1319" y="48"/>
                  </a:moveTo>
                  <a:cubicBezTo>
                    <a:pt x="879" y="48"/>
                    <a:pt x="440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878" y="0"/>
                    <a:pt x="1756" y="0"/>
                    <a:pt x="2635" y="0"/>
                  </a:cubicBezTo>
                  <a:cubicBezTo>
                    <a:pt x="2635" y="16"/>
                    <a:pt x="2635" y="32"/>
                    <a:pt x="2635" y="48"/>
                  </a:cubicBezTo>
                  <a:cubicBezTo>
                    <a:pt x="2196" y="48"/>
                    <a:pt x="1758" y="48"/>
                    <a:pt x="1319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91" name="Freeform: Shape 390"/>
            <p:cNvSpPr/>
            <p:nvPr/>
          </p:nvSpPr>
          <p:spPr>
            <a:xfrm>
              <a:off x="6419160" y="3712680"/>
              <a:ext cx="294840" cy="306720"/>
            </a:xfrm>
            <a:custGeom>
              <a:avLst/>
              <a:gdLst/>
              <a:ahLst/>
              <a:cxnLst/>
              <a:rect l="0" t="0" r="r" b="b"/>
              <a:pathLst>
                <a:path w="819" h="852">
                  <a:moveTo>
                    <a:pt x="819" y="829"/>
                  </a:moveTo>
                  <a:cubicBezTo>
                    <a:pt x="819" y="815"/>
                    <a:pt x="806" y="815"/>
                    <a:pt x="792" y="815"/>
                  </a:cubicBezTo>
                  <a:cubicBezTo>
                    <a:pt x="717" y="815"/>
                    <a:pt x="717" y="808"/>
                    <a:pt x="714" y="774"/>
                  </a:cubicBezTo>
                  <a:cubicBezTo>
                    <a:pt x="689" y="525"/>
                    <a:pt x="664" y="276"/>
                    <a:pt x="639" y="27"/>
                  </a:cubicBezTo>
                  <a:cubicBezTo>
                    <a:pt x="639" y="3"/>
                    <a:pt x="639" y="0"/>
                    <a:pt x="619" y="0"/>
                  </a:cubicBezTo>
                  <a:cubicBezTo>
                    <a:pt x="598" y="0"/>
                    <a:pt x="595" y="7"/>
                    <a:pt x="588" y="20"/>
                  </a:cubicBezTo>
                  <a:cubicBezTo>
                    <a:pt x="449" y="252"/>
                    <a:pt x="309" y="484"/>
                    <a:pt x="170" y="717"/>
                  </a:cubicBezTo>
                  <a:cubicBezTo>
                    <a:pt x="122" y="795"/>
                    <a:pt x="78" y="812"/>
                    <a:pt x="24" y="815"/>
                  </a:cubicBezTo>
                  <a:cubicBezTo>
                    <a:pt x="10" y="818"/>
                    <a:pt x="0" y="818"/>
                    <a:pt x="0" y="839"/>
                  </a:cubicBezTo>
                  <a:cubicBezTo>
                    <a:pt x="0" y="846"/>
                    <a:pt x="3" y="852"/>
                    <a:pt x="14" y="852"/>
                  </a:cubicBezTo>
                  <a:cubicBezTo>
                    <a:pt x="48" y="852"/>
                    <a:pt x="85" y="849"/>
                    <a:pt x="119" y="849"/>
                  </a:cubicBezTo>
                  <a:cubicBezTo>
                    <a:pt x="156" y="849"/>
                    <a:pt x="197" y="852"/>
                    <a:pt x="238" y="852"/>
                  </a:cubicBezTo>
                  <a:cubicBezTo>
                    <a:pt x="245" y="852"/>
                    <a:pt x="258" y="852"/>
                    <a:pt x="258" y="829"/>
                  </a:cubicBezTo>
                  <a:cubicBezTo>
                    <a:pt x="258" y="818"/>
                    <a:pt x="248" y="815"/>
                    <a:pt x="241" y="815"/>
                  </a:cubicBezTo>
                  <a:cubicBezTo>
                    <a:pt x="214" y="812"/>
                    <a:pt x="184" y="805"/>
                    <a:pt x="184" y="774"/>
                  </a:cubicBezTo>
                  <a:cubicBezTo>
                    <a:pt x="184" y="761"/>
                    <a:pt x="190" y="747"/>
                    <a:pt x="201" y="730"/>
                  </a:cubicBezTo>
                  <a:cubicBezTo>
                    <a:pt x="211" y="717"/>
                    <a:pt x="211" y="717"/>
                    <a:pt x="292" y="577"/>
                  </a:cubicBezTo>
                  <a:cubicBezTo>
                    <a:pt x="392" y="577"/>
                    <a:pt x="492" y="577"/>
                    <a:pt x="592" y="577"/>
                  </a:cubicBezTo>
                  <a:cubicBezTo>
                    <a:pt x="595" y="601"/>
                    <a:pt x="612" y="764"/>
                    <a:pt x="612" y="778"/>
                  </a:cubicBezTo>
                  <a:cubicBezTo>
                    <a:pt x="612" y="812"/>
                    <a:pt x="547" y="815"/>
                    <a:pt x="524" y="815"/>
                  </a:cubicBezTo>
                  <a:cubicBezTo>
                    <a:pt x="507" y="815"/>
                    <a:pt x="496" y="815"/>
                    <a:pt x="496" y="839"/>
                  </a:cubicBezTo>
                  <a:cubicBezTo>
                    <a:pt x="496" y="852"/>
                    <a:pt x="508" y="848"/>
                    <a:pt x="513" y="852"/>
                  </a:cubicBezTo>
                  <a:cubicBezTo>
                    <a:pt x="561" y="852"/>
                    <a:pt x="612" y="849"/>
                    <a:pt x="663" y="849"/>
                  </a:cubicBezTo>
                  <a:cubicBezTo>
                    <a:pt x="694" y="849"/>
                    <a:pt x="768" y="852"/>
                    <a:pt x="795" y="852"/>
                  </a:cubicBezTo>
                  <a:cubicBezTo>
                    <a:pt x="806" y="852"/>
                    <a:pt x="819" y="852"/>
                    <a:pt x="819" y="829"/>
                  </a:cubicBezTo>
                  <a:moveTo>
                    <a:pt x="588" y="540"/>
                  </a:moveTo>
                  <a:cubicBezTo>
                    <a:pt x="497" y="540"/>
                    <a:pt x="407" y="540"/>
                    <a:pt x="316" y="540"/>
                  </a:cubicBezTo>
                  <a:cubicBezTo>
                    <a:pt x="394" y="409"/>
                    <a:pt x="473" y="277"/>
                    <a:pt x="551" y="146"/>
                  </a:cubicBezTo>
                  <a:cubicBezTo>
                    <a:pt x="563" y="277"/>
                    <a:pt x="576" y="409"/>
                    <a:pt x="588" y="5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92" name="Freeform: Shape 391"/>
            <p:cNvSpPr/>
            <p:nvPr/>
          </p:nvSpPr>
          <p:spPr>
            <a:xfrm>
              <a:off x="6745680" y="3730680"/>
              <a:ext cx="83160" cy="135720"/>
            </a:xfrm>
            <a:custGeom>
              <a:avLst/>
              <a:gdLst/>
              <a:ahLst/>
              <a:cxnLst/>
              <a:rect l="0" t="0" r="r" b="b"/>
              <a:pathLst>
                <a:path w="231" h="377">
                  <a:moveTo>
                    <a:pt x="231" y="44"/>
                  </a:moveTo>
                  <a:cubicBezTo>
                    <a:pt x="231" y="20"/>
                    <a:pt x="211" y="0"/>
                    <a:pt x="184" y="0"/>
                  </a:cubicBezTo>
                  <a:cubicBezTo>
                    <a:pt x="167" y="0"/>
                    <a:pt x="150" y="10"/>
                    <a:pt x="146" y="24"/>
                  </a:cubicBezTo>
                  <a:cubicBezTo>
                    <a:pt x="97" y="141"/>
                    <a:pt x="49" y="259"/>
                    <a:pt x="0" y="377"/>
                  </a:cubicBezTo>
                  <a:cubicBezTo>
                    <a:pt x="11" y="377"/>
                    <a:pt x="23" y="377"/>
                    <a:pt x="34" y="377"/>
                  </a:cubicBezTo>
                  <a:cubicBezTo>
                    <a:pt x="97" y="274"/>
                    <a:pt x="161" y="171"/>
                    <a:pt x="224" y="68"/>
                  </a:cubicBezTo>
                  <a:cubicBezTo>
                    <a:pt x="228" y="61"/>
                    <a:pt x="231" y="51"/>
                    <a:pt x="231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93" name="Freeform: Shape 392"/>
            <p:cNvSpPr/>
            <p:nvPr/>
          </p:nvSpPr>
          <p:spPr>
            <a:xfrm>
              <a:off x="6887880" y="372600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66"/>
                  </a:moveTo>
                  <a:cubicBezTo>
                    <a:pt x="853" y="78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6" y="38"/>
                    <a:pt x="255" y="37"/>
                    <a:pt x="275" y="41"/>
                  </a:cubicBezTo>
                  <a:cubicBezTo>
                    <a:pt x="296" y="44"/>
                    <a:pt x="306" y="44"/>
                    <a:pt x="306" y="61"/>
                  </a:cubicBezTo>
                  <a:cubicBezTo>
                    <a:pt x="306" y="65"/>
                    <a:pt x="306" y="68"/>
                    <a:pt x="303" y="81"/>
                  </a:cubicBezTo>
                  <a:cubicBezTo>
                    <a:pt x="249" y="295"/>
                    <a:pt x="196" y="509"/>
                    <a:pt x="143" y="723"/>
                  </a:cubicBezTo>
                  <a:cubicBezTo>
                    <a:pt x="129" y="767"/>
                    <a:pt x="129" y="778"/>
                    <a:pt x="34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4" y="815"/>
                    <a:pt x="34" y="815"/>
                  </a:cubicBezTo>
                  <a:cubicBezTo>
                    <a:pt x="176" y="815"/>
                    <a:pt x="317" y="815"/>
                    <a:pt x="459" y="815"/>
                  </a:cubicBezTo>
                  <a:cubicBezTo>
                    <a:pt x="649" y="815"/>
                    <a:pt x="789" y="676"/>
                    <a:pt x="789" y="557"/>
                  </a:cubicBezTo>
                  <a:cubicBezTo>
                    <a:pt x="789" y="472"/>
                    <a:pt x="721" y="404"/>
                    <a:pt x="605" y="391"/>
                  </a:cubicBezTo>
                  <a:cubicBezTo>
                    <a:pt x="728" y="367"/>
                    <a:pt x="853" y="278"/>
                    <a:pt x="853" y="166"/>
                  </a:cubicBezTo>
                  <a:moveTo>
                    <a:pt x="745" y="160"/>
                  </a:moveTo>
                  <a:cubicBezTo>
                    <a:pt x="745" y="265"/>
                    <a:pt x="643" y="380"/>
                    <a:pt x="496" y="380"/>
                  </a:cubicBezTo>
                  <a:cubicBezTo>
                    <a:pt x="439" y="380"/>
                    <a:pt x="381" y="380"/>
                    <a:pt x="323" y="380"/>
                  </a:cubicBezTo>
                  <a:cubicBezTo>
                    <a:pt x="348" y="282"/>
                    <a:pt x="373" y="183"/>
                    <a:pt x="398" y="85"/>
                  </a:cubicBezTo>
                  <a:cubicBezTo>
                    <a:pt x="408" y="41"/>
                    <a:pt x="411" y="37"/>
                    <a:pt x="462" y="37"/>
                  </a:cubicBezTo>
                  <a:cubicBezTo>
                    <a:pt x="513" y="37"/>
                    <a:pt x="564" y="37"/>
                    <a:pt x="615" y="37"/>
                  </a:cubicBezTo>
                  <a:cubicBezTo>
                    <a:pt x="721" y="37"/>
                    <a:pt x="745" y="109"/>
                    <a:pt x="745" y="160"/>
                  </a:cubicBezTo>
                  <a:moveTo>
                    <a:pt x="680" y="543"/>
                  </a:moveTo>
                  <a:cubicBezTo>
                    <a:pt x="680" y="662"/>
                    <a:pt x="571" y="778"/>
                    <a:pt x="432" y="778"/>
                  </a:cubicBezTo>
                  <a:cubicBezTo>
                    <a:pt x="377" y="778"/>
                    <a:pt x="323" y="778"/>
                    <a:pt x="269" y="778"/>
                  </a:cubicBezTo>
                  <a:cubicBezTo>
                    <a:pt x="252" y="778"/>
                    <a:pt x="252" y="778"/>
                    <a:pt x="241" y="778"/>
                  </a:cubicBezTo>
                  <a:cubicBezTo>
                    <a:pt x="231" y="774"/>
                    <a:pt x="228" y="774"/>
                    <a:pt x="228" y="764"/>
                  </a:cubicBezTo>
                  <a:cubicBezTo>
                    <a:pt x="228" y="761"/>
                    <a:pt x="228" y="761"/>
                    <a:pt x="235" y="737"/>
                  </a:cubicBezTo>
                  <a:cubicBezTo>
                    <a:pt x="262" y="626"/>
                    <a:pt x="289" y="515"/>
                    <a:pt x="316" y="404"/>
                  </a:cubicBezTo>
                  <a:cubicBezTo>
                    <a:pt x="391" y="404"/>
                    <a:pt x="466" y="404"/>
                    <a:pt x="541" y="404"/>
                  </a:cubicBezTo>
                  <a:cubicBezTo>
                    <a:pt x="656" y="404"/>
                    <a:pt x="680" y="492"/>
                    <a:pt x="680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94" name="Freeform: Shape 393"/>
            <p:cNvSpPr/>
            <p:nvPr/>
          </p:nvSpPr>
          <p:spPr>
            <a:xfrm>
              <a:off x="7228080" y="3730680"/>
              <a:ext cx="82080" cy="135720"/>
            </a:xfrm>
            <a:custGeom>
              <a:avLst/>
              <a:gdLst/>
              <a:ahLst/>
              <a:cxnLst/>
              <a:rect l="0" t="0" r="r" b="b"/>
              <a:pathLst>
                <a:path w="228" h="377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3" y="0"/>
                    <a:pt x="146" y="10"/>
                    <a:pt x="143" y="24"/>
                  </a:cubicBezTo>
                  <a:cubicBezTo>
                    <a:pt x="95" y="141"/>
                    <a:pt x="48" y="259"/>
                    <a:pt x="0" y="377"/>
                  </a:cubicBezTo>
                  <a:cubicBezTo>
                    <a:pt x="10" y="377"/>
                    <a:pt x="20" y="377"/>
                    <a:pt x="31" y="377"/>
                  </a:cubicBezTo>
                  <a:cubicBezTo>
                    <a:pt x="94" y="274"/>
                    <a:pt x="158" y="171"/>
                    <a:pt x="221" y="68"/>
                  </a:cubicBezTo>
                  <a:cubicBezTo>
                    <a:pt x="224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95" name="Freeform: Shape 394"/>
            <p:cNvSpPr/>
            <p:nvPr/>
          </p:nvSpPr>
          <p:spPr>
            <a:xfrm>
              <a:off x="7546320" y="3566880"/>
              <a:ext cx="286200" cy="101520"/>
            </a:xfrm>
            <a:custGeom>
              <a:avLst/>
              <a:gdLst/>
              <a:ahLst/>
              <a:cxnLst/>
              <a:rect l="0" t="0" r="r" b="b"/>
              <a:pathLst>
                <a:path w="795" h="282">
                  <a:moveTo>
                    <a:pt x="795" y="24"/>
                  </a:moveTo>
                  <a:cubicBezTo>
                    <a:pt x="795" y="14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4" y="0"/>
                    <a:pt x="0" y="12"/>
                    <a:pt x="0" y="24"/>
                  </a:cubicBezTo>
                  <a:cubicBezTo>
                    <a:pt x="0" y="36"/>
                    <a:pt x="14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8"/>
                  </a:moveTo>
                  <a:cubicBezTo>
                    <a:pt x="795" y="244"/>
                    <a:pt x="785" y="234"/>
                    <a:pt x="772" y="234"/>
                  </a:cubicBezTo>
                  <a:cubicBezTo>
                    <a:pt x="522" y="234"/>
                    <a:pt x="273" y="234"/>
                    <a:pt x="24" y="234"/>
                  </a:cubicBezTo>
                  <a:cubicBezTo>
                    <a:pt x="14" y="234"/>
                    <a:pt x="0" y="246"/>
                    <a:pt x="0" y="258"/>
                  </a:cubicBezTo>
                  <a:cubicBezTo>
                    <a:pt x="0" y="270"/>
                    <a:pt x="14" y="282"/>
                    <a:pt x="24" y="282"/>
                  </a:cubicBezTo>
                  <a:cubicBezTo>
                    <a:pt x="273" y="282"/>
                    <a:pt x="522" y="282"/>
                    <a:pt x="772" y="282"/>
                  </a:cubicBezTo>
                  <a:cubicBezTo>
                    <a:pt x="785" y="282"/>
                    <a:pt x="795" y="268"/>
                    <a:pt x="795" y="2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96" name="Freeform: Shape 395"/>
            <p:cNvSpPr/>
            <p:nvPr/>
          </p:nvSpPr>
          <p:spPr>
            <a:xfrm>
              <a:off x="8190000" y="314172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63"/>
                  </a:moveTo>
                  <a:cubicBezTo>
                    <a:pt x="853" y="75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6" y="37"/>
                    <a:pt x="255" y="37"/>
                    <a:pt x="275" y="37"/>
                  </a:cubicBezTo>
                  <a:cubicBezTo>
                    <a:pt x="296" y="41"/>
                    <a:pt x="306" y="41"/>
                    <a:pt x="306" y="58"/>
                  </a:cubicBezTo>
                  <a:cubicBezTo>
                    <a:pt x="306" y="61"/>
                    <a:pt x="306" y="65"/>
                    <a:pt x="303" y="81"/>
                  </a:cubicBezTo>
                  <a:cubicBezTo>
                    <a:pt x="249" y="294"/>
                    <a:pt x="196" y="507"/>
                    <a:pt x="143" y="720"/>
                  </a:cubicBezTo>
                  <a:cubicBezTo>
                    <a:pt x="129" y="767"/>
                    <a:pt x="129" y="778"/>
                    <a:pt x="34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4" y="815"/>
                    <a:pt x="34" y="815"/>
                  </a:cubicBezTo>
                  <a:cubicBezTo>
                    <a:pt x="176" y="815"/>
                    <a:pt x="317" y="815"/>
                    <a:pt x="459" y="815"/>
                  </a:cubicBezTo>
                  <a:cubicBezTo>
                    <a:pt x="649" y="815"/>
                    <a:pt x="789" y="672"/>
                    <a:pt x="789" y="557"/>
                  </a:cubicBezTo>
                  <a:cubicBezTo>
                    <a:pt x="789" y="469"/>
                    <a:pt x="721" y="401"/>
                    <a:pt x="605" y="387"/>
                  </a:cubicBezTo>
                  <a:cubicBezTo>
                    <a:pt x="728" y="367"/>
                    <a:pt x="853" y="278"/>
                    <a:pt x="853" y="163"/>
                  </a:cubicBezTo>
                  <a:moveTo>
                    <a:pt x="745" y="160"/>
                  </a:moveTo>
                  <a:cubicBezTo>
                    <a:pt x="745" y="265"/>
                    <a:pt x="643" y="377"/>
                    <a:pt x="496" y="377"/>
                  </a:cubicBezTo>
                  <a:cubicBezTo>
                    <a:pt x="439" y="377"/>
                    <a:pt x="381" y="377"/>
                    <a:pt x="323" y="377"/>
                  </a:cubicBezTo>
                  <a:cubicBezTo>
                    <a:pt x="348" y="278"/>
                    <a:pt x="373" y="180"/>
                    <a:pt x="398" y="81"/>
                  </a:cubicBezTo>
                  <a:cubicBezTo>
                    <a:pt x="408" y="41"/>
                    <a:pt x="411" y="37"/>
                    <a:pt x="462" y="37"/>
                  </a:cubicBezTo>
                  <a:cubicBezTo>
                    <a:pt x="513" y="37"/>
                    <a:pt x="564" y="37"/>
                    <a:pt x="615" y="37"/>
                  </a:cubicBezTo>
                  <a:cubicBezTo>
                    <a:pt x="721" y="37"/>
                    <a:pt x="745" y="105"/>
                    <a:pt x="745" y="160"/>
                  </a:cubicBezTo>
                  <a:moveTo>
                    <a:pt x="680" y="543"/>
                  </a:moveTo>
                  <a:cubicBezTo>
                    <a:pt x="680" y="662"/>
                    <a:pt x="571" y="778"/>
                    <a:pt x="432" y="778"/>
                  </a:cubicBezTo>
                  <a:cubicBezTo>
                    <a:pt x="377" y="778"/>
                    <a:pt x="323" y="778"/>
                    <a:pt x="269" y="778"/>
                  </a:cubicBezTo>
                  <a:cubicBezTo>
                    <a:pt x="252" y="778"/>
                    <a:pt x="248" y="778"/>
                    <a:pt x="241" y="774"/>
                  </a:cubicBezTo>
                  <a:cubicBezTo>
                    <a:pt x="231" y="774"/>
                    <a:pt x="228" y="774"/>
                    <a:pt x="228" y="764"/>
                  </a:cubicBezTo>
                  <a:cubicBezTo>
                    <a:pt x="228" y="761"/>
                    <a:pt x="228" y="757"/>
                    <a:pt x="235" y="737"/>
                  </a:cubicBezTo>
                  <a:cubicBezTo>
                    <a:pt x="262" y="626"/>
                    <a:pt x="289" y="515"/>
                    <a:pt x="316" y="404"/>
                  </a:cubicBezTo>
                  <a:cubicBezTo>
                    <a:pt x="391" y="404"/>
                    <a:pt x="466" y="404"/>
                    <a:pt x="541" y="404"/>
                  </a:cubicBezTo>
                  <a:cubicBezTo>
                    <a:pt x="656" y="404"/>
                    <a:pt x="680" y="492"/>
                    <a:pt x="680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97" name="Freeform: Shape 396"/>
            <p:cNvSpPr/>
            <p:nvPr/>
          </p:nvSpPr>
          <p:spPr>
            <a:xfrm>
              <a:off x="8531280" y="3132000"/>
              <a:ext cx="304560" cy="311760"/>
            </a:xfrm>
            <a:custGeom>
              <a:avLst/>
              <a:gdLst/>
              <a:ahLst/>
              <a:cxnLst/>
              <a:rect l="0" t="0" r="r" b="b"/>
              <a:pathLst>
                <a:path w="846" h="866">
                  <a:moveTo>
                    <a:pt x="846" y="14"/>
                  </a:moveTo>
                  <a:cubicBezTo>
                    <a:pt x="846" y="10"/>
                    <a:pt x="846" y="0"/>
                    <a:pt x="833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8" y="44"/>
                    <a:pt x="759" y="75"/>
                    <a:pt x="731" y="105"/>
                  </a:cubicBezTo>
                  <a:cubicBezTo>
                    <a:pt x="721" y="88"/>
                    <a:pt x="666" y="0"/>
                    <a:pt x="534" y="0"/>
                  </a:cubicBezTo>
                  <a:cubicBezTo>
                    <a:pt x="269" y="0"/>
                    <a:pt x="0" y="265"/>
                    <a:pt x="0" y="540"/>
                  </a:cubicBezTo>
                  <a:cubicBezTo>
                    <a:pt x="0" y="737"/>
                    <a:pt x="139" y="866"/>
                    <a:pt x="323" y="866"/>
                  </a:cubicBezTo>
                  <a:cubicBezTo>
                    <a:pt x="428" y="866"/>
                    <a:pt x="517" y="818"/>
                    <a:pt x="581" y="764"/>
                  </a:cubicBezTo>
                  <a:cubicBezTo>
                    <a:pt x="694" y="666"/>
                    <a:pt x="714" y="557"/>
                    <a:pt x="714" y="554"/>
                  </a:cubicBezTo>
                  <a:cubicBezTo>
                    <a:pt x="714" y="543"/>
                    <a:pt x="703" y="547"/>
                    <a:pt x="697" y="543"/>
                  </a:cubicBezTo>
                  <a:cubicBezTo>
                    <a:pt x="690" y="543"/>
                    <a:pt x="683" y="543"/>
                    <a:pt x="683" y="554"/>
                  </a:cubicBezTo>
                  <a:cubicBezTo>
                    <a:pt x="673" y="587"/>
                    <a:pt x="643" y="672"/>
                    <a:pt x="561" y="744"/>
                  </a:cubicBezTo>
                  <a:cubicBezTo>
                    <a:pt x="479" y="808"/>
                    <a:pt x="405" y="829"/>
                    <a:pt x="343" y="829"/>
                  </a:cubicBezTo>
                  <a:cubicBezTo>
                    <a:pt x="235" y="829"/>
                    <a:pt x="109" y="767"/>
                    <a:pt x="109" y="581"/>
                  </a:cubicBezTo>
                  <a:cubicBezTo>
                    <a:pt x="109" y="513"/>
                    <a:pt x="133" y="323"/>
                    <a:pt x="252" y="180"/>
                  </a:cubicBezTo>
                  <a:cubicBezTo>
                    <a:pt x="326" y="98"/>
                    <a:pt x="439" y="37"/>
                    <a:pt x="544" y="37"/>
                  </a:cubicBezTo>
                  <a:cubicBezTo>
                    <a:pt x="666" y="37"/>
                    <a:pt x="738" y="129"/>
                    <a:pt x="738" y="268"/>
                  </a:cubicBezTo>
                  <a:cubicBezTo>
                    <a:pt x="738" y="316"/>
                    <a:pt x="731" y="318"/>
                    <a:pt x="731" y="329"/>
                  </a:cubicBezTo>
                  <a:cubicBezTo>
                    <a:pt x="731" y="341"/>
                    <a:pt x="745" y="340"/>
                    <a:pt x="751" y="340"/>
                  </a:cubicBezTo>
                  <a:cubicBezTo>
                    <a:pt x="765" y="340"/>
                    <a:pt x="765" y="336"/>
                    <a:pt x="772" y="316"/>
                  </a:cubicBezTo>
                  <a:cubicBezTo>
                    <a:pt x="797" y="215"/>
                    <a:pt x="822" y="114"/>
                    <a:pt x="846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98" name="Freeform: Shape 397"/>
            <p:cNvSpPr/>
            <p:nvPr/>
          </p:nvSpPr>
          <p:spPr>
            <a:xfrm>
              <a:off x="8028360" y="3608640"/>
              <a:ext cx="964440" cy="17280"/>
            </a:xfrm>
            <a:custGeom>
              <a:avLst/>
              <a:gdLst/>
              <a:ahLst/>
              <a:cxnLst/>
              <a:rect l="0" t="0" r="r" b="b"/>
              <a:pathLst>
                <a:path w="2679" h="48">
                  <a:moveTo>
                    <a:pt x="1339" y="48"/>
                  </a:moveTo>
                  <a:cubicBezTo>
                    <a:pt x="893" y="48"/>
                    <a:pt x="446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893" y="0"/>
                    <a:pt x="1786" y="0"/>
                    <a:pt x="2679" y="0"/>
                  </a:cubicBezTo>
                  <a:cubicBezTo>
                    <a:pt x="2679" y="16"/>
                    <a:pt x="2679" y="32"/>
                    <a:pt x="2679" y="48"/>
                  </a:cubicBezTo>
                  <a:cubicBezTo>
                    <a:pt x="2232" y="48"/>
                    <a:pt x="1786" y="48"/>
                    <a:pt x="1339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399" name="Freeform: Shape 398"/>
            <p:cNvSpPr/>
            <p:nvPr/>
          </p:nvSpPr>
          <p:spPr>
            <a:xfrm>
              <a:off x="8046720" y="372600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66"/>
                  </a:moveTo>
                  <a:cubicBezTo>
                    <a:pt x="853" y="78"/>
                    <a:pt x="772" y="0"/>
                    <a:pt x="629" y="0"/>
                  </a:cubicBezTo>
                  <a:cubicBezTo>
                    <a:pt x="495" y="0"/>
                    <a:pt x="361" y="0"/>
                    <a:pt x="228" y="0"/>
                  </a:cubicBezTo>
                  <a:cubicBezTo>
                    <a:pt x="204" y="0"/>
                    <a:pt x="194" y="0"/>
                    <a:pt x="194" y="24"/>
                  </a:cubicBezTo>
                  <a:cubicBezTo>
                    <a:pt x="194" y="37"/>
                    <a:pt x="204" y="37"/>
                    <a:pt x="228" y="37"/>
                  </a:cubicBezTo>
                  <a:cubicBezTo>
                    <a:pt x="243" y="38"/>
                    <a:pt x="252" y="37"/>
                    <a:pt x="272" y="41"/>
                  </a:cubicBezTo>
                  <a:cubicBezTo>
                    <a:pt x="292" y="44"/>
                    <a:pt x="306" y="44"/>
                    <a:pt x="306" y="61"/>
                  </a:cubicBezTo>
                  <a:cubicBezTo>
                    <a:pt x="306" y="65"/>
                    <a:pt x="303" y="68"/>
                    <a:pt x="299" y="81"/>
                  </a:cubicBezTo>
                  <a:cubicBezTo>
                    <a:pt x="246" y="295"/>
                    <a:pt x="193" y="509"/>
                    <a:pt x="139" y="723"/>
                  </a:cubicBezTo>
                  <a:cubicBezTo>
                    <a:pt x="129" y="767"/>
                    <a:pt x="126" y="778"/>
                    <a:pt x="31" y="778"/>
                  </a:cubicBezTo>
                  <a:cubicBezTo>
                    <a:pt x="10" y="778"/>
                    <a:pt x="0" y="778"/>
                    <a:pt x="0" y="801"/>
                  </a:cubicBezTo>
                  <a:cubicBezTo>
                    <a:pt x="0" y="815"/>
                    <a:pt x="10" y="815"/>
                    <a:pt x="31" y="815"/>
                  </a:cubicBezTo>
                  <a:cubicBezTo>
                    <a:pt x="173" y="815"/>
                    <a:pt x="316" y="815"/>
                    <a:pt x="459" y="815"/>
                  </a:cubicBezTo>
                  <a:cubicBezTo>
                    <a:pt x="646" y="815"/>
                    <a:pt x="789" y="676"/>
                    <a:pt x="789" y="557"/>
                  </a:cubicBezTo>
                  <a:cubicBezTo>
                    <a:pt x="789" y="472"/>
                    <a:pt x="717" y="404"/>
                    <a:pt x="602" y="391"/>
                  </a:cubicBezTo>
                  <a:cubicBezTo>
                    <a:pt x="728" y="367"/>
                    <a:pt x="853" y="278"/>
                    <a:pt x="853" y="166"/>
                  </a:cubicBezTo>
                  <a:moveTo>
                    <a:pt x="745" y="160"/>
                  </a:moveTo>
                  <a:cubicBezTo>
                    <a:pt x="745" y="265"/>
                    <a:pt x="639" y="380"/>
                    <a:pt x="496" y="380"/>
                  </a:cubicBezTo>
                  <a:cubicBezTo>
                    <a:pt x="437" y="380"/>
                    <a:pt x="378" y="380"/>
                    <a:pt x="320" y="380"/>
                  </a:cubicBezTo>
                  <a:cubicBezTo>
                    <a:pt x="344" y="282"/>
                    <a:pt x="369" y="183"/>
                    <a:pt x="394" y="85"/>
                  </a:cubicBezTo>
                  <a:cubicBezTo>
                    <a:pt x="405" y="41"/>
                    <a:pt x="408" y="37"/>
                    <a:pt x="459" y="37"/>
                  </a:cubicBezTo>
                  <a:cubicBezTo>
                    <a:pt x="510" y="37"/>
                    <a:pt x="561" y="37"/>
                    <a:pt x="612" y="37"/>
                  </a:cubicBezTo>
                  <a:cubicBezTo>
                    <a:pt x="717" y="37"/>
                    <a:pt x="745" y="109"/>
                    <a:pt x="745" y="160"/>
                  </a:cubicBezTo>
                  <a:moveTo>
                    <a:pt x="677" y="543"/>
                  </a:moveTo>
                  <a:cubicBezTo>
                    <a:pt x="677" y="662"/>
                    <a:pt x="571" y="778"/>
                    <a:pt x="428" y="778"/>
                  </a:cubicBezTo>
                  <a:cubicBezTo>
                    <a:pt x="374" y="778"/>
                    <a:pt x="320" y="778"/>
                    <a:pt x="265" y="778"/>
                  </a:cubicBezTo>
                  <a:cubicBezTo>
                    <a:pt x="248" y="778"/>
                    <a:pt x="248" y="778"/>
                    <a:pt x="241" y="778"/>
                  </a:cubicBezTo>
                  <a:cubicBezTo>
                    <a:pt x="228" y="774"/>
                    <a:pt x="224" y="774"/>
                    <a:pt x="224" y="764"/>
                  </a:cubicBezTo>
                  <a:cubicBezTo>
                    <a:pt x="224" y="761"/>
                    <a:pt x="224" y="761"/>
                    <a:pt x="231" y="737"/>
                  </a:cubicBezTo>
                  <a:cubicBezTo>
                    <a:pt x="258" y="626"/>
                    <a:pt x="286" y="515"/>
                    <a:pt x="313" y="404"/>
                  </a:cubicBezTo>
                  <a:cubicBezTo>
                    <a:pt x="389" y="404"/>
                    <a:pt x="465" y="404"/>
                    <a:pt x="541" y="404"/>
                  </a:cubicBezTo>
                  <a:cubicBezTo>
                    <a:pt x="653" y="404"/>
                    <a:pt x="677" y="492"/>
                    <a:pt x="677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00" name="Freeform: Shape 399"/>
            <p:cNvSpPr/>
            <p:nvPr/>
          </p:nvSpPr>
          <p:spPr>
            <a:xfrm>
              <a:off x="8385840" y="3730680"/>
              <a:ext cx="82080" cy="135720"/>
            </a:xfrm>
            <a:custGeom>
              <a:avLst/>
              <a:gdLst/>
              <a:ahLst/>
              <a:cxnLst/>
              <a:rect l="0" t="0" r="r" b="b"/>
              <a:pathLst>
                <a:path w="228" h="377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3" y="0"/>
                    <a:pt x="146" y="10"/>
                    <a:pt x="143" y="24"/>
                  </a:cubicBezTo>
                  <a:cubicBezTo>
                    <a:pt x="95" y="141"/>
                    <a:pt x="48" y="259"/>
                    <a:pt x="0" y="377"/>
                  </a:cubicBezTo>
                  <a:cubicBezTo>
                    <a:pt x="10" y="377"/>
                    <a:pt x="20" y="377"/>
                    <a:pt x="31" y="377"/>
                  </a:cubicBezTo>
                  <a:cubicBezTo>
                    <a:pt x="94" y="274"/>
                    <a:pt x="158" y="171"/>
                    <a:pt x="221" y="68"/>
                  </a:cubicBezTo>
                  <a:cubicBezTo>
                    <a:pt x="224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01" name="Freeform: Shape 400"/>
            <p:cNvSpPr/>
            <p:nvPr/>
          </p:nvSpPr>
          <p:spPr>
            <a:xfrm>
              <a:off x="8531280" y="3717360"/>
              <a:ext cx="304560" cy="311760"/>
            </a:xfrm>
            <a:custGeom>
              <a:avLst/>
              <a:gdLst/>
              <a:ahLst/>
              <a:cxnLst/>
              <a:rect l="0" t="0" r="r" b="b"/>
              <a:pathLst>
                <a:path w="846" h="866">
                  <a:moveTo>
                    <a:pt x="846" y="10"/>
                  </a:moveTo>
                  <a:cubicBezTo>
                    <a:pt x="846" y="7"/>
                    <a:pt x="846" y="0"/>
                    <a:pt x="833" y="0"/>
                  </a:cubicBezTo>
                  <a:cubicBezTo>
                    <a:pt x="829" y="0"/>
                    <a:pt x="829" y="0"/>
                    <a:pt x="816" y="14"/>
                  </a:cubicBezTo>
                  <a:cubicBezTo>
                    <a:pt x="788" y="44"/>
                    <a:pt x="759" y="75"/>
                    <a:pt x="731" y="105"/>
                  </a:cubicBezTo>
                  <a:cubicBezTo>
                    <a:pt x="721" y="88"/>
                    <a:pt x="666" y="0"/>
                    <a:pt x="534" y="0"/>
                  </a:cubicBezTo>
                  <a:cubicBezTo>
                    <a:pt x="269" y="0"/>
                    <a:pt x="0" y="261"/>
                    <a:pt x="0" y="540"/>
                  </a:cubicBezTo>
                  <a:cubicBezTo>
                    <a:pt x="0" y="737"/>
                    <a:pt x="139" y="866"/>
                    <a:pt x="323" y="866"/>
                  </a:cubicBezTo>
                  <a:cubicBezTo>
                    <a:pt x="428" y="866"/>
                    <a:pt x="517" y="818"/>
                    <a:pt x="581" y="764"/>
                  </a:cubicBezTo>
                  <a:cubicBezTo>
                    <a:pt x="694" y="666"/>
                    <a:pt x="714" y="557"/>
                    <a:pt x="714" y="554"/>
                  </a:cubicBezTo>
                  <a:cubicBezTo>
                    <a:pt x="714" y="540"/>
                    <a:pt x="703" y="544"/>
                    <a:pt x="697" y="540"/>
                  </a:cubicBezTo>
                  <a:cubicBezTo>
                    <a:pt x="690" y="540"/>
                    <a:pt x="683" y="543"/>
                    <a:pt x="683" y="554"/>
                  </a:cubicBezTo>
                  <a:cubicBezTo>
                    <a:pt x="673" y="587"/>
                    <a:pt x="643" y="672"/>
                    <a:pt x="561" y="740"/>
                  </a:cubicBezTo>
                  <a:cubicBezTo>
                    <a:pt x="479" y="808"/>
                    <a:pt x="405" y="829"/>
                    <a:pt x="343" y="829"/>
                  </a:cubicBezTo>
                  <a:cubicBezTo>
                    <a:pt x="235" y="829"/>
                    <a:pt x="109" y="767"/>
                    <a:pt x="109" y="581"/>
                  </a:cubicBezTo>
                  <a:cubicBezTo>
                    <a:pt x="109" y="513"/>
                    <a:pt x="133" y="319"/>
                    <a:pt x="252" y="180"/>
                  </a:cubicBezTo>
                  <a:cubicBezTo>
                    <a:pt x="326" y="95"/>
                    <a:pt x="439" y="34"/>
                    <a:pt x="544" y="34"/>
                  </a:cubicBezTo>
                  <a:cubicBezTo>
                    <a:pt x="666" y="34"/>
                    <a:pt x="738" y="126"/>
                    <a:pt x="738" y="265"/>
                  </a:cubicBezTo>
                  <a:cubicBezTo>
                    <a:pt x="738" y="312"/>
                    <a:pt x="731" y="314"/>
                    <a:pt x="731" y="326"/>
                  </a:cubicBezTo>
                  <a:cubicBezTo>
                    <a:pt x="731" y="338"/>
                    <a:pt x="745" y="340"/>
                    <a:pt x="751" y="340"/>
                  </a:cubicBezTo>
                  <a:cubicBezTo>
                    <a:pt x="765" y="340"/>
                    <a:pt x="765" y="336"/>
                    <a:pt x="772" y="316"/>
                  </a:cubicBezTo>
                  <a:cubicBezTo>
                    <a:pt x="797" y="214"/>
                    <a:pt x="822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02" name="Freeform: Shape 401"/>
            <p:cNvSpPr/>
            <p:nvPr/>
          </p:nvSpPr>
          <p:spPr>
            <a:xfrm>
              <a:off x="8869320" y="3730680"/>
              <a:ext cx="82080" cy="135720"/>
            </a:xfrm>
            <a:custGeom>
              <a:avLst/>
              <a:gdLst/>
              <a:ahLst/>
              <a:cxnLst/>
              <a:rect l="0" t="0" r="r" b="b"/>
              <a:pathLst>
                <a:path w="228" h="377">
                  <a:moveTo>
                    <a:pt x="228" y="44"/>
                  </a:moveTo>
                  <a:cubicBezTo>
                    <a:pt x="228" y="20"/>
                    <a:pt x="207" y="0"/>
                    <a:pt x="180" y="0"/>
                  </a:cubicBezTo>
                  <a:cubicBezTo>
                    <a:pt x="163" y="0"/>
                    <a:pt x="146" y="10"/>
                    <a:pt x="143" y="24"/>
                  </a:cubicBezTo>
                  <a:cubicBezTo>
                    <a:pt x="95" y="141"/>
                    <a:pt x="48" y="259"/>
                    <a:pt x="0" y="377"/>
                  </a:cubicBezTo>
                  <a:cubicBezTo>
                    <a:pt x="10" y="377"/>
                    <a:pt x="20" y="377"/>
                    <a:pt x="31" y="377"/>
                  </a:cubicBezTo>
                  <a:cubicBezTo>
                    <a:pt x="94" y="274"/>
                    <a:pt x="158" y="171"/>
                    <a:pt x="221" y="68"/>
                  </a:cubicBezTo>
                  <a:cubicBezTo>
                    <a:pt x="224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349200" y="4066200"/>
            <a:ext cx="3097800" cy="884880"/>
            <a:chOff x="349200" y="4066200"/>
            <a:chExt cx="3097800" cy="884880"/>
          </a:xfrm>
        </p:grpSpPr>
        <p:sp>
          <p:nvSpPr>
            <p:cNvPr id="404" name="Freeform: Shape 403"/>
            <p:cNvSpPr/>
            <p:nvPr/>
          </p:nvSpPr>
          <p:spPr>
            <a:xfrm>
              <a:off x="349200" y="4354560"/>
              <a:ext cx="293760" cy="291960"/>
            </a:xfrm>
            <a:custGeom>
              <a:avLst/>
              <a:gdLst/>
              <a:ahLst/>
              <a:cxnLst/>
              <a:rect l="0" t="0" r="r" b="b"/>
              <a:pathLst>
                <a:path w="816" h="811">
                  <a:moveTo>
                    <a:pt x="816" y="811"/>
                  </a:moveTo>
                  <a:cubicBezTo>
                    <a:pt x="816" y="800"/>
                    <a:pt x="816" y="789"/>
                    <a:pt x="816" y="777"/>
                  </a:cubicBezTo>
                  <a:cubicBezTo>
                    <a:pt x="805" y="777"/>
                    <a:pt x="795" y="777"/>
                    <a:pt x="785" y="777"/>
                  </a:cubicBezTo>
                  <a:cubicBezTo>
                    <a:pt x="693" y="777"/>
                    <a:pt x="690" y="764"/>
                    <a:pt x="690" y="720"/>
                  </a:cubicBezTo>
                  <a:cubicBezTo>
                    <a:pt x="690" y="510"/>
                    <a:pt x="690" y="301"/>
                    <a:pt x="690" y="92"/>
                  </a:cubicBezTo>
                  <a:cubicBezTo>
                    <a:pt x="690" y="48"/>
                    <a:pt x="693" y="34"/>
                    <a:pt x="785" y="34"/>
                  </a:cubicBezTo>
                  <a:cubicBezTo>
                    <a:pt x="795" y="34"/>
                    <a:pt x="805" y="34"/>
                    <a:pt x="816" y="34"/>
                  </a:cubicBezTo>
                  <a:cubicBezTo>
                    <a:pt x="816" y="23"/>
                    <a:pt x="816" y="11"/>
                    <a:pt x="816" y="0"/>
                  </a:cubicBezTo>
                  <a:cubicBezTo>
                    <a:pt x="771" y="3"/>
                    <a:pt x="683" y="3"/>
                    <a:pt x="639" y="3"/>
                  </a:cubicBezTo>
                  <a:cubicBezTo>
                    <a:pt x="595" y="3"/>
                    <a:pt x="503" y="3"/>
                    <a:pt x="462" y="0"/>
                  </a:cubicBezTo>
                  <a:cubicBezTo>
                    <a:pt x="462" y="11"/>
                    <a:pt x="462" y="23"/>
                    <a:pt x="462" y="34"/>
                  </a:cubicBezTo>
                  <a:cubicBezTo>
                    <a:pt x="471" y="34"/>
                    <a:pt x="480" y="34"/>
                    <a:pt x="489" y="34"/>
                  </a:cubicBezTo>
                  <a:cubicBezTo>
                    <a:pt x="581" y="34"/>
                    <a:pt x="585" y="48"/>
                    <a:pt x="585" y="92"/>
                  </a:cubicBezTo>
                  <a:cubicBezTo>
                    <a:pt x="585" y="184"/>
                    <a:pt x="585" y="277"/>
                    <a:pt x="585" y="370"/>
                  </a:cubicBezTo>
                  <a:cubicBezTo>
                    <a:pt x="466" y="370"/>
                    <a:pt x="347" y="370"/>
                    <a:pt x="228" y="370"/>
                  </a:cubicBezTo>
                  <a:cubicBezTo>
                    <a:pt x="228" y="277"/>
                    <a:pt x="228" y="184"/>
                    <a:pt x="228" y="92"/>
                  </a:cubicBezTo>
                  <a:cubicBezTo>
                    <a:pt x="228" y="48"/>
                    <a:pt x="231" y="34"/>
                    <a:pt x="323" y="34"/>
                  </a:cubicBezTo>
                  <a:cubicBezTo>
                    <a:pt x="332" y="34"/>
                    <a:pt x="341" y="34"/>
                    <a:pt x="350" y="34"/>
                  </a:cubicBezTo>
                  <a:cubicBezTo>
                    <a:pt x="350" y="23"/>
                    <a:pt x="350" y="11"/>
                    <a:pt x="350" y="0"/>
                  </a:cubicBezTo>
                  <a:cubicBezTo>
                    <a:pt x="309" y="3"/>
                    <a:pt x="223" y="3"/>
                    <a:pt x="177" y="3"/>
                  </a:cubicBezTo>
                  <a:cubicBezTo>
                    <a:pt x="131" y="3"/>
                    <a:pt x="41" y="3"/>
                    <a:pt x="0" y="0"/>
                  </a:cubicBezTo>
                  <a:cubicBezTo>
                    <a:pt x="0" y="11"/>
                    <a:pt x="0" y="23"/>
                    <a:pt x="0" y="34"/>
                  </a:cubicBezTo>
                  <a:cubicBezTo>
                    <a:pt x="9" y="34"/>
                    <a:pt x="18" y="34"/>
                    <a:pt x="27" y="34"/>
                  </a:cubicBezTo>
                  <a:cubicBezTo>
                    <a:pt x="119" y="34"/>
                    <a:pt x="122" y="48"/>
                    <a:pt x="122" y="92"/>
                  </a:cubicBezTo>
                  <a:cubicBezTo>
                    <a:pt x="122" y="301"/>
                    <a:pt x="122" y="510"/>
                    <a:pt x="122" y="720"/>
                  </a:cubicBezTo>
                  <a:cubicBezTo>
                    <a:pt x="122" y="764"/>
                    <a:pt x="119" y="777"/>
                    <a:pt x="27" y="777"/>
                  </a:cubicBezTo>
                  <a:cubicBezTo>
                    <a:pt x="18" y="777"/>
                    <a:pt x="9" y="777"/>
                    <a:pt x="0" y="777"/>
                  </a:cubicBezTo>
                  <a:cubicBezTo>
                    <a:pt x="0" y="789"/>
                    <a:pt x="0" y="800"/>
                    <a:pt x="0" y="811"/>
                  </a:cubicBezTo>
                  <a:cubicBezTo>
                    <a:pt x="41" y="808"/>
                    <a:pt x="127" y="808"/>
                    <a:pt x="173" y="808"/>
                  </a:cubicBezTo>
                  <a:cubicBezTo>
                    <a:pt x="219" y="808"/>
                    <a:pt x="309" y="808"/>
                    <a:pt x="350" y="811"/>
                  </a:cubicBezTo>
                  <a:cubicBezTo>
                    <a:pt x="350" y="800"/>
                    <a:pt x="350" y="789"/>
                    <a:pt x="350" y="777"/>
                  </a:cubicBezTo>
                  <a:cubicBezTo>
                    <a:pt x="341" y="777"/>
                    <a:pt x="332" y="777"/>
                    <a:pt x="323" y="777"/>
                  </a:cubicBezTo>
                  <a:cubicBezTo>
                    <a:pt x="231" y="777"/>
                    <a:pt x="228" y="764"/>
                    <a:pt x="228" y="720"/>
                  </a:cubicBezTo>
                  <a:cubicBezTo>
                    <a:pt x="228" y="616"/>
                    <a:pt x="228" y="512"/>
                    <a:pt x="228" y="407"/>
                  </a:cubicBezTo>
                  <a:cubicBezTo>
                    <a:pt x="347" y="407"/>
                    <a:pt x="466" y="407"/>
                    <a:pt x="585" y="407"/>
                  </a:cubicBezTo>
                  <a:cubicBezTo>
                    <a:pt x="585" y="512"/>
                    <a:pt x="585" y="616"/>
                    <a:pt x="585" y="720"/>
                  </a:cubicBezTo>
                  <a:cubicBezTo>
                    <a:pt x="585" y="764"/>
                    <a:pt x="581" y="777"/>
                    <a:pt x="489" y="777"/>
                  </a:cubicBezTo>
                  <a:cubicBezTo>
                    <a:pt x="480" y="777"/>
                    <a:pt x="471" y="777"/>
                    <a:pt x="462" y="777"/>
                  </a:cubicBezTo>
                  <a:cubicBezTo>
                    <a:pt x="462" y="789"/>
                    <a:pt x="462" y="800"/>
                    <a:pt x="462" y="811"/>
                  </a:cubicBezTo>
                  <a:cubicBezTo>
                    <a:pt x="503" y="808"/>
                    <a:pt x="593" y="808"/>
                    <a:pt x="639" y="808"/>
                  </a:cubicBezTo>
                  <a:cubicBezTo>
                    <a:pt x="685" y="808"/>
                    <a:pt x="771" y="808"/>
                    <a:pt x="816" y="8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05" name="Freeform: Shape 404"/>
            <p:cNvSpPr/>
            <p:nvPr/>
          </p:nvSpPr>
          <p:spPr>
            <a:xfrm>
              <a:off x="671040" y="4455000"/>
              <a:ext cx="193320" cy="196920"/>
            </a:xfrm>
            <a:custGeom>
              <a:avLst/>
              <a:gdLst/>
              <a:ahLst/>
              <a:cxnLst/>
              <a:rect l="0" t="0" r="r" b="b"/>
              <a:pathLst>
                <a:path w="537" h="547">
                  <a:moveTo>
                    <a:pt x="537" y="428"/>
                  </a:moveTo>
                  <a:cubicBezTo>
                    <a:pt x="537" y="405"/>
                    <a:pt x="537" y="383"/>
                    <a:pt x="537" y="360"/>
                  </a:cubicBezTo>
                  <a:cubicBezTo>
                    <a:pt x="527" y="360"/>
                    <a:pt x="517" y="360"/>
                    <a:pt x="506" y="360"/>
                  </a:cubicBezTo>
                  <a:cubicBezTo>
                    <a:pt x="506" y="383"/>
                    <a:pt x="506" y="405"/>
                    <a:pt x="506" y="428"/>
                  </a:cubicBezTo>
                  <a:cubicBezTo>
                    <a:pt x="506" y="499"/>
                    <a:pt x="479" y="506"/>
                    <a:pt x="466" y="506"/>
                  </a:cubicBezTo>
                  <a:cubicBezTo>
                    <a:pt x="425" y="506"/>
                    <a:pt x="421" y="452"/>
                    <a:pt x="421" y="445"/>
                  </a:cubicBezTo>
                  <a:cubicBezTo>
                    <a:pt x="421" y="366"/>
                    <a:pt x="421" y="286"/>
                    <a:pt x="421" y="207"/>
                  </a:cubicBezTo>
                  <a:cubicBezTo>
                    <a:pt x="421" y="156"/>
                    <a:pt x="421" y="109"/>
                    <a:pt x="377" y="65"/>
                  </a:cubicBezTo>
                  <a:cubicBezTo>
                    <a:pt x="330" y="20"/>
                    <a:pt x="272" y="0"/>
                    <a:pt x="214" y="0"/>
                  </a:cubicBezTo>
                  <a:cubicBezTo>
                    <a:pt x="116" y="0"/>
                    <a:pt x="34" y="58"/>
                    <a:pt x="34" y="136"/>
                  </a:cubicBezTo>
                  <a:cubicBezTo>
                    <a:pt x="34" y="170"/>
                    <a:pt x="58" y="190"/>
                    <a:pt x="88" y="190"/>
                  </a:cubicBezTo>
                  <a:cubicBezTo>
                    <a:pt x="122" y="190"/>
                    <a:pt x="143" y="166"/>
                    <a:pt x="143" y="136"/>
                  </a:cubicBezTo>
                  <a:cubicBezTo>
                    <a:pt x="143" y="122"/>
                    <a:pt x="139" y="81"/>
                    <a:pt x="82" y="81"/>
                  </a:cubicBezTo>
                  <a:cubicBezTo>
                    <a:pt x="116" y="41"/>
                    <a:pt x="173" y="27"/>
                    <a:pt x="211" y="27"/>
                  </a:cubicBezTo>
                  <a:cubicBezTo>
                    <a:pt x="272" y="27"/>
                    <a:pt x="340" y="75"/>
                    <a:pt x="340" y="180"/>
                  </a:cubicBezTo>
                  <a:cubicBezTo>
                    <a:pt x="340" y="195"/>
                    <a:pt x="340" y="209"/>
                    <a:pt x="340" y="224"/>
                  </a:cubicBezTo>
                  <a:cubicBezTo>
                    <a:pt x="279" y="227"/>
                    <a:pt x="194" y="231"/>
                    <a:pt x="119" y="265"/>
                  </a:cubicBezTo>
                  <a:cubicBezTo>
                    <a:pt x="31" y="306"/>
                    <a:pt x="0" y="370"/>
                    <a:pt x="0" y="421"/>
                  </a:cubicBezTo>
                  <a:cubicBezTo>
                    <a:pt x="0" y="516"/>
                    <a:pt x="116" y="547"/>
                    <a:pt x="190" y="547"/>
                  </a:cubicBezTo>
                  <a:cubicBezTo>
                    <a:pt x="268" y="547"/>
                    <a:pt x="323" y="499"/>
                    <a:pt x="347" y="445"/>
                  </a:cubicBezTo>
                  <a:cubicBezTo>
                    <a:pt x="350" y="492"/>
                    <a:pt x="384" y="543"/>
                    <a:pt x="438" y="543"/>
                  </a:cubicBezTo>
                  <a:cubicBezTo>
                    <a:pt x="466" y="543"/>
                    <a:pt x="537" y="526"/>
                    <a:pt x="537" y="428"/>
                  </a:cubicBezTo>
                  <a:moveTo>
                    <a:pt x="340" y="367"/>
                  </a:moveTo>
                  <a:cubicBezTo>
                    <a:pt x="340" y="482"/>
                    <a:pt x="251" y="523"/>
                    <a:pt x="197" y="523"/>
                  </a:cubicBezTo>
                  <a:cubicBezTo>
                    <a:pt x="139" y="523"/>
                    <a:pt x="92" y="479"/>
                    <a:pt x="92" y="421"/>
                  </a:cubicBezTo>
                  <a:cubicBezTo>
                    <a:pt x="92" y="353"/>
                    <a:pt x="143" y="255"/>
                    <a:pt x="340" y="248"/>
                  </a:cubicBezTo>
                  <a:cubicBezTo>
                    <a:pt x="340" y="287"/>
                    <a:pt x="340" y="327"/>
                    <a:pt x="340" y="3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06" name="Freeform: Shape 405"/>
            <p:cNvSpPr/>
            <p:nvPr/>
          </p:nvSpPr>
          <p:spPr>
            <a:xfrm>
              <a:off x="867960" y="4462200"/>
              <a:ext cx="210600" cy="272520"/>
            </a:xfrm>
            <a:custGeom>
              <a:avLst/>
              <a:gdLst/>
              <a:ahLst/>
              <a:cxnLst/>
              <a:rect l="0" t="0" r="r" b="b"/>
              <a:pathLst>
                <a:path w="585" h="757">
                  <a:moveTo>
                    <a:pt x="585" y="37"/>
                  </a:moveTo>
                  <a:cubicBezTo>
                    <a:pt x="585" y="25"/>
                    <a:pt x="585" y="12"/>
                    <a:pt x="585" y="0"/>
                  </a:cubicBezTo>
                  <a:cubicBezTo>
                    <a:pt x="557" y="3"/>
                    <a:pt x="523" y="3"/>
                    <a:pt x="496" y="3"/>
                  </a:cubicBezTo>
                  <a:cubicBezTo>
                    <a:pt x="461" y="2"/>
                    <a:pt x="426" y="1"/>
                    <a:pt x="391" y="0"/>
                  </a:cubicBezTo>
                  <a:cubicBezTo>
                    <a:pt x="391" y="12"/>
                    <a:pt x="391" y="25"/>
                    <a:pt x="391" y="37"/>
                  </a:cubicBezTo>
                  <a:cubicBezTo>
                    <a:pt x="428" y="37"/>
                    <a:pt x="445" y="58"/>
                    <a:pt x="445" y="88"/>
                  </a:cubicBezTo>
                  <a:cubicBezTo>
                    <a:pt x="445" y="102"/>
                    <a:pt x="445" y="102"/>
                    <a:pt x="438" y="115"/>
                  </a:cubicBezTo>
                  <a:cubicBezTo>
                    <a:pt x="399" y="214"/>
                    <a:pt x="359" y="312"/>
                    <a:pt x="319" y="411"/>
                  </a:cubicBezTo>
                  <a:cubicBezTo>
                    <a:pt x="275" y="303"/>
                    <a:pt x="231" y="196"/>
                    <a:pt x="187" y="88"/>
                  </a:cubicBezTo>
                  <a:cubicBezTo>
                    <a:pt x="180" y="78"/>
                    <a:pt x="180" y="71"/>
                    <a:pt x="180" y="68"/>
                  </a:cubicBezTo>
                  <a:cubicBezTo>
                    <a:pt x="180" y="37"/>
                    <a:pt x="224" y="37"/>
                    <a:pt x="245" y="37"/>
                  </a:cubicBezTo>
                  <a:cubicBezTo>
                    <a:pt x="245" y="25"/>
                    <a:pt x="245" y="12"/>
                    <a:pt x="245" y="0"/>
                  </a:cubicBezTo>
                  <a:cubicBezTo>
                    <a:pt x="202" y="1"/>
                    <a:pt x="159" y="2"/>
                    <a:pt x="116" y="3"/>
                  </a:cubicBezTo>
                  <a:cubicBezTo>
                    <a:pt x="85" y="3"/>
                    <a:pt x="37" y="3"/>
                    <a:pt x="0" y="0"/>
                  </a:cubicBezTo>
                  <a:cubicBezTo>
                    <a:pt x="0" y="12"/>
                    <a:pt x="0" y="25"/>
                    <a:pt x="0" y="37"/>
                  </a:cubicBezTo>
                  <a:cubicBezTo>
                    <a:pt x="58" y="37"/>
                    <a:pt x="82" y="37"/>
                    <a:pt x="99" y="78"/>
                  </a:cubicBezTo>
                  <a:cubicBezTo>
                    <a:pt x="157" y="223"/>
                    <a:pt x="216" y="368"/>
                    <a:pt x="275" y="513"/>
                  </a:cubicBezTo>
                  <a:cubicBezTo>
                    <a:pt x="265" y="536"/>
                    <a:pt x="255" y="560"/>
                    <a:pt x="245" y="584"/>
                  </a:cubicBezTo>
                  <a:cubicBezTo>
                    <a:pt x="221" y="648"/>
                    <a:pt x="187" y="733"/>
                    <a:pt x="109" y="733"/>
                  </a:cubicBezTo>
                  <a:cubicBezTo>
                    <a:pt x="105" y="733"/>
                    <a:pt x="78" y="733"/>
                    <a:pt x="54" y="710"/>
                  </a:cubicBezTo>
                  <a:cubicBezTo>
                    <a:pt x="92" y="706"/>
                    <a:pt x="102" y="679"/>
                    <a:pt x="102" y="662"/>
                  </a:cubicBezTo>
                  <a:cubicBezTo>
                    <a:pt x="102" y="628"/>
                    <a:pt x="78" y="611"/>
                    <a:pt x="51" y="611"/>
                  </a:cubicBezTo>
                  <a:cubicBezTo>
                    <a:pt x="27" y="611"/>
                    <a:pt x="0" y="625"/>
                    <a:pt x="0" y="662"/>
                  </a:cubicBezTo>
                  <a:cubicBezTo>
                    <a:pt x="0" y="716"/>
                    <a:pt x="51" y="757"/>
                    <a:pt x="109" y="757"/>
                  </a:cubicBezTo>
                  <a:cubicBezTo>
                    <a:pt x="187" y="757"/>
                    <a:pt x="234" y="689"/>
                    <a:pt x="262" y="621"/>
                  </a:cubicBezTo>
                  <a:cubicBezTo>
                    <a:pt x="332" y="452"/>
                    <a:pt x="402" y="282"/>
                    <a:pt x="472" y="112"/>
                  </a:cubicBezTo>
                  <a:cubicBezTo>
                    <a:pt x="503" y="37"/>
                    <a:pt x="564" y="37"/>
                    <a:pt x="585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07" name="Freeform: Shape 406"/>
            <p:cNvSpPr/>
            <p:nvPr/>
          </p:nvSpPr>
          <p:spPr>
            <a:xfrm>
              <a:off x="1123560" y="4462200"/>
              <a:ext cx="45360" cy="184680"/>
            </a:xfrm>
            <a:custGeom>
              <a:avLst/>
              <a:gdLst/>
              <a:ahLst/>
              <a:cxnLst/>
              <a:rect l="0" t="0" r="r" b="b"/>
              <a:pathLst>
                <a:path w="126" h="513">
                  <a:moveTo>
                    <a:pt x="126" y="65"/>
                  </a:moveTo>
                  <a:cubicBezTo>
                    <a:pt x="126" y="31"/>
                    <a:pt x="99" y="0"/>
                    <a:pt x="65" y="0"/>
                  </a:cubicBezTo>
                  <a:cubicBezTo>
                    <a:pt x="31" y="0"/>
                    <a:pt x="0" y="31"/>
                    <a:pt x="0" y="65"/>
                  </a:cubicBezTo>
                  <a:cubicBezTo>
                    <a:pt x="0" y="98"/>
                    <a:pt x="31" y="126"/>
                    <a:pt x="65" y="126"/>
                  </a:cubicBezTo>
                  <a:cubicBezTo>
                    <a:pt x="99" y="126"/>
                    <a:pt x="126" y="98"/>
                    <a:pt x="126" y="65"/>
                  </a:cubicBezTo>
                  <a:moveTo>
                    <a:pt x="126" y="452"/>
                  </a:moveTo>
                  <a:cubicBezTo>
                    <a:pt x="126" y="418"/>
                    <a:pt x="99" y="387"/>
                    <a:pt x="65" y="387"/>
                  </a:cubicBezTo>
                  <a:cubicBezTo>
                    <a:pt x="31" y="387"/>
                    <a:pt x="0" y="418"/>
                    <a:pt x="0" y="452"/>
                  </a:cubicBezTo>
                  <a:cubicBezTo>
                    <a:pt x="0" y="485"/>
                    <a:pt x="31" y="513"/>
                    <a:pt x="65" y="513"/>
                  </a:cubicBezTo>
                  <a:cubicBezTo>
                    <a:pt x="99" y="513"/>
                    <a:pt x="126" y="485"/>
                    <a:pt x="126" y="4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08" name="Freeform: Shape 407"/>
            <p:cNvSpPr/>
            <p:nvPr/>
          </p:nvSpPr>
          <p:spPr>
            <a:xfrm>
              <a:off x="1604520" y="4066200"/>
              <a:ext cx="189720" cy="290880"/>
            </a:xfrm>
            <a:custGeom>
              <a:avLst/>
              <a:gdLst/>
              <a:ahLst/>
              <a:cxnLst/>
              <a:rect l="0" t="0" r="r" b="b"/>
              <a:pathLst>
                <a:path w="527" h="808">
                  <a:moveTo>
                    <a:pt x="527" y="611"/>
                  </a:moveTo>
                  <a:cubicBezTo>
                    <a:pt x="527" y="599"/>
                    <a:pt x="527" y="586"/>
                    <a:pt x="527" y="574"/>
                  </a:cubicBezTo>
                  <a:cubicBezTo>
                    <a:pt x="487" y="574"/>
                    <a:pt x="447" y="574"/>
                    <a:pt x="408" y="574"/>
                  </a:cubicBezTo>
                  <a:cubicBezTo>
                    <a:pt x="408" y="393"/>
                    <a:pt x="408" y="212"/>
                    <a:pt x="408" y="31"/>
                  </a:cubicBezTo>
                  <a:cubicBezTo>
                    <a:pt x="408" y="7"/>
                    <a:pt x="408" y="0"/>
                    <a:pt x="387" y="0"/>
                  </a:cubicBezTo>
                  <a:cubicBezTo>
                    <a:pt x="377" y="0"/>
                    <a:pt x="374" y="0"/>
                    <a:pt x="364" y="14"/>
                  </a:cubicBezTo>
                  <a:cubicBezTo>
                    <a:pt x="242" y="200"/>
                    <a:pt x="121" y="387"/>
                    <a:pt x="0" y="574"/>
                  </a:cubicBezTo>
                  <a:cubicBezTo>
                    <a:pt x="0" y="586"/>
                    <a:pt x="0" y="599"/>
                    <a:pt x="0" y="611"/>
                  </a:cubicBezTo>
                  <a:cubicBezTo>
                    <a:pt x="105" y="611"/>
                    <a:pt x="211" y="611"/>
                    <a:pt x="316" y="611"/>
                  </a:cubicBezTo>
                  <a:cubicBezTo>
                    <a:pt x="316" y="645"/>
                    <a:pt x="316" y="679"/>
                    <a:pt x="316" y="713"/>
                  </a:cubicBezTo>
                  <a:cubicBezTo>
                    <a:pt x="316" y="757"/>
                    <a:pt x="313" y="771"/>
                    <a:pt x="224" y="771"/>
                  </a:cubicBezTo>
                  <a:cubicBezTo>
                    <a:pt x="216" y="771"/>
                    <a:pt x="208" y="771"/>
                    <a:pt x="201" y="771"/>
                  </a:cubicBezTo>
                  <a:cubicBezTo>
                    <a:pt x="201" y="783"/>
                    <a:pt x="201" y="796"/>
                    <a:pt x="201" y="808"/>
                  </a:cubicBezTo>
                  <a:cubicBezTo>
                    <a:pt x="248" y="805"/>
                    <a:pt x="311" y="805"/>
                    <a:pt x="360" y="805"/>
                  </a:cubicBezTo>
                  <a:cubicBezTo>
                    <a:pt x="410" y="805"/>
                    <a:pt x="476" y="805"/>
                    <a:pt x="523" y="808"/>
                  </a:cubicBezTo>
                  <a:cubicBezTo>
                    <a:pt x="523" y="796"/>
                    <a:pt x="523" y="783"/>
                    <a:pt x="523" y="771"/>
                  </a:cubicBezTo>
                  <a:cubicBezTo>
                    <a:pt x="515" y="771"/>
                    <a:pt x="508" y="771"/>
                    <a:pt x="500" y="771"/>
                  </a:cubicBezTo>
                  <a:cubicBezTo>
                    <a:pt x="411" y="771"/>
                    <a:pt x="408" y="757"/>
                    <a:pt x="408" y="713"/>
                  </a:cubicBezTo>
                  <a:cubicBezTo>
                    <a:pt x="408" y="679"/>
                    <a:pt x="408" y="645"/>
                    <a:pt x="408" y="611"/>
                  </a:cubicBezTo>
                  <a:cubicBezTo>
                    <a:pt x="447" y="611"/>
                    <a:pt x="487" y="611"/>
                    <a:pt x="527" y="611"/>
                  </a:cubicBezTo>
                  <a:moveTo>
                    <a:pt x="323" y="574"/>
                  </a:moveTo>
                  <a:cubicBezTo>
                    <a:pt x="225" y="574"/>
                    <a:pt x="128" y="574"/>
                    <a:pt x="31" y="574"/>
                  </a:cubicBezTo>
                  <a:cubicBezTo>
                    <a:pt x="128" y="426"/>
                    <a:pt x="225" y="277"/>
                    <a:pt x="323" y="129"/>
                  </a:cubicBezTo>
                  <a:cubicBezTo>
                    <a:pt x="323" y="277"/>
                    <a:pt x="323" y="426"/>
                    <a:pt x="323" y="5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09" name="Freeform: Shape 408"/>
            <p:cNvSpPr/>
            <p:nvPr/>
          </p:nvSpPr>
          <p:spPr>
            <a:xfrm>
              <a:off x="1592280" y="4532040"/>
              <a:ext cx="214200" cy="17280"/>
            </a:xfrm>
            <a:custGeom>
              <a:avLst/>
              <a:gdLst/>
              <a:ahLst/>
              <a:cxnLst/>
              <a:rect l="0" t="0" r="r" b="b"/>
              <a:pathLst>
                <a:path w="595" h="48">
                  <a:moveTo>
                    <a:pt x="0" y="0"/>
                  </a:moveTo>
                  <a:cubicBezTo>
                    <a:pt x="198" y="0"/>
                    <a:pt x="396" y="0"/>
                    <a:pt x="595" y="0"/>
                  </a:cubicBezTo>
                  <a:cubicBezTo>
                    <a:pt x="595" y="16"/>
                    <a:pt x="595" y="32"/>
                    <a:pt x="595" y="48"/>
                  </a:cubicBezTo>
                  <a:cubicBezTo>
                    <a:pt x="396" y="48"/>
                    <a:pt x="198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10" name="Freeform: Shape 409"/>
            <p:cNvSpPr/>
            <p:nvPr/>
          </p:nvSpPr>
          <p:spPr>
            <a:xfrm>
              <a:off x="1609200" y="4655160"/>
              <a:ext cx="178560" cy="295920"/>
            </a:xfrm>
            <a:custGeom>
              <a:avLst/>
              <a:gdLst/>
              <a:ahLst/>
              <a:cxnLst/>
              <a:rect l="0" t="0" r="r" b="b"/>
              <a:pathLst>
                <a:path w="496" h="822">
                  <a:moveTo>
                    <a:pt x="496" y="553"/>
                  </a:moveTo>
                  <a:cubicBezTo>
                    <a:pt x="496" y="401"/>
                    <a:pt x="391" y="285"/>
                    <a:pt x="258" y="285"/>
                  </a:cubicBezTo>
                  <a:cubicBezTo>
                    <a:pt x="177" y="285"/>
                    <a:pt x="133" y="346"/>
                    <a:pt x="109" y="404"/>
                  </a:cubicBezTo>
                  <a:cubicBezTo>
                    <a:pt x="109" y="395"/>
                    <a:pt x="109" y="386"/>
                    <a:pt x="109" y="377"/>
                  </a:cubicBezTo>
                  <a:cubicBezTo>
                    <a:pt x="109" y="75"/>
                    <a:pt x="258" y="31"/>
                    <a:pt x="319" y="31"/>
                  </a:cubicBezTo>
                  <a:cubicBezTo>
                    <a:pt x="347" y="31"/>
                    <a:pt x="398" y="37"/>
                    <a:pt x="425" y="78"/>
                  </a:cubicBezTo>
                  <a:cubicBezTo>
                    <a:pt x="404" y="78"/>
                    <a:pt x="357" y="78"/>
                    <a:pt x="357" y="132"/>
                  </a:cubicBezTo>
                  <a:cubicBezTo>
                    <a:pt x="357" y="170"/>
                    <a:pt x="387" y="187"/>
                    <a:pt x="411" y="187"/>
                  </a:cubicBezTo>
                  <a:cubicBezTo>
                    <a:pt x="432" y="187"/>
                    <a:pt x="469" y="177"/>
                    <a:pt x="469" y="129"/>
                  </a:cubicBezTo>
                  <a:cubicBezTo>
                    <a:pt x="469" y="58"/>
                    <a:pt x="415" y="0"/>
                    <a:pt x="316" y="0"/>
                  </a:cubicBezTo>
                  <a:cubicBezTo>
                    <a:pt x="163" y="0"/>
                    <a:pt x="0" y="156"/>
                    <a:pt x="0" y="418"/>
                  </a:cubicBezTo>
                  <a:cubicBezTo>
                    <a:pt x="0" y="737"/>
                    <a:pt x="139" y="822"/>
                    <a:pt x="251" y="822"/>
                  </a:cubicBezTo>
                  <a:cubicBezTo>
                    <a:pt x="384" y="822"/>
                    <a:pt x="496" y="710"/>
                    <a:pt x="496" y="553"/>
                  </a:cubicBezTo>
                  <a:moveTo>
                    <a:pt x="391" y="550"/>
                  </a:moveTo>
                  <a:cubicBezTo>
                    <a:pt x="391" y="608"/>
                    <a:pt x="391" y="669"/>
                    <a:pt x="370" y="710"/>
                  </a:cubicBezTo>
                  <a:cubicBezTo>
                    <a:pt x="333" y="781"/>
                    <a:pt x="279" y="788"/>
                    <a:pt x="251" y="788"/>
                  </a:cubicBezTo>
                  <a:cubicBezTo>
                    <a:pt x="177" y="788"/>
                    <a:pt x="139" y="716"/>
                    <a:pt x="133" y="699"/>
                  </a:cubicBezTo>
                  <a:cubicBezTo>
                    <a:pt x="112" y="642"/>
                    <a:pt x="112" y="547"/>
                    <a:pt x="112" y="526"/>
                  </a:cubicBezTo>
                  <a:cubicBezTo>
                    <a:pt x="112" y="435"/>
                    <a:pt x="150" y="312"/>
                    <a:pt x="258" y="312"/>
                  </a:cubicBezTo>
                  <a:cubicBezTo>
                    <a:pt x="275" y="312"/>
                    <a:pt x="330" y="312"/>
                    <a:pt x="367" y="387"/>
                  </a:cubicBezTo>
                  <a:cubicBezTo>
                    <a:pt x="391" y="431"/>
                    <a:pt x="391" y="492"/>
                    <a:pt x="391" y="5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11" name="Freeform: Shape 410"/>
            <p:cNvSpPr/>
            <p:nvPr/>
          </p:nvSpPr>
          <p:spPr>
            <a:xfrm>
              <a:off x="2001960" y="449028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5" y="0"/>
                    <a:pt x="771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2"/>
                    <a:pt x="0" y="24"/>
                  </a:cubicBezTo>
                  <a:cubicBezTo>
                    <a:pt x="0" y="36"/>
                    <a:pt x="10" y="48"/>
                    <a:pt x="24" y="48"/>
                  </a:cubicBezTo>
                  <a:cubicBezTo>
                    <a:pt x="273" y="48"/>
                    <a:pt x="522" y="48"/>
                    <a:pt x="771" y="48"/>
                  </a:cubicBezTo>
                  <a:cubicBezTo>
                    <a:pt x="785" y="48"/>
                    <a:pt x="795" y="34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5" y="231"/>
                    <a:pt x="771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4" y="278"/>
                  </a:cubicBezTo>
                  <a:cubicBezTo>
                    <a:pt x="273" y="278"/>
                    <a:pt x="522" y="278"/>
                    <a:pt x="771" y="278"/>
                  </a:cubicBezTo>
                  <a:cubicBezTo>
                    <a:pt x="785" y="278"/>
                    <a:pt x="795" y="268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12" name="Freeform: Shape 411"/>
            <p:cNvSpPr/>
            <p:nvPr/>
          </p:nvSpPr>
          <p:spPr>
            <a:xfrm>
              <a:off x="2875680" y="4071240"/>
              <a:ext cx="178560" cy="294480"/>
            </a:xfrm>
            <a:custGeom>
              <a:avLst/>
              <a:gdLst/>
              <a:ahLst/>
              <a:cxnLst/>
              <a:rect l="0" t="0" r="r" b="b"/>
              <a:pathLst>
                <a:path w="496" h="818">
                  <a:moveTo>
                    <a:pt x="496" y="550"/>
                  </a:moveTo>
                  <a:cubicBezTo>
                    <a:pt x="496" y="397"/>
                    <a:pt x="391" y="285"/>
                    <a:pt x="258" y="285"/>
                  </a:cubicBezTo>
                  <a:cubicBezTo>
                    <a:pt x="177" y="285"/>
                    <a:pt x="133" y="346"/>
                    <a:pt x="109" y="404"/>
                  </a:cubicBezTo>
                  <a:cubicBezTo>
                    <a:pt x="109" y="394"/>
                    <a:pt x="109" y="384"/>
                    <a:pt x="109" y="373"/>
                  </a:cubicBezTo>
                  <a:cubicBezTo>
                    <a:pt x="109" y="71"/>
                    <a:pt x="255" y="31"/>
                    <a:pt x="316" y="31"/>
                  </a:cubicBezTo>
                  <a:cubicBezTo>
                    <a:pt x="347" y="31"/>
                    <a:pt x="394" y="37"/>
                    <a:pt x="421" y="78"/>
                  </a:cubicBezTo>
                  <a:cubicBezTo>
                    <a:pt x="404" y="78"/>
                    <a:pt x="357" y="78"/>
                    <a:pt x="357" y="129"/>
                  </a:cubicBezTo>
                  <a:cubicBezTo>
                    <a:pt x="357" y="166"/>
                    <a:pt x="384" y="187"/>
                    <a:pt x="411" y="187"/>
                  </a:cubicBezTo>
                  <a:cubicBezTo>
                    <a:pt x="432" y="187"/>
                    <a:pt x="466" y="173"/>
                    <a:pt x="466" y="129"/>
                  </a:cubicBezTo>
                  <a:cubicBezTo>
                    <a:pt x="466" y="58"/>
                    <a:pt x="415" y="0"/>
                    <a:pt x="313" y="0"/>
                  </a:cubicBezTo>
                  <a:cubicBezTo>
                    <a:pt x="163" y="0"/>
                    <a:pt x="0" y="153"/>
                    <a:pt x="0" y="418"/>
                  </a:cubicBezTo>
                  <a:cubicBezTo>
                    <a:pt x="0" y="733"/>
                    <a:pt x="139" y="818"/>
                    <a:pt x="251" y="818"/>
                  </a:cubicBezTo>
                  <a:cubicBezTo>
                    <a:pt x="384" y="818"/>
                    <a:pt x="496" y="706"/>
                    <a:pt x="496" y="550"/>
                  </a:cubicBezTo>
                  <a:moveTo>
                    <a:pt x="387" y="550"/>
                  </a:moveTo>
                  <a:cubicBezTo>
                    <a:pt x="387" y="608"/>
                    <a:pt x="387" y="665"/>
                    <a:pt x="367" y="710"/>
                  </a:cubicBezTo>
                  <a:cubicBezTo>
                    <a:pt x="333" y="781"/>
                    <a:pt x="279" y="788"/>
                    <a:pt x="251" y="788"/>
                  </a:cubicBezTo>
                  <a:cubicBezTo>
                    <a:pt x="173" y="788"/>
                    <a:pt x="139" y="716"/>
                    <a:pt x="133" y="696"/>
                  </a:cubicBezTo>
                  <a:cubicBezTo>
                    <a:pt x="109" y="642"/>
                    <a:pt x="109" y="547"/>
                    <a:pt x="109" y="523"/>
                  </a:cubicBezTo>
                  <a:cubicBezTo>
                    <a:pt x="109" y="431"/>
                    <a:pt x="150" y="312"/>
                    <a:pt x="255" y="312"/>
                  </a:cubicBezTo>
                  <a:cubicBezTo>
                    <a:pt x="275" y="312"/>
                    <a:pt x="330" y="312"/>
                    <a:pt x="367" y="387"/>
                  </a:cubicBezTo>
                  <a:cubicBezTo>
                    <a:pt x="387" y="431"/>
                    <a:pt x="387" y="492"/>
                    <a:pt x="387" y="5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13" name="Freeform: Shape 412"/>
            <p:cNvSpPr/>
            <p:nvPr/>
          </p:nvSpPr>
          <p:spPr>
            <a:xfrm>
              <a:off x="2482920" y="4532040"/>
              <a:ext cx="964080" cy="17280"/>
            </a:xfrm>
            <a:custGeom>
              <a:avLst/>
              <a:gdLst/>
              <a:ahLst/>
              <a:cxnLst/>
              <a:rect l="0" t="0" r="r" b="b"/>
              <a:pathLst>
                <a:path w="2678" h="48">
                  <a:moveTo>
                    <a:pt x="0" y="0"/>
                  </a:moveTo>
                  <a:cubicBezTo>
                    <a:pt x="893" y="0"/>
                    <a:pt x="1785" y="0"/>
                    <a:pt x="2678" y="0"/>
                  </a:cubicBezTo>
                  <a:cubicBezTo>
                    <a:pt x="2678" y="16"/>
                    <a:pt x="2678" y="32"/>
                    <a:pt x="2678" y="48"/>
                  </a:cubicBezTo>
                  <a:cubicBezTo>
                    <a:pt x="1785" y="48"/>
                    <a:pt x="893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14" name="Freeform: Shape 413"/>
            <p:cNvSpPr/>
            <p:nvPr/>
          </p:nvSpPr>
          <p:spPr>
            <a:xfrm>
              <a:off x="2501280" y="464796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66"/>
                  </a:moveTo>
                  <a:cubicBezTo>
                    <a:pt x="853" y="78"/>
                    <a:pt x="775" y="0"/>
                    <a:pt x="632" y="0"/>
                  </a:cubicBezTo>
                  <a:cubicBezTo>
                    <a:pt x="498" y="0"/>
                    <a:pt x="365" y="0"/>
                    <a:pt x="231" y="0"/>
                  </a:cubicBezTo>
                  <a:cubicBezTo>
                    <a:pt x="207" y="0"/>
                    <a:pt x="194" y="0"/>
                    <a:pt x="194" y="27"/>
                  </a:cubicBezTo>
                  <a:cubicBezTo>
                    <a:pt x="194" y="37"/>
                    <a:pt x="207" y="37"/>
                    <a:pt x="228" y="37"/>
                  </a:cubicBezTo>
                  <a:cubicBezTo>
                    <a:pt x="244" y="38"/>
                    <a:pt x="255" y="37"/>
                    <a:pt x="275" y="41"/>
                  </a:cubicBezTo>
                  <a:cubicBezTo>
                    <a:pt x="296" y="44"/>
                    <a:pt x="306" y="44"/>
                    <a:pt x="306" y="61"/>
                  </a:cubicBezTo>
                  <a:cubicBezTo>
                    <a:pt x="306" y="65"/>
                    <a:pt x="306" y="68"/>
                    <a:pt x="302" y="81"/>
                  </a:cubicBezTo>
                  <a:cubicBezTo>
                    <a:pt x="249" y="295"/>
                    <a:pt x="196" y="509"/>
                    <a:pt x="143" y="723"/>
                  </a:cubicBezTo>
                  <a:cubicBezTo>
                    <a:pt x="129" y="771"/>
                    <a:pt x="126" y="777"/>
                    <a:pt x="34" y="777"/>
                  </a:cubicBezTo>
                  <a:cubicBezTo>
                    <a:pt x="14" y="777"/>
                    <a:pt x="0" y="777"/>
                    <a:pt x="0" y="801"/>
                  </a:cubicBezTo>
                  <a:cubicBezTo>
                    <a:pt x="0" y="815"/>
                    <a:pt x="10" y="815"/>
                    <a:pt x="34" y="815"/>
                  </a:cubicBezTo>
                  <a:cubicBezTo>
                    <a:pt x="176" y="815"/>
                    <a:pt x="317" y="815"/>
                    <a:pt x="459" y="815"/>
                  </a:cubicBezTo>
                  <a:cubicBezTo>
                    <a:pt x="649" y="815"/>
                    <a:pt x="788" y="676"/>
                    <a:pt x="788" y="557"/>
                  </a:cubicBezTo>
                  <a:cubicBezTo>
                    <a:pt x="788" y="472"/>
                    <a:pt x="720" y="404"/>
                    <a:pt x="605" y="390"/>
                  </a:cubicBezTo>
                  <a:cubicBezTo>
                    <a:pt x="727" y="367"/>
                    <a:pt x="853" y="278"/>
                    <a:pt x="853" y="166"/>
                  </a:cubicBezTo>
                  <a:moveTo>
                    <a:pt x="744" y="163"/>
                  </a:moveTo>
                  <a:cubicBezTo>
                    <a:pt x="744" y="265"/>
                    <a:pt x="642" y="380"/>
                    <a:pt x="496" y="380"/>
                  </a:cubicBezTo>
                  <a:cubicBezTo>
                    <a:pt x="438" y="380"/>
                    <a:pt x="381" y="380"/>
                    <a:pt x="323" y="380"/>
                  </a:cubicBezTo>
                  <a:cubicBezTo>
                    <a:pt x="347" y="282"/>
                    <a:pt x="370" y="183"/>
                    <a:pt x="394" y="85"/>
                  </a:cubicBezTo>
                  <a:cubicBezTo>
                    <a:pt x="408" y="41"/>
                    <a:pt x="408" y="37"/>
                    <a:pt x="459" y="37"/>
                  </a:cubicBezTo>
                  <a:cubicBezTo>
                    <a:pt x="511" y="37"/>
                    <a:pt x="563" y="37"/>
                    <a:pt x="615" y="37"/>
                  </a:cubicBezTo>
                  <a:cubicBezTo>
                    <a:pt x="720" y="37"/>
                    <a:pt x="744" y="109"/>
                    <a:pt x="744" y="163"/>
                  </a:cubicBezTo>
                  <a:moveTo>
                    <a:pt x="676" y="547"/>
                  </a:moveTo>
                  <a:cubicBezTo>
                    <a:pt x="676" y="662"/>
                    <a:pt x="571" y="777"/>
                    <a:pt x="432" y="777"/>
                  </a:cubicBezTo>
                  <a:cubicBezTo>
                    <a:pt x="377" y="777"/>
                    <a:pt x="323" y="777"/>
                    <a:pt x="268" y="777"/>
                  </a:cubicBezTo>
                  <a:cubicBezTo>
                    <a:pt x="251" y="777"/>
                    <a:pt x="248" y="777"/>
                    <a:pt x="241" y="777"/>
                  </a:cubicBezTo>
                  <a:cubicBezTo>
                    <a:pt x="231" y="777"/>
                    <a:pt x="224" y="774"/>
                    <a:pt x="224" y="767"/>
                  </a:cubicBezTo>
                  <a:cubicBezTo>
                    <a:pt x="224" y="760"/>
                    <a:pt x="224" y="760"/>
                    <a:pt x="231" y="737"/>
                  </a:cubicBezTo>
                  <a:cubicBezTo>
                    <a:pt x="258" y="627"/>
                    <a:pt x="285" y="517"/>
                    <a:pt x="313" y="407"/>
                  </a:cubicBezTo>
                  <a:cubicBezTo>
                    <a:pt x="389" y="407"/>
                    <a:pt x="464" y="407"/>
                    <a:pt x="540" y="407"/>
                  </a:cubicBezTo>
                  <a:cubicBezTo>
                    <a:pt x="656" y="407"/>
                    <a:pt x="676" y="492"/>
                    <a:pt x="676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15" name="Freeform: Shape 414"/>
            <p:cNvSpPr/>
            <p:nvPr/>
          </p:nvSpPr>
          <p:spPr>
            <a:xfrm>
              <a:off x="2840040" y="4653000"/>
              <a:ext cx="82080" cy="135720"/>
            </a:xfrm>
            <a:custGeom>
              <a:avLst/>
              <a:gdLst/>
              <a:ahLst/>
              <a:cxnLst/>
              <a:rect l="0" t="0" r="r" b="b"/>
              <a:pathLst>
                <a:path w="228" h="377">
                  <a:moveTo>
                    <a:pt x="228" y="44"/>
                  </a:moveTo>
                  <a:cubicBezTo>
                    <a:pt x="228" y="20"/>
                    <a:pt x="211" y="0"/>
                    <a:pt x="184" y="0"/>
                  </a:cubicBezTo>
                  <a:cubicBezTo>
                    <a:pt x="167" y="0"/>
                    <a:pt x="150" y="10"/>
                    <a:pt x="143" y="24"/>
                  </a:cubicBezTo>
                  <a:cubicBezTo>
                    <a:pt x="95" y="141"/>
                    <a:pt x="48" y="259"/>
                    <a:pt x="0" y="377"/>
                  </a:cubicBezTo>
                  <a:cubicBezTo>
                    <a:pt x="11" y="377"/>
                    <a:pt x="23" y="377"/>
                    <a:pt x="34" y="377"/>
                  </a:cubicBezTo>
                  <a:cubicBezTo>
                    <a:pt x="96" y="274"/>
                    <a:pt x="159" y="171"/>
                    <a:pt x="221" y="68"/>
                  </a:cubicBezTo>
                  <a:cubicBezTo>
                    <a:pt x="228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16" name="Freeform: Shape 415"/>
            <p:cNvSpPr/>
            <p:nvPr/>
          </p:nvSpPr>
          <p:spPr>
            <a:xfrm>
              <a:off x="2985840" y="4639320"/>
              <a:ext cx="304560" cy="311760"/>
            </a:xfrm>
            <a:custGeom>
              <a:avLst/>
              <a:gdLst/>
              <a:ahLst/>
              <a:cxnLst/>
              <a:rect l="0" t="0" r="r" b="b"/>
              <a:pathLst>
                <a:path w="846" h="866">
                  <a:moveTo>
                    <a:pt x="846" y="10"/>
                  </a:moveTo>
                  <a:cubicBezTo>
                    <a:pt x="846" y="7"/>
                    <a:pt x="846" y="0"/>
                    <a:pt x="836" y="0"/>
                  </a:cubicBezTo>
                  <a:cubicBezTo>
                    <a:pt x="833" y="0"/>
                    <a:pt x="829" y="0"/>
                    <a:pt x="816" y="14"/>
                  </a:cubicBezTo>
                  <a:cubicBezTo>
                    <a:pt x="788" y="44"/>
                    <a:pt x="761" y="75"/>
                    <a:pt x="734" y="105"/>
                  </a:cubicBezTo>
                  <a:cubicBezTo>
                    <a:pt x="724" y="88"/>
                    <a:pt x="666" y="0"/>
                    <a:pt x="534" y="0"/>
                  </a:cubicBezTo>
                  <a:cubicBezTo>
                    <a:pt x="268" y="0"/>
                    <a:pt x="0" y="261"/>
                    <a:pt x="0" y="540"/>
                  </a:cubicBezTo>
                  <a:cubicBezTo>
                    <a:pt x="0" y="737"/>
                    <a:pt x="139" y="866"/>
                    <a:pt x="323" y="866"/>
                  </a:cubicBezTo>
                  <a:cubicBezTo>
                    <a:pt x="428" y="866"/>
                    <a:pt x="520" y="818"/>
                    <a:pt x="581" y="764"/>
                  </a:cubicBezTo>
                  <a:cubicBezTo>
                    <a:pt x="693" y="665"/>
                    <a:pt x="714" y="557"/>
                    <a:pt x="714" y="553"/>
                  </a:cubicBezTo>
                  <a:cubicBezTo>
                    <a:pt x="714" y="543"/>
                    <a:pt x="705" y="547"/>
                    <a:pt x="700" y="543"/>
                  </a:cubicBezTo>
                  <a:cubicBezTo>
                    <a:pt x="690" y="543"/>
                    <a:pt x="686" y="543"/>
                    <a:pt x="683" y="553"/>
                  </a:cubicBezTo>
                  <a:cubicBezTo>
                    <a:pt x="673" y="587"/>
                    <a:pt x="646" y="672"/>
                    <a:pt x="564" y="740"/>
                  </a:cubicBezTo>
                  <a:cubicBezTo>
                    <a:pt x="479" y="808"/>
                    <a:pt x="404" y="828"/>
                    <a:pt x="343" y="828"/>
                  </a:cubicBezTo>
                  <a:cubicBezTo>
                    <a:pt x="234" y="828"/>
                    <a:pt x="109" y="767"/>
                    <a:pt x="109" y="581"/>
                  </a:cubicBezTo>
                  <a:cubicBezTo>
                    <a:pt x="109" y="513"/>
                    <a:pt x="133" y="319"/>
                    <a:pt x="255" y="180"/>
                  </a:cubicBezTo>
                  <a:cubicBezTo>
                    <a:pt x="326" y="95"/>
                    <a:pt x="438" y="37"/>
                    <a:pt x="544" y="37"/>
                  </a:cubicBezTo>
                  <a:cubicBezTo>
                    <a:pt x="666" y="37"/>
                    <a:pt x="737" y="129"/>
                    <a:pt x="737" y="265"/>
                  </a:cubicBezTo>
                  <a:cubicBezTo>
                    <a:pt x="737" y="312"/>
                    <a:pt x="734" y="314"/>
                    <a:pt x="734" y="326"/>
                  </a:cubicBezTo>
                  <a:cubicBezTo>
                    <a:pt x="734" y="338"/>
                    <a:pt x="748" y="340"/>
                    <a:pt x="751" y="340"/>
                  </a:cubicBezTo>
                  <a:cubicBezTo>
                    <a:pt x="768" y="340"/>
                    <a:pt x="768" y="336"/>
                    <a:pt x="771" y="316"/>
                  </a:cubicBezTo>
                  <a:cubicBezTo>
                    <a:pt x="796" y="214"/>
                    <a:pt x="821" y="112"/>
                    <a:pt x="846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17" name="Freeform: Shape 416"/>
            <p:cNvSpPr/>
            <p:nvPr/>
          </p:nvSpPr>
          <p:spPr>
            <a:xfrm>
              <a:off x="3323520" y="4653000"/>
              <a:ext cx="82080" cy="135720"/>
            </a:xfrm>
            <a:custGeom>
              <a:avLst/>
              <a:gdLst/>
              <a:ahLst/>
              <a:cxnLst/>
              <a:rect l="0" t="0" r="r" b="b"/>
              <a:pathLst>
                <a:path w="228" h="377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3" y="0"/>
                    <a:pt x="146" y="10"/>
                    <a:pt x="143" y="24"/>
                  </a:cubicBezTo>
                  <a:cubicBezTo>
                    <a:pt x="95" y="141"/>
                    <a:pt x="48" y="259"/>
                    <a:pt x="0" y="377"/>
                  </a:cubicBezTo>
                  <a:cubicBezTo>
                    <a:pt x="10" y="377"/>
                    <a:pt x="20" y="377"/>
                    <a:pt x="31" y="377"/>
                  </a:cubicBezTo>
                  <a:cubicBezTo>
                    <a:pt x="94" y="274"/>
                    <a:pt x="157" y="171"/>
                    <a:pt x="221" y="68"/>
                  </a:cubicBezTo>
                  <a:cubicBezTo>
                    <a:pt x="224" y="61"/>
                    <a:pt x="228" y="51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3949200" y="4105440"/>
            <a:ext cx="4621680" cy="871560"/>
            <a:chOff x="3949200" y="4105440"/>
            <a:chExt cx="4621680" cy="871560"/>
          </a:xfrm>
        </p:grpSpPr>
        <p:sp>
          <p:nvSpPr>
            <p:cNvPr id="419" name="Freeform: Shape 418"/>
            <p:cNvSpPr/>
            <p:nvPr/>
          </p:nvSpPr>
          <p:spPr>
            <a:xfrm>
              <a:off x="3949200" y="4379400"/>
              <a:ext cx="190800" cy="312840"/>
            </a:xfrm>
            <a:custGeom>
              <a:avLst/>
              <a:gdLst/>
              <a:ahLst/>
              <a:cxnLst/>
              <a:rect l="0" t="0" r="r" b="b"/>
              <a:pathLst>
                <a:path w="530" h="869">
                  <a:moveTo>
                    <a:pt x="530" y="621"/>
                  </a:moveTo>
                  <a:cubicBezTo>
                    <a:pt x="530" y="499"/>
                    <a:pt x="449" y="404"/>
                    <a:pt x="350" y="380"/>
                  </a:cubicBezTo>
                  <a:cubicBezTo>
                    <a:pt x="299" y="368"/>
                    <a:pt x="248" y="355"/>
                    <a:pt x="197" y="343"/>
                  </a:cubicBezTo>
                  <a:cubicBezTo>
                    <a:pt x="122" y="323"/>
                    <a:pt x="75" y="258"/>
                    <a:pt x="75" y="190"/>
                  </a:cubicBezTo>
                  <a:cubicBezTo>
                    <a:pt x="75" y="109"/>
                    <a:pt x="139" y="34"/>
                    <a:pt x="235" y="34"/>
                  </a:cubicBezTo>
                  <a:cubicBezTo>
                    <a:pt x="432" y="34"/>
                    <a:pt x="459" y="231"/>
                    <a:pt x="466" y="285"/>
                  </a:cubicBezTo>
                  <a:cubicBezTo>
                    <a:pt x="469" y="292"/>
                    <a:pt x="469" y="299"/>
                    <a:pt x="483" y="299"/>
                  </a:cubicBezTo>
                  <a:cubicBezTo>
                    <a:pt x="496" y="299"/>
                    <a:pt x="496" y="292"/>
                    <a:pt x="496" y="268"/>
                  </a:cubicBezTo>
                  <a:cubicBezTo>
                    <a:pt x="496" y="189"/>
                    <a:pt x="496" y="110"/>
                    <a:pt x="496" y="31"/>
                  </a:cubicBezTo>
                  <a:cubicBezTo>
                    <a:pt x="496" y="10"/>
                    <a:pt x="496" y="0"/>
                    <a:pt x="483" y="0"/>
                  </a:cubicBezTo>
                  <a:cubicBezTo>
                    <a:pt x="476" y="0"/>
                    <a:pt x="472" y="3"/>
                    <a:pt x="466" y="17"/>
                  </a:cubicBezTo>
                  <a:cubicBezTo>
                    <a:pt x="452" y="40"/>
                    <a:pt x="438" y="62"/>
                    <a:pt x="425" y="85"/>
                  </a:cubicBezTo>
                  <a:cubicBezTo>
                    <a:pt x="387" y="51"/>
                    <a:pt x="340" y="0"/>
                    <a:pt x="231" y="0"/>
                  </a:cubicBezTo>
                  <a:cubicBezTo>
                    <a:pt x="99" y="0"/>
                    <a:pt x="0" y="105"/>
                    <a:pt x="0" y="231"/>
                  </a:cubicBezTo>
                  <a:cubicBezTo>
                    <a:pt x="0" y="333"/>
                    <a:pt x="65" y="418"/>
                    <a:pt x="156" y="452"/>
                  </a:cubicBezTo>
                  <a:cubicBezTo>
                    <a:pt x="170" y="455"/>
                    <a:pt x="231" y="469"/>
                    <a:pt x="313" y="489"/>
                  </a:cubicBezTo>
                  <a:cubicBezTo>
                    <a:pt x="347" y="499"/>
                    <a:pt x="381" y="506"/>
                    <a:pt x="415" y="550"/>
                  </a:cubicBezTo>
                  <a:cubicBezTo>
                    <a:pt x="442" y="581"/>
                    <a:pt x="452" y="621"/>
                    <a:pt x="452" y="659"/>
                  </a:cubicBezTo>
                  <a:cubicBezTo>
                    <a:pt x="452" y="744"/>
                    <a:pt x="394" y="832"/>
                    <a:pt x="292" y="832"/>
                  </a:cubicBezTo>
                  <a:cubicBezTo>
                    <a:pt x="258" y="832"/>
                    <a:pt x="167" y="825"/>
                    <a:pt x="102" y="767"/>
                  </a:cubicBezTo>
                  <a:cubicBezTo>
                    <a:pt x="34" y="703"/>
                    <a:pt x="31" y="625"/>
                    <a:pt x="31" y="584"/>
                  </a:cubicBezTo>
                  <a:cubicBezTo>
                    <a:pt x="27" y="570"/>
                    <a:pt x="20" y="570"/>
                    <a:pt x="14" y="570"/>
                  </a:cubicBezTo>
                  <a:cubicBezTo>
                    <a:pt x="0" y="570"/>
                    <a:pt x="0" y="581"/>
                    <a:pt x="0" y="601"/>
                  </a:cubicBezTo>
                  <a:cubicBezTo>
                    <a:pt x="0" y="680"/>
                    <a:pt x="0" y="760"/>
                    <a:pt x="0" y="839"/>
                  </a:cubicBezTo>
                  <a:cubicBezTo>
                    <a:pt x="0" y="859"/>
                    <a:pt x="0" y="869"/>
                    <a:pt x="14" y="869"/>
                  </a:cubicBezTo>
                  <a:cubicBezTo>
                    <a:pt x="20" y="869"/>
                    <a:pt x="24" y="866"/>
                    <a:pt x="31" y="852"/>
                  </a:cubicBezTo>
                  <a:cubicBezTo>
                    <a:pt x="45" y="830"/>
                    <a:pt x="34" y="849"/>
                    <a:pt x="75" y="784"/>
                  </a:cubicBezTo>
                  <a:cubicBezTo>
                    <a:pt x="112" y="825"/>
                    <a:pt x="187" y="869"/>
                    <a:pt x="292" y="869"/>
                  </a:cubicBezTo>
                  <a:cubicBezTo>
                    <a:pt x="432" y="869"/>
                    <a:pt x="530" y="750"/>
                    <a:pt x="530" y="6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20" name="Freeform: Shape 419"/>
            <p:cNvSpPr/>
            <p:nvPr/>
          </p:nvSpPr>
          <p:spPr>
            <a:xfrm>
              <a:off x="4178160" y="4492800"/>
              <a:ext cx="216720" cy="194400"/>
            </a:xfrm>
            <a:custGeom>
              <a:avLst/>
              <a:gdLst/>
              <a:ahLst/>
              <a:cxnLst/>
              <a:rect l="0" t="0" r="r" b="b"/>
              <a:pathLst>
                <a:path w="602" h="540">
                  <a:moveTo>
                    <a:pt x="602" y="526"/>
                  </a:moveTo>
                  <a:cubicBezTo>
                    <a:pt x="602" y="514"/>
                    <a:pt x="602" y="501"/>
                    <a:pt x="602" y="489"/>
                  </a:cubicBezTo>
                  <a:cubicBezTo>
                    <a:pt x="517" y="489"/>
                    <a:pt x="506" y="482"/>
                    <a:pt x="506" y="421"/>
                  </a:cubicBezTo>
                  <a:cubicBezTo>
                    <a:pt x="506" y="281"/>
                    <a:pt x="506" y="140"/>
                    <a:pt x="506" y="0"/>
                  </a:cubicBezTo>
                  <a:cubicBezTo>
                    <a:pt x="449" y="5"/>
                    <a:pt x="391" y="9"/>
                    <a:pt x="333" y="14"/>
                  </a:cubicBezTo>
                  <a:cubicBezTo>
                    <a:pt x="333" y="25"/>
                    <a:pt x="333" y="36"/>
                    <a:pt x="333" y="48"/>
                  </a:cubicBezTo>
                  <a:cubicBezTo>
                    <a:pt x="415" y="48"/>
                    <a:pt x="425" y="58"/>
                    <a:pt x="425" y="115"/>
                  </a:cubicBezTo>
                  <a:cubicBezTo>
                    <a:pt x="425" y="187"/>
                    <a:pt x="425" y="258"/>
                    <a:pt x="425" y="329"/>
                  </a:cubicBezTo>
                  <a:cubicBezTo>
                    <a:pt x="425" y="431"/>
                    <a:pt x="367" y="513"/>
                    <a:pt x="279" y="513"/>
                  </a:cubicBezTo>
                  <a:cubicBezTo>
                    <a:pt x="180" y="513"/>
                    <a:pt x="177" y="455"/>
                    <a:pt x="177" y="394"/>
                  </a:cubicBezTo>
                  <a:cubicBezTo>
                    <a:pt x="177" y="263"/>
                    <a:pt x="177" y="131"/>
                    <a:pt x="177" y="0"/>
                  </a:cubicBezTo>
                  <a:cubicBezTo>
                    <a:pt x="118" y="5"/>
                    <a:pt x="59" y="9"/>
                    <a:pt x="0" y="14"/>
                  </a:cubicBezTo>
                  <a:cubicBezTo>
                    <a:pt x="0" y="25"/>
                    <a:pt x="0" y="36"/>
                    <a:pt x="0" y="48"/>
                  </a:cubicBezTo>
                  <a:cubicBezTo>
                    <a:pt x="92" y="48"/>
                    <a:pt x="92" y="51"/>
                    <a:pt x="92" y="160"/>
                  </a:cubicBezTo>
                  <a:cubicBezTo>
                    <a:pt x="92" y="218"/>
                    <a:pt x="92" y="277"/>
                    <a:pt x="92" y="336"/>
                  </a:cubicBezTo>
                  <a:cubicBezTo>
                    <a:pt x="92" y="431"/>
                    <a:pt x="92" y="540"/>
                    <a:pt x="275" y="540"/>
                  </a:cubicBezTo>
                  <a:cubicBezTo>
                    <a:pt x="340" y="540"/>
                    <a:pt x="394" y="506"/>
                    <a:pt x="428" y="431"/>
                  </a:cubicBezTo>
                  <a:cubicBezTo>
                    <a:pt x="428" y="467"/>
                    <a:pt x="428" y="504"/>
                    <a:pt x="428" y="540"/>
                  </a:cubicBezTo>
                  <a:cubicBezTo>
                    <a:pt x="486" y="535"/>
                    <a:pt x="544" y="531"/>
                    <a:pt x="602" y="5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21" name="Freeform: Shape 420"/>
            <p:cNvSpPr/>
            <p:nvPr/>
          </p:nvSpPr>
          <p:spPr>
            <a:xfrm>
              <a:off x="4411800" y="4497840"/>
              <a:ext cx="209160" cy="272520"/>
            </a:xfrm>
            <a:custGeom>
              <a:avLst/>
              <a:gdLst/>
              <a:ahLst/>
              <a:cxnLst/>
              <a:rect l="0" t="0" r="r" b="b"/>
              <a:pathLst>
                <a:path w="581" h="757">
                  <a:moveTo>
                    <a:pt x="581" y="34"/>
                  </a:moveTo>
                  <a:cubicBezTo>
                    <a:pt x="581" y="23"/>
                    <a:pt x="581" y="11"/>
                    <a:pt x="581" y="0"/>
                  </a:cubicBezTo>
                  <a:cubicBezTo>
                    <a:pt x="554" y="0"/>
                    <a:pt x="520" y="3"/>
                    <a:pt x="493" y="3"/>
                  </a:cubicBezTo>
                  <a:cubicBezTo>
                    <a:pt x="459" y="2"/>
                    <a:pt x="425" y="1"/>
                    <a:pt x="391" y="0"/>
                  </a:cubicBezTo>
                  <a:cubicBezTo>
                    <a:pt x="391" y="11"/>
                    <a:pt x="391" y="23"/>
                    <a:pt x="391" y="34"/>
                  </a:cubicBezTo>
                  <a:cubicBezTo>
                    <a:pt x="425" y="37"/>
                    <a:pt x="445" y="58"/>
                    <a:pt x="445" y="85"/>
                  </a:cubicBezTo>
                  <a:cubicBezTo>
                    <a:pt x="445" y="98"/>
                    <a:pt x="445" y="102"/>
                    <a:pt x="438" y="115"/>
                  </a:cubicBezTo>
                  <a:cubicBezTo>
                    <a:pt x="398" y="213"/>
                    <a:pt x="357" y="310"/>
                    <a:pt x="316" y="407"/>
                  </a:cubicBezTo>
                  <a:cubicBezTo>
                    <a:pt x="272" y="301"/>
                    <a:pt x="228" y="195"/>
                    <a:pt x="184" y="88"/>
                  </a:cubicBezTo>
                  <a:cubicBezTo>
                    <a:pt x="180" y="75"/>
                    <a:pt x="177" y="71"/>
                    <a:pt x="177" y="68"/>
                  </a:cubicBezTo>
                  <a:cubicBezTo>
                    <a:pt x="177" y="34"/>
                    <a:pt x="221" y="34"/>
                    <a:pt x="245" y="34"/>
                  </a:cubicBezTo>
                  <a:cubicBezTo>
                    <a:pt x="245" y="23"/>
                    <a:pt x="245" y="11"/>
                    <a:pt x="245" y="0"/>
                  </a:cubicBezTo>
                  <a:cubicBezTo>
                    <a:pt x="202" y="1"/>
                    <a:pt x="159" y="2"/>
                    <a:pt x="116" y="3"/>
                  </a:cubicBezTo>
                  <a:cubicBezTo>
                    <a:pt x="82" y="3"/>
                    <a:pt x="34" y="0"/>
                    <a:pt x="0" y="0"/>
                  </a:cubicBezTo>
                  <a:cubicBezTo>
                    <a:pt x="0" y="11"/>
                    <a:pt x="0" y="23"/>
                    <a:pt x="0" y="34"/>
                  </a:cubicBezTo>
                  <a:cubicBezTo>
                    <a:pt x="58" y="34"/>
                    <a:pt x="78" y="34"/>
                    <a:pt x="95" y="78"/>
                  </a:cubicBezTo>
                  <a:cubicBezTo>
                    <a:pt x="155" y="223"/>
                    <a:pt x="215" y="368"/>
                    <a:pt x="275" y="513"/>
                  </a:cubicBezTo>
                  <a:cubicBezTo>
                    <a:pt x="265" y="537"/>
                    <a:pt x="255" y="560"/>
                    <a:pt x="245" y="584"/>
                  </a:cubicBezTo>
                  <a:cubicBezTo>
                    <a:pt x="218" y="649"/>
                    <a:pt x="184" y="730"/>
                    <a:pt x="109" y="730"/>
                  </a:cubicBezTo>
                  <a:cubicBezTo>
                    <a:pt x="102" y="730"/>
                    <a:pt x="75" y="730"/>
                    <a:pt x="51" y="710"/>
                  </a:cubicBezTo>
                  <a:cubicBezTo>
                    <a:pt x="88" y="703"/>
                    <a:pt x="99" y="679"/>
                    <a:pt x="99" y="659"/>
                  </a:cubicBezTo>
                  <a:cubicBezTo>
                    <a:pt x="99" y="628"/>
                    <a:pt x="78" y="608"/>
                    <a:pt x="48" y="608"/>
                  </a:cubicBezTo>
                  <a:cubicBezTo>
                    <a:pt x="24" y="608"/>
                    <a:pt x="0" y="625"/>
                    <a:pt x="0" y="659"/>
                  </a:cubicBezTo>
                  <a:cubicBezTo>
                    <a:pt x="0" y="713"/>
                    <a:pt x="48" y="757"/>
                    <a:pt x="109" y="757"/>
                  </a:cubicBezTo>
                  <a:cubicBezTo>
                    <a:pt x="184" y="757"/>
                    <a:pt x="235" y="689"/>
                    <a:pt x="262" y="621"/>
                  </a:cubicBezTo>
                  <a:cubicBezTo>
                    <a:pt x="332" y="452"/>
                    <a:pt x="402" y="282"/>
                    <a:pt x="472" y="112"/>
                  </a:cubicBezTo>
                  <a:cubicBezTo>
                    <a:pt x="503" y="37"/>
                    <a:pt x="564" y="34"/>
                    <a:pt x="581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22" name="Freeform: Shape 421"/>
            <p:cNvSpPr/>
            <p:nvPr/>
          </p:nvSpPr>
          <p:spPr>
            <a:xfrm>
              <a:off x="4784760" y="4492800"/>
              <a:ext cx="144360" cy="189360"/>
            </a:xfrm>
            <a:custGeom>
              <a:avLst/>
              <a:gdLst/>
              <a:ahLst/>
              <a:cxnLst/>
              <a:rect l="0" t="0" r="r" b="b"/>
              <a:pathLst>
                <a:path w="401" h="526">
                  <a:moveTo>
                    <a:pt x="401" y="71"/>
                  </a:moveTo>
                  <a:cubicBezTo>
                    <a:pt x="401" y="34"/>
                    <a:pt x="367" y="0"/>
                    <a:pt x="313" y="0"/>
                  </a:cubicBezTo>
                  <a:cubicBezTo>
                    <a:pt x="228" y="0"/>
                    <a:pt x="184" y="78"/>
                    <a:pt x="167" y="129"/>
                  </a:cubicBezTo>
                  <a:cubicBezTo>
                    <a:pt x="167" y="86"/>
                    <a:pt x="167" y="43"/>
                    <a:pt x="167" y="0"/>
                  </a:cubicBezTo>
                  <a:cubicBezTo>
                    <a:pt x="111" y="5"/>
                    <a:pt x="56" y="9"/>
                    <a:pt x="0" y="14"/>
                  </a:cubicBezTo>
                  <a:cubicBezTo>
                    <a:pt x="0" y="25"/>
                    <a:pt x="0" y="36"/>
                    <a:pt x="0" y="48"/>
                  </a:cubicBezTo>
                  <a:cubicBezTo>
                    <a:pt x="85" y="48"/>
                    <a:pt x="95" y="58"/>
                    <a:pt x="95" y="115"/>
                  </a:cubicBezTo>
                  <a:cubicBezTo>
                    <a:pt x="95" y="222"/>
                    <a:pt x="95" y="328"/>
                    <a:pt x="95" y="435"/>
                  </a:cubicBezTo>
                  <a:cubicBezTo>
                    <a:pt x="95" y="489"/>
                    <a:pt x="82" y="489"/>
                    <a:pt x="0" y="489"/>
                  </a:cubicBezTo>
                  <a:cubicBezTo>
                    <a:pt x="0" y="501"/>
                    <a:pt x="0" y="514"/>
                    <a:pt x="0" y="526"/>
                  </a:cubicBezTo>
                  <a:cubicBezTo>
                    <a:pt x="45" y="525"/>
                    <a:pt x="91" y="524"/>
                    <a:pt x="136" y="523"/>
                  </a:cubicBezTo>
                  <a:cubicBezTo>
                    <a:pt x="184" y="523"/>
                    <a:pt x="241" y="523"/>
                    <a:pt x="289" y="526"/>
                  </a:cubicBezTo>
                  <a:cubicBezTo>
                    <a:pt x="289" y="514"/>
                    <a:pt x="289" y="501"/>
                    <a:pt x="289" y="489"/>
                  </a:cubicBezTo>
                  <a:cubicBezTo>
                    <a:pt x="281" y="489"/>
                    <a:pt x="273" y="489"/>
                    <a:pt x="265" y="489"/>
                  </a:cubicBezTo>
                  <a:cubicBezTo>
                    <a:pt x="177" y="489"/>
                    <a:pt x="173" y="475"/>
                    <a:pt x="173" y="431"/>
                  </a:cubicBezTo>
                  <a:cubicBezTo>
                    <a:pt x="173" y="370"/>
                    <a:pt x="173" y="309"/>
                    <a:pt x="173" y="248"/>
                  </a:cubicBezTo>
                  <a:cubicBezTo>
                    <a:pt x="173" y="132"/>
                    <a:pt x="224" y="24"/>
                    <a:pt x="313" y="24"/>
                  </a:cubicBezTo>
                  <a:cubicBezTo>
                    <a:pt x="323" y="24"/>
                    <a:pt x="326" y="24"/>
                    <a:pt x="326" y="27"/>
                  </a:cubicBezTo>
                  <a:cubicBezTo>
                    <a:pt x="323" y="27"/>
                    <a:pt x="299" y="41"/>
                    <a:pt x="299" y="71"/>
                  </a:cubicBezTo>
                  <a:cubicBezTo>
                    <a:pt x="299" y="105"/>
                    <a:pt x="326" y="126"/>
                    <a:pt x="350" y="126"/>
                  </a:cubicBezTo>
                  <a:cubicBezTo>
                    <a:pt x="374" y="126"/>
                    <a:pt x="401" y="109"/>
                    <a:pt x="401" y="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23" name="Freeform: Shape 422"/>
            <p:cNvSpPr/>
            <p:nvPr/>
          </p:nvSpPr>
          <p:spPr>
            <a:xfrm>
              <a:off x="4956120" y="4490640"/>
              <a:ext cx="193320" cy="196920"/>
            </a:xfrm>
            <a:custGeom>
              <a:avLst/>
              <a:gdLst/>
              <a:ahLst/>
              <a:cxnLst/>
              <a:rect l="0" t="0" r="r" b="b"/>
              <a:pathLst>
                <a:path w="537" h="547">
                  <a:moveTo>
                    <a:pt x="537" y="428"/>
                  </a:moveTo>
                  <a:cubicBezTo>
                    <a:pt x="537" y="405"/>
                    <a:pt x="537" y="383"/>
                    <a:pt x="537" y="360"/>
                  </a:cubicBezTo>
                  <a:cubicBezTo>
                    <a:pt x="527" y="360"/>
                    <a:pt x="517" y="360"/>
                    <a:pt x="506" y="360"/>
                  </a:cubicBezTo>
                  <a:cubicBezTo>
                    <a:pt x="506" y="383"/>
                    <a:pt x="506" y="405"/>
                    <a:pt x="506" y="428"/>
                  </a:cubicBezTo>
                  <a:cubicBezTo>
                    <a:pt x="506" y="496"/>
                    <a:pt x="476" y="503"/>
                    <a:pt x="466" y="503"/>
                  </a:cubicBezTo>
                  <a:cubicBezTo>
                    <a:pt x="425" y="503"/>
                    <a:pt x="421" y="448"/>
                    <a:pt x="421" y="445"/>
                  </a:cubicBezTo>
                  <a:cubicBezTo>
                    <a:pt x="421" y="364"/>
                    <a:pt x="421" y="284"/>
                    <a:pt x="421" y="204"/>
                  </a:cubicBezTo>
                  <a:cubicBezTo>
                    <a:pt x="421" y="156"/>
                    <a:pt x="421" y="109"/>
                    <a:pt x="377" y="65"/>
                  </a:cubicBezTo>
                  <a:cubicBezTo>
                    <a:pt x="330" y="17"/>
                    <a:pt x="272" y="0"/>
                    <a:pt x="214" y="0"/>
                  </a:cubicBezTo>
                  <a:cubicBezTo>
                    <a:pt x="116" y="0"/>
                    <a:pt x="34" y="54"/>
                    <a:pt x="34" y="132"/>
                  </a:cubicBezTo>
                  <a:cubicBezTo>
                    <a:pt x="34" y="170"/>
                    <a:pt x="58" y="190"/>
                    <a:pt x="88" y="190"/>
                  </a:cubicBezTo>
                  <a:cubicBezTo>
                    <a:pt x="122" y="190"/>
                    <a:pt x="143" y="166"/>
                    <a:pt x="143" y="136"/>
                  </a:cubicBezTo>
                  <a:cubicBezTo>
                    <a:pt x="143" y="119"/>
                    <a:pt x="136" y="81"/>
                    <a:pt x="82" y="78"/>
                  </a:cubicBezTo>
                  <a:cubicBezTo>
                    <a:pt x="116" y="37"/>
                    <a:pt x="173" y="24"/>
                    <a:pt x="211" y="24"/>
                  </a:cubicBezTo>
                  <a:cubicBezTo>
                    <a:pt x="269" y="24"/>
                    <a:pt x="337" y="71"/>
                    <a:pt x="337" y="177"/>
                  </a:cubicBezTo>
                  <a:cubicBezTo>
                    <a:pt x="337" y="191"/>
                    <a:pt x="337" y="206"/>
                    <a:pt x="337" y="221"/>
                  </a:cubicBezTo>
                  <a:cubicBezTo>
                    <a:pt x="275" y="224"/>
                    <a:pt x="194" y="228"/>
                    <a:pt x="119" y="265"/>
                  </a:cubicBezTo>
                  <a:cubicBezTo>
                    <a:pt x="27" y="306"/>
                    <a:pt x="0" y="367"/>
                    <a:pt x="0" y="418"/>
                  </a:cubicBezTo>
                  <a:cubicBezTo>
                    <a:pt x="0" y="516"/>
                    <a:pt x="116" y="547"/>
                    <a:pt x="190" y="547"/>
                  </a:cubicBezTo>
                  <a:cubicBezTo>
                    <a:pt x="269" y="547"/>
                    <a:pt x="323" y="499"/>
                    <a:pt x="347" y="441"/>
                  </a:cubicBezTo>
                  <a:cubicBezTo>
                    <a:pt x="350" y="489"/>
                    <a:pt x="384" y="540"/>
                    <a:pt x="438" y="540"/>
                  </a:cubicBezTo>
                  <a:cubicBezTo>
                    <a:pt x="466" y="540"/>
                    <a:pt x="537" y="523"/>
                    <a:pt x="537" y="428"/>
                  </a:cubicBezTo>
                  <a:moveTo>
                    <a:pt x="337" y="367"/>
                  </a:moveTo>
                  <a:cubicBezTo>
                    <a:pt x="337" y="479"/>
                    <a:pt x="252" y="520"/>
                    <a:pt x="197" y="520"/>
                  </a:cubicBezTo>
                  <a:cubicBezTo>
                    <a:pt x="139" y="520"/>
                    <a:pt x="92" y="479"/>
                    <a:pt x="92" y="418"/>
                  </a:cubicBezTo>
                  <a:cubicBezTo>
                    <a:pt x="92" y="353"/>
                    <a:pt x="139" y="255"/>
                    <a:pt x="337" y="248"/>
                  </a:cubicBezTo>
                  <a:cubicBezTo>
                    <a:pt x="337" y="288"/>
                    <a:pt x="337" y="327"/>
                    <a:pt x="337" y="3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24" name="Freeform: Shape 423"/>
            <p:cNvSpPr/>
            <p:nvPr/>
          </p:nvSpPr>
          <p:spPr>
            <a:xfrm>
              <a:off x="5193720" y="4497840"/>
              <a:ext cx="45360" cy="184680"/>
            </a:xfrm>
            <a:custGeom>
              <a:avLst/>
              <a:gdLst/>
              <a:ahLst/>
              <a:cxnLst/>
              <a:rect l="0" t="0" r="r" b="b"/>
              <a:pathLst>
                <a:path w="126" h="513">
                  <a:moveTo>
                    <a:pt x="126" y="61"/>
                  </a:moveTo>
                  <a:cubicBezTo>
                    <a:pt x="126" y="27"/>
                    <a:pt x="99" y="0"/>
                    <a:pt x="65" y="0"/>
                  </a:cubicBezTo>
                  <a:cubicBezTo>
                    <a:pt x="31" y="0"/>
                    <a:pt x="0" y="27"/>
                    <a:pt x="0" y="61"/>
                  </a:cubicBezTo>
                  <a:cubicBezTo>
                    <a:pt x="0" y="95"/>
                    <a:pt x="31" y="126"/>
                    <a:pt x="65" y="126"/>
                  </a:cubicBezTo>
                  <a:cubicBezTo>
                    <a:pt x="99" y="126"/>
                    <a:pt x="126" y="95"/>
                    <a:pt x="126" y="61"/>
                  </a:cubicBezTo>
                  <a:moveTo>
                    <a:pt x="126" y="448"/>
                  </a:moveTo>
                  <a:cubicBezTo>
                    <a:pt x="126" y="414"/>
                    <a:pt x="99" y="387"/>
                    <a:pt x="65" y="387"/>
                  </a:cubicBezTo>
                  <a:cubicBezTo>
                    <a:pt x="31" y="387"/>
                    <a:pt x="0" y="414"/>
                    <a:pt x="0" y="448"/>
                  </a:cubicBezTo>
                  <a:cubicBezTo>
                    <a:pt x="0" y="482"/>
                    <a:pt x="31" y="513"/>
                    <a:pt x="65" y="513"/>
                  </a:cubicBezTo>
                  <a:cubicBezTo>
                    <a:pt x="99" y="513"/>
                    <a:pt x="126" y="482"/>
                    <a:pt x="126" y="4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25" name="Freeform: Shape 424"/>
            <p:cNvSpPr/>
            <p:nvPr/>
          </p:nvSpPr>
          <p:spPr>
            <a:xfrm>
              <a:off x="5627880" y="4389120"/>
              <a:ext cx="307080" cy="293400"/>
            </a:xfrm>
            <a:custGeom>
              <a:avLst/>
              <a:gdLst/>
              <a:ahLst/>
              <a:cxnLst/>
              <a:rect l="0" t="0" r="r" b="b"/>
              <a:pathLst>
                <a:path w="853" h="815">
                  <a:moveTo>
                    <a:pt x="853" y="163"/>
                  </a:moveTo>
                  <a:cubicBezTo>
                    <a:pt x="853" y="75"/>
                    <a:pt x="775" y="0"/>
                    <a:pt x="632" y="0"/>
                  </a:cubicBezTo>
                  <a:cubicBezTo>
                    <a:pt x="499" y="0"/>
                    <a:pt x="365" y="0"/>
                    <a:pt x="231" y="0"/>
                  </a:cubicBezTo>
                  <a:cubicBezTo>
                    <a:pt x="207" y="0"/>
                    <a:pt x="197" y="0"/>
                    <a:pt x="197" y="24"/>
                  </a:cubicBezTo>
                  <a:cubicBezTo>
                    <a:pt x="197" y="37"/>
                    <a:pt x="207" y="37"/>
                    <a:pt x="231" y="37"/>
                  </a:cubicBezTo>
                  <a:cubicBezTo>
                    <a:pt x="246" y="38"/>
                    <a:pt x="255" y="37"/>
                    <a:pt x="275" y="41"/>
                  </a:cubicBezTo>
                  <a:cubicBezTo>
                    <a:pt x="296" y="41"/>
                    <a:pt x="306" y="44"/>
                    <a:pt x="306" y="58"/>
                  </a:cubicBezTo>
                  <a:cubicBezTo>
                    <a:pt x="306" y="65"/>
                    <a:pt x="306" y="68"/>
                    <a:pt x="303" y="81"/>
                  </a:cubicBezTo>
                  <a:cubicBezTo>
                    <a:pt x="249" y="294"/>
                    <a:pt x="196" y="507"/>
                    <a:pt x="143" y="720"/>
                  </a:cubicBezTo>
                  <a:cubicBezTo>
                    <a:pt x="129" y="767"/>
                    <a:pt x="129" y="778"/>
                    <a:pt x="34" y="778"/>
                  </a:cubicBezTo>
                  <a:cubicBezTo>
                    <a:pt x="14" y="778"/>
                    <a:pt x="0" y="778"/>
                    <a:pt x="0" y="801"/>
                  </a:cubicBezTo>
                  <a:cubicBezTo>
                    <a:pt x="0" y="815"/>
                    <a:pt x="14" y="815"/>
                    <a:pt x="34" y="815"/>
                  </a:cubicBezTo>
                  <a:cubicBezTo>
                    <a:pt x="176" y="815"/>
                    <a:pt x="317" y="815"/>
                    <a:pt x="459" y="815"/>
                  </a:cubicBezTo>
                  <a:cubicBezTo>
                    <a:pt x="649" y="815"/>
                    <a:pt x="789" y="672"/>
                    <a:pt x="789" y="557"/>
                  </a:cubicBezTo>
                  <a:cubicBezTo>
                    <a:pt x="789" y="472"/>
                    <a:pt x="721" y="401"/>
                    <a:pt x="605" y="387"/>
                  </a:cubicBezTo>
                  <a:cubicBezTo>
                    <a:pt x="727" y="367"/>
                    <a:pt x="853" y="278"/>
                    <a:pt x="853" y="163"/>
                  </a:cubicBezTo>
                  <a:moveTo>
                    <a:pt x="744" y="160"/>
                  </a:moveTo>
                  <a:cubicBezTo>
                    <a:pt x="744" y="265"/>
                    <a:pt x="642" y="377"/>
                    <a:pt x="496" y="377"/>
                  </a:cubicBezTo>
                  <a:cubicBezTo>
                    <a:pt x="438" y="377"/>
                    <a:pt x="381" y="377"/>
                    <a:pt x="323" y="377"/>
                  </a:cubicBezTo>
                  <a:cubicBezTo>
                    <a:pt x="348" y="278"/>
                    <a:pt x="373" y="180"/>
                    <a:pt x="398" y="81"/>
                  </a:cubicBezTo>
                  <a:cubicBezTo>
                    <a:pt x="408" y="41"/>
                    <a:pt x="411" y="37"/>
                    <a:pt x="462" y="37"/>
                  </a:cubicBezTo>
                  <a:cubicBezTo>
                    <a:pt x="513" y="37"/>
                    <a:pt x="564" y="37"/>
                    <a:pt x="615" y="37"/>
                  </a:cubicBezTo>
                  <a:cubicBezTo>
                    <a:pt x="721" y="37"/>
                    <a:pt x="744" y="109"/>
                    <a:pt x="744" y="160"/>
                  </a:cubicBezTo>
                  <a:moveTo>
                    <a:pt x="680" y="543"/>
                  </a:moveTo>
                  <a:cubicBezTo>
                    <a:pt x="680" y="662"/>
                    <a:pt x="571" y="778"/>
                    <a:pt x="432" y="778"/>
                  </a:cubicBezTo>
                  <a:cubicBezTo>
                    <a:pt x="377" y="778"/>
                    <a:pt x="323" y="778"/>
                    <a:pt x="269" y="778"/>
                  </a:cubicBezTo>
                  <a:cubicBezTo>
                    <a:pt x="252" y="778"/>
                    <a:pt x="252" y="778"/>
                    <a:pt x="241" y="778"/>
                  </a:cubicBezTo>
                  <a:cubicBezTo>
                    <a:pt x="231" y="774"/>
                    <a:pt x="228" y="774"/>
                    <a:pt x="228" y="764"/>
                  </a:cubicBezTo>
                  <a:cubicBezTo>
                    <a:pt x="228" y="761"/>
                    <a:pt x="228" y="757"/>
                    <a:pt x="235" y="737"/>
                  </a:cubicBezTo>
                  <a:cubicBezTo>
                    <a:pt x="262" y="626"/>
                    <a:pt x="289" y="515"/>
                    <a:pt x="316" y="404"/>
                  </a:cubicBezTo>
                  <a:cubicBezTo>
                    <a:pt x="391" y="404"/>
                    <a:pt x="466" y="404"/>
                    <a:pt x="540" y="404"/>
                  </a:cubicBezTo>
                  <a:cubicBezTo>
                    <a:pt x="656" y="404"/>
                    <a:pt x="680" y="492"/>
                    <a:pt x="680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26" name="Freeform: Shape 425"/>
            <p:cNvSpPr/>
            <p:nvPr/>
          </p:nvSpPr>
          <p:spPr>
            <a:xfrm>
              <a:off x="5968080" y="4361040"/>
              <a:ext cx="82080" cy="136800"/>
            </a:xfrm>
            <a:custGeom>
              <a:avLst/>
              <a:gdLst/>
              <a:ahLst/>
              <a:cxnLst/>
              <a:rect l="0" t="0" r="r" b="b"/>
              <a:pathLst>
                <a:path w="228" h="380">
                  <a:moveTo>
                    <a:pt x="228" y="44"/>
                  </a:moveTo>
                  <a:cubicBezTo>
                    <a:pt x="228" y="20"/>
                    <a:pt x="207" y="0"/>
                    <a:pt x="184" y="0"/>
                  </a:cubicBezTo>
                  <a:cubicBezTo>
                    <a:pt x="163" y="0"/>
                    <a:pt x="146" y="14"/>
                    <a:pt x="143" y="27"/>
                  </a:cubicBezTo>
                  <a:cubicBezTo>
                    <a:pt x="95" y="145"/>
                    <a:pt x="48" y="263"/>
                    <a:pt x="0" y="380"/>
                  </a:cubicBezTo>
                  <a:cubicBezTo>
                    <a:pt x="10" y="380"/>
                    <a:pt x="20" y="380"/>
                    <a:pt x="31" y="380"/>
                  </a:cubicBezTo>
                  <a:cubicBezTo>
                    <a:pt x="94" y="276"/>
                    <a:pt x="157" y="172"/>
                    <a:pt x="221" y="68"/>
                  </a:cubicBezTo>
                  <a:cubicBezTo>
                    <a:pt x="224" y="61"/>
                    <a:pt x="228" y="54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27" name="Freeform: Shape 426"/>
            <p:cNvSpPr/>
            <p:nvPr/>
          </p:nvSpPr>
          <p:spPr>
            <a:xfrm>
              <a:off x="6112440" y="4379400"/>
              <a:ext cx="306000" cy="312840"/>
            </a:xfrm>
            <a:custGeom>
              <a:avLst/>
              <a:gdLst/>
              <a:ahLst/>
              <a:cxnLst/>
              <a:rect l="0" t="0" r="r" b="b"/>
              <a:pathLst>
                <a:path w="850" h="869">
                  <a:moveTo>
                    <a:pt x="850" y="14"/>
                  </a:moveTo>
                  <a:cubicBezTo>
                    <a:pt x="850" y="10"/>
                    <a:pt x="846" y="0"/>
                    <a:pt x="836" y="0"/>
                  </a:cubicBezTo>
                  <a:cubicBezTo>
                    <a:pt x="833" y="0"/>
                    <a:pt x="833" y="3"/>
                    <a:pt x="819" y="17"/>
                  </a:cubicBezTo>
                  <a:cubicBezTo>
                    <a:pt x="791" y="48"/>
                    <a:pt x="763" y="78"/>
                    <a:pt x="734" y="109"/>
                  </a:cubicBezTo>
                  <a:cubicBezTo>
                    <a:pt x="724" y="92"/>
                    <a:pt x="670" y="0"/>
                    <a:pt x="537" y="0"/>
                  </a:cubicBezTo>
                  <a:cubicBezTo>
                    <a:pt x="272" y="0"/>
                    <a:pt x="0" y="265"/>
                    <a:pt x="0" y="540"/>
                  </a:cubicBezTo>
                  <a:cubicBezTo>
                    <a:pt x="0" y="737"/>
                    <a:pt x="143" y="869"/>
                    <a:pt x="326" y="869"/>
                  </a:cubicBezTo>
                  <a:cubicBezTo>
                    <a:pt x="428" y="869"/>
                    <a:pt x="520" y="822"/>
                    <a:pt x="585" y="764"/>
                  </a:cubicBezTo>
                  <a:cubicBezTo>
                    <a:pt x="693" y="669"/>
                    <a:pt x="714" y="560"/>
                    <a:pt x="714" y="557"/>
                  </a:cubicBezTo>
                  <a:cubicBezTo>
                    <a:pt x="714" y="543"/>
                    <a:pt x="705" y="548"/>
                    <a:pt x="700" y="543"/>
                  </a:cubicBezTo>
                  <a:cubicBezTo>
                    <a:pt x="693" y="543"/>
                    <a:pt x="687" y="547"/>
                    <a:pt x="683" y="557"/>
                  </a:cubicBezTo>
                  <a:cubicBezTo>
                    <a:pt x="673" y="591"/>
                    <a:pt x="646" y="676"/>
                    <a:pt x="564" y="744"/>
                  </a:cubicBezTo>
                  <a:cubicBezTo>
                    <a:pt x="483" y="812"/>
                    <a:pt x="408" y="832"/>
                    <a:pt x="343" y="832"/>
                  </a:cubicBezTo>
                  <a:cubicBezTo>
                    <a:pt x="238" y="832"/>
                    <a:pt x="109" y="767"/>
                    <a:pt x="109" y="584"/>
                  </a:cubicBezTo>
                  <a:cubicBezTo>
                    <a:pt x="109" y="516"/>
                    <a:pt x="136" y="323"/>
                    <a:pt x="255" y="183"/>
                  </a:cubicBezTo>
                  <a:cubicBezTo>
                    <a:pt x="326" y="98"/>
                    <a:pt x="438" y="37"/>
                    <a:pt x="547" y="37"/>
                  </a:cubicBezTo>
                  <a:cubicBezTo>
                    <a:pt x="670" y="37"/>
                    <a:pt x="738" y="129"/>
                    <a:pt x="738" y="268"/>
                  </a:cubicBezTo>
                  <a:cubicBezTo>
                    <a:pt x="738" y="316"/>
                    <a:pt x="734" y="317"/>
                    <a:pt x="734" y="329"/>
                  </a:cubicBezTo>
                  <a:cubicBezTo>
                    <a:pt x="734" y="341"/>
                    <a:pt x="748" y="340"/>
                    <a:pt x="755" y="340"/>
                  </a:cubicBezTo>
                  <a:cubicBezTo>
                    <a:pt x="768" y="340"/>
                    <a:pt x="768" y="340"/>
                    <a:pt x="775" y="316"/>
                  </a:cubicBezTo>
                  <a:cubicBezTo>
                    <a:pt x="800" y="215"/>
                    <a:pt x="825" y="114"/>
                    <a:pt x="85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28" name="Freeform: Shape 427"/>
            <p:cNvSpPr/>
            <p:nvPr/>
          </p:nvSpPr>
          <p:spPr>
            <a:xfrm>
              <a:off x="6450480" y="4361040"/>
              <a:ext cx="82080" cy="136800"/>
            </a:xfrm>
            <a:custGeom>
              <a:avLst/>
              <a:gdLst/>
              <a:ahLst/>
              <a:cxnLst/>
              <a:rect l="0" t="0" r="r" b="b"/>
              <a:pathLst>
                <a:path w="228" h="380">
                  <a:moveTo>
                    <a:pt x="228" y="44"/>
                  </a:moveTo>
                  <a:cubicBezTo>
                    <a:pt x="228" y="20"/>
                    <a:pt x="211" y="0"/>
                    <a:pt x="184" y="0"/>
                  </a:cubicBezTo>
                  <a:cubicBezTo>
                    <a:pt x="167" y="0"/>
                    <a:pt x="150" y="14"/>
                    <a:pt x="143" y="27"/>
                  </a:cubicBezTo>
                  <a:cubicBezTo>
                    <a:pt x="95" y="145"/>
                    <a:pt x="48" y="263"/>
                    <a:pt x="0" y="380"/>
                  </a:cubicBezTo>
                  <a:cubicBezTo>
                    <a:pt x="11" y="380"/>
                    <a:pt x="23" y="380"/>
                    <a:pt x="34" y="380"/>
                  </a:cubicBezTo>
                  <a:cubicBezTo>
                    <a:pt x="96" y="276"/>
                    <a:pt x="159" y="172"/>
                    <a:pt x="221" y="68"/>
                  </a:cubicBezTo>
                  <a:cubicBezTo>
                    <a:pt x="228" y="61"/>
                    <a:pt x="228" y="54"/>
                    <a:pt x="228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29" name="Freeform: Shape 428"/>
            <p:cNvSpPr/>
            <p:nvPr/>
          </p:nvSpPr>
          <p:spPr>
            <a:xfrm>
              <a:off x="6718320" y="452484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5" y="268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30" name="Freeform: Shape 429"/>
            <p:cNvSpPr/>
            <p:nvPr/>
          </p:nvSpPr>
          <p:spPr>
            <a:xfrm>
              <a:off x="7217640" y="4105440"/>
              <a:ext cx="178560" cy="295920"/>
            </a:xfrm>
            <a:custGeom>
              <a:avLst/>
              <a:gdLst/>
              <a:ahLst/>
              <a:cxnLst/>
              <a:rect l="0" t="0" r="r" b="b"/>
              <a:pathLst>
                <a:path w="496" h="822">
                  <a:moveTo>
                    <a:pt x="496" y="550"/>
                  </a:moveTo>
                  <a:cubicBezTo>
                    <a:pt x="496" y="401"/>
                    <a:pt x="391" y="285"/>
                    <a:pt x="258" y="285"/>
                  </a:cubicBezTo>
                  <a:cubicBezTo>
                    <a:pt x="177" y="285"/>
                    <a:pt x="133" y="346"/>
                    <a:pt x="109" y="404"/>
                  </a:cubicBezTo>
                  <a:cubicBezTo>
                    <a:pt x="109" y="394"/>
                    <a:pt x="109" y="384"/>
                    <a:pt x="109" y="374"/>
                  </a:cubicBezTo>
                  <a:cubicBezTo>
                    <a:pt x="109" y="75"/>
                    <a:pt x="255" y="31"/>
                    <a:pt x="316" y="31"/>
                  </a:cubicBezTo>
                  <a:cubicBezTo>
                    <a:pt x="347" y="31"/>
                    <a:pt x="394" y="37"/>
                    <a:pt x="421" y="78"/>
                  </a:cubicBezTo>
                  <a:cubicBezTo>
                    <a:pt x="404" y="78"/>
                    <a:pt x="357" y="78"/>
                    <a:pt x="357" y="132"/>
                  </a:cubicBezTo>
                  <a:cubicBezTo>
                    <a:pt x="357" y="170"/>
                    <a:pt x="384" y="187"/>
                    <a:pt x="411" y="187"/>
                  </a:cubicBezTo>
                  <a:cubicBezTo>
                    <a:pt x="432" y="187"/>
                    <a:pt x="466" y="177"/>
                    <a:pt x="466" y="129"/>
                  </a:cubicBezTo>
                  <a:cubicBezTo>
                    <a:pt x="466" y="58"/>
                    <a:pt x="415" y="0"/>
                    <a:pt x="313" y="0"/>
                  </a:cubicBezTo>
                  <a:cubicBezTo>
                    <a:pt x="160" y="0"/>
                    <a:pt x="0" y="156"/>
                    <a:pt x="0" y="418"/>
                  </a:cubicBezTo>
                  <a:cubicBezTo>
                    <a:pt x="0" y="737"/>
                    <a:pt x="139" y="822"/>
                    <a:pt x="248" y="822"/>
                  </a:cubicBezTo>
                  <a:cubicBezTo>
                    <a:pt x="381" y="822"/>
                    <a:pt x="496" y="710"/>
                    <a:pt x="496" y="550"/>
                  </a:cubicBezTo>
                  <a:moveTo>
                    <a:pt x="387" y="550"/>
                  </a:moveTo>
                  <a:cubicBezTo>
                    <a:pt x="387" y="608"/>
                    <a:pt x="387" y="669"/>
                    <a:pt x="367" y="710"/>
                  </a:cubicBezTo>
                  <a:cubicBezTo>
                    <a:pt x="333" y="781"/>
                    <a:pt x="279" y="788"/>
                    <a:pt x="248" y="788"/>
                  </a:cubicBezTo>
                  <a:cubicBezTo>
                    <a:pt x="173" y="788"/>
                    <a:pt x="139" y="716"/>
                    <a:pt x="133" y="700"/>
                  </a:cubicBezTo>
                  <a:cubicBezTo>
                    <a:pt x="109" y="642"/>
                    <a:pt x="109" y="547"/>
                    <a:pt x="109" y="526"/>
                  </a:cubicBezTo>
                  <a:cubicBezTo>
                    <a:pt x="109" y="431"/>
                    <a:pt x="150" y="312"/>
                    <a:pt x="255" y="312"/>
                  </a:cubicBezTo>
                  <a:cubicBezTo>
                    <a:pt x="275" y="312"/>
                    <a:pt x="330" y="312"/>
                    <a:pt x="367" y="387"/>
                  </a:cubicBezTo>
                  <a:cubicBezTo>
                    <a:pt x="387" y="431"/>
                    <a:pt x="387" y="492"/>
                    <a:pt x="387" y="5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31" name="Freeform: Shape 430"/>
            <p:cNvSpPr/>
            <p:nvPr/>
          </p:nvSpPr>
          <p:spPr>
            <a:xfrm>
              <a:off x="7451280" y="4346280"/>
              <a:ext cx="45360" cy="45360"/>
            </a:xfrm>
            <a:custGeom>
              <a:avLst/>
              <a:gdLst/>
              <a:ahLst/>
              <a:cxnLst/>
              <a:rect l="0" t="0" r="r" b="b"/>
              <a:pathLst>
                <a:path w="126" h="126">
                  <a:moveTo>
                    <a:pt x="126" y="61"/>
                  </a:moveTo>
                  <a:cubicBezTo>
                    <a:pt x="126" y="27"/>
                    <a:pt x="99" y="0"/>
                    <a:pt x="65" y="0"/>
                  </a:cubicBezTo>
                  <a:cubicBezTo>
                    <a:pt x="31" y="0"/>
                    <a:pt x="0" y="25"/>
                    <a:pt x="0" y="61"/>
                  </a:cubicBezTo>
                  <a:cubicBezTo>
                    <a:pt x="0" y="97"/>
                    <a:pt x="31" y="126"/>
                    <a:pt x="65" y="126"/>
                  </a:cubicBezTo>
                  <a:cubicBezTo>
                    <a:pt x="99" y="126"/>
                    <a:pt x="126" y="98"/>
                    <a:pt x="126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9360" rIns="36000" bIns="936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32" name="Freeform: Shape 431"/>
            <p:cNvSpPr/>
            <p:nvPr/>
          </p:nvSpPr>
          <p:spPr>
            <a:xfrm>
              <a:off x="7551720" y="4105440"/>
              <a:ext cx="178560" cy="295920"/>
            </a:xfrm>
            <a:custGeom>
              <a:avLst/>
              <a:gdLst/>
              <a:ahLst/>
              <a:cxnLst/>
              <a:rect l="0" t="0" r="r" b="b"/>
              <a:pathLst>
                <a:path w="496" h="822">
                  <a:moveTo>
                    <a:pt x="496" y="550"/>
                  </a:moveTo>
                  <a:cubicBezTo>
                    <a:pt x="496" y="401"/>
                    <a:pt x="391" y="285"/>
                    <a:pt x="258" y="285"/>
                  </a:cubicBezTo>
                  <a:cubicBezTo>
                    <a:pt x="177" y="285"/>
                    <a:pt x="133" y="346"/>
                    <a:pt x="109" y="404"/>
                  </a:cubicBezTo>
                  <a:cubicBezTo>
                    <a:pt x="109" y="394"/>
                    <a:pt x="109" y="384"/>
                    <a:pt x="109" y="374"/>
                  </a:cubicBezTo>
                  <a:cubicBezTo>
                    <a:pt x="109" y="75"/>
                    <a:pt x="258" y="31"/>
                    <a:pt x="320" y="31"/>
                  </a:cubicBezTo>
                  <a:cubicBezTo>
                    <a:pt x="347" y="31"/>
                    <a:pt x="398" y="37"/>
                    <a:pt x="421" y="78"/>
                  </a:cubicBezTo>
                  <a:cubicBezTo>
                    <a:pt x="404" y="78"/>
                    <a:pt x="357" y="78"/>
                    <a:pt x="357" y="132"/>
                  </a:cubicBezTo>
                  <a:cubicBezTo>
                    <a:pt x="357" y="170"/>
                    <a:pt x="387" y="187"/>
                    <a:pt x="411" y="187"/>
                  </a:cubicBezTo>
                  <a:cubicBezTo>
                    <a:pt x="432" y="187"/>
                    <a:pt x="466" y="177"/>
                    <a:pt x="466" y="129"/>
                  </a:cubicBezTo>
                  <a:cubicBezTo>
                    <a:pt x="466" y="58"/>
                    <a:pt x="415" y="0"/>
                    <a:pt x="316" y="0"/>
                  </a:cubicBezTo>
                  <a:cubicBezTo>
                    <a:pt x="163" y="0"/>
                    <a:pt x="0" y="156"/>
                    <a:pt x="0" y="418"/>
                  </a:cubicBezTo>
                  <a:cubicBezTo>
                    <a:pt x="0" y="737"/>
                    <a:pt x="139" y="822"/>
                    <a:pt x="252" y="822"/>
                  </a:cubicBezTo>
                  <a:cubicBezTo>
                    <a:pt x="384" y="822"/>
                    <a:pt x="496" y="710"/>
                    <a:pt x="496" y="550"/>
                  </a:cubicBezTo>
                  <a:moveTo>
                    <a:pt x="391" y="550"/>
                  </a:moveTo>
                  <a:cubicBezTo>
                    <a:pt x="391" y="608"/>
                    <a:pt x="391" y="669"/>
                    <a:pt x="370" y="710"/>
                  </a:cubicBezTo>
                  <a:cubicBezTo>
                    <a:pt x="333" y="781"/>
                    <a:pt x="279" y="788"/>
                    <a:pt x="252" y="788"/>
                  </a:cubicBezTo>
                  <a:cubicBezTo>
                    <a:pt x="177" y="788"/>
                    <a:pt x="139" y="716"/>
                    <a:pt x="133" y="700"/>
                  </a:cubicBezTo>
                  <a:cubicBezTo>
                    <a:pt x="112" y="642"/>
                    <a:pt x="112" y="547"/>
                    <a:pt x="112" y="526"/>
                  </a:cubicBezTo>
                  <a:cubicBezTo>
                    <a:pt x="112" y="431"/>
                    <a:pt x="150" y="312"/>
                    <a:pt x="258" y="312"/>
                  </a:cubicBezTo>
                  <a:cubicBezTo>
                    <a:pt x="275" y="312"/>
                    <a:pt x="330" y="312"/>
                    <a:pt x="367" y="387"/>
                  </a:cubicBezTo>
                  <a:cubicBezTo>
                    <a:pt x="391" y="431"/>
                    <a:pt x="391" y="492"/>
                    <a:pt x="391" y="5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33" name="Freeform: Shape 432"/>
            <p:cNvSpPr/>
            <p:nvPr/>
          </p:nvSpPr>
          <p:spPr>
            <a:xfrm>
              <a:off x="7199280" y="4566240"/>
              <a:ext cx="549360" cy="17280"/>
            </a:xfrm>
            <a:custGeom>
              <a:avLst/>
              <a:gdLst/>
              <a:ahLst/>
              <a:cxnLst/>
              <a:rect l="0" t="0" r="r" b="b"/>
              <a:pathLst>
                <a:path w="1526" h="48">
                  <a:moveTo>
                    <a:pt x="765" y="48"/>
                  </a:moveTo>
                  <a:cubicBezTo>
                    <a:pt x="510" y="48"/>
                    <a:pt x="255" y="48"/>
                    <a:pt x="0" y="48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509" y="0"/>
                    <a:pt x="1017" y="0"/>
                    <a:pt x="1526" y="0"/>
                  </a:cubicBezTo>
                  <a:cubicBezTo>
                    <a:pt x="1526" y="16"/>
                    <a:pt x="1526" y="32"/>
                    <a:pt x="1526" y="48"/>
                  </a:cubicBezTo>
                  <a:cubicBezTo>
                    <a:pt x="1272" y="48"/>
                    <a:pt x="1019" y="48"/>
                    <a:pt x="765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-18720" rIns="36000" bIns="-1872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34" name="Freeform: Shape 433"/>
            <p:cNvSpPr/>
            <p:nvPr/>
          </p:nvSpPr>
          <p:spPr>
            <a:xfrm>
              <a:off x="7378920" y="4686120"/>
              <a:ext cx="189720" cy="290880"/>
            </a:xfrm>
            <a:custGeom>
              <a:avLst/>
              <a:gdLst/>
              <a:ahLst/>
              <a:cxnLst/>
              <a:rect l="0" t="0" r="r" b="b"/>
              <a:pathLst>
                <a:path w="527" h="808">
                  <a:moveTo>
                    <a:pt x="527" y="611"/>
                  </a:moveTo>
                  <a:cubicBezTo>
                    <a:pt x="527" y="599"/>
                    <a:pt x="527" y="586"/>
                    <a:pt x="527" y="574"/>
                  </a:cubicBezTo>
                  <a:cubicBezTo>
                    <a:pt x="487" y="574"/>
                    <a:pt x="448" y="574"/>
                    <a:pt x="408" y="574"/>
                  </a:cubicBezTo>
                  <a:cubicBezTo>
                    <a:pt x="408" y="393"/>
                    <a:pt x="408" y="212"/>
                    <a:pt x="408" y="31"/>
                  </a:cubicBezTo>
                  <a:cubicBezTo>
                    <a:pt x="408" y="7"/>
                    <a:pt x="408" y="0"/>
                    <a:pt x="391" y="0"/>
                  </a:cubicBezTo>
                  <a:cubicBezTo>
                    <a:pt x="381" y="0"/>
                    <a:pt x="377" y="0"/>
                    <a:pt x="367" y="14"/>
                  </a:cubicBezTo>
                  <a:cubicBezTo>
                    <a:pt x="245" y="200"/>
                    <a:pt x="122" y="387"/>
                    <a:pt x="0" y="574"/>
                  </a:cubicBezTo>
                  <a:cubicBezTo>
                    <a:pt x="0" y="586"/>
                    <a:pt x="0" y="599"/>
                    <a:pt x="0" y="611"/>
                  </a:cubicBezTo>
                  <a:cubicBezTo>
                    <a:pt x="105" y="611"/>
                    <a:pt x="211" y="611"/>
                    <a:pt x="316" y="611"/>
                  </a:cubicBezTo>
                  <a:cubicBezTo>
                    <a:pt x="316" y="645"/>
                    <a:pt x="316" y="679"/>
                    <a:pt x="316" y="713"/>
                  </a:cubicBezTo>
                  <a:cubicBezTo>
                    <a:pt x="316" y="757"/>
                    <a:pt x="316" y="771"/>
                    <a:pt x="228" y="771"/>
                  </a:cubicBezTo>
                  <a:cubicBezTo>
                    <a:pt x="219" y="771"/>
                    <a:pt x="210" y="771"/>
                    <a:pt x="201" y="771"/>
                  </a:cubicBezTo>
                  <a:cubicBezTo>
                    <a:pt x="201" y="783"/>
                    <a:pt x="201" y="796"/>
                    <a:pt x="201" y="808"/>
                  </a:cubicBezTo>
                  <a:cubicBezTo>
                    <a:pt x="252" y="805"/>
                    <a:pt x="314" y="805"/>
                    <a:pt x="364" y="805"/>
                  </a:cubicBezTo>
                  <a:cubicBezTo>
                    <a:pt x="413" y="805"/>
                    <a:pt x="476" y="805"/>
                    <a:pt x="523" y="808"/>
                  </a:cubicBezTo>
                  <a:cubicBezTo>
                    <a:pt x="523" y="796"/>
                    <a:pt x="523" y="783"/>
                    <a:pt x="523" y="771"/>
                  </a:cubicBezTo>
                  <a:cubicBezTo>
                    <a:pt x="516" y="771"/>
                    <a:pt x="508" y="771"/>
                    <a:pt x="500" y="771"/>
                  </a:cubicBezTo>
                  <a:cubicBezTo>
                    <a:pt x="411" y="771"/>
                    <a:pt x="408" y="757"/>
                    <a:pt x="408" y="713"/>
                  </a:cubicBezTo>
                  <a:cubicBezTo>
                    <a:pt x="408" y="679"/>
                    <a:pt x="408" y="645"/>
                    <a:pt x="408" y="611"/>
                  </a:cubicBezTo>
                  <a:cubicBezTo>
                    <a:pt x="448" y="611"/>
                    <a:pt x="487" y="611"/>
                    <a:pt x="527" y="611"/>
                  </a:cubicBezTo>
                  <a:moveTo>
                    <a:pt x="323" y="574"/>
                  </a:moveTo>
                  <a:cubicBezTo>
                    <a:pt x="227" y="574"/>
                    <a:pt x="130" y="574"/>
                    <a:pt x="34" y="574"/>
                  </a:cubicBezTo>
                  <a:cubicBezTo>
                    <a:pt x="130" y="426"/>
                    <a:pt x="227" y="277"/>
                    <a:pt x="323" y="129"/>
                  </a:cubicBezTo>
                  <a:cubicBezTo>
                    <a:pt x="323" y="277"/>
                    <a:pt x="323" y="426"/>
                    <a:pt x="323" y="5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35" name="Freeform: Shape 434"/>
            <p:cNvSpPr/>
            <p:nvPr/>
          </p:nvSpPr>
          <p:spPr>
            <a:xfrm>
              <a:off x="7944480" y="4524840"/>
              <a:ext cx="286200" cy="100080"/>
            </a:xfrm>
            <a:custGeom>
              <a:avLst/>
              <a:gdLst/>
              <a:ahLst/>
              <a:cxnLst/>
              <a:rect l="0" t="0" r="r" b="b"/>
              <a:pathLst>
                <a:path w="795" h="278">
                  <a:moveTo>
                    <a:pt x="795" y="24"/>
                  </a:moveTo>
                  <a:cubicBezTo>
                    <a:pt x="795" y="10"/>
                    <a:pt x="785" y="0"/>
                    <a:pt x="772" y="0"/>
                  </a:cubicBezTo>
                  <a:cubicBezTo>
                    <a:pt x="522" y="0"/>
                    <a:pt x="27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73" y="48"/>
                    <a:pt x="522" y="48"/>
                    <a:pt x="772" y="48"/>
                  </a:cubicBezTo>
                  <a:cubicBezTo>
                    <a:pt x="785" y="48"/>
                    <a:pt x="795" y="37"/>
                    <a:pt x="795" y="24"/>
                  </a:cubicBezTo>
                  <a:moveTo>
                    <a:pt x="795" y="255"/>
                  </a:moveTo>
                  <a:cubicBezTo>
                    <a:pt x="795" y="241"/>
                    <a:pt x="785" y="231"/>
                    <a:pt x="772" y="231"/>
                  </a:cubicBezTo>
                  <a:cubicBezTo>
                    <a:pt x="522" y="231"/>
                    <a:pt x="273" y="231"/>
                    <a:pt x="24" y="231"/>
                  </a:cubicBezTo>
                  <a:cubicBezTo>
                    <a:pt x="10" y="231"/>
                    <a:pt x="0" y="241"/>
                    <a:pt x="0" y="255"/>
                  </a:cubicBezTo>
                  <a:cubicBezTo>
                    <a:pt x="0" y="268"/>
                    <a:pt x="10" y="278"/>
                    <a:pt x="24" y="278"/>
                  </a:cubicBezTo>
                  <a:cubicBezTo>
                    <a:pt x="273" y="278"/>
                    <a:pt x="522" y="278"/>
                    <a:pt x="772" y="278"/>
                  </a:cubicBezTo>
                  <a:cubicBezTo>
                    <a:pt x="785" y="278"/>
                    <a:pt x="795" y="268"/>
                    <a:pt x="795" y="2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  <p:sp>
          <p:nvSpPr>
            <p:cNvPr id="436" name="Freeform: Shape 435"/>
            <p:cNvSpPr/>
            <p:nvPr/>
          </p:nvSpPr>
          <p:spPr>
            <a:xfrm>
              <a:off x="8392320" y="4396320"/>
              <a:ext cx="178560" cy="295920"/>
            </a:xfrm>
            <a:custGeom>
              <a:avLst/>
              <a:gdLst/>
              <a:ahLst/>
              <a:cxnLst/>
              <a:rect l="0" t="0" r="r" b="b"/>
              <a:pathLst>
                <a:path w="496" h="822">
                  <a:moveTo>
                    <a:pt x="496" y="401"/>
                  </a:moveTo>
                  <a:cubicBezTo>
                    <a:pt x="496" y="81"/>
                    <a:pt x="357" y="0"/>
                    <a:pt x="252" y="0"/>
                  </a:cubicBezTo>
                  <a:cubicBezTo>
                    <a:pt x="187" y="0"/>
                    <a:pt x="129" y="20"/>
                    <a:pt x="75" y="75"/>
                  </a:cubicBezTo>
                  <a:cubicBezTo>
                    <a:pt x="27" y="129"/>
                    <a:pt x="0" y="180"/>
                    <a:pt x="0" y="268"/>
                  </a:cubicBezTo>
                  <a:cubicBezTo>
                    <a:pt x="0" y="418"/>
                    <a:pt x="105" y="533"/>
                    <a:pt x="238" y="533"/>
                  </a:cubicBezTo>
                  <a:cubicBezTo>
                    <a:pt x="313" y="533"/>
                    <a:pt x="360" y="486"/>
                    <a:pt x="387" y="414"/>
                  </a:cubicBezTo>
                  <a:cubicBezTo>
                    <a:pt x="387" y="427"/>
                    <a:pt x="387" y="439"/>
                    <a:pt x="387" y="452"/>
                  </a:cubicBezTo>
                  <a:cubicBezTo>
                    <a:pt x="387" y="733"/>
                    <a:pt x="265" y="788"/>
                    <a:pt x="194" y="788"/>
                  </a:cubicBezTo>
                  <a:cubicBezTo>
                    <a:pt x="173" y="788"/>
                    <a:pt x="109" y="784"/>
                    <a:pt x="78" y="744"/>
                  </a:cubicBezTo>
                  <a:cubicBezTo>
                    <a:pt x="129" y="744"/>
                    <a:pt x="139" y="710"/>
                    <a:pt x="139" y="689"/>
                  </a:cubicBezTo>
                  <a:cubicBezTo>
                    <a:pt x="139" y="652"/>
                    <a:pt x="112" y="635"/>
                    <a:pt x="85" y="635"/>
                  </a:cubicBezTo>
                  <a:cubicBezTo>
                    <a:pt x="65" y="635"/>
                    <a:pt x="31" y="645"/>
                    <a:pt x="31" y="693"/>
                  </a:cubicBezTo>
                  <a:cubicBezTo>
                    <a:pt x="31" y="771"/>
                    <a:pt x="95" y="822"/>
                    <a:pt x="197" y="822"/>
                  </a:cubicBezTo>
                  <a:cubicBezTo>
                    <a:pt x="350" y="822"/>
                    <a:pt x="496" y="659"/>
                    <a:pt x="496" y="401"/>
                  </a:cubicBezTo>
                  <a:moveTo>
                    <a:pt x="384" y="292"/>
                  </a:moveTo>
                  <a:cubicBezTo>
                    <a:pt x="384" y="391"/>
                    <a:pt x="343" y="506"/>
                    <a:pt x="241" y="506"/>
                  </a:cubicBezTo>
                  <a:cubicBezTo>
                    <a:pt x="221" y="506"/>
                    <a:pt x="167" y="506"/>
                    <a:pt x="129" y="431"/>
                  </a:cubicBezTo>
                  <a:cubicBezTo>
                    <a:pt x="109" y="387"/>
                    <a:pt x="109" y="329"/>
                    <a:pt x="109" y="268"/>
                  </a:cubicBezTo>
                  <a:cubicBezTo>
                    <a:pt x="109" y="204"/>
                    <a:pt x="109" y="149"/>
                    <a:pt x="133" y="105"/>
                  </a:cubicBezTo>
                  <a:cubicBezTo>
                    <a:pt x="163" y="44"/>
                    <a:pt x="211" y="31"/>
                    <a:pt x="252" y="31"/>
                  </a:cubicBezTo>
                  <a:cubicBezTo>
                    <a:pt x="306" y="31"/>
                    <a:pt x="347" y="71"/>
                    <a:pt x="367" y="126"/>
                  </a:cubicBezTo>
                  <a:cubicBezTo>
                    <a:pt x="381" y="163"/>
                    <a:pt x="384" y="238"/>
                    <a:pt x="384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36000" tIns="36000" rIns="36000" bIns="36000" anchor="ctr" anchorCtr="1">
              <a:noAutofit/>
            </a:bodyPr>
            <a:lstStyle/>
            <a:p>
              <a:endParaRPr lang="de-AT" sz="2200" b="0" strike="noStrike" spc="-1">
                <a:solidFill>
                  <a:srgbClr val="FFFFFF"/>
                </a:solidFill>
                <a:latin typeface="Source Sans Pro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3295</TotalTime>
  <Words>1029</Words>
  <Application>Microsoft Office PowerPoint</Application>
  <PresentationFormat>Custom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Source Sans Pro</vt:lpstr>
      <vt:lpstr>Source Sans Pro Black</vt:lpstr>
      <vt:lpstr>Source Sans Pro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1_Office Theme</vt:lpstr>
      <vt:lpstr>PowerPoint Presentation</vt:lpstr>
      <vt:lpstr>CHƯƠNG 8. HÌNH ĐỒNG DẠNG TÊN BÀI : § 2. CÁC TRƯỜNG HỢP  ĐỒNG DẠNG CỦA HAI TAM GIÁC. (Thời lượng: 3 tiết)</vt:lpstr>
      <vt:lpstr>KHỞI ĐỘNG</vt:lpstr>
      <vt:lpstr>KHỞI ĐỘNG</vt:lpstr>
      <vt:lpstr>PowerPoint Presentation</vt:lpstr>
      <vt:lpstr>Định lí về Trường hợp đồng dạng thứ ba (g.g)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Vivid</dc:title>
  <dc:subject/>
  <dc:creator/>
  <dc:description/>
  <cp:lastModifiedBy>Thanh Hung</cp:lastModifiedBy>
  <cp:revision>28</cp:revision>
  <dcterms:created xsi:type="dcterms:W3CDTF">2023-07-09T21:31:06Z</dcterms:created>
  <dcterms:modified xsi:type="dcterms:W3CDTF">2024-08-26T17:21:56Z</dcterms:modified>
  <dc:language>en-US</dc:language>
</cp:coreProperties>
</file>