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708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68" r:id="rId22"/>
  </p:sldIdLst>
  <p:sldSz cx="10080625" cy="5670550"/>
  <p:notesSz cx="7559675" cy="106918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A3E6380-DE91-45B0-A675-62F297F16F9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8"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9"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A111DBE5-23FC-4C1A-8AFB-0507CC0CEAC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2"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4"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09A7048-1F0B-47E8-8FF3-7E2AA88B31CE}"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6"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7"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8"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9"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0"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1"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83756C30-BB96-4C71-99C3-E26A7201FFC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88FC-559D-49CE-8C72-CF7542F90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D0FE9-08A7-E898-EA43-3AA6CE571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69E70-062C-A4A9-F93B-D3107AAC9C54}"/>
              </a:ext>
            </a:extLst>
          </p:cNvPr>
          <p:cNvSpPr>
            <a:spLocks noGrp="1"/>
          </p:cNvSpPr>
          <p:nvPr>
            <p:ph type="dt" sz="half" idx="10"/>
          </p:nvPr>
        </p:nvSpPr>
        <p:spPr/>
        <p:txBody>
          <a:bodyPr/>
          <a:lstStyle/>
          <a:p>
            <a:fld id="{EE0CE880-AA84-441A-BCCE-99E141366F84}" type="datetimeFigureOut">
              <a:rPr lang="en-US" smtClean="0"/>
              <a:t>8/26/2024</a:t>
            </a:fld>
            <a:endParaRPr lang="en-US"/>
          </a:p>
        </p:txBody>
      </p:sp>
      <p:sp>
        <p:nvSpPr>
          <p:cNvPr id="5" name="Footer Placeholder 4">
            <a:extLst>
              <a:ext uri="{FF2B5EF4-FFF2-40B4-BE49-F238E27FC236}">
                <a16:creationId xmlns:a16="http://schemas.microsoft.com/office/drawing/2014/main" id="{EAB4326D-5A9D-D843-5203-0C0B73F21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B2703-E95C-8355-99DE-2193479C7C73}"/>
              </a:ext>
            </a:extLst>
          </p:cNvPr>
          <p:cNvSpPr>
            <a:spLocks noGrp="1"/>
          </p:cNvSpPr>
          <p:nvPr>
            <p:ph type="sldNum" sz="quarter" idx="12"/>
          </p:nvPr>
        </p:nvSpPr>
        <p:spPr/>
        <p:txBody>
          <a:bodyPr/>
          <a:lstStyle/>
          <a:p>
            <a:fld id="{955E01AD-C14A-46DD-8824-63A86AF75276}" type="slidenum">
              <a:rPr lang="en-US" smtClean="0"/>
              <a:t>‹#›</a:t>
            </a:fld>
            <a:endParaRPr lang="en-US"/>
          </a:p>
        </p:txBody>
      </p:sp>
    </p:spTree>
    <p:extLst>
      <p:ext uri="{BB962C8B-B14F-4D97-AF65-F5344CB8AC3E}">
        <p14:creationId xmlns:p14="http://schemas.microsoft.com/office/powerpoint/2010/main" val="20164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1D743BAD-1E95-408E-A94E-9A610D8139BF}"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49"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CB5DFE0C-F25D-47D1-B68F-199AD0A4AB3E}"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1"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7EB95D53-1553-4B2E-90D3-1EDFA168538A}"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3"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4"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9E6836C-8BDA-4243-AB66-71E6D9CD4349}"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577AAAD9-E93A-40A8-B5A8-E53BD58C950E}"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6F639CF1-E5AE-4B49-ACD8-F9DC75070870}"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033841B-B744-4CC9-80CC-8B3F9618D17F}"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8"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9"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0"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D1FEF41-2DFC-49A3-8F65-9A17423B1C0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62"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3"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4"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B6AFE2A-2458-4EB4-BC4D-725908670D55}"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6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8"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5D7C390-4E9E-413B-9861-3CD7DA1700AD}"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0"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1"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8ECED6F-4C29-405B-B30F-BA3942AF8BD5}"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3"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4"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5"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6"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583D8CA2-E64C-4D35-BA7B-FE09DE60C660}"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8"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9"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0"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1"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2"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3"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BD4ABE40-097B-4E4E-9B9F-448525658949}"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B4E97D5-B0ED-4E5E-BC40-ED5B05C15CFF}"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2"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53F4F2B7-C139-4D15-AC29-82FCF3A4FAB5}"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4"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0A8F81D-DBBE-4FCA-B7AB-8679C2F97208}"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6"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515DE47-B62E-4747-A43E-B82094695275}"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63FD8FA3-109A-4046-8797-C8C1AFA13F33}"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2DF5CE8-F31A-47AB-AC7A-36C116B31E0A}"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928A1CBD-E159-4F47-BD44-B955C103B901}"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8BF60823-26C7-48EE-9ED3-A9B62D8E7E83}"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5"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6"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7"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55783F2C-3B42-46F8-80DF-8B6DA5A607EA}"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9"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0"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1"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8A9B4F4D-BFD6-4242-81F1-5869637C009A}"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3"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4"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49F9448-0B53-4AD0-A7E8-434652189C7D}"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9"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54748489-6888-47E4-BAAE-276F49011C25}"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21"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2"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3"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4"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5"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6"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B9C0CF9D-E56F-4315-8216-2010BA5B1397}"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6B909B22-6DAB-44CE-8A9D-CD18D6D4CF33}" type="slidenum">
              <a:t>‹#›</a:t>
            </a:fld>
            <a:endParaRPr/>
          </a:p>
        </p:txBody>
      </p:sp>
      <p:sp>
        <p:nvSpPr>
          <p:cNvPr id="4" name="PlaceHolder 3"/>
          <p:cNvSpPr>
            <a:spLocks noGrp="1"/>
          </p:cNvSpPr>
          <p:nvPr>
            <p:ph type="dt" idx="7"/>
          </p:nvPr>
        </p:nvSpPr>
        <p:spPr/>
        <p:txBody>
          <a:bodyPr/>
          <a:lstStyle/>
          <a:p>
            <a:endParaRPr/>
          </a:p>
        </p:txBody>
      </p:sp>
    </p:spTree>
    <p:extLst>
      <p:ext uri="{BB962C8B-B14F-4D97-AF65-F5344CB8AC3E}">
        <p14:creationId xmlns:p14="http://schemas.microsoft.com/office/powerpoint/2010/main" val="36725322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2"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9C6DF9BA-F0F8-4AC8-9852-B8847E5B0B23}"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30104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200DE7DF-3CFB-4196-8EA6-159A07D2344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4"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09C2CA7-38E2-4992-8861-38E12B971CA8}"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1234004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6"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3B4B168-234B-41F1-80D0-C7EB9CF09752}"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2433664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5BDCC492-F032-46CB-8F45-D4063B447803}"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2641235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172CBCD-7D08-4443-9597-204C14607817}"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2582688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36D96BE-6D00-4993-869E-883BD182E2D5}"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348563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5"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6"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7"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EF50827A-E17B-49DD-B1F7-4CF461B8B143}"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708240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9"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0"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1"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90F0529F-9C02-47CF-B7EA-EC0EF3DFB371}"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2564656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3"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4"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976A5031-F642-4CC4-8EE6-39762F5587FE}"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2734915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9"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3DC0F688-B815-4BF7-A5F4-9B588726786A}" type="slidenum">
              <a:t>‹#›</a:t>
            </a:fld>
            <a:endParaRPr/>
          </a:p>
        </p:txBody>
      </p:sp>
      <p:sp>
        <p:nvSpPr>
          <p:cNvPr id="9" name="PlaceHolder 8"/>
          <p:cNvSpPr>
            <a:spLocks noGrp="1"/>
          </p:cNvSpPr>
          <p:nvPr>
            <p:ph type="dt" idx="7"/>
          </p:nvPr>
        </p:nvSpPr>
        <p:spPr/>
        <p:txBody>
          <a:bodyPr/>
          <a:lstStyle/>
          <a:p>
            <a:endParaRPr/>
          </a:p>
        </p:txBody>
      </p:sp>
    </p:spTree>
    <p:extLst>
      <p:ext uri="{BB962C8B-B14F-4D97-AF65-F5344CB8AC3E}">
        <p14:creationId xmlns:p14="http://schemas.microsoft.com/office/powerpoint/2010/main" val="1631609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21"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2"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3"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4"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5"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6"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19B9F3AB-2703-464E-85A6-9A50E1C73D9C}" type="slidenum">
              <a:t>‹#›</a:t>
            </a:fld>
            <a:endParaRPr/>
          </a:p>
        </p:txBody>
      </p:sp>
      <p:sp>
        <p:nvSpPr>
          <p:cNvPr id="11" name="PlaceHolder 10"/>
          <p:cNvSpPr>
            <a:spLocks noGrp="1"/>
          </p:cNvSpPr>
          <p:nvPr>
            <p:ph type="dt" idx="7"/>
          </p:nvPr>
        </p:nvSpPr>
        <p:spPr/>
        <p:txBody>
          <a:bodyPr/>
          <a:lstStyle/>
          <a:p>
            <a:endParaRPr/>
          </a:p>
        </p:txBody>
      </p:sp>
    </p:spTree>
    <p:extLst>
      <p:ext uri="{BB962C8B-B14F-4D97-AF65-F5344CB8AC3E}">
        <p14:creationId xmlns:p14="http://schemas.microsoft.com/office/powerpoint/2010/main" val="154809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DBCF5A6-0654-44D7-9B44-08C0183E7B10}"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AEA11A6-A9B9-4BE2-BBFE-3EA15D5FD85B}"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997A8DC-9AEB-4F3A-AB5B-A710638ACFA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0"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1"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2"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70121E5-87AB-4844-BEDA-C708B765F53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4"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5"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6"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B0F3AFB-5841-4345-B5A3-2E3D1BCF85A8}"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780000"/>
            <a:ext cx="10080000" cy="1890000"/>
          </a:xfrm>
          <a:prstGeom prst="rect">
            <a:avLst/>
          </a:prstGeom>
          <a:pattFill prst="lgGrid">
            <a:fgClr>
              <a:srgbClr val="3465A4"/>
            </a:fgClr>
            <a:bgClr>
              <a:srgbClr val="009EDA"/>
            </a:bgClr>
          </a:pattFill>
          <a:ln w="18000">
            <a:noFill/>
          </a:ln>
          <a:effectLst>
            <a:outerShdw dist="180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7" name="PlaceHolder 1"/>
          <p:cNvSpPr>
            <a:spLocks noGrp="1"/>
          </p:cNvSpPr>
          <p:nvPr>
            <p:ph type="dt" idx="1"/>
          </p:nvPr>
        </p:nvSpPr>
        <p:spPr>
          <a:xfrm>
            <a:off x="450000" y="5130000"/>
            <a:ext cx="2340000" cy="450000"/>
          </a:xfrm>
          <a:prstGeom prst="rect">
            <a:avLst/>
          </a:prstGeom>
          <a:noFill/>
          <a:ln w="0">
            <a:solidFill>
              <a:srgbClr val="808080"/>
            </a:solidFill>
          </a:ln>
        </p:spPr>
        <p:txBody>
          <a:bodyPr lIns="0" tIns="0" rIns="0" bIns="0" anchor="t">
            <a:noAutofit/>
          </a:bodyPr>
          <a:lstStyle>
            <a:lvl1pPr indent="0">
              <a:buNone/>
              <a:defRPr lang="de-AT" sz="2400" b="0" strike="noStrike" spc="-1">
                <a:solidFill>
                  <a:srgbClr val="DBF5F9"/>
                </a:solidFill>
                <a:latin typeface="Source Sans Pro"/>
              </a:defRPr>
            </a:lvl1pPr>
          </a:lstStyle>
          <a:p>
            <a:pPr indent="0">
              <a:buNone/>
            </a:pPr>
            <a:r>
              <a:rPr lang="de-AT" sz="2400" b="0" strike="noStrike" spc="-1">
                <a:solidFill>
                  <a:srgbClr val="DBF5F9"/>
                </a:solidFill>
                <a:latin typeface="Source Sans Pro"/>
              </a:rPr>
              <a:t>&lt;date/time&gt; </a:t>
            </a:r>
          </a:p>
        </p:txBody>
      </p:sp>
      <p:sp>
        <p:nvSpPr>
          <p:cNvPr id="2" name="PlaceHolder 2"/>
          <p:cNvSpPr>
            <a:spLocks noGrp="1"/>
          </p:cNvSpPr>
          <p:nvPr>
            <p:ph type="ftr" idx="2"/>
          </p:nvPr>
        </p:nvSpPr>
        <p:spPr>
          <a:xfrm>
            <a:off x="3420000" y="5130000"/>
            <a:ext cx="3240000" cy="450000"/>
          </a:xfrm>
          <a:prstGeom prst="rect">
            <a:avLst/>
          </a:prstGeom>
          <a:noFill/>
          <a:ln w="0">
            <a:solidFill>
              <a:srgbClr val="808080"/>
            </a:solidFill>
          </a:ln>
        </p:spPr>
        <p:txBody>
          <a:bodyPr lIns="0" tIns="0" rIns="0" bIns="0" anchor="t">
            <a:noAutofit/>
          </a:bodyPr>
          <a:lstStyle>
            <a:lvl1pPr indent="0" algn="ctr">
              <a:buNone/>
              <a:defRPr lang="de-AT" sz="2400" b="0" strike="noStrike" spc="-1">
                <a:solidFill>
                  <a:srgbClr val="DBF5F9"/>
                </a:solidFill>
                <a:latin typeface="Source Sans Pro"/>
              </a:defRPr>
            </a:lvl1pPr>
          </a:lstStyle>
          <a:p>
            <a:pPr indent="0" algn="ctr">
              <a:buNone/>
            </a:pPr>
            <a:r>
              <a:rPr lang="de-AT" sz="2400" b="0" strike="noStrike" spc="-1">
                <a:solidFill>
                  <a:srgbClr val="DBF5F9"/>
                </a:solidFill>
                <a:latin typeface="Source Sans Pro"/>
              </a:rPr>
              <a:t>&lt;footer&gt; </a:t>
            </a:r>
          </a:p>
        </p:txBody>
      </p:sp>
      <p:sp>
        <p:nvSpPr>
          <p:cNvPr id="3" name="PlaceHolder 3"/>
          <p:cNvSpPr>
            <a:spLocks noGrp="1"/>
          </p:cNvSpPr>
          <p:nvPr>
            <p:ph type="sldNum" idx="3"/>
          </p:nvPr>
        </p:nvSpPr>
        <p:spPr>
          <a:xfrm>
            <a:off x="7200000" y="5130000"/>
            <a:ext cx="2340000" cy="450000"/>
          </a:xfrm>
          <a:prstGeom prst="rect">
            <a:avLst/>
          </a:prstGeom>
          <a:noFill/>
          <a:ln w="0">
            <a:solidFill>
              <a:srgbClr val="808080"/>
            </a:solidFill>
          </a:ln>
        </p:spPr>
        <p:txBody>
          <a:bodyPr lIns="0" tIns="0" rIns="0" bIns="0" anchor="t">
            <a:noAutofit/>
          </a:bodyPr>
          <a:lstStyle>
            <a:lvl1pPr indent="0" algn="r">
              <a:buNone/>
              <a:defRPr lang="de-AT" sz="2400" b="0" strike="noStrike" spc="-1">
                <a:solidFill>
                  <a:srgbClr val="DBF5F9"/>
                </a:solidFill>
                <a:latin typeface="Source Sans Pro"/>
              </a:defRPr>
            </a:lvl1pPr>
          </a:lstStyle>
          <a:p>
            <a:pPr indent="0" algn="r">
              <a:buNone/>
            </a:pPr>
            <a:fld id="{399101A8-66B9-4729-9BF7-9926105585FE}" type="slidenum">
              <a:rPr lang="de-AT" sz="2400" b="0" strike="noStrike" spc="-1">
                <a:solidFill>
                  <a:srgbClr val="DBF5F9"/>
                </a:solidFill>
                <a:latin typeface="Source Sans Pro"/>
              </a:rPr>
              <a:t>‹#›</a:t>
            </a:fld>
            <a:r>
              <a:rPr lang="de-AT" sz="2400" b="0" strike="noStrike" spc="-1">
                <a:solidFill>
                  <a:srgbClr val="DBF5F9"/>
                </a:solidFill>
                <a:latin typeface="Source Sans Pro"/>
              </a:rPr>
              <a:t> </a:t>
            </a:r>
          </a:p>
        </p:txBody>
      </p:sp>
      <p:sp>
        <p:nvSpPr>
          <p:cNvPr id="4" name="PlaceHolder 4"/>
          <p:cNvSpPr>
            <a:spLocks noGrp="1"/>
          </p:cNvSpPr>
          <p:nvPr>
            <p:ph type="title"/>
          </p:nvPr>
        </p:nvSpPr>
        <p:spPr>
          <a:xfrm>
            <a:off x="450000" y="270000"/>
            <a:ext cx="9000000" cy="3240000"/>
          </a:xfrm>
          <a:prstGeom prst="rect">
            <a:avLst/>
          </a:prstGeom>
          <a:noFill/>
          <a:ln w="0">
            <a:noFill/>
          </a:ln>
        </p:spPr>
        <p:txBody>
          <a:bodyPr lIns="0" tIns="0" rIns="0" bIns="0" anchor="b">
            <a:normAutofit/>
          </a:bodyPr>
          <a:lstStyle/>
          <a:p>
            <a:pPr indent="0">
              <a:buNone/>
            </a:pPr>
            <a:r>
              <a:rPr lang="de-AT" sz="6000" b="0" strike="noStrike" spc="-1">
                <a:solidFill>
                  <a:srgbClr val="04617B"/>
                </a:solidFill>
                <a:latin typeface="Source Sans Pro Light"/>
              </a:rPr>
              <a:t>Click to edit the title text format</a:t>
            </a:r>
          </a:p>
        </p:txBody>
      </p:sp>
      <p:sp>
        <p:nvSpPr>
          <p:cNvPr id="5" name="PlaceHolder 5"/>
          <p:cNvSpPr>
            <a:spLocks noGrp="1"/>
          </p:cNvSpPr>
          <p:nvPr>
            <p:ph type="body"/>
          </p:nvPr>
        </p:nvSpPr>
        <p:spPr>
          <a:xfrm>
            <a:off x="450000" y="3870000"/>
            <a:ext cx="9000000" cy="1170000"/>
          </a:xfrm>
          <a:prstGeom prst="rect">
            <a:avLst/>
          </a:prstGeom>
          <a:noFill/>
          <a:ln w="0">
            <a:noFill/>
          </a:ln>
        </p:spPr>
        <p:txBody>
          <a:bodyPr lIns="0" tIns="0" rIns="0" bIns="0" anchor="t">
            <a:normAutofit fontScale="62000"/>
          </a:bodyPr>
          <a:lstStyle/>
          <a:p>
            <a:pPr marL="267840" indent="-200880">
              <a:spcAft>
                <a:spcPts val="924"/>
              </a:spcAft>
              <a:buClr>
                <a:srgbClr val="F49100"/>
              </a:buClr>
              <a:buSzPct val="45000"/>
              <a:buFont typeface="Wingdings" charset="2"/>
              <a:buChar char=""/>
            </a:pPr>
            <a:r>
              <a:rPr lang="de-AT" sz="2100" b="0" strike="noStrike" spc="-1">
                <a:solidFill>
                  <a:srgbClr val="DBF5F9"/>
                </a:solidFill>
                <a:latin typeface="Source Sans Pro"/>
              </a:rPr>
              <a:t>Click to edit the outline text format</a:t>
            </a:r>
          </a:p>
          <a:p>
            <a:pPr marL="535680" lvl="1" indent="-200880">
              <a:spcAft>
                <a:spcPts val="842"/>
              </a:spcAft>
              <a:buClr>
                <a:srgbClr val="F49100"/>
              </a:buClr>
              <a:buSzPct val="75000"/>
              <a:buFont typeface="Symbol" charset="2"/>
              <a:buChar char=""/>
            </a:pPr>
            <a:r>
              <a:rPr lang="de-AT" sz="1650" b="0" strike="noStrike" spc="-1">
                <a:solidFill>
                  <a:srgbClr val="DBF5F9"/>
                </a:solidFill>
                <a:latin typeface="Source Sans Pro"/>
              </a:rPr>
              <a:t>Second Outline Level</a:t>
            </a:r>
          </a:p>
          <a:p>
            <a:pPr marL="803520" lvl="2" indent="-178560">
              <a:spcAft>
                <a:spcPts val="635"/>
              </a:spcAft>
              <a:buClr>
                <a:srgbClr val="F49100"/>
              </a:buClr>
              <a:buSzPct val="45000"/>
              <a:buFont typeface="Wingdings" charset="2"/>
              <a:buChar char=""/>
            </a:pPr>
            <a:r>
              <a:rPr lang="de-AT" sz="1800" b="0" strike="noStrike" spc="-1">
                <a:solidFill>
                  <a:srgbClr val="DBF5F9"/>
                </a:solidFill>
                <a:latin typeface="Source Sans Pro"/>
              </a:rPr>
              <a:t>Third Outline Level</a:t>
            </a:r>
          </a:p>
          <a:p>
            <a:pPr marL="1071360" lvl="3" indent="-133920">
              <a:spcAft>
                <a:spcPts val="422"/>
              </a:spcAft>
              <a:buClr>
                <a:srgbClr val="F49100"/>
              </a:buClr>
              <a:buSzPct val="75000"/>
              <a:buFont typeface="Symbol" charset="2"/>
              <a:buChar char=""/>
            </a:pPr>
            <a:r>
              <a:rPr lang="de-AT" sz="1500" b="0" strike="noStrike" spc="-1">
                <a:solidFill>
                  <a:srgbClr val="DBF5F9"/>
                </a:solidFill>
                <a:latin typeface="Source Sans Pro"/>
              </a:rPr>
              <a:t>Fourth Outline Level</a:t>
            </a:r>
          </a:p>
          <a:p>
            <a:pPr marL="1339200" lvl="4" indent="-133920">
              <a:spcAft>
                <a:spcPts val="210"/>
              </a:spcAft>
              <a:buClr>
                <a:srgbClr val="F49100"/>
              </a:buClr>
              <a:buSzPct val="45000"/>
              <a:buFont typeface="Wingdings" charset="2"/>
              <a:buChar char=""/>
            </a:pPr>
            <a:r>
              <a:rPr lang="de-AT" sz="1500" b="0" strike="noStrike" spc="-1">
                <a:solidFill>
                  <a:srgbClr val="DBF5F9"/>
                </a:solidFill>
                <a:latin typeface="Source Sans Pro"/>
              </a:rPr>
              <a:t>Fifth Outline Level</a:t>
            </a:r>
          </a:p>
          <a:p>
            <a:pPr marL="1607040" lvl="5" indent="-133920">
              <a:spcAft>
                <a:spcPts val="210"/>
              </a:spcAft>
              <a:buClr>
                <a:srgbClr val="F49100"/>
              </a:buClr>
              <a:buSzPct val="45000"/>
              <a:buFont typeface="Wingdings" charset="2"/>
              <a:buChar char=""/>
            </a:pPr>
            <a:r>
              <a:rPr lang="de-AT" sz="1500" b="0" strike="noStrike" spc="-1">
                <a:solidFill>
                  <a:srgbClr val="DBF5F9"/>
                </a:solidFill>
                <a:latin typeface="Source Sans Pro"/>
              </a:rPr>
              <a:t>Sixth Outline Level</a:t>
            </a:r>
          </a:p>
          <a:p>
            <a:pPr marL="1874880" lvl="6" indent="-133920">
              <a:spcAft>
                <a:spcPts val="210"/>
              </a:spcAft>
              <a:buClr>
                <a:srgbClr val="F49100"/>
              </a:buClr>
              <a:buSzPct val="45000"/>
              <a:buFont typeface="Wingdings" charset="2"/>
              <a:buChar char=""/>
            </a:pPr>
            <a:r>
              <a:rPr lang="de-AT" sz="1500" b="0" strike="noStrike" spc="-1">
                <a:solidFill>
                  <a:srgbClr val="DBF5F9"/>
                </a:solidFill>
                <a:latin typeface="Source Sans Pr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Rectangle 41"/>
          <p:cNvSpPr/>
          <p:nvPr/>
        </p:nvSpPr>
        <p:spPr>
          <a:xfrm flipV="1">
            <a:off x="0" y="0"/>
            <a:ext cx="10080000" cy="10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43" name="PlaceHolder 1"/>
          <p:cNvSpPr>
            <a:spLocks noGrp="1"/>
          </p:cNvSpPr>
          <p:nvPr>
            <p:ph type="title"/>
          </p:nvPr>
        </p:nvSpPr>
        <p:spPr>
          <a:xfrm>
            <a:off x="540000" y="90000"/>
            <a:ext cx="9000000" cy="9900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Click to edit the title text format</a:t>
            </a:r>
          </a:p>
        </p:txBody>
      </p:sp>
      <p:sp>
        <p:nvSpPr>
          <p:cNvPr id="44" name="PlaceHolder 2"/>
          <p:cNvSpPr>
            <a:spLocks noGrp="1"/>
          </p:cNvSpPr>
          <p:nvPr>
            <p:ph type="body"/>
          </p:nvPr>
        </p:nvSpPr>
        <p:spPr>
          <a:xfrm>
            <a:off x="540000" y="1440000"/>
            <a:ext cx="9000000" cy="3510000"/>
          </a:xfrm>
          <a:prstGeom prst="rect">
            <a:avLst/>
          </a:prstGeom>
          <a:noFill/>
          <a:ln w="0">
            <a:noFill/>
          </a:ln>
        </p:spPr>
        <p:txBody>
          <a:bodyPr lIns="0" tIns="0" rIns="0" bIns="0" anchor="t">
            <a:normAutofit/>
          </a:bodyPr>
          <a:lstStyle/>
          <a:p>
            <a:pPr marL="432000" indent="-324000">
              <a:spcAft>
                <a:spcPts val="1054"/>
              </a:spcAft>
              <a:buClr>
                <a:srgbClr val="009EDA"/>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09EDA"/>
              </a:buClr>
              <a:buSzPct val="45000"/>
              <a:buFont typeface="Wingdings" charset="2"/>
              <a:buChar char=""/>
            </a:pPr>
            <a:r>
              <a:rPr lang="de-AT" sz="2100" b="0" strike="noStrike" spc="-1">
                <a:solidFill>
                  <a:srgbClr val="000000"/>
                </a:solidFill>
                <a:latin typeface="Source Sans Pro"/>
              </a:rPr>
              <a:t>Second Outline Level</a:t>
            </a:r>
          </a:p>
          <a:p>
            <a:pPr marL="1296000" lvl="2" indent="-288000">
              <a:spcAft>
                <a:spcPts val="635"/>
              </a:spcAft>
              <a:buClr>
                <a:srgbClr val="009EDA"/>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09EDA"/>
              </a:buClr>
              <a:buSzPct val="45000"/>
              <a:buFont typeface="Wingdings" charset="2"/>
              <a:buChar char=""/>
            </a:pPr>
            <a:r>
              <a:rPr lang="de-AT" sz="1800" b="0" strike="noStrike" spc="-1">
                <a:solidFill>
                  <a:srgbClr val="000000"/>
                </a:solidFill>
                <a:latin typeface="Source Sans Pro"/>
              </a:rPr>
              <a:t>Fourth Outline Level</a:t>
            </a:r>
          </a:p>
          <a:p>
            <a:pPr marL="2160000" lvl="4" indent="-216000">
              <a:spcAft>
                <a:spcPts val="210"/>
              </a:spcAft>
              <a:buClr>
                <a:srgbClr val="009EDA"/>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09EDA"/>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09EDA"/>
              </a:buClr>
              <a:buSzPct val="45000"/>
              <a:buFont typeface="Wingdings" charset="2"/>
              <a:buChar char=""/>
            </a:pPr>
            <a:r>
              <a:rPr lang="de-AT" sz="1800" b="0" strike="noStrike" spc="-1">
                <a:solidFill>
                  <a:srgbClr val="000000"/>
                </a:solidFill>
                <a:latin typeface="Source Sans Pro"/>
              </a:rPr>
              <a:t>Seventh Outline Level</a:t>
            </a:r>
          </a:p>
        </p:txBody>
      </p:sp>
      <p:sp>
        <p:nvSpPr>
          <p:cNvPr id="45" name="PlaceHolder 3"/>
          <p:cNvSpPr>
            <a:spLocks noGrp="1"/>
          </p:cNvSpPr>
          <p:nvPr>
            <p:ph type="dt" idx="4"/>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46" name="PlaceHolder 4"/>
          <p:cNvSpPr>
            <a:spLocks noGrp="1"/>
          </p:cNvSpPr>
          <p:nvPr>
            <p:ph type="ftr" idx="5"/>
          </p:nvPr>
        </p:nvSpPr>
        <p:spPr>
          <a:xfrm>
            <a:off x="3420000" y="51300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47" name="PlaceHolder 5"/>
          <p:cNvSpPr>
            <a:spLocks noGrp="1"/>
          </p:cNvSpPr>
          <p:nvPr>
            <p:ph type="sldNum" idx="6"/>
          </p:nvPr>
        </p:nvSpPr>
        <p:spPr>
          <a:xfrm>
            <a:off x="7200000" y="5130000"/>
            <a:ext cx="234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847D672E-F562-472F-B774-C516BE7F99D0}"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Rectangle 83"/>
          <p:cNvSpPr/>
          <p:nvPr/>
        </p:nvSpPr>
        <p:spPr>
          <a:xfrm flipV="1">
            <a:off x="0" y="0"/>
            <a:ext cx="10080000" cy="1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8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r>
              <a:rPr lang="de-AT" sz="4500" b="0" strike="noStrike" spc="-1">
                <a:solidFill>
                  <a:srgbClr val="04617B"/>
                </a:solidFill>
                <a:latin typeface="Source Sans Pro Light"/>
              </a:rPr>
              <a:t>Click to edit the title text format</a:t>
            </a:r>
          </a:p>
        </p:txBody>
      </p:sp>
      <p:sp>
        <p:nvSpPr>
          <p:cNvPr id="86" name="PlaceHolder 2"/>
          <p:cNvSpPr>
            <a:spLocks noGrp="1"/>
          </p:cNvSpPr>
          <p:nvPr>
            <p:ph type="body"/>
          </p:nvPr>
        </p:nvSpPr>
        <p:spPr>
          <a:xfrm>
            <a:off x="540000" y="1440000"/>
            <a:ext cx="9000000" cy="4050000"/>
          </a:xfrm>
          <a:prstGeom prst="rect">
            <a:avLst/>
          </a:prstGeom>
          <a:noFill/>
          <a:ln w="0">
            <a:noFill/>
          </a:ln>
        </p:spPr>
        <p:txBody>
          <a:bodyPr lIns="0" tIns="0" rIns="0" bIns="0" anchor="t">
            <a:normAutofit/>
          </a:bodyPr>
          <a:lstStyle/>
          <a:p>
            <a:pPr marL="432000" indent="-324000">
              <a:spcAft>
                <a:spcPts val="1057"/>
              </a:spcAft>
              <a:buClr>
                <a:srgbClr val="04617B"/>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4617B"/>
              </a:buClr>
              <a:buSzPct val="75000"/>
              <a:buFont typeface="Symbol" charset="2"/>
              <a:buChar char=""/>
            </a:pPr>
            <a:r>
              <a:rPr lang="de-AT" sz="2100" b="0" strike="noStrike" spc="-1">
                <a:solidFill>
                  <a:srgbClr val="000000"/>
                </a:solidFill>
                <a:latin typeface="Source Sans Pro"/>
              </a:rPr>
              <a:t>Second Outline Level</a:t>
            </a:r>
          </a:p>
          <a:p>
            <a:pPr marL="1296000" lvl="2" indent="-288000">
              <a:spcAft>
                <a:spcPts val="635"/>
              </a:spcAft>
              <a:buClr>
                <a:srgbClr val="04617B"/>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4617B"/>
              </a:buClr>
              <a:buSzPct val="75000"/>
              <a:buFont typeface="Symbol" charset="2"/>
              <a:buChar char=""/>
            </a:pPr>
            <a:r>
              <a:rPr lang="de-AT" sz="1800" b="0" strike="noStrike" spc="-1">
                <a:solidFill>
                  <a:srgbClr val="000000"/>
                </a:solidFill>
                <a:latin typeface="Source Sans Pro"/>
              </a:rPr>
              <a:t>Fourth Outline Level</a:t>
            </a:r>
          </a:p>
          <a:p>
            <a:pPr marL="2160000" lvl="4" indent="-216000">
              <a:spcAft>
                <a:spcPts val="210"/>
              </a:spcAft>
              <a:buClr>
                <a:srgbClr val="04617B"/>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4617B"/>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4617B"/>
              </a:buClr>
              <a:buSzPct val="45000"/>
              <a:buFont typeface="Wingdings" charset="2"/>
              <a:buChar char=""/>
            </a:pPr>
            <a:r>
              <a:rPr lang="de-AT" sz="1800" b="0" strike="noStrike" spc="-1">
                <a:solidFill>
                  <a:srgbClr val="000000"/>
                </a:solidFill>
                <a:latin typeface="Source Sans Pro"/>
              </a:rPr>
              <a:t>Seventh Outline Level</a:t>
            </a:r>
          </a:p>
        </p:txBody>
      </p:sp>
      <p:sp>
        <p:nvSpPr>
          <p:cNvPr id="87" name="PlaceHolder 3"/>
          <p:cNvSpPr>
            <a:spLocks noGrp="1"/>
          </p:cNvSpPr>
          <p:nvPr>
            <p:ph type="dt" idx="7"/>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88" name="PlaceHolder 4"/>
          <p:cNvSpPr>
            <a:spLocks noGrp="1"/>
          </p:cNvSpPr>
          <p:nvPr>
            <p:ph type="ftr" idx="8"/>
          </p:nvPr>
        </p:nvSpPr>
        <p:spPr>
          <a:xfrm>
            <a:off x="3420000" y="51192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89" name="PlaceHolder 5"/>
          <p:cNvSpPr>
            <a:spLocks noGrp="1"/>
          </p:cNvSpPr>
          <p:nvPr>
            <p:ph type="sldNum" idx="9"/>
          </p:nvPr>
        </p:nvSpPr>
        <p:spPr>
          <a:xfrm>
            <a:off x="7650000" y="5130000"/>
            <a:ext cx="189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C2CCD324-35BF-4236-8B2C-622A13720601}"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
        <p:nvSpPr>
          <p:cNvPr id="90" name="Rectangle 89"/>
          <p:cNvSpPr/>
          <p:nvPr/>
        </p:nvSpPr>
        <p:spPr>
          <a:xfrm>
            <a:off x="0" y="5580000"/>
            <a:ext cx="10080000" cy="90000"/>
          </a:xfrm>
          <a:prstGeom prst="rect">
            <a:avLst/>
          </a:prstGeom>
          <a:pattFill prst="lgGrid">
            <a:fgClr>
              <a:srgbClr val="3465A4"/>
            </a:fgClr>
            <a:bgClr>
              <a:srgbClr val="009EDA"/>
            </a:bgClr>
          </a:pattFill>
          <a:ln w="18000">
            <a:noFill/>
          </a:ln>
          <a:effectLst>
            <a:outerShdw dist="108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Rectangle 83"/>
          <p:cNvSpPr/>
          <p:nvPr/>
        </p:nvSpPr>
        <p:spPr>
          <a:xfrm flipV="1">
            <a:off x="0" y="0"/>
            <a:ext cx="10080000" cy="1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8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r>
              <a:rPr lang="de-AT" sz="4500" b="0" strike="noStrike" spc="-1">
                <a:solidFill>
                  <a:srgbClr val="04617B"/>
                </a:solidFill>
                <a:latin typeface="Source Sans Pro Light"/>
              </a:rPr>
              <a:t>Click to edit the title text format</a:t>
            </a:r>
          </a:p>
        </p:txBody>
      </p:sp>
      <p:sp>
        <p:nvSpPr>
          <p:cNvPr id="86" name="PlaceHolder 2"/>
          <p:cNvSpPr>
            <a:spLocks noGrp="1"/>
          </p:cNvSpPr>
          <p:nvPr>
            <p:ph type="body"/>
          </p:nvPr>
        </p:nvSpPr>
        <p:spPr>
          <a:xfrm>
            <a:off x="540000" y="1440000"/>
            <a:ext cx="9000000" cy="4050000"/>
          </a:xfrm>
          <a:prstGeom prst="rect">
            <a:avLst/>
          </a:prstGeom>
          <a:noFill/>
          <a:ln w="0">
            <a:noFill/>
          </a:ln>
        </p:spPr>
        <p:txBody>
          <a:bodyPr lIns="0" tIns="0" rIns="0" bIns="0" anchor="t">
            <a:normAutofit/>
          </a:bodyPr>
          <a:lstStyle/>
          <a:p>
            <a:pPr marL="432000" indent="-324000">
              <a:spcAft>
                <a:spcPts val="1057"/>
              </a:spcAft>
              <a:buClr>
                <a:srgbClr val="04617B"/>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4617B"/>
              </a:buClr>
              <a:buSzPct val="75000"/>
              <a:buFont typeface="Symbol" charset="2"/>
              <a:buChar char=""/>
            </a:pPr>
            <a:r>
              <a:rPr lang="de-AT" sz="2100" b="0" strike="noStrike" spc="-1">
                <a:solidFill>
                  <a:srgbClr val="000000"/>
                </a:solidFill>
                <a:latin typeface="Source Sans Pro"/>
              </a:rPr>
              <a:t>Second Outline Level</a:t>
            </a:r>
          </a:p>
          <a:p>
            <a:pPr marL="1296000" lvl="2" indent="-288000">
              <a:spcAft>
                <a:spcPts val="635"/>
              </a:spcAft>
              <a:buClr>
                <a:srgbClr val="04617B"/>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4617B"/>
              </a:buClr>
              <a:buSzPct val="75000"/>
              <a:buFont typeface="Symbol" charset="2"/>
              <a:buChar char=""/>
            </a:pPr>
            <a:r>
              <a:rPr lang="de-AT" sz="1800" b="0" strike="noStrike" spc="-1">
                <a:solidFill>
                  <a:srgbClr val="000000"/>
                </a:solidFill>
                <a:latin typeface="Source Sans Pro"/>
              </a:rPr>
              <a:t>Fourth Outline Level</a:t>
            </a:r>
          </a:p>
          <a:p>
            <a:pPr marL="2160000" lvl="4" indent="-216000">
              <a:spcAft>
                <a:spcPts val="210"/>
              </a:spcAft>
              <a:buClr>
                <a:srgbClr val="04617B"/>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4617B"/>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4617B"/>
              </a:buClr>
              <a:buSzPct val="45000"/>
              <a:buFont typeface="Wingdings" charset="2"/>
              <a:buChar char=""/>
            </a:pPr>
            <a:r>
              <a:rPr lang="de-AT" sz="1800" b="0" strike="noStrike" spc="-1">
                <a:solidFill>
                  <a:srgbClr val="000000"/>
                </a:solidFill>
                <a:latin typeface="Source Sans Pro"/>
              </a:rPr>
              <a:t>Seventh Outline Level</a:t>
            </a:r>
          </a:p>
        </p:txBody>
      </p:sp>
      <p:sp>
        <p:nvSpPr>
          <p:cNvPr id="87" name="PlaceHolder 3"/>
          <p:cNvSpPr>
            <a:spLocks noGrp="1"/>
          </p:cNvSpPr>
          <p:nvPr>
            <p:ph type="dt" idx="7"/>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88" name="PlaceHolder 4"/>
          <p:cNvSpPr>
            <a:spLocks noGrp="1"/>
          </p:cNvSpPr>
          <p:nvPr>
            <p:ph type="ftr" idx="8"/>
          </p:nvPr>
        </p:nvSpPr>
        <p:spPr>
          <a:xfrm>
            <a:off x="3420000" y="51192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89" name="PlaceHolder 5"/>
          <p:cNvSpPr>
            <a:spLocks noGrp="1"/>
          </p:cNvSpPr>
          <p:nvPr>
            <p:ph type="sldNum" idx="9"/>
          </p:nvPr>
        </p:nvSpPr>
        <p:spPr>
          <a:xfrm>
            <a:off x="7650000" y="5130000"/>
            <a:ext cx="189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2C345058-25BC-46AC-B2E3-2545DEF32449}"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
        <p:nvSpPr>
          <p:cNvPr id="90" name="Rectangle 89"/>
          <p:cNvSpPr/>
          <p:nvPr/>
        </p:nvSpPr>
        <p:spPr>
          <a:xfrm>
            <a:off x="0" y="5580000"/>
            <a:ext cx="10080000" cy="90000"/>
          </a:xfrm>
          <a:prstGeom prst="rect">
            <a:avLst/>
          </a:prstGeom>
          <a:pattFill prst="lgGrid">
            <a:fgClr>
              <a:srgbClr val="3465A4"/>
            </a:fgClr>
            <a:bgClr>
              <a:srgbClr val="009EDA"/>
            </a:bgClr>
          </a:pattFill>
          <a:ln w="18000">
            <a:noFill/>
          </a:ln>
          <a:effectLst>
            <a:outerShdw dist="108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Tree>
    <p:extLst>
      <p:ext uri="{BB962C8B-B14F-4D97-AF65-F5344CB8AC3E}">
        <p14:creationId xmlns:p14="http://schemas.microsoft.com/office/powerpoint/2010/main" val="35615011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1" y="99"/>
            <a:ext cx="10080625" cy="5670352"/>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2/SGK/tr70</a:t>
            </a:r>
            <a:endParaRPr lang="de-AT" sz="3000" b="1" strike="noStrike" spc="-1">
              <a:solidFill>
                <a:srgbClr val="009EDA"/>
              </a:solidFill>
              <a:latin typeface="Times  New Roman"/>
            </a:endParaRPr>
          </a:p>
        </p:txBody>
      </p:sp>
      <p:sp>
        <p:nvSpPr>
          <p:cNvPr id="243" name="TextBox 242"/>
          <p:cNvSpPr txBox="1"/>
          <p:nvPr/>
        </p:nvSpPr>
        <p:spPr>
          <a:xfrm>
            <a:off x="72000" y="683280"/>
            <a:ext cx="1528200" cy="6908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Ta có:</a:t>
            </a:r>
            <a:endParaRPr lang="de-AT" sz="4000" b="0" strike="noStrike" spc="-1">
              <a:solidFill>
                <a:srgbClr val="000000"/>
              </a:solidFill>
              <a:latin typeface="Source Sans Pro"/>
            </a:endParaRPr>
          </a:p>
        </p:txBody>
      </p:sp>
      <p:grpSp>
        <p:nvGrpSpPr>
          <p:cNvPr id="244" name="Group 243"/>
          <p:cNvGrpSpPr/>
          <p:nvPr/>
        </p:nvGrpSpPr>
        <p:grpSpPr>
          <a:xfrm>
            <a:off x="1546560" y="858600"/>
            <a:ext cx="4613760" cy="452160"/>
            <a:chOff x="1546560" y="858600"/>
            <a:chExt cx="4613760" cy="452160"/>
          </a:xfrm>
        </p:grpSpPr>
        <p:sp>
          <p:nvSpPr>
            <p:cNvPr id="245" name="Freeform: Shape 244"/>
            <p:cNvSpPr/>
            <p:nvPr/>
          </p:nvSpPr>
          <p:spPr>
            <a:xfrm>
              <a:off x="1546560" y="872640"/>
              <a:ext cx="335520" cy="325800"/>
            </a:xfrm>
            <a:custGeom>
              <a:avLst/>
              <a:gdLst/>
              <a:ahLst/>
              <a:cxnLst/>
              <a:rect l="0" t="0" r="r" b="b"/>
              <a:pathLst>
                <a:path w="932" h="905">
                  <a:moveTo>
                    <a:pt x="932" y="894"/>
                  </a:moveTo>
                  <a:cubicBezTo>
                    <a:pt x="930" y="889"/>
                    <a:pt x="932" y="890"/>
                    <a:pt x="925" y="879"/>
                  </a:cubicBezTo>
                  <a:cubicBezTo>
                    <a:pt x="783" y="595"/>
                    <a:pt x="642" y="310"/>
                    <a:pt x="500" y="25"/>
                  </a:cubicBezTo>
                  <a:cubicBezTo>
                    <a:pt x="489" y="7"/>
                    <a:pt x="486" y="0"/>
                    <a:pt x="464" y="0"/>
                  </a:cubicBezTo>
                  <a:cubicBezTo>
                    <a:pt x="443" y="0"/>
                    <a:pt x="443" y="7"/>
                    <a:pt x="432" y="25"/>
                  </a:cubicBezTo>
                  <a:cubicBezTo>
                    <a:pt x="289" y="310"/>
                    <a:pt x="146" y="595"/>
                    <a:pt x="4" y="879"/>
                  </a:cubicBezTo>
                  <a:cubicBezTo>
                    <a:pt x="0" y="890"/>
                    <a:pt x="1" y="889"/>
                    <a:pt x="0" y="894"/>
                  </a:cubicBezTo>
                  <a:cubicBezTo>
                    <a:pt x="0" y="905"/>
                    <a:pt x="7" y="905"/>
                    <a:pt x="25" y="905"/>
                  </a:cubicBezTo>
                  <a:cubicBezTo>
                    <a:pt x="318" y="905"/>
                    <a:pt x="611" y="905"/>
                    <a:pt x="903" y="905"/>
                  </a:cubicBezTo>
                  <a:cubicBezTo>
                    <a:pt x="925" y="905"/>
                    <a:pt x="932" y="905"/>
                    <a:pt x="932" y="894"/>
                  </a:cubicBezTo>
                  <a:moveTo>
                    <a:pt x="767" y="808"/>
                  </a:moveTo>
                  <a:cubicBezTo>
                    <a:pt x="539" y="808"/>
                    <a:pt x="311" y="808"/>
                    <a:pt x="83" y="808"/>
                  </a:cubicBezTo>
                  <a:cubicBezTo>
                    <a:pt x="197" y="581"/>
                    <a:pt x="311" y="355"/>
                    <a:pt x="425" y="129"/>
                  </a:cubicBezTo>
                  <a:cubicBezTo>
                    <a:pt x="539" y="355"/>
                    <a:pt x="653"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6" name="Freeform: Shape 245"/>
            <p:cNvSpPr/>
            <p:nvPr/>
          </p:nvSpPr>
          <p:spPr>
            <a:xfrm>
              <a:off x="1919520" y="872640"/>
              <a:ext cx="312120" cy="325800"/>
            </a:xfrm>
            <a:custGeom>
              <a:avLst/>
              <a:gdLst/>
              <a:ahLst/>
              <a:cxnLst/>
              <a:rect l="0" t="0" r="r" b="b"/>
              <a:pathLst>
                <a:path w="867" h="905">
                  <a:moveTo>
                    <a:pt x="867" y="879"/>
                  </a:moveTo>
                  <a:cubicBezTo>
                    <a:pt x="867" y="865"/>
                    <a:pt x="857" y="865"/>
                    <a:pt x="839" y="865"/>
                  </a:cubicBezTo>
                  <a:cubicBezTo>
                    <a:pt x="759" y="865"/>
                    <a:pt x="759" y="854"/>
                    <a:pt x="756" y="818"/>
                  </a:cubicBezTo>
                  <a:cubicBezTo>
                    <a:pt x="731" y="556"/>
                    <a:pt x="705" y="294"/>
                    <a:pt x="680" y="32"/>
                  </a:cubicBezTo>
                  <a:cubicBezTo>
                    <a:pt x="677" y="7"/>
                    <a:pt x="677" y="0"/>
                    <a:pt x="655" y="0"/>
                  </a:cubicBezTo>
                  <a:cubicBezTo>
                    <a:pt x="637" y="0"/>
                    <a:pt x="630" y="11"/>
                    <a:pt x="623" y="22"/>
                  </a:cubicBezTo>
                  <a:cubicBezTo>
                    <a:pt x="476" y="267"/>
                    <a:pt x="330" y="512"/>
                    <a:pt x="184" y="757"/>
                  </a:cubicBezTo>
                  <a:cubicBezTo>
                    <a:pt x="133" y="843"/>
                    <a:pt x="83" y="861"/>
                    <a:pt x="29" y="865"/>
                  </a:cubicBezTo>
                  <a:cubicBezTo>
                    <a:pt x="11" y="865"/>
                    <a:pt x="0" y="865"/>
                    <a:pt x="0" y="890"/>
                  </a:cubicBezTo>
                  <a:cubicBezTo>
                    <a:pt x="0" y="897"/>
                    <a:pt x="7" y="905"/>
                    <a:pt x="18" y="905"/>
                  </a:cubicBezTo>
                  <a:cubicBezTo>
                    <a:pt x="50" y="905"/>
                    <a:pt x="90" y="901"/>
                    <a:pt x="126" y="901"/>
                  </a:cubicBezTo>
                  <a:cubicBezTo>
                    <a:pt x="169" y="901"/>
                    <a:pt x="212" y="905"/>
                    <a:pt x="252" y="905"/>
                  </a:cubicBezTo>
                  <a:cubicBezTo>
                    <a:pt x="259" y="905"/>
                    <a:pt x="277" y="905"/>
                    <a:pt x="277" y="879"/>
                  </a:cubicBezTo>
                  <a:cubicBezTo>
                    <a:pt x="277" y="865"/>
                    <a:pt x="266" y="865"/>
                    <a:pt x="256" y="865"/>
                  </a:cubicBezTo>
                  <a:cubicBezTo>
                    <a:pt x="227" y="861"/>
                    <a:pt x="198" y="851"/>
                    <a:pt x="198" y="822"/>
                  </a:cubicBezTo>
                  <a:cubicBezTo>
                    <a:pt x="198" y="804"/>
                    <a:pt x="205" y="793"/>
                    <a:pt x="216" y="775"/>
                  </a:cubicBezTo>
                  <a:cubicBezTo>
                    <a:pt x="223" y="757"/>
                    <a:pt x="223" y="757"/>
                    <a:pt x="310" y="614"/>
                  </a:cubicBezTo>
                  <a:cubicBezTo>
                    <a:pt x="415" y="614"/>
                    <a:pt x="521" y="614"/>
                    <a:pt x="626" y="614"/>
                  </a:cubicBezTo>
                  <a:cubicBezTo>
                    <a:pt x="630" y="639"/>
                    <a:pt x="648" y="811"/>
                    <a:pt x="648" y="822"/>
                  </a:cubicBezTo>
                  <a:cubicBezTo>
                    <a:pt x="648" y="861"/>
                    <a:pt x="583" y="865"/>
                    <a:pt x="558" y="865"/>
                  </a:cubicBezTo>
                  <a:cubicBezTo>
                    <a:pt x="540" y="865"/>
                    <a:pt x="525" y="865"/>
                    <a:pt x="525" y="890"/>
                  </a:cubicBezTo>
                  <a:cubicBezTo>
                    <a:pt x="525" y="905"/>
                    <a:pt x="537" y="900"/>
                    <a:pt x="543" y="905"/>
                  </a:cubicBezTo>
                  <a:cubicBezTo>
                    <a:pt x="597" y="905"/>
                    <a:pt x="651" y="901"/>
                    <a:pt x="702" y="901"/>
                  </a:cubicBezTo>
                  <a:cubicBezTo>
                    <a:pt x="734" y="901"/>
                    <a:pt x="813" y="905"/>
                    <a:pt x="846" y="905"/>
                  </a:cubicBezTo>
                  <a:cubicBezTo>
                    <a:pt x="853" y="905"/>
                    <a:pt x="867" y="905"/>
                    <a:pt x="867" y="879"/>
                  </a:cubicBezTo>
                  <a:moveTo>
                    <a:pt x="623" y="574"/>
                  </a:moveTo>
                  <a:cubicBezTo>
                    <a:pt x="527" y="574"/>
                    <a:pt x="431" y="574"/>
                    <a:pt x="335" y="574"/>
                  </a:cubicBezTo>
                  <a:cubicBezTo>
                    <a:pt x="417" y="436"/>
                    <a:pt x="500"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7" name="Freeform: Shape 246"/>
            <p:cNvSpPr/>
            <p:nvPr/>
          </p:nvSpPr>
          <p:spPr>
            <a:xfrm>
              <a:off x="2266920" y="858600"/>
              <a:ext cx="86760" cy="144720"/>
            </a:xfrm>
            <a:custGeom>
              <a:avLst/>
              <a:gdLst/>
              <a:ahLst/>
              <a:cxnLst/>
              <a:rect l="0" t="0" r="r" b="b"/>
              <a:pathLst>
                <a:path w="241" h="402">
                  <a:moveTo>
                    <a:pt x="241" y="47"/>
                  </a:moveTo>
                  <a:cubicBezTo>
                    <a:pt x="241" y="22"/>
                    <a:pt x="220" y="0"/>
                    <a:pt x="194" y="0"/>
                  </a:cubicBezTo>
                  <a:cubicBezTo>
                    <a:pt x="173" y="0"/>
                    <a:pt x="155" y="14"/>
                    <a:pt x="151" y="29"/>
                  </a:cubicBezTo>
                  <a:cubicBezTo>
                    <a:pt x="101" y="153"/>
                    <a:pt x="50" y="278"/>
                    <a:pt x="0" y="402"/>
                  </a:cubicBezTo>
                  <a:cubicBezTo>
                    <a:pt x="11" y="402"/>
                    <a:pt x="22" y="402"/>
                    <a:pt x="32" y="402"/>
                  </a:cubicBezTo>
                  <a:cubicBezTo>
                    <a:pt x="100" y="292"/>
                    <a:pt x="167" y="182"/>
                    <a:pt x="234" y="72"/>
                  </a:cubicBezTo>
                  <a:cubicBezTo>
                    <a:pt x="238" y="65"/>
                    <a:pt x="241" y="57"/>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8" name="Freeform: Shape 247"/>
            <p:cNvSpPr/>
            <p:nvPr/>
          </p:nvSpPr>
          <p:spPr>
            <a:xfrm>
              <a:off x="2417040" y="888120"/>
              <a:ext cx="325080" cy="309960"/>
            </a:xfrm>
            <a:custGeom>
              <a:avLst/>
              <a:gdLst/>
              <a:ahLst/>
              <a:cxnLst/>
              <a:rect l="0" t="0" r="r" b="b"/>
              <a:pathLst>
                <a:path w="903" h="861">
                  <a:moveTo>
                    <a:pt x="903" y="172"/>
                  </a:moveTo>
                  <a:cubicBezTo>
                    <a:pt x="903" y="79"/>
                    <a:pt x="817" y="0"/>
                    <a:pt x="666" y="0"/>
                  </a:cubicBezTo>
                  <a:cubicBezTo>
                    <a:pt x="524" y="0"/>
                    <a:pt x="383" y="0"/>
                    <a:pt x="241" y="0"/>
                  </a:cubicBezTo>
                  <a:cubicBezTo>
                    <a:pt x="220" y="0"/>
                    <a:pt x="205" y="0"/>
                    <a:pt x="205" y="25"/>
                  </a:cubicBezTo>
                  <a:cubicBezTo>
                    <a:pt x="205" y="39"/>
                    <a:pt x="216" y="39"/>
                    <a:pt x="241" y="39"/>
                  </a:cubicBezTo>
                  <a:cubicBezTo>
                    <a:pt x="257" y="41"/>
                    <a:pt x="266" y="39"/>
                    <a:pt x="288" y="43"/>
                  </a:cubicBezTo>
                  <a:cubicBezTo>
                    <a:pt x="313" y="43"/>
                    <a:pt x="324" y="47"/>
                    <a:pt x="324" y="61"/>
                  </a:cubicBezTo>
                  <a:cubicBezTo>
                    <a:pt x="324" y="68"/>
                    <a:pt x="320" y="72"/>
                    <a:pt x="317" y="86"/>
                  </a:cubicBezTo>
                  <a:cubicBezTo>
                    <a:pt x="260" y="311"/>
                    <a:pt x="204" y="536"/>
                    <a:pt x="148" y="761"/>
                  </a:cubicBezTo>
                  <a:cubicBezTo>
                    <a:pt x="137" y="811"/>
                    <a:pt x="133" y="822"/>
                    <a:pt x="32" y="822"/>
                  </a:cubicBezTo>
                  <a:cubicBezTo>
                    <a:pt x="11" y="822"/>
                    <a:pt x="0" y="822"/>
                    <a:pt x="0" y="847"/>
                  </a:cubicBezTo>
                  <a:cubicBezTo>
                    <a:pt x="0" y="861"/>
                    <a:pt x="11" y="861"/>
                    <a:pt x="32" y="861"/>
                  </a:cubicBezTo>
                  <a:cubicBezTo>
                    <a:pt x="184" y="861"/>
                    <a:pt x="335" y="861"/>
                    <a:pt x="486" y="861"/>
                  </a:cubicBezTo>
                  <a:cubicBezTo>
                    <a:pt x="684" y="861"/>
                    <a:pt x="835" y="711"/>
                    <a:pt x="835" y="589"/>
                  </a:cubicBezTo>
                  <a:cubicBezTo>
                    <a:pt x="835" y="499"/>
                    <a:pt x="759" y="424"/>
                    <a:pt x="637" y="409"/>
                  </a:cubicBezTo>
                  <a:cubicBezTo>
                    <a:pt x="770" y="388"/>
                    <a:pt x="903" y="294"/>
                    <a:pt x="903" y="172"/>
                  </a:cubicBezTo>
                  <a:moveTo>
                    <a:pt x="788" y="169"/>
                  </a:moveTo>
                  <a:cubicBezTo>
                    <a:pt x="788" y="280"/>
                    <a:pt x="677" y="398"/>
                    <a:pt x="525" y="398"/>
                  </a:cubicBezTo>
                  <a:cubicBezTo>
                    <a:pt x="463" y="398"/>
                    <a:pt x="401" y="398"/>
                    <a:pt x="338" y="398"/>
                  </a:cubicBezTo>
                  <a:cubicBezTo>
                    <a:pt x="365" y="294"/>
                    <a:pt x="391" y="190"/>
                    <a:pt x="417" y="86"/>
                  </a:cubicBezTo>
                  <a:cubicBezTo>
                    <a:pt x="428" y="43"/>
                    <a:pt x="432" y="39"/>
                    <a:pt x="486" y="39"/>
                  </a:cubicBezTo>
                  <a:cubicBezTo>
                    <a:pt x="540" y="39"/>
                    <a:pt x="594" y="39"/>
                    <a:pt x="648" y="39"/>
                  </a:cubicBezTo>
                  <a:cubicBezTo>
                    <a:pt x="759" y="39"/>
                    <a:pt x="788" y="115"/>
                    <a:pt x="788" y="169"/>
                  </a:cubicBezTo>
                  <a:moveTo>
                    <a:pt x="716" y="574"/>
                  </a:moveTo>
                  <a:cubicBezTo>
                    <a:pt x="716" y="700"/>
                    <a:pt x="605" y="822"/>
                    <a:pt x="453" y="822"/>
                  </a:cubicBezTo>
                  <a:cubicBezTo>
                    <a:pt x="396" y="822"/>
                    <a:pt x="338" y="822"/>
                    <a:pt x="281" y="822"/>
                  </a:cubicBezTo>
                  <a:cubicBezTo>
                    <a:pt x="266" y="822"/>
                    <a:pt x="263" y="822"/>
                    <a:pt x="256" y="822"/>
                  </a:cubicBezTo>
                  <a:cubicBezTo>
                    <a:pt x="241" y="818"/>
                    <a:pt x="238" y="818"/>
                    <a:pt x="238" y="808"/>
                  </a:cubicBezTo>
                  <a:cubicBezTo>
                    <a:pt x="238" y="804"/>
                    <a:pt x="238" y="800"/>
                    <a:pt x="245" y="779"/>
                  </a:cubicBezTo>
                  <a:cubicBezTo>
                    <a:pt x="274" y="662"/>
                    <a:pt x="302" y="544"/>
                    <a:pt x="331" y="427"/>
                  </a:cubicBezTo>
                  <a:cubicBezTo>
                    <a:pt x="411" y="427"/>
                    <a:pt x="492" y="427"/>
                    <a:pt x="572" y="427"/>
                  </a:cubicBezTo>
                  <a:cubicBezTo>
                    <a:pt x="691" y="427"/>
                    <a:pt x="716" y="520"/>
                    <a:pt x="716"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9" name="Freeform: Shape 248"/>
            <p:cNvSpPr/>
            <p:nvPr/>
          </p:nvSpPr>
          <p:spPr>
            <a:xfrm>
              <a:off x="2775960" y="858600"/>
              <a:ext cx="86760" cy="144720"/>
            </a:xfrm>
            <a:custGeom>
              <a:avLst/>
              <a:gdLst/>
              <a:ahLst/>
              <a:cxnLst/>
              <a:rect l="0" t="0" r="r" b="b"/>
              <a:pathLst>
                <a:path w="241" h="402">
                  <a:moveTo>
                    <a:pt x="241" y="47"/>
                  </a:moveTo>
                  <a:cubicBezTo>
                    <a:pt x="241" y="22"/>
                    <a:pt x="220" y="0"/>
                    <a:pt x="194" y="0"/>
                  </a:cubicBezTo>
                  <a:cubicBezTo>
                    <a:pt x="173" y="0"/>
                    <a:pt x="155" y="14"/>
                    <a:pt x="151" y="29"/>
                  </a:cubicBezTo>
                  <a:cubicBezTo>
                    <a:pt x="101" y="153"/>
                    <a:pt x="50" y="278"/>
                    <a:pt x="0" y="402"/>
                  </a:cubicBezTo>
                  <a:cubicBezTo>
                    <a:pt x="11" y="402"/>
                    <a:pt x="22" y="402"/>
                    <a:pt x="32" y="402"/>
                  </a:cubicBezTo>
                  <a:cubicBezTo>
                    <a:pt x="100" y="292"/>
                    <a:pt x="167" y="182"/>
                    <a:pt x="234" y="72"/>
                  </a:cubicBezTo>
                  <a:cubicBezTo>
                    <a:pt x="238" y="65"/>
                    <a:pt x="241" y="57"/>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0" name="Freeform: Shape 249"/>
            <p:cNvSpPr/>
            <p:nvPr/>
          </p:nvSpPr>
          <p:spPr>
            <a:xfrm>
              <a:off x="2930400" y="878040"/>
              <a:ext cx="322560" cy="329400"/>
            </a:xfrm>
            <a:custGeom>
              <a:avLst/>
              <a:gdLst/>
              <a:ahLst/>
              <a:cxnLst/>
              <a:rect l="0" t="0" r="r" b="b"/>
              <a:pathLst>
                <a:path w="896" h="915">
                  <a:moveTo>
                    <a:pt x="896" y="14"/>
                  </a:moveTo>
                  <a:cubicBezTo>
                    <a:pt x="896" y="11"/>
                    <a:pt x="893" y="0"/>
                    <a:pt x="882" y="0"/>
                  </a:cubicBezTo>
                  <a:cubicBezTo>
                    <a:pt x="878" y="0"/>
                    <a:pt x="878" y="4"/>
                    <a:pt x="864" y="18"/>
                  </a:cubicBezTo>
                  <a:cubicBezTo>
                    <a:pt x="834" y="50"/>
                    <a:pt x="804" y="83"/>
                    <a:pt x="774" y="115"/>
                  </a:cubicBezTo>
                  <a:cubicBezTo>
                    <a:pt x="763" y="97"/>
                    <a:pt x="705" y="0"/>
                    <a:pt x="565" y="0"/>
                  </a:cubicBezTo>
                  <a:cubicBezTo>
                    <a:pt x="284" y="0"/>
                    <a:pt x="0" y="280"/>
                    <a:pt x="0" y="571"/>
                  </a:cubicBezTo>
                  <a:cubicBezTo>
                    <a:pt x="0" y="779"/>
                    <a:pt x="148" y="915"/>
                    <a:pt x="342" y="915"/>
                  </a:cubicBezTo>
                  <a:cubicBezTo>
                    <a:pt x="450" y="915"/>
                    <a:pt x="547" y="865"/>
                    <a:pt x="615" y="808"/>
                  </a:cubicBezTo>
                  <a:cubicBezTo>
                    <a:pt x="731" y="707"/>
                    <a:pt x="752" y="592"/>
                    <a:pt x="752" y="589"/>
                  </a:cubicBezTo>
                  <a:cubicBezTo>
                    <a:pt x="752" y="574"/>
                    <a:pt x="743" y="579"/>
                    <a:pt x="738" y="574"/>
                  </a:cubicBezTo>
                  <a:cubicBezTo>
                    <a:pt x="731" y="574"/>
                    <a:pt x="723" y="578"/>
                    <a:pt x="723" y="589"/>
                  </a:cubicBezTo>
                  <a:cubicBezTo>
                    <a:pt x="709" y="625"/>
                    <a:pt x="680" y="714"/>
                    <a:pt x="594" y="786"/>
                  </a:cubicBezTo>
                  <a:cubicBezTo>
                    <a:pt x="507" y="858"/>
                    <a:pt x="428" y="879"/>
                    <a:pt x="360" y="879"/>
                  </a:cubicBezTo>
                  <a:cubicBezTo>
                    <a:pt x="248" y="879"/>
                    <a:pt x="115" y="811"/>
                    <a:pt x="115" y="617"/>
                  </a:cubicBezTo>
                  <a:cubicBezTo>
                    <a:pt x="115" y="546"/>
                    <a:pt x="140" y="341"/>
                    <a:pt x="266" y="194"/>
                  </a:cubicBezTo>
                  <a:cubicBezTo>
                    <a:pt x="346" y="104"/>
                    <a:pt x="464" y="39"/>
                    <a:pt x="576" y="39"/>
                  </a:cubicBezTo>
                  <a:cubicBezTo>
                    <a:pt x="705" y="39"/>
                    <a:pt x="777" y="136"/>
                    <a:pt x="777" y="284"/>
                  </a:cubicBezTo>
                  <a:cubicBezTo>
                    <a:pt x="777" y="334"/>
                    <a:pt x="774" y="336"/>
                    <a:pt x="774" y="348"/>
                  </a:cubicBezTo>
                  <a:cubicBezTo>
                    <a:pt x="774" y="361"/>
                    <a:pt x="788" y="359"/>
                    <a:pt x="795" y="359"/>
                  </a:cubicBezTo>
                  <a:cubicBezTo>
                    <a:pt x="810" y="359"/>
                    <a:pt x="810" y="359"/>
                    <a:pt x="817" y="334"/>
                  </a:cubicBezTo>
                  <a:cubicBezTo>
                    <a:pt x="843" y="227"/>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1" name="Freeform: Shape 250"/>
            <p:cNvSpPr/>
            <p:nvPr/>
          </p:nvSpPr>
          <p:spPr>
            <a:xfrm>
              <a:off x="3286440" y="858600"/>
              <a:ext cx="88200" cy="144720"/>
            </a:xfrm>
            <a:custGeom>
              <a:avLst/>
              <a:gdLst/>
              <a:ahLst/>
              <a:cxnLst/>
              <a:rect l="0" t="0" r="r" b="b"/>
              <a:pathLst>
                <a:path w="245" h="402">
                  <a:moveTo>
                    <a:pt x="245" y="47"/>
                  </a:moveTo>
                  <a:cubicBezTo>
                    <a:pt x="245" y="22"/>
                    <a:pt x="223" y="0"/>
                    <a:pt x="194" y="0"/>
                  </a:cubicBezTo>
                  <a:cubicBezTo>
                    <a:pt x="176" y="0"/>
                    <a:pt x="158" y="14"/>
                    <a:pt x="151" y="29"/>
                  </a:cubicBezTo>
                  <a:cubicBezTo>
                    <a:pt x="101" y="153"/>
                    <a:pt x="50" y="278"/>
                    <a:pt x="0" y="402"/>
                  </a:cubicBezTo>
                  <a:cubicBezTo>
                    <a:pt x="12" y="402"/>
                    <a:pt x="24" y="402"/>
                    <a:pt x="36" y="402"/>
                  </a:cubicBezTo>
                  <a:cubicBezTo>
                    <a:pt x="103" y="292"/>
                    <a:pt x="170" y="182"/>
                    <a:pt x="238" y="72"/>
                  </a:cubicBezTo>
                  <a:cubicBezTo>
                    <a:pt x="241" y="65"/>
                    <a:pt x="245" y="57"/>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2" name="Freeform: Shape 251"/>
            <p:cNvSpPr/>
            <p:nvPr/>
          </p:nvSpPr>
          <p:spPr>
            <a:xfrm>
              <a:off x="3570480" y="1031760"/>
              <a:ext cx="300600" cy="105840"/>
            </a:xfrm>
            <a:custGeom>
              <a:avLst/>
              <a:gdLst/>
              <a:ahLst/>
              <a:cxnLst/>
              <a:rect l="0" t="0" r="r" b="b"/>
              <a:pathLst>
                <a:path w="835" h="294">
                  <a:moveTo>
                    <a:pt x="835" y="280"/>
                  </a:moveTo>
                  <a:cubicBezTo>
                    <a:pt x="831" y="133"/>
                    <a:pt x="792" y="47"/>
                    <a:pt x="684" y="11"/>
                  </a:cubicBezTo>
                  <a:cubicBezTo>
                    <a:pt x="666" y="7"/>
                    <a:pt x="648" y="4"/>
                    <a:pt x="626" y="4"/>
                  </a:cubicBezTo>
                  <a:cubicBezTo>
                    <a:pt x="543" y="4"/>
                    <a:pt x="464" y="61"/>
                    <a:pt x="396" y="122"/>
                  </a:cubicBezTo>
                  <a:cubicBezTo>
                    <a:pt x="338" y="172"/>
                    <a:pt x="277" y="226"/>
                    <a:pt x="212" y="226"/>
                  </a:cubicBezTo>
                  <a:cubicBezTo>
                    <a:pt x="198" y="226"/>
                    <a:pt x="184" y="223"/>
                    <a:pt x="173" y="219"/>
                  </a:cubicBezTo>
                  <a:cubicBezTo>
                    <a:pt x="83" y="190"/>
                    <a:pt x="32" y="133"/>
                    <a:pt x="29" y="14"/>
                  </a:cubicBezTo>
                  <a:cubicBezTo>
                    <a:pt x="29" y="7"/>
                    <a:pt x="22" y="0"/>
                    <a:pt x="14" y="0"/>
                  </a:cubicBezTo>
                  <a:cubicBezTo>
                    <a:pt x="7" y="0"/>
                    <a:pt x="0" y="7"/>
                    <a:pt x="0" y="14"/>
                  </a:cubicBezTo>
                  <a:cubicBezTo>
                    <a:pt x="4" y="162"/>
                    <a:pt x="43" y="248"/>
                    <a:pt x="151" y="284"/>
                  </a:cubicBezTo>
                  <a:cubicBezTo>
                    <a:pt x="169" y="287"/>
                    <a:pt x="187" y="291"/>
                    <a:pt x="205" y="291"/>
                  </a:cubicBezTo>
                  <a:cubicBezTo>
                    <a:pt x="292" y="291"/>
                    <a:pt x="371" y="233"/>
                    <a:pt x="439" y="172"/>
                  </a:cubicBezTo>
                  <a:cubicBezTo>
                    <a:pt x="497" y="122"/>
                    <a:pt x="558" y="68"/>
                    <a:pt x="623" y="68"/>
                  </a:cubicBezTo>
                  <a:cubicBezTo>
                    <a:pt x="637" y="68"/>
                    <a:pt x="651" y="72"/>
                    <a:pt x="666" y="75"/>
                  </a:cubicBezTo>
                  <a:cubicBezTo>
                    <a:pt x="752" y="104"/>
                    <a:pt x="803" y="162"/>
                    <a:pt x="806" y="280"/>
                  </a:cubicBezTo>
                  <a:cubicBezTo>
                    <a:pt x="806" y="287"/>
                    <a:pt x="813" y="294"/>
                    <a:pt x="821" y="294"/>
                  </a:cubicBezTo>
                  <a:cubicBezTo>
                    <a:pt x="828" y="294"/>
                    <a:pt x="835" y="287"/>
                    <a:pt x="835" y="28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3" name="Freeform: Shape 252"/>
            <p:cNvSpPr/>
            <p:nvPr/>
          </p:nvSpPr>
          <p:spPr>
            <a:xfrm>
              <a:off x="4044600" y="872640"/>
              <a:ext cx="335520" cy="325800"/>
            </a:xfrm>
            <a:custGeom>
              <a:avLst/>
              <a:gdLst/>
              <a:ahLst/>
              <a:cxnLst/>
              <a:rect l="0" t="0" r="r" b="b"/>
              <a:pathLst>
                <a:path w="932" h="905">
                  <a:moveTo>
                    <a:pt x="932" y="894"/>
                  </a:moveTo>
                  <a:cubicBezTo>
                    <a:pt x="930" y="889"/>
                    <a:pt x="932" y="890"/>
                    <a:pt x="925" y="879"/>
                  </a:cubicBezTo>
                  <a:cubicBezTo>
                    <a:pt x="783" y="595"/>
                    <a:pt x="642" y="310"/>
                    <a:pt x="500" y="25"/>
                  </a:cubicBezTo>
                  <a:cubicBezTo>
                    <a:pt x="489" y="7"/>
                    <a:pt x="484" y="0"/>
                    <a:pt x="464" y="0"/>
                  </a:cubicBezTo>
                  <a:cubicBezTo>
                    <a:pt x="444" y="0"/>
                    <a:pt x="443" y="7"/>
                    <a:pt x="432" y="25"/>
                  </a:cubicBezTo>
                  <a:cubicBezTo>
                    <a:pt x="290" y="310"/>
                    <a:pt x="149" y="595"/>
                    <a:pt x="7" y="879"/>
                  </a:cubicBezTo>
                  <a:cubicBezTo>
                    <a:pt x="0" y="890"/>
                    <a:pt x="2" y="889"/>
                    <a:pt x="0" y="894"/>
                  </a:cubicBezTo>
                  <a:cubicBezTo>
                    <a:pt x="0" y="905"/>
                    <a:pt x="7" y="905"/>
                    <a:pt x="29" y="905"/>
                  </a:cubicBezTo>
                  <a:cubicBezTo>
                    <a:pt x="320" y="905"/>
                    <a:pt x="612" y="905"/>
                    <a:pt x="903" y="905"/>
                  </a:cubicBezTo>
                  <a:cubicBezTo>
                    <a:pt x="925" y="905"/>
                    <a:pt x="932" y="905"/>
                    <a:pt x="932" y="894"/>
                  </a:cubicBezTo>
                  <a:moveTo>
                    <a:pt x="767" y="808"/>
                  </a:moveTo>
                  <a:cubicBezTo>
                    <a:pt x="539" y="808"/>
                    <a:pt x="311" y="808"/>
                    <a:pt x="83" y="808"/>
                  </a:cubicBezTo>
                  <a:cubicBezTo>
                    <a:pt x="197" y="581"/>
                    <a:pt x="311" y="355"/>
                    <a:pt x="425" y="129"/>
                  </a:cubicBezTo>
                  <a:cubicBezTo>
                    <a:pt x="539" y="355"/>
                    <a:pt x="653"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4" name="Freeform: Shape 253"/>
            <p:cNvSpPr/>
            <p:nvPr/>
          </p:nvSpPr>
          <p:spPr>
            <a:xfrm>
              <a:off x="4417560" y="872640"/>
              <a:ext cx="312120" cy="325800"/>
            </a:xfrm>
            <a:custGeom>
              <a:avLst/>
              <a:gdLst/>
              <a:ahLst/>
              <a:cxnLst/>
              <a:rect l="0" t="0" r="r" b="b"/>
              <a:pathLst>
                <a:path w="867" h="905">
                  <a:moveTo>
                    <a:pt x="867" y="879"/>
                  </a:moveTo>
                  <a:cubicBezTo>
                    <a:pt x="867" y="865"/>
                    <a:pt x="857" y="865"/>
                    <a:pt x="839" y="865"/>
                  </a:cubicBezTo>
                  <a:cubicBezTo>
                    <a:pt x="759" y="865"/>
                    <a:pt x="759" y="854"/>
                    <a:pt x="756" y="818"/>
                  </a:cubicBezTo>
                  <a:cubicBezTo>
                    <a:pt x="731" y="556"/>
                    <a:pt x="705" y="294"/>
                    <a:pt x="680" y="32"/>
                  </a:cubicBezTo>
                  <a:cubicBezTo>
                    <a:pt x="677" y="7"/>
                    <a:pt x="677" y="0"/>
                    <a:pt x="655" y="0"/>
                  </a:cubicBezTo>
                  <a:cubicBezTo>
                    <a:pt x="637" y="0"/>
                    <a:pt x="630" y="11"/>
                    <a:pt x="623" y="22"/>
                  </a:cubicBezTo>
                  <a:cubicBezTo>
                    <a:pt x="476" y="267"/>
                    <a:pt x="330" y="512"/>
                    <a:pt x="184" y="757"/>
                  </a:cubicBezTo>
                  <a:cubicBezTo>
                    <a:pt x="133" y="843"/>
                    <a:pt x="83" y="861"/>
                    <a:pt x="29" y="865"/>
                  </a:cubicBezTo>
                  <a:cubicBezTo>
                    <a:pt x="11" y="865"/>
                    <a:pt x="0" y="865"/>
                    <a:pt x="0" y="890"/>
                  </a:cubicBezTo>
                  <a:cubicBezTo>
                    <a:pt x="0" y="897"/>
                    <a:pt x="7" y="905"/>
                    <a:pt x="18" y="905"/>
                  </a:cubicBezTo>
                  <a:cubicBezTo>
                    <a:pt x="50" y="905"/>
                    <a:pt x="90" y="901"/>
                    <a:pt x="126" y="901"/>
                  </a:cubicBezTo>
                  <a:cubicBezTo>
                    <a:pt x="169" y="901"/>
                    <a:pt x="212" y="905"/>
                    <a:pt x="252" y="905"/>
                  </a:cubicBezTo>
                  <a:cubicBezTo>
                    <a:pt x="259" y="905"/>
                    <a:pt x="277" y="905"/>
                    <a:pt x="277" y="879"/>
                  </a:cubicBezTo>
                  <a:cubicBezTo>
                    <a:pt x="277" y="865"/>
                    <a:pt x="266" y="865"/>
                    <a:pt x="256" y="865"/>
                  </a:cubicBezTo>
                  <a:cubicBezTo>
                    <a:pt x="227" y="861"/>
                    <a:pt x="198" y="851"/>
                    <a:pt x="198" y="822"/>
                  </a:cubicBezTo>
                  <a:cubicBezTo>
                    <a:pt x="198" y="804"/>
                    <a:pt x="205" y="793"/>
                    <a:pt x="216" y="775"/>
                  </a:cubicBezTo>
                  <a:cubicBezTo>
                    <a:pt x="223" y="757"/>
                    <a:pt x="223" y="757"/>
                    <a:pt x="310" y="614"/>
                  </a:cubicBezTo>
                  <a:cubicBezTo>
                    <a:pt x="416" y="614"/>
                    <a:pt x="523" y="614"/>
                    <a:pt x="630" y="614"/>
                  </a:cubicBezTo>
                  <a:cubicBezTo>
                    <a:pt x="630" y="639"/>
                    <a:pt x="648" y="811"/>
                    <a:pt x="648" y="822"/>
                  </a:cubicBezTo>
                  <a:cubicBezTo>
                    <a:pt x="648" y="861"/>
                    <a:pt x="583" y="865"/>
                    <a:pt x="558" y="865"/>
                  </a:cubicBezTo>
                  <a:cubicBezTo>
                    <a:pt x="540" y="865"/>
                    <a:pt x="525" y="865"/>
                    <a:pt x="525" y="890"/>
                  </a:cubicBezTo>
                  <a:cubicBezTo>
                    <a:pt x="525" y="905"/>
                    <a:pt x="537" y="900"/>
                    <a:pt x="543" y="905"/>
                  </a:cubicBezTo>
                  <a:cubicBezTo>
                    <a:pt x="597" y="905"/>
                    <a:pt x="651" y="901"/>
                    <a:pt x="702" y="901"/>
                  </a:cubicBezTo>
                  <a:cubicBezTo>
                    <a:pt x="734" y="901"/>
                    <a:pt x="813" y="905"/>
                    <a:pt x="846" y="905"/>
                  </a:cubicBezTo>
                  <a:cubicBezTo>
                    <a:pt x="853" y="905"/>
                    <a:pt x="867" y="905"/>
                    <a:pt x="867" y="879"/>
                  </a:cubicBezTo>
                  <a:moveTo>
                    <a:pt x="623" y="574"/>
                  </a:moveTo>
                  <a:cubicBezTo>
                    <a:pt x="527" y="574"/>
                    <a:pt x="431" y="574"/>
                    <a:pt x="335" y="574"/>
                  </a:cubicBezTo>
                  <a:cubicBezTo>
                    <a:pt x="417" y="436"/>
                    <a:pt x="500"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5" name="Freeform: Shape 254"/>
            <p:cNvSpPr/>
            <p:nvPr/>
          </p:nvSpPr>
          <p:spPr>
            <a:xfrm>
              <a:off x="4762440" y="888120"/>
              <a:ext cx="325080" cy="309960"/>
            </a:xfrm>
            <a:custGeom>
              <a:avLst/>
              <a:gdLst/>
              <a:ahLst/>
              <a:cxnLst/>
              <a:rect l="0" t="0" r="r" b="b"/>
              <a:pathLst>
                <a:path w="903" h="861">
                  <a:moveTo>
                    <a:pt x="903" y="172"/>
                  </a:moveTo>
                  <a:cubicBezTo>
                    <a:pt x="903" y="79"/>
                    <a:pt x="821" y="0"/>
                    <a:pt x="669" y="0"/>
                  </a:cubicBezTo>
                  <a:cubicBezTo>
                    <a:pt x="528" y="0"/>
                    <a:pt x="386" y="0"/>
                    <a:pt x="245" y="0"/>
                  </a:cubicBezTo>
                  <a:cubicBezTo>
                    <a:pt x="220" y="0"/>
                    <a:pt x="209" y="0"/>
                    <a:pt x="209" y="25"/>
                  </a:cubicBezTo>
                  <a:cubicBezTo>
                    <a:pt x="209" y="39"/>
                    <a:pt x="220" y="39"/>
                    <a:pt x="241" y="39"/>
                  </a:cubicBezTo>
                  <a:cubicBezTo>
                    <a:pt x="258" y="41"/>
                    <a:pt x="270" y="39"/>
                    <a:pt x="292" y="43"/>
                  </a:cubicBezTo>
                  <a:cubicBezTo>
                    <a:pt x="313" y="43"/>
                    <a:pt x="324" y="47"/>
                    <a:pt x="324" y="61"/>
                  </a:cubicBezTo>
                  <a:cubicBezTo>
                    <a:pt x="324" y="68"/>
                    <a:pt x="324" y="72"/>
                    <a:pt x="320" y="86"/>
                  </a:cubicBezTo>
                  <a:cubicBezTo>
                    <a:pt x="264" y="311"/>
                    <a:pt x="208" y="536"/>
                    <a:pt x="151" y="761"/>
                  </a:cubicBezTo>
                  <a:cubicBezTo>
                    <a:pt x="137" y="811"/>
                    <a:pt x="133" y="822"/>
                    <a:pt x="36" y="822"/>
                  </a:cubicBezTo>
                  <a:cubicBezTo>
                    <a:pt x="14" y="822"/>
                    <a:pt x="0" y="822"/>
                    <a:pt x="0" y="847"/>
                  </a:cubicBezTo>
                  <a:cubicBezTo>
                    <a:pt x="0" y="861"/>
                    <a:pt x="11" y="861"/>
                    <a:pt x="36" y="861"/>
                  </a:cubicBezTo>
                  <a:cubicBezTo>
                    <a:pt x="186" y="861"/>
                    <a:pt x="336" y="861"/>
                    <a:pt x="486" y="861"/>
                  </a:cubicBezTo>
                  <a:cubicBezTo>
                    <a:pt x="687" y="861"/>
                    <a:pt x="835" y="711"/>
                    <a:pt x="835" y="589"/>
                  </a:cubicBezTo>
                  <a:cubicBezTo>
                    <a:pt x="835" y="499"/>
                    <a:pt x="763" y="424"/>
                    <a:pt x="641" y="409"/>
                  </a:cubicBezTo>
                  <a:cubicBezTo>
                    <a:pt x="770" y="388"/>
                    <a:pt x="903" y="294"/>
                    <a:pt x="903" y="172"/>
                  </a:cubicBezTo>
                  <a:moveTo>
                    <a:pt x="788" y="169"/>
                  </a:moveTo>
                  <a:cubicBezTo>
                    <a:pt x="788" y="280"/>
                    <a:pt x="680" y="398"/>
                    <a:pt x="525" y="398"/>
                  </a:cubicBezTo>
                  <a:cubicBezTo>
                    <a:pt x="464" y="398"/>
                    <a:pt x="403" y="398"/>
                    <a:pt x="342" y="398"/>
                  </a:cubicBezTo>
                  <a:cubicBezTo>
                    <a:pt x="368" y="294"/>
                    <a:pt x="395" y="190"/>
                    <a:pt x="421" y="86"/>
                  </a:cubicBezTo>
                  <a:cubicBezTo>
                    <a:pt x="432" y="43"/>
                    <a:pt x="432" y="39"/>
                    <a:pt x="486" y="39"/>
                  </a:cubicBezTo>
                  <a:cubicBezTo>
                    <a:pt x="541" y="39"/>
                    <a:pt x="596" y="39"/>
                    <a:pt x="651" y="39"/>
                  </a:cubicBezTo>
                  <a:cubicBezTo>
                    <a:pt x="763" y="39"/>
                    <a:pt x="788" y="115"/>
                    <a:pt x="788" y="169"/>
                  </a:cubicBezTo>
                  <a:moveTo>
                    <a:pt x="716" y="574"/>
                  </a:moveTo>
                  <a:cubicBezTo>
                    <a:pt x="716" y="700"/>
                    <a:pt x="605" y="822"/>
                    <a:pt x="457" y="822"/>
                  </a:cubicBezTo>
                  <a:cubicBezTo>
                    <a:pt x="399" y="822"/>
                    <a:pt x="342" y="822"/>
                    <a:pt x="284" y="822"/>
                  </a:cubicBezTo>
                  <a:cubicBezTo>
                    <a:pt x="266" y="822"/>
                    <a:pt x="263" y="822"/>
                    <a:pt x="256" y="822"/>
                  </a:cubicBezTo>
                  <a:cubicBezTo>
                    <a:pt x="245" y="818"/>
                    <a:pt x="241" y="818"/>
                    <a:pt x="241" y="808"/>
                  </a:cubicBezTo>
                  <a:cubicBezTo>
                    <a:pt x="241" y="804"/>
                    <a:pt x="241" y="800"/>
                    <a:pt x="245" y="779"/>
                  </a:cubicBezTo>
                  <a:cubicBezTo>
                    <a:pt x="275" y="662"/>
                    <a:pt x="305" y="544"/>
                    <a:pt x="335" y="427"/>
                  </a:cubicBezTo>
                  <a:cubicBezTo>
                    <a:pt x="414" y="427"/>
                    <a:pt x="493" y="427"/>
                    <a:pt x="572" y="427"/>
                  </a:cubicBezTo>
                  <a:cubicBezTo>
                    <a:pt x="695" y="427"/>
                    <a:pt x="716" y="520"/>
                    <a:pt x="716"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6" name="Freeform: Shape 255"/>
            <p:cNvSpPr/>
            <p:nvPr/>
          </p:nvSpPr>
          <p:spPr>
            <a:xfrm>
              <a:off x="5122440" y="878040"/>
              <a:ext cx="324000" cy="329400"/>
            </a:xfrm>
            <a:custGeom>
              <a:avLst/>
              <a:gdLst/>
              <a:ahLst/>
              <a:cxnLst/>
              <a:rect l="0" t="0" r="r" b="b"/>
              <a:pathLst>
                <a:path w="900" h="915">
                  <a:moveTo>
                    <a:pt x="900" y="14"/>
                  </a:moveTo>
                  <a:cubicBezTo>
                    <a:pt x="900" y="11"/>
                    <a:pt x="896" y="0"/>
                    <a:pt x="885" y="0"/>
                  </a:cubicBezTo>
                  <a:cubicBezTo>
                    <a:pt x="882" y="0"/>
                    <a:pt x="882" y="4"/>
                    <a:pt x="867" y="18"/>
                  </a:cubicBezTo>
                  <a:cubicBezTo>
                    <a:pt x="837" y="50"/>
                    <a:pt x="807" y="83"/>
                    <a:pt x="777" y="115"/>
                  </a:cubicBezTo>
                  <a:cubicBezTo>
                    <a:pt x="767" y="97"/>
                    <a:pt x="709" y="0"/>
                    <a:pt x="569" y="0"/>
                  </a:cubicBezTo>
                  <a:cubicBezTo>
                    <a:pt x="288" y="0"/>
                    <a:pt x="0" y="280"/>
                    <a:pt x="0" y="571"/>
                  </a:cubicBezTo>
                  <a:cubicBezTo>
                    <a:pt x="0" y="779"/>
                    <a:pt x="151" y="915"/>
                    <a:pt x="346" y="915"/>
                  </a:cubicBezTo>
                  <a:cubicBezTo>
                    <a:pt x="453" y="915"/>
                    <a:pt x="551" y="865"/>
                    <a:pt x="619" y="808"/>
                  </a:cubicBezTo>
                  <a:cubicBezTo>
                    <a:pt x="734" y="707"/>
                    <a:pt x="756" y="592"/>
                    <a:pt x="756" y="589"/>
                  </a:cubicBezTo>
                  <a:cubicBezTo>
                    <a:pt x="756" y="574"/>
                    <a:pt x="746" y="579"/>
                    <a:pt x="741" y="574"/>
                  </a:cubicBezTo>
                  <a:cubicBezTo>
                    <a:pt x="734" y="574"/>
                    <a:pt x="727" y="578"/>
                    <a:pt x="723" y="589"/>
                  </a:cubicBezTo>
                  <a:cubicBezTo>
                    <a:pt x="713" y="625"/>
                    <a:pt x="684" y="714"/>
                    <a:pt x="597" y="786"/>
                  </a:cubicBezTo>
                  <a:cubicBezTo>
                    <a:pt x="511" y="858"/>
                    <a:pt x="432" y="879"/>
                    <a:pt x="363" y="879"/>
                  </a:cubicBezTo>
                  <a:cubicBezTo>
                    <a:pt x="252" y="879"/>
                    <a:pt x="115" y="811"/>
                    <a:pt x="115" y="617"/>
                  </a:cubicBezTo>
                  <a:cubicBezTo>
                    <a:pt x="115" y="546"/>
                    <a:pt x="144" y="341"/>
                    <a:pt x="270" y="194"/>
                  </a:cubicBezTo>
                  <a:cubicBezTo>
                    <a:pt x="346" y="104"/>
                    <a:pt x="464" y="39"/>
                    <a:pt x="579" y="39"/>
                  </a:cubicBezTo>
                  <a:cubicBezTo>
                    <a:pt x="709" y="39"/>
                    <a:pt x="781" y="136"/>
                    <a:pt x="781" y="284"/>
                  </a:cubicBezTo>
                  <a:cubicBezTo>
                    <a:pt x="781" y="334"/>
                    <a:pt x="777" y="336"/>
                    <a:pt x="777" y="348"/>
                  </a:cubicBezTo>
                  <a:cubicBezTo>
                    <a:pt x="777" y="361"/>
                    <a:pt x="792" y="359"/>
                    <a:pt x="795" y="359"/>
                  </a:cubicBezTo>
                  <a:cubicBezTo>
                    <a:pt x="813" y="359"/>
                    <a:pt x="813" y="359"/>
                    <a:pt x="821" y="334"/>
                  </a:cubicBezTo>
                  <a:cubicBezTo>
                    <a:pt x="847" y="227"/>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7" name="Freeform: Shape 256"/>
            <p:cNvSpPr/>
            <p:nvPr/>
          </p:nvSpPr>
          <p:spPr>
            <a:xfrm>
              <a:off x="5504760" y="858600"/>
              <a:ext cx="105120" cy="452160"/>
            </a:xfrm>
            <a:custGeom>
              <a:avLst/>
              <a:gdLst/>
              <a:ahLst/>
              <a:cxnLst/>
              <a:rect l="0" t="0" r="r" b="b"/>
              <a:pathLst>
                <a:path w="292" h="1256">
                  <a:moveTo>
                    <a:pt x="292" y="1242"/>
                  </a:moveTo>
                  <a:cubicBezTo>
                    <a:pt x="292" y="1238"/>
                    <a:pt x="292" y="1235"/>
                    <a:pt x="288" y="1231"/>
                  </a:cubicBezTo>
                  <a:cubicBezTo>
                    <a:pt x="155" y="1134"/>
                    <a:pt x="68" y="883"/>
                    <a:pt x="68" y="682"/>
                  </a:cubicBezTo>
                  <a:cubicBezTo>
                    <a:pt x="68" y="646"/>
                    <a:pt x="68" y="610"/>
                    <a:pt x="68" y="574"/>
                  </a:cubicBezTo>
                  <a:cubicBezTo>
                    <a:pt x="68" y="373"/>
                    <a:pt x="155" y="122"/>
                    <a:pt x="288" y="25"/>
                  </a:cubicBezTo>
                  <a:cubicBezTo>
                    <a:pt x="292" y="22"/>
                    <a:pt x="292" y="18"/>
                    <a:pt x="292" y="14"/>
                  </a:cubicBezTo>
                  <a:cubicBezTo>
                    <a:pt x="292" y="7"/>
                    <a:pt x="288" y="0"/>
                    <a:pt x="281" y="0"/>
                  </a:cubicBezTo>
                  <a:cubicBezTo>
                    <a:pt x="277" y="0"/>
                    <a:pt x="276" y="2"/>
                    <a:pt x="274" y="4"/>
                  </a:cubicBezTo>
                  <a:cubicBezTo>
                    <a:pt x="133" y="108"/>
                    <a:pt x="0" y="359"/>
                    <a:pt x="0" y="574"/>
                  </a:cubicBezTo>
                  <a:cubicBezTo>
                    <a:pt x="0" y="610"/>
                    <a:pt x="0" y="646"/>
                    <a:pt x="0" y="682"/>
                  </a:cubicBezTo>
                  <a:cubicBezTo>
                    <a:pt x="0" y="897"/>
                    <a:pt x="133" y="1149"/>
                    <a:pt x="274" y="1253"/>
                  </a:cubicBezTo>
                  <a:cubicBezTo>
                    <a:pt x="276" y="1254"/>
                    <a:pt x="277" y="1256"/>
                    <a:pt x="281" y="1256"/>
                  </a:cubicBezTo>
                  <a:cubicBezTo>
                    <a:pt x="288" y="1256"/>
                    <a:pt x="292" y="1249"/>
                    <a:pt x="292" y="124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8" name="Freeform: Shape 257"/>
            <p:cNvSpPr/>
            <p:nvPr/>
          </p:nvSpPr>
          <p:spPr>
            <a:xfrm>
              <a:off x="5643360" y="998280"/>
              <a:ext cx="208440" cy="293400"/>
            </a:xfrm>
            <a:custGeom>
              <a:avLst/>
              <a:gdLst/>
              <a:ahLst/>
              <a:cxnLst/>
              <a:rect l="0" t="0" r="r" b="b"/>
              <a:pathLst>
                <a:path w="579" h="815">
                  <a:moveTo>
                    <a:pt x="579" y="57"/>
                  </a:moveTo>
                  <a:cubicBezTo>
                    <a:pt x="579" y="36"/>
                    <a:pt x="565" y="25"/>
                    <a:pt x="543" y="25"/>
                  </a:cubicBezTo>
                  <a:cubicBezTo>
                    <a:pt x="529" y="25"/>
                    <a:pt x="497" y="32"/>
                    <a:pt x="489" y="79"/>
                  </a:cubicBezTo>
                  <a:cubicBezTo>
                    <a:pt x="468" y="32"/>
                    <a:pt x="425" y="0"/>
                    <a:pt x="374" y="0"/>
                  </a:cubicBezTo>
                  <a:cubicBezTo>
                    <a:pt x="230" y="0"/>
                    <a:pt x="72" y="176"/>
                    <a:pt x="72" y="355"/>
                  </a:cubicBezTo>
                  <a:cubicBezTo>
                    <a:pt x="72" y="481"/>
                    <a:pt x="148" y="556"/>
                    <a:pt x="241" y="556"/>
                  </a:cubicBezTo>
                  <a:cubicBezTo>
                    <a:pt x="317" y="556"/>
                    <a:pt x="374" y="495"/>
                    <a:pt x="389" y="481"/>
                  </a:cubicBezTo>
                  <a:cubicBezTo>
                    <a:pt x="389" y="482"/>
                    <a:pt x="389" y="483"/>
                    <a:pt x="389" y="485"/>
                  </a:cubicBezTo>
                  <a:cubicBezTo>
                    <a:pt x="374" y="540"/>
                    <a:pt x="360" y="595"/>
                    <a:pt x="346" y="650"/>
                  </a:cubicBezTo>
                  <a:cubicBezTo>
                    <a:pt x="342" y="660"/>
                    <a:pt x="299" y="786"/>
                    <a:pt x="166" y="786"/>
                  </a:cubicBezTo>
                  <a:cubicBezTo>
                    <a:pt x="140" y="786"/>
                    <a:pt x="97" y="786"/>
                    <a:pt x="65" y="772"/>
                  </a:cubicBezTo>
                  <a:cubicBezTo>
                    <a:pt x="101" y="761"/>
                    <a:pt x="115" y="729"/>
                    <a:pt x="115" y="707"/>
                  </a:cubicBezTo>
                  <a:cubicBezTo>
                    <a:pt x="115" y="689"/>
                    <a:pt x="101" y="664"/>
                    <a:pt x="68" y="664"/>
                  </a:cubicBezTo>
                  <a:cubicBezTo>
                    <a:pt x="40" y="664"/>
                    <a:pt x="0" y="686"/>
                    <a:pt x="0" y="736"/>
                  </a:cubicBezTo>
                  <a:cubicBezTo>
                    <a:pt x="0" y="790"/>
                    <a:pt x="47" y="815"/>
                    <a:pt x="166" y="815"/>
                  </a:cubicBezTo>
                  <a:cubicBezTo>
                    <a:pt x="324" y="815"/>
                    <a:pt x="417" y="714"/>
                    <a:pt x="435" y="639"/>
                  </a:cubicBezTo>
                  <a:cubicBezTo>
                    <a:pt x="482" y="452"/>
                    <a:pt x="529" y="266"/>
                    <a:pt x="576" y="79"/>
                  </a:cubicBezTo>
                  <a:cubicBezTo>
                    <a:pt x="576" y="72"/>
                    <a:pt x="579" y="68"/>
                    <a:pt x="579" y="57"/>
                  </a:cubicBezTo>
                  <a:moveTo>
                    <a:pt x="475" y="136"/>
                  </a:moveTo>
                  <a:cubicBezTo>
                    <a:pt x="475" y="140"/>
                    <a:pt x="471" y="147"/>
                    <a:pt x="471" y="154"/>
                  </a:cubicBezTo>
                  <a:cubicBezTo>
                    <a:pt x="451" y="235"/>
                    <a:pt x="431" y="315"/>
                    <a:pt x="410" y="395"/>
                  </a:cubicBezTo>
                  <a:cubicBezTo>
                    <a:pt x="403" y="427"/>
                    <a:pt x="374" y="459"/>
                    <a:pt x="346" y="481"/>
                  </a:cubicBezTo>
                  <a:cubicBezTo>
                    <a:pt x="320" y="506"/>
                    <a:pt x="281" y="528"/>
                    <a:pt x="245" y="528"/>
                  </a:cubicBezTo>
                  <a:cubicBezTo>
                    <a:pt x="180" y="528"/>
                    <a:pt x="162" y="463"/>
                    <a:pt x="162" y="413"/>
                  </a:cubicBezTo>
                  <a:cubicBezTo>
                    <a:pt x="162" y="352"/>
                    <a:pt x="198" y="201"/>
                    <a:pt x="234" y="140"/>
                  </a:cubicBezTo>
                  <a:cubicBezTo>
                    <a:pt x="266" y="75"/>
                    <a:pt x="320" y="25"/>
                    <a:pt x="374" y="25"/>
                  </a:cubicBezTo>
                  <a:cubicBezTo>
                    <a:pt x="457" y="25"/>
                    <a:pt x="475" y="129"/>
                    <a:pt x="475" y="1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9" name="Freeform: Shape 258"/>
            <p:cNvSpPr/>
            <p:nvPr/>
          </p:nvSpPr>
          <p:spPr>
            <a:xfrm>
              <a:off x="5875200" y="914040"/>
              <a:ext cx="140040" cy="289440"/>
            </a:xfrm>
            <a:custGeom>
              <a:avLst/>
              <a:gdLst/>
              <a:ahLst/>
              <a:cxnLst/>
              <a:rect l="0" t="0" r="r" b="b"/>
              <a:pathLst>
                <a:path w="389" h="804">
                  <a:moveTo>
                    <a:pt x="389" y="258"/>
                  </a:moveTo>
                  <a:cubicBezTo>
                    <a:pt x="389" y="244"/>
                    <a:pt x="374" y="244"/>
                    <a:pt x="353" y="244"/>
                  </a:cubicBezTo>
                  <a:cubicBezTo>
                    <a:pt x="316" y="244"/>
                    <a:pt x="278" y="244"/>
                    <a:pt x="241" y="244"/>
                  </a:cubicBezTo>
                  <a:cubicBezTo>
                    <a:pt x="288" y="68"/>
                    <a:pt x="292" y="43"/>
                    <a:pt x="292" y="36"/>
                  </a:cubicBezTo>
                  <a:cubicBezTo>
                    <a:pt x="292" y="14"/>
                    <a:pt x="277" y="0"/>
                    <a:pt x="256" y="0"/>
                  </a:cubicBezTo>
                  <a:cubicBezTo>
                    <a:pt x="252" y="0"/>
                    <a:pt x="216" y="0"/>
                    <a:pt x="205" y="47"/>
                  </a:cubicBezTo>
                  <a:cubicBezTo>
                    <a:pt x="188" y="112"/>
                    <a:pt x="172" y="178"/>
                    <a:pt x="155" y="244"/>
                  </a:cubicBezTo>
                  <a:cubicBezTo>
                    <a:pt x="115" y="244"/>
                    <a:pt x="76" y="244"/>
                    <a:pt x="36" y="244"/>
                  </a:cubicBezTo>
                  <a:cubicBezTo>
                    <a:pt x="11" y="244"/>
                    <a:pt x="0" y="244"/>
                    <a:pt x="0" y="269"/>
                  </a:cubicBezTo>
                  <a:cubicBezTo>
                    <a:pt x="0" y="284"/>
                    <a:pt x="11" y="284"/>
                    <a:pt x="36" y="284"/>
                  </a:cubicBezTo>
                  <a:cubicBezTo>
                    <a:pt x="73" y="284"/>
                    <a:pt x="110" y="284"/>
                    <a:pt x="148" y="284"/>
                  </a:cubicBezTo>
                  <a:cubicBezTo>
                    <a:pt x="54" y="642"/>
                    <a:pt x="50" y="664"/>
                    <a:pt x="50" y="686"/>
                  </a:cubicBezTo>
                  <a:cubicBezTo>
                    <a:pt x="50" y="754"/>
                    <a:pt x="97" y="804"/>
                    <a:pt x="166" y="804"/>
                  </a:cubicBezTo>
                  <a:cubicBezTo>
                    <a:pt x="295" y="804"/>
                    <a:pt x="367" y="617"/>
                    <a:pt x="367" y="610"/>
                  </a:cubicBezTo>
                  <a:cubicBezTo>
                    <a:pt x="367" y="596"/>
                    <a:pt x="356" y="596"/>
                    <a:pt x="353" y="596"/>
                  </a:cubicBezTo>
                  <a:cubicBezTo>
                    <a:pt x="342" y="596"/>
                    <a:pt x="338" y="599"/>
                    <a:pt x="335" y="614"/>
                  </a:cubicBezTo>
                  <a:cubicBezTo>
                    <a:pt x="277" y="743"/>
                    <a:pt x="212" y="775"/>
                    <a:pt x="169" y="775"/>
                  </a:cubicBezTo>
                  <a:cubicBezTo>
                    <a:pt x="144" y="775"/>
                    <a:pt x="130" y="757"/>
                    <a:pt x="130" y="718"/>
                  </a:cubicBezTo>
                  <a:cubicBezTo>
                    <a:pt x="130" y="686"/>
                    <a:pt x="133" y="678"/>
                    <a:pt x="137" y="657"/>
                  </a:cubicBezTo>
                  <a:cubicBezTo>
                    <a:pt x="168" y="532"/>
                    <a:pt x="199" y="408"/>
                    <a:pt x="230" y="284"/>
                  </a:cubicBezTo>
                  <a:cubicBezTo>
                    <a:pt x="270" y="284"/>
                    <a:pt x="310" y="284"/>
                    <a:pt x="349" y="284"/>
                  </a:cubicBezTo>
                  <a:cubicBezTo>
                    <a:pt x="374" y="284"/>
                    <a:pt x="389" y="284"/>
                    <a:pt x="389" y="25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0" name="Freeform: Shape 259"/>
            <p:cNvSpPr/>
            <p:nvPr/>
          </p:nvSpPr>
          <p:spPr>
            <a:xfrm>
              <a:off x="6055200" y="858600"/>
              <a:ext cx="105120" cy="452160"/>
            </a:xfrm>
            <a:custGeom>
              <a:avLst/>
              <a:gdLst/>
              <a:ahLst/>
              <a:cxnLst/>
              <a:rect l="0" t="0" r="r" b="b"/>
              <a:pathLst>
                <a:path w="292" h="1256">
                  <a:moveTo>
                    <a:pt x="292" y="682"/>
                  </a:moveTo>
                  <a:cubicBezTo>
                    <a:pt x="292" y="646"/>
                    <a:pt x="292" y="610"/>
                    <a:pt x="292" y="574"/>
                  </a:cubicBezTo>
                  <a:cubicBezTo>
                    <a:pt x="292" y="359"/>
                    <a:pt x="158" y="108"/>
                    <a:pt x="18" y="4"/>
                  </a:cubicBezTo>
                  <a:cubicBezTo>
                    <a:pt x="16" y="2"/>
                    <a:pt x="14" y="0"/>
                    <a:pt x="11" y="0"/>
                  </a:cubicBezTo>
                  <a:cubicBezTo>
                    <a:pt x="4" y="0"/>
                    <a:pt x="0" y="7"/>
                    <a:pt x="0" y="14"/>
                  </a:cubicBezTo>
                  <a:cubicBezTo>
                    <a:pt x="0" y="18"/>
                    <a:pt x="0" y="22"/>
                    <a:pt x="4" y="25"/>
                  </a:cubicBezTo>
                  <a:cubicBezTo>
                    <a:pt x="137" y="122"/>
                    <a:pt x="223" y="373"/>
                    <a:pt x="223" y="574"/>
                  </a:cubicBezTo>
                  <a:cubicBezTo>
                    <a:pt x="223" y="610"/>
                    <a:pt x="223" y="646"/>
                    <a:pt x="223" y="682"/>
                  </a:cubicBezTo>
                  <a:cubicBezTo>
                    <a:pt x="223" y="883"/>
                    <a:pt x="137" y="1134"/>
                    <a:pt x="4" y="1231"/>
                  </a:cubicBezTo>
                  <a:cubicBezTo>
                    <a:pt x="0" y="1235"/>
                    <a:pt x="0" y="1238"/>
                    <a:pt x="0" y="1242"/>
                  </a:cubicBezTo>
                  <a:cubicBezTo>
                    <a:pt x="0" y="1249"/>
                    <a:pt x="4" y="1256"/>
                    <a:pt x="11" y="1256"/>
                  </a:cubicBezTo>
                  <a:cubicBezTo>
                    <a:pt x="14" y="1256"/>
                    <a:pt x="16" y="1254"/>
                    <a:pt x="18" y="1253"/>
                  </a:cubicBezTo>
                  <a:cubicBezTo>
                    <a:pt x="158" y="1149"/>
                    <a:pt x="292" y="897"/>
                    <a:pt x="292" y="6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261" name="TextBox 260"/>
          <p:cNvSpPr txBox="1"/>
          <p:nvPr/>
        </p:nvSpPr>
        <p:spPr>
          <a:xfrm>
            <a:off x="97560" y="1707120"/>
            <a:ext cx="1599840" cy="68580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Suy ra: </a:t>
            </a:r>
            <a:endParaRPr lang="de-AT" sz="3600" b="0" strike="noStrike" spc="-1">
              <a:solidFill>
                <a:srgbClr val="000000"/>
              </a:solidFill>
              <a:latin typeface="Source Sans Pro"/>
            </a:endParaRPr>
          </a:p>
        </p:txBody>
      </p:sp>
      <p:sp>
        <p:nvSpPr>
          <p:cNvPr id="262" name="TextBox 261"/>
          <p:cNvSpPr txBox="1"/>
          <p:nvPr/>
        </p:nvSpPr>
        <p:spPr>
          <a:xfrm>
            <a:off x="120600" y="2743200"/>
            <a:ext cx="1599840" cy="68580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hay</a:t>
            </a:r>
            <a:endParaRPr lang="de-AT" sz="3600" b="0" strike="noStrike" spc="-1">
              <a:solidFill>
                <a:srgbClr val="000000"/>
              </a:solidFill>
              <a:latin typeface="Source Sans Pro"/>
            </a:endParaRPr>
          </a:p>
        </p:txBody>
      </p:sp>
      <p:grpSp>
        <p:nvGrpSpPr>
          <p:cNvPr id="263" name="Group 262"/>
          <p:cNvGrpSpPr/>
          <p:nvPr/>
        </p:nvGrpSpPr>
        <p:grpSpPr>
          <a:xfrm>
            <a:off x="1664280" y="1550520"/>
            <a:ext cx="4462200" cy="969480"/>
            <a:chOff x="1664280" y="1550520"/>
            <a:chExt cx="4462200" cy="969480"/>
          </a:xfrm>
        </p:grpSpPr>
        <p:sp>
          <p:nvSpPr>
            <p:cNvPr id="264" name="Freeform: Shape 263"/>
            <p:cNvSpPr/>
            <p:nvPr/>
          </p:nvSpPr>
          <p:spPr>
            <a:xfrm>
              <a:off x="1681200" y="1564560"/>
              <a:ext cx="312120" cy="326160"/>
            </a:xfrm>
            <a:custGeom>
              <a:avLst/>
              <a:gdLst/>
              <a:ahLst/>
              <a:cxnLst/>
              <a:rect l="0" t="0" r="r" b="b"/>
              <a:pathLst>
                <a:path w="867" h="906">
                  <a:moveTo>
                    <a:pt x="867" y="881"/>
                  </a:moveTo>
                  <a:cubicBezTo>
                    <a:pt x="867" y="867"/>
                    <a:pt x="853" y="867"/>
                    <a:pt x="835" y="867"/>
                  </a:cubicBezTo>
                  <a:cubicBezTo>
                    <a:pt x="759" y="867"/>
                    <a:pt x="759" y="856"/>
                    <a:pt x="756" y="820"/>
                  </a:cubicBezTo>
                  <a:cubicBezTo>
                    <a:pt x="729" y="557"/>
                    <a:pt x="703" y="295"/>
                    <a:pt x="677" y="32"/>
                  </a:cubicBezTo>
                  <a:cubicBezTo>
                    <a:pt x="677" y="7"/>
                    <a:pt x="677" y="0"/>
                    <a:pt x="655" y="0"/>
                  </a:cubicBezTo>
                  <a:cubicBezTo>
                    <a:pt x="633" y="0"/>
                    <a:pt x="630" y="11"/>
                    <a:pt x="619" y="22"/>
                  </a:cubicBezTo>
                  <a:cubicBezTo>
                    <a:pt x="473" y="267"/>
                    <a:pt x="326" y="513"/>
                    <a:pt x="180" y="759"/>
                  </a:cubicBezTo>
                  <a:cubicBezTo>
                    <a:pt x="130" y="845"/>
                    <a:pt x="79" y="863"/>
                    <a:pt x="25" y="867"/>
                  </a:cubicBezTo>
                  <a:cubicBezTo>
                    <a:pt x="11" y="867"/>
                    <a:pt x="0" y="867"/>
                    <a:pt x="0" y="892"/>
                  </a:cubicBezTo>
                  <a:cubicBezTo>
                    <a:pt x="0" y="899"/>
                    <a:pt x="4" y="906"/>
                    <a:pt x="14" y="906"/>
                  </a:cubicBezTo>
                  <a:cubicBezTo>
                    <a:pt x="50" y="906"/>
                    <a:pt x="86" y="903"/>
                    <a:pt x="122" y="903"/>
                  </a:cubicBezTo>
                  <a:cubicBezTo>
                    <a:pt x="166" y="903"/>
                    <a:pt x="209" y="906"/>
                    <a:pt x="248" y="906"/>
                  </a:cubicBezTo>
                  <a:cubicBezTo>
                    <a:pt x="259" y="906"/>
                    <a:pt x="274" y="906"/>
                    <a:pt x="274" y="881"/>
                  </a:cubicBezTo>
                  <a:cubicBezTo>
                    <a:pt x="274" y="867"/>
                    <a:pt x="263" y="867"/>
                    <a:pt x="252" y="867"/>
                  </a:cubicBezTo>
                  <a:cubicBezTo>
                    <a:pt x="223" y="863"/>
                    <a:pt x="194" y="852"/>
                    <a:pt x="194" y="820"/>
                  </a:cubicBezTo>
                  <a:cubicBezTo>
                    <a:pt x="194" y="805"/>
                    <a:pt x="202" y="791"/>
                    <a:pt x="212" y="773"/>
                  </a:cubicBezTo>
                  <a:cubicBezTo>
                    <a:pt x="220" y="759"/>
                    <a:pt x="223" y="759"/>
                    <a:pt x="310" y="611"/>
                  </a:cubicBezTo>
                  <a:cubicBezTo>
                    <a:pt x="415" y="611"/>
                    <a:pt x="521" y="611"/>
                    <a:pt x="626" y="611"/>
                  </a:cubicBezTo>
                  <a:cubicBezTo>
                    <a:pt x="630" y="640"/>
                    <a:pt x="644" y="813"/>
                    <a:pt x="644" y="823"/>
                  </a:cubicBezTo>
                  <a:cubicBezTo>
                    <a:pt x="644" y="863"/>
                    <a:pt x="579" y="867"/>
                    <a:pt x="554" y="867"/>
                  </a:cubicBezTo>
                  <a:cubicBezTo>
                    <a:pt x="536" y="867"/>
                    <a:pt x="525" y="867"/>
                    <a:pt x="525" y="892"/>
                  </a:cubicBezTo>
                  <a:cubicBezTo>
                    <a:pt x="525" y="906"/>
                    <a:pt x="537" y="901"/>
                    <a:pt x="543" y="906"/>
                  </a:cubicBezTo>
                  <a:cubicBezTo>
                    <a:pt x="594" y="906"/>
                    <a:pt x="648" y="903"/>
                    <a:pt x="702" y="903"/>
                  </a:cubicBezTo>
                  <a:cubicBezTo>
                    <a:pt x="731" y="903"/>
                    <a:pt x="810" y="906"/>
                    <a:pt x="842" y="906"/>
                  </a:cubicBezTo>
                  <a:cubicBezTo>
                    <a:pt x="849" y="906"/>
                    <a:pt x="867" y="906"/>
                    <a:pt x="867" y="881"/>
                  </a:cubicBezTo>
                  <a:moveTo>
                    <a:pt x="623" y="575"/>
                  </a:moveTo>
                  <a:cubicBezTo>
                    <a:pt x="525" y="575"/>
                    <a:pt x="428" y="575"/>
                    <a:pt x="331" y="575"/>
                  </a:cubicBezTo>
                  <a:cubicBezTo>
                    <a:pt x="415" y="436"/>
                    <a:pt x="499"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5" name="Freeform: Shape 264"/>
            <p:cNvSpPr/>
            <p:nvPr/>
          </p:nvSpPr>
          <p:spPr>
            <a:xfrm>
              <a:off x="2027160" y="1550520"/>
              <a:ext cx="86760" cy="145080"/>
            </a:xfrm>
            <a:custGeom>
              <a:avLst/>
              <a:gdLst/>
              <a:ahLst/>
              <a:cxnLst/>
              <a:rect l="0" t="0" r="r" b="b"/>
              <a:pathLst>
                <a:path w="241" h="403">
                  <a:moveTo>
                    <a:pt x="241" y="47"/>
                  </a:moveTo>
                  <a:cubicBezTo>
                    <a:pt x="241" y="22"/>
                    <a:pt x="220" y="0"/>
                    <a:pt x="194" y="0"/>
                  </a:cubicBezTo>
                  <a:cubicBezTo>
                    <a:pt x="176" y="0"/>
                    <a:pt x="158" y="14"/>
                    <a:pt x="151" y="25"/>
                  </a:cubicBezTo>
                  <a:cubicBezTo>
                    <a:pt x="101" y="151"/>
                    <a:pt x="50" y="277"/>
                    <a:pt x="0" y="403"/>
                  </a:cubicBezTo>
                  <a:cubicBezTo>
                    <a:pt x="12" y="403"/>
                    <a:pt x="24" y="403"/>
                    <a:pt x="36" y="403"/>
                  </a:cubicBezTo>
                  <a:cubicBezTo>
                    <a:pt x="102" y="292"/>
                    <a:pt x="168" y="182"/>
                    <a:pt x="234" y="72"/>
                  </a:cubicBezTo>
                  <a:cubicBezTo>
                    <a:pt x="241"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6" name="Freeform: Shape 265"/>
            <p:cNvSpPr/>
            <p:nvPr/>
          </p:nvSpPr>
          <p:spPr>
            <a:xfrm>
              <a:off x="2177280" y="158040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3"/>
                    <a:pt x="133" y="823"/>
                    <a:pt x="36" y="823"/>
                  </a:cubicBezTo>
                  <a:cubicBezTo>
                    <a:pt x="14" y="823"/>
                    <a:pt x="0" y="823"/>
                    <a:pt x="0" y="849"/>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5" y="399"/>
                  </a:cubicBezTo>
                  <a:cubicBezTo>
                    <a:pt x="464" y="399"/>
                    <a:pt x="403" y="399"/>
                    <a:pt x="342" y="399"/>
                  </a:cubicBezTo>
                  <a:cubicBezTo>
                    <a:pt x="367" y="295"/>
                    <a:pt x="392" y="191"/>
                    <a:pt x="417"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399"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7" name="Freeform: Shape 266"/>
            <p:cNvSpPr/>
            <p:nvPr/>
          </p:nvSpPr>
          <p:spPr>
            <a:xfrm>
              <a:off x="2536200" y="1550520"/>
              <a:ext cx="88200" cy="145080"/>
            </a:xfrm>
            <a:custGeom>
              <a:avLst/>
              <a:gdLst/>
              <a:ahLst/>
              <a:cxnLst/>
              <a:rect l="0" t="0" r="r" b="b"/>
              <a:pathLst>
                <a:path w="245" h="403">
                  <a:moveTo>
                    <a:pt x="245" y="47"/>
                  </a:moveTo>
                  <a:cubicBezTo>
                    <a:pt x="245" y="22"/>
                    <a:pt x="223" y="0"/>
                    <a:pt x="194" y="0"/>
                  </a:cubicBezTo>
                  <a:cubicBezTo>
                    <a:pt x="176" y="0"/>
                    <a:pt x="158" y="14"/>
                    <a:pt x="151" y="25"/>
                  </a:cubicBezTo>
                  <a:cubicBezTo>
                    <a:pt x="101" y="151"/>
                    <a:pt x="50" y="277"/>
                    <a:pt x="0" y="403"/>
                  </a:cubicBezTo>
                  <a:cubicBezTo>
                    <a:pt x="12" y="403"/>
                    <a:pt x="24" y="403"/>
                    <a:pt x="36" y="403"/>
                  </a:cubicBezTo>
                  <a:cubicBezTo>
                    <a:pt x="103" y="292"/>
                    <a:pt x="170" y="182"/>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8" name="Freeform: Shape 267"/>
            <p:cNvSpPr/>
            <p:nvPr/>
          </p:nvSpPr>
          <p:spPr>
            <a:xfrm>
              <a:off x="1664280" y="2074680"/>
              <a:ext cx="1004040" cy="18000"/>
            </a:xfrm>
            <a:custGeom>
              <a:avLst/>
              <a:gdLst/>
              <a:ahLst/>
              <a:cxnLst/>
              <a:rect l="0" t="0" r="r" b="b"/>
              <a:pathLst>
                <a:path w="2789" h="50">
                  <a:moveTo>
                    <a:pt x="1393" y="50"/>
                  </a:moveTo>
                  <a:cubicBezTo>
                    <a:pt x="929" y="50"/>
                    <a:pt x="464" y="50"/>
                    <a:pt x="0" y="50"/>
                  </a:cubicBezTo>
                  <a:cubicBezTo>
                    <a:pt x="0" y="34"/>
                    <a:pt x="0" y="17"/>
                    <a:pt x="0" y="0"/>
                  </a:cubicBezTo>
                  <a:cubicBezTo>
                    <a:pt x="930" y="0"/>
                    <a:pt x="1859" y="0"/>
                    <a:pt x="2789" y="0"/>
                  </a:cubicBezTo>
                  <a:cubicBezTo>
                    <a:pt x="2789" y="17"/>
                    <a:pt x="2789" y="34"/>
                    <a:pt x="2789" y="50"/>
                  </a:cubicBezTo>
                  <a:cubicBezTo>
                    <a:pt x="2324" y="50"/>
                    <a:pt x="1858"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69" name="Freeform: Shape 268"/>
            <p:cNvSpPr/>
            <p:nvPr/>
          </p:nvSpPr>
          <p:spPr>
            <a:xfrm>
              <a:off x="1832760" y="2184840"/>
              <a:ext cx="312120" cy="325080"/>
            </a:xfrm>
            <a:custGeom>
              <a:avLst/>
              <a:gdLst/>
              <a:ahLst/>
              <a:cxnLst/>
              <a:rect l="0" t="0" r="r" b="b"/>
              <a:pathLst>
                <a:path w="867" h="903">
                  <a:moveTo>
                    <a:pt x="867" y="877"/>
                  </a:moveTo>
                  <a:cubicBezTo>
                    <a:pt x="867" y="863"/>
                    <a:pt x="857" y="863"/>
                    <a:pt x="839" y="863"/>
                  </a:cubicBezTo>
                  <a:cubicBezTo>
                    <a:pt x="759" y="863"/>
                    <a:pt x="759" y="856"/>
                    <a:pt x="756" y="820"/>
                  </a:cubicBezTo>
                  <a:cubicBezTo>
                    <a:pt x="731"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7"/>
                    <a:pt x="0" y="867"/>
                    <a:pt x="0" y="888"/>
                  </a:cubicBezTo>
                  <a:cubicBezTo>
                    <a:pt x="0" y="895"/>
                    <a:pt x="7" y="903"/>
                    <a:pt x="18" y="903"/>
                  </a:cubicBezTo>
                  <a:cubicBezTo>
                    <a:pt x="50" y="903"/>
                    <a:pt x="90" y="899"/>
                    <a:pt x="126" y="899"/>
                  </a:cubicBezTo>
                  <a:cubicBezTo>
                    <a:pt x="169" y="899"/>
                    <a:pt x="212" y="903"/>
                    <a:pt x="252" y="903"/>
                  </a:cubicBezTo>
                  <a:cubicBezTo>
                    <a:pt x="259" y="903"/>
                    <a:pt x="277" y="903"/>
                    <a:pt x="277" y="877"/>
                  </a:cubicBezTo>
                  <a:cubicBezTo>
                    <a:pt x="277" y="867"/>
                    <a:pt x="266" y="863"/>
                    <a:pt x="256" y="863"/>
                  </a:cubicBezTo>
                  <a:cubicBezTo>
                    <a:pt x="227" y="859"/>
                    <a:pt x="198" y="852"/>
                    <a:pt x="198" y="820"/>
                  </a:cubicBezTo>
                  <a:cubicBezTo>
                    <a:pt x="198" y="805"/>
                    <a:pt x="205" y="791"/>
                    <a:pt x="216" y="773"/>
                  </a:cubicBezTo>
                  <a:cubicBezTo>
                    <a:pt x="223" y="759"/>
                    <a:pt x="223" y="759"/>
                    <a:pt x="310" y="611"/>
                  </a:cubicBezTo>
                  <a:cubicBezTo>
                    <a:pt x="415" y="611"/>
                    <a:pt x="521" y="611"/>
                    <a:pt x="626" y="611"/>
                  </a:cubicBezTo>
                  <a:cubicBezTo>
                    <a:pt x="630" y="636"/>
                    <a:pt x="648" y="809"/>
                    <a:pt x="648" y="823"/>
                  </a:cubicBezTo>
                  <a:cubicBezTo>
                    <a:pt x="648" y="859"/>
                    <a:pt x="583" y="863"/>
                    <a:pt x="558" y="863"/>
                  </a:cubicBezTo>
                  <a:cubicBezTo>
                    <a:pt x="540" y="863"/>
                    <a:pt x="525" y="863"/>
                    <a:pt x="525" y="888"/>
                  </a:cubicBezTo>
                  <a:cubicBezTo>
                    <a:pt x="525" y="903"/>
                    <a:pt x="537" y="898"/>
                    <a:pt x="543" y="903"/>
                  </a:cubicBezTo>
                  <a:cubicBezTo>
                    <a:pt x="597" y="903"/>
                    <a:pt x="651" y="899"/>
                    <a:pt x="702" y="899"/>
                  </a:cubicBezTo>
                  <a:cubicBezTo>
                    <a:pt x="734" y="899"/>
                    <a:pt x="813" y="903"/>
                    <a:pt x="846" y="903"/>
                  </a:cubicBezTo>
                  <a:cubicBezTo>
                    <a:pt x="853" y="903"/>
                    <a:pt x="867" y="903"/>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0" name="Freeform: Shape 269"/>
            <p:cNvSpPr/>
            <p:nvPr/>
          </p:nvSpPr>
          <p:spPr>
            <a:xfrm>
              <a:off x="2177280" y="2198880"/>
              <a:ext cx="325080" cy="310680"/>
            </a:xfrm>
            <a:custGeom>
              <a:avLst/>
              <a:gdLst/>
              <a:ahLst/>
              <a:cxnLst/>
              <a:rect l="0" t="0" r="r" b="b"/>
              <a:pathLst>
                <a:path w="903" h="863">
                  <a:moveTo>
                    <a:pt x="903" y="176"/>
                  </a:moveTo>
                  <a:cubicBezTo>
                    <a:pt x="903" y="83"/>
                    <a:pt x="821" y="0"/>
                    <a:pt x="669" y="0"/>
                  </a:cubicBezTo>
                  <a:cubicBezTo>
                    <a:pt x="528" y="0"/>
                    <a:pt x="386" y="0"/>
                    <a:pt x="245" y="0"/>
                  </a:cubicBezTo>
                  <a:cubicBezTo>
                    <a:pt x="220" y="0"/>
                    <a:pt x="205" y="0"/>
                    <a:pt x="205" y="25"/>
                  </a:cubicBezTo>
                  <a:cubicBezTo>
                    <a:pt x="205" y="40"/>
                    <a:pt x="220" y="40"/>
                    <a:pt x="241" y="40"/>
                  </a:cubicBezTo>
                  <a:cubicBezTo>
                    <a:pt x="258" y="41"/>
                    <a:pt x="270" y="40"/>
                    <a:pt x="292" y="43"/>
                  </a:cubicBezTo>
                  <a:cubicBezTo>
                    <a:pt x="313" y="47"/>
                    <a:pt x="324" y="47"/>
                    <a:pt x="324" y="65"/>
                  </a:cubicBezTo>
                  <a:cubicBezTo>
                    <a:pt x="324" y="68"/>
                    <a:pt x="324" y="72"/>
                    <a:pt x="320" y="86"/>
                  </a:cubicBezTo>
                  <a:cubicBezTo>
                    <a:pt x="264" y="313"/>
                    <a:pt x="208" y="539"/>
                    <a:pt x="151" y="766"/>
                  </a:cubicBezTo>
                  <a:cubicBezTo>
                    <a:pt x="137" y="813"/>
                    <a:pt x="133" y="823"/>
                    <a:pt x="36" y="823"/>
                  </a:cubicBezTo>
                  <a:cubicBezTo>
                    <a:pt x="14" y="823"/>
                    <a:pt x="0" y="823"/>
                    <a:pt x="0" y="849"/>
                  </a:cubicBezTo>
                  <a:cubicBezTo>
                    <a:pt x="0" y="863"/>
                    <a:pt x="11" y="863"/>
                    <a:pt x="36" y="863"/>
                  </a:cubicBezTo>
                  <a:cubicBezTo>
                    <a:pt x="186" y="863"/>
                    <a:pt x="336" y="863"/>
                    <a:pt x="486" y="863"/>
                  </a:cubicBezTo>
                  <a:cubicBezTo>
                    <a:pt x="687" y="863"/>
                    <a:pt x="835" y="716"/>
                    <a:pt x="835" y="590"/>
                  </a:cubicBezTo>
                  <a:cubicBezTo>
                    <a:pt x="835" y="500"/>
                    <a:pt x="763" y="428"/>
                    <a:pt x="641" y="413"/>
                  </a:cubicBezTo>
                  <a:cubicBezTo>
                    <a:pt x="770" y="388"/>
                    <a:pt x="903" y="295"/>
                    <a:pt x="903" y="176"/>
                  </a:cubicBezTo>
                  <a:moveTo>
                    <a:pt x="788" y="169"/>
                  </a:moveTo>
                  <a:cubicBezTo>
                    <a:pt x="788" y="280"/>
                    <a:pt x="680" y="403"/>
                    <a:pt x="525" y="403"/>
                  </a:cubicBezTo>
                  <a:cubicBezTo>
                    <a:pt x="464" y="403"/>
                    <a:pt x="403" y="403"/>
                    <a:pt x="342" y="403"/>
                  </a:cubicBezTo>
                  <a:cubicBezTo>
                    <a:pt x="367" y="298"/>
                    <a:pt x="392" y="194"/>
                    <a:pt x="417" y="90"/>
                  </a:cubicBezTo>
                  <a:cubicBezTo>
                    <a:pt x="432" y="43"/>
                    <a:pt x="432" y="40"/>
                    <a:pt x="486" y="40"/>
                  </a:cubicBezTo>
                  <a:cubicBezTo>
                    <a:pt x="541" y="40"/>
                    <a:pt x="596" y="40"/>
                    <a:pt x="651" y="40"/>
                  </a:cubicBezTo>
                  <a:cubicBezTo>
                    <a:pt x="763" y="40"/>
                    <a:pt x="788" y="115"/>
                    <a:pt x="788" y="169"/>
                  </a:cubicBezTo>
                  <a:moveTo>
                    <a:pt x="716" y="575"/>
                  </a:moveTo>
                  <a:cubicBezTo>
                    <a:pt x="716" y="701"/>
                    <a:pt x="605" y="823"/>
                    <a:pt x="457" y="823"/>
                  </a:cubicBezTo>
                  <a:cubicBezTo>
                    <a:pt x="399" y="823"/>
                    <a:pt x="342" y="823"/>
                    <a:pt x="284" y="823"/>
                  </a:cubicBezTo>
                  <a:cubicBezTo>
                    <a:pt x="266" y="823"/>
                    <a:pt x="263" y="823"/>
                    <a:pt x="256" y="823"/>
                  </a:cubicBezTo>
                  <a:cubicBezTo>
                    <a:pt x="245" y="820"/>
                    <a:pt x="241" y="820"/>
                    <a:pt x="241" y="809"/>
                  </a:cubicBezTo>
                  <a:cubicBezTo>
                    <a:pt x="241" y="805"/>
                    <a:pt x="241" y="805"/>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1" name="Freeform: Shape 270"/>
            <p:cNvSpPr/>
            <p:nvPr/>
          </p:nvSpPr>
          <p:spPr>
            <a:xfrm>
              <a:off x="2874240" y="203076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2" name="Freeform: Shape 271"/>
            <p:cNvSpPr/>
            <p:nvPr/>
          </p:nvSpPr>
          <p:spPr>
            <a:xfrm>
              <a:off x="3403080" y="158040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3"/>
                    <a:pt x="133" y="823"/>
                    <a:pt x="36" y="823"/>
                  </a:cubicBezTo>
                  <a:cubicBezTo>
                    <a:pt x="14" y="823"/>
                    <a:pt x="0" y="823"/>
                    <a:pt x="0" y="849"/>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5" y="399"/>
                  </a:cubicBezTo>
                  <a:cubicBezTo>
                    <a:pt x="464" y="399"/>
                    <a:pt x="403" y="399"/>
                    <a:pt x="342" y="399"/>
                  </a:cubicBezTo>
                  <a:cubicBezTo>
                    <a:pt x="368" y="295"/>
                    <a:pt x="395" y="191"/>
                    <a:pt x="421"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399"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3" name="Freeform: Shape 272"/>
            <p:cNvSpPr/>
            <p:nvPr/>
          </p:nvSpPr>
          <p:spPr>
            <a:xfrm>
              <a:off x="3762000" y="1550520"/>
              <a:ext cx="88200" cy="145080"/>
            </a:xfrm>
            <a:custGeom>
              <a:avLst/>
              <a:gdLst/>
              <a:ahLst/>
              <a:cxnLst/>
              <a:rect l="0" t="0" r="r" b="b"/>
              <a:pathLst>
                <a:path w="245" h="403">
                  <a:moveTo>
                    <a:pt x="245" y="47"/>
                  </a:moveTo>
                  <a:cubicBezTo>
                    <a:pt x="245" y="22"/>
                    <a:pt x="223" y="0"/>
                    <a:pt x="194" y="0"/>
                  </a:cubicBezTo>
                  <a:cubicBezTo>
                    <a:pt x="176" y="0"/>
                    <a:pt x="158" y="14"/>
                    <a:pt x="151" y="25"/>
                  </a:cubicBezTo>
                  <a:cubicBezTo>
                    <a:pt x="101" y="151"/>
                    <a:pt x="50" y="277"/>
                    <a:pt x="0" y="403"/>
                  </a:cubicBezTo>
                  <a:cubicBezTo>
                    <a:pt x="12" y="403"/>
                    <a:pt x="24" y="403"/>
                    <a:pt x="36" y="403"/>
                  </a:cubicBezTo>
                  <a:cubicBezTo>
                    <a:pt x="103" y="292"/>
                    <a:pt x="170" y="182"/>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4" name="Freeform: Shape 273"/>
            <p:cNvSpPr/>
            <p:nvPr/>
          </p:nvSpPr>
          <p:spPr>
            <a:xfrm>
              <a:off x="3916080" y="1569960"/>
              <a:ext cx="324000" cy="330120"/>
            </a:xfrm>
            <a:custGeom>
              <a:avLst/>
              <a:gdLst/>
              <a:ahLst/>
              <a:cxnLst/>
              <a:rect l="0" t="0" r="r" b="b"/>
              <a:pathLst>
                <a:path w="900" h="917">
                  <a:moveTo>
                    <a:pt x="900" y="14"/>
                  </a:moveTo>
                  <a:cubicBezTo>
                    <a:pt x="900" y="11"/>
                    <a:pt x="896" y="0"/>
                    <a:pt x="885" y="0"/>
                  </a:cubicBezTo>
                  <a:cubicBezTo>
                    <a:pt x="882" y="0"/>
                    <a:pt x="878" y="0"/>
                    <a:pt x="864" y="14"/>
                  </a:cubicBezTo>
                  <a:cubicBezTo>
                    <a:pt x="835" y="47"/>
                    <a:pt x="806" y="79"/>
                    <a:pt x="777" y="111"/>
                  </a:cubicBezTo>
                  <a:cubicBezTo>
                    <a:pt x="767" y="93"/>
                    <a:pt x="709" y="0"/>
                    <a:pt x="569" y="0"/>
                  </a:cubicBezTo>
                  <a:cubicBezTo>
                    <a:pt x="284" y="0"/>
                    <a:pt x="0" y="280"/>
                    <a:pt x="0" y="572"/>
                  </a:cubicBezTo>
                  <a:cubicBezTo>
                    <a:pt x="0" y="780"/>
                    <a:pt x="151" y="917"/>
                    <a:pt x="342" y="917"/>
                  </a:cubicBezTo>
                  <a:cubicBezTo>
                    <a:pt x="453" y="917"/>
                    <a:pt x="551" y="867"/>
                    <a:pt x="615" y="809"/>
                  </a:cubicBezTo>
                  <a:cubicBezTo>
                    <a:pt x="734" y="705"/>
                    <a:pt x="756" y="590"/>
                    <a:pt x="756" y="586"/>
                  </a:cubicBezTo>
                  <a:cubicBezTo>
                    <a:pt x="756" y="575"/>
                    <a:pt x="746" y="579"/>
                    <a:pt x="741" y="575"/>
                  </a:cubicBezTo>
                  <a:cubicBezTo>
                    <a:pt x="734" y="575"/>
                    <a:pt x="727" y="575"/>
                    <a:pt x="723" y="586"/>
                  </a:cubicBezTo>
                  <a:cubicBezTo>
                    <a:pt x="713" y="622"/>
                    <a:pt x="684" y="712"/>
                    <a:pt x="597" y="787"/>
                  </a:cubicBezTo>
                  <a:cubicBezTo>
                    <a:pt x="507" y="856"/>
                    <a:pt x="428" y="877"/>
                    <a:pt x="364" y="877"/>
                  </a:cubicBezTo>
                  <a:cubicBezTo>
                    <a:pt x="248" y="877"/>
                    <a:pt x="115" y="813"/>
                    <a:pt x="115" y="615"/>
                  </a:cubicBezTo>
                  <a:cubicBezTo>
                    <a:pt x="115" y="543"/>
                    <a:pt x="144" y="342"/>
                    <a:pt x="270" y="191"/>
                  </a:cubicBezTo>
                  <a:cubicBezTo>
                    <a:pt x="346" y="104"/>
                    <a:pt x="464" y="40"/>
                    <a:pt x="576" y="40"/>
                  </a:cubicBezTo>
                  <a:cubicBezTo>
                    <a:pt x="705" y="40"/>
                    <a:pt x="781" y="137"/>
                    <a:pt x="781" y="284"/>
                  </a:cubicBezTo>
                  <a:cubicBezTo>
                    <a:pt x="781" y="334"/>
                    <a:pt x="777" y="336"/>
                    <a:pt x="777" y="349"/>
                  </a:cubicBezTo>
                  <a:cubicBezTo>
                    <a:pt x="777" y="361"/>
                    <a:pt x="792" y="360"/>
                    <a:pt x="795" y="360"/>
                  </a:cubicBezTo>
                  <a:cubicBezTo>
                    <a:pt x="813" y="360"/>
                    <a:pt x="813" y="356"/>
                    <a:pt x="817" y="334"/>
                  </a:cubicBezTo>
                  <a:cubicBezTo>
                    <a:pt x="845" y="228"/>
                    <a:pt x="872"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5" name="Freeform: Shape 274"/>
            <p:cNvSpPr/>
            <p:nvPr/>
          </p:nvSpPr>
          <p:spPr>
            <a:xfrm>
              <a:off x="4273560" y="1550520"/>
              <a:ext cx="86760" cy="145080"/>
            </a:xfrm>
            <a:custGeom>
              <a:avLst/>
              <a:gdLst/>
              <a:ahLst/>
              <a:cxnLst/>
              <a:rect l="0" t="0" r="r" b="b"/>
              <a:pathLst>
                <a:path w="241" h="403">
                  <a:moveTo>
                    <a:pt x="241" y="47"/>
                  </a:moveTo>
                  <a:cubicBezTo>
                    <a:pt x="241" y="22"/>
                    <a:pt x="220" y="0"/>
                    <a:pt x="194" y="0"/>
                  </a:cubicBezTo>
                  <a:cubicBezTo>
                    <a:pt x="173" y="0"/>
                    <a:pt x="155"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6" name="Freeform: Shape 275"/>
            <p:cNvSpPr/>
            <p:nvPr/>
          </p:nvSpPr>
          <p:spPr>
            <a:xfrm>
              <a:off x="3383640" y="2074680"/>
              <a:ext cx="1020960" cy="18000"/>
            </a:xfrm>
            <a:custGeom>
              <a:avLst/>
              <a:gdLst/>
              <a:ahLst/>
              <a:cxnLst/>
              <a:rect l="0" t="0" r="r" b="b"/>
              <a:pathLst>
                <a:path w="2836" h="50">
                  <a:moveTo>
                    <a:pt x="1418" y="50"/>
                  </a:moveTo>
                  <a:cubicBezTo>
                    <a:pt x="945" y="50"/>
                    <a:pt x="473" y="50"/>
                    <a:pt x="0" y="50"/>
                  </a:cubicBezTo>
                  <a:cubicBezTo>
                    <a:pt x="0" y="34"/>
                    <a:pt x="0" y="17"/>
                    <a:pt x="0" y="0"/>
                  </a:cubicBezTo>
                  <a:cubicBezTo>
                    <a:pt x="945" y="0"/>
                    <a:pt x="1891" y="0"/>
                    <a:pt x="2836" y="0"/>
                  </a:cubicBezTo>
                  <a:cubicBezTo>
                    <a:pt x="2836" y="17"/>
                    <a:pt x="2836" y="34"/>
                    <a:pt x="2836" y="50"/>
                  </a:cubicBezTo>
                  <a:cubicBezTo>
                    <a:pt x="2363" y="50"/>
                    <a:pt x="1891" y="50"/>
                    <a:pt x="1418"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77" name="Freeform: Shape 276"/>
            <p:cNvSpPr/>
            <p:nvPr/>
          </p:nvSpPr>
          <p:spPr>
            <a:xfrm>
              <a:off x="3556080" y="2198880"/>
              <a:ext cx="325080" cy="310680"/>
            </a:xfrm>
            <a:custGeom>
              <a:avLst/>
              <a:gdLst/>
              <a:ahLst/>
              <a:cxnLst/>
              <a:rect l="0" t="0" r="r" b="b"/>
              <a:pathLst>
                <a:path w="903" h="863">
                  <a:moveTo>
                    <a:pt x="903" y="176"/>
                  </a:moveTo>
                  <a:cubicBezTo>
                    <a:pt x="903" y="83"/>
                    <a:pt x="821" y="0"/>
                    <a:pt x="666" y="0"/>
                  </a:cubicBezTo>
                  <a:cubicBezTo>
                    <a:pt x="524" y="0"/>
                    <a:pt x="383" y="0"/>
                    <a:pt x="241" y="0"/>
                  </a:cubicBezTo>
                  <a:cubicBezTo>
                    <a:pt x="220" y="0"/>
                    <a:pt x="205" y="0"/>
                    <a:pt x="205" y="25"/>
                  </a:cubicBezTo>
                  <a:cubicBezTo>
                    <a:pt x="205" y="40"/>
                    <a:pt x="216" y="40"/>
                    <a:pt x="241" y="40"/>
                  </a:cubicBezTo>
                  <a:cubicBezTo>
                    <a:pt x="257" y="41"/>
                    <a:pt x="266" y="40"/>
                    <a:pt x="288" y="43"/>
                  </a:cubicBezTo>
                  <a:cubicBezTo>
                    <a:pt x="313" y="47"/>
                    <a:pt x="324" y="47"/>
                    <a:pt x="324" y="65"/>
                  </a:cubicBezTo>
                  <a:cubicBezTo>
                    <a:pt x="324" y="68"/>
                    <a:pt x="320" y="72"/>
                    <a:pt x="317" y="86"/>
                  </a:cubicBezTo>
                  <a:cubicBezTo>
                    <a:pt x="260" y="313"/>
                    <a:pt x="204" y="539"/>
                    <a:pt x="148" y="766"/>
                  </a:cubicBezTo>
                  <a:cubicBezTo>
                    <a:pt x="137" y="813"/>
                    <a:pt x="133" y="823"/>
                    <a:pt x="32" y="823"/>
                  </a:cubicBezTo>
                  <a:cubicBezTo>
                    <a:pt x="11" y="823"/>
                    <a:pt x="0" y="823"/>
                    <a:pt x="0" y="849"/>
                  </a:cubicBezTo>
                  <a:cubicBezTo>
                    <a:pt x="0" y="863"/>
                    <a:pt x="11" y="863"/>
                    <a:pt x="32" y="863"/>
                  </a:cubicBezTo>
                  <a:cubicBezTo>
                    <a:pt x="184" y="863"/>
                    <a:pt x="335" y="863"/>
                    <a:pt x="486" y="863"/>
                  </a:cubicBezTo>
                  <a:cubicBezTo>
                    <a:pt x="684" y="863"/>
                    <a:pt x="835" y="716"/>
                    <a:pt x="835" y="590"/>
                  </a:cubicBezTo>
                  <a:cubicBezTo>
                    <a:pt x="835" y="500"/>
                    <a:pt x="759" y="428"/>
                    <a:pt x="637" y="413"/>
                  </a:cubicBezTo>
                  <a:cubicBezTo>
                    <a:pt x="770" y="388"/>
                    <a:pt x="903" y="295"/>
                    <a:pt x="903" y="176"/>
                  </a:cubicBezTo>
                  <a:moveTo>
                    <a:pt x="788" y="169"/>
                  </a:moveTo>
                  <a:cubicBezTo>
                    <a:pt x="788" y="280"/>
                    <a:pt x="680" y="403"/>
                    <a:pt x="525" y="403"/>
                  </a:cubicBezTo>
                  <a:cubicBezTo>
                    <a:pt x="463" y="403"/>
                    <a:pt x="401" y="403"/>
                    <a:pt x="338" y="403"/>
                  </a:cubicBezTo>
                  <a:cubicBezTo>
                    <a:pt x="365" y="298"/>
                    <a:pt x="391" y="194"/>
                    <a:pt x="417" y="90"/>
                  </a:cubicBezTo>
                  <a:cubicBezTo>
                    <a:pt x="428" y="43"/>
                    <a:pt x="432" y="40"/>
                    <a:pt x="486" y="40"/>
                  </a:cubicBezTo>
                  <a:cubicBezTo>
                    <a:pt x="540" y="40"/>
                    <a:pt x="594" y="40"/>
                    <a:pt x="648" y="40"/>
                  </a:cubicBezTo>
                  <a:cubicBezTo>
                    <a:pt x="759" y="40"/>
                    <a:pt x="788" y="115"/>
                    <a:pt x="788" y="169"/>
                  </a:cubicBezTo>
                  <a:moveTo>
                    <a:pt x="716" y="575"/>
                  </a:moveTo>
                  <a:cubicBezTo>
                    <a:pt x="716" y="701"/>
                    <a:pt x="605" y="823"/>
                    <a:pt x="453" y="823"/>
                  </a:cubicBezTo>
                  <a:cubicBezTo>
                    <a:pt x="397" y="823"/>
                    <a:pt x="341" y="823"/>
                    <a:pt x="284" y="823"/>
                  </a:cubicBezTo>
                  <a:cubicBezTo>
                    <a:pt x="266" y="823"/>
                    <a:pt x="263" y="823"/>
                    <a:pt x="256" y="823"/>
                  </a:cubicBezTo>
                  <a:cubicBezTo>
                    <a:pt x="241" y="820"/>
                    <a:pt x="238" y="820"/>
                    <a:pt x="238" y="809"/>
                  </a:cubicBezTo>
                  <a:cubicBezTo>
                    <a:pt x="238" y="805"/>
                    <a:pt x="238" y="805"/>
                    <a:pt x="245" y="780"/>
                  </a:cubicBezTo>
                  <a:cubicBezTo>
                    <a:pt x="274" y="663"/>
                    <a:pt x="302" y="545"/>
                    <a:pt x="331" y="428"/>
                  </a:cubicBezTo>
                  <a:cubicBezTo>
                    <a:pt x="411"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8" name="Freeform: Shape 277"/>
            <p:cNvSpPr/>
            <p:nvPr/>
          </p:nvSpPr>
          <p:spPr>
            <a:xfrm>
              <a:off x="3916080" y="2189880"/>
              <a:ext cx="324000" cy="330120"/>
            </a:xfrm>
            <a:custGeom>
              <a:avLst/>
              <a:gdLst/>
              <a:ahLst/>
              <a:cxnLst/>
              <a:rect l="0" t="0" r="r" b="b"/>
              <a:pathLst>
                <a:path w="900" h="917">
                  <a:moveTo>
                    <a:pt x="900" y="11"/>
                  </a:moveTo>
                  <a:cubicBezTo>
                    <a:pt x="900" y="7"/>
                    <a:pt x="896" y="0"/>
                    <a:pt x="885" y="0"/>
                  </a:cubicBezTo>
                  <a:cubicBezTo>
                    <a:pt x="882" y="0"/>
                    <a:pt x="878" y="0"/>
                    <a:pt x="864" y="14"/>
                  </a:cubicBezTo>
                  <a:cubicBezTo>
                    <a:pt x="835" y="47"/>
                    <a:pt x="806" y="79"/>
                    <a:pt x="777" y="111"/>
                  </a:cubicBezTo>
                  <a:cubicBezTo>
                    <a:pt x="767" y="93"/>
                    <a:pt x="709" y="0"/>
                    <a:pt x="569" y="0"/>
                  </a:cubicBezTo>
                  <a:cubicBezTo>
                    <a:pt x="284" y="0"/>
                    <a:pt x="0" y="277"/>
                    <a:pt x="0" y="572"/>
                  </a:cubicBezTo>
                  <a:cubicBezTo>
                    <a:pt x="0" y="780"/>
                    <a:pt x="151" y="917"/>
                    <a:pt x="342" y="917"/>
                  </a:cubicBezTo>
                  <a:cubicBezTo>
                    <a:pt x="453" y="917"/>
                    <a:pt x="551" y="867"/>
                    <a:pt x="615" y="809"/>
                  </a:cubicBezTo>
                  <a:cubicBezTo>
                    <a:pt x="734" y="705"/>
                    <a:pt x="756" y="590"/>
                    <a:pt x="756" y="586"/>
                  </a:cubicBezTo>
                  <a:cubicBezTo>
                    <a:pt x="756" y="572"/>
                    <a:pt x="746" y="576"/>
                    <a:pt x="741" y="572"/>
                  </a:cubicBezTo>
                  <a:cubicBezTo>
                    <a:pt x="734" y="572"/>
                    <a:pt x="727" y="575"/>
                    <a:pt x="723" y="586"/>
                  </a:cubicBezTo>
                  <a:cubicBezTo>
                    <a:pt x="713" y="622"/>
                    <a:pt x="684" y="712"/>
                    <a:pt x="597" y="784"/>
                  </a:cubicBezTo>
                  <a:cubicBezTo>
                    <a:pt x="507" y="856"/>
                    <a:pt x="428" y="877"/>
                    <a:pt x="364" y="877"/>
                  </a:cubicBezTo>
                  <a:cubicBezTo>
                    <a:pt x="248" y="877"/>
                    <a:pt x="115" y="813"/>
                    <a:pt x="115" y="615"/>
                  </a:cubicBezTo>
                  <a:cubicBezTo>
                    <a:pt x="115" y="543"/>
                    <a:pt x="144" y="338"/>
                    <a:pt x="270" y="191"/>
                  </a:cubicBezTo>
                  <a:cubicBezTo>
                    <a:pt x="346" y="101"/>
                    <a:pt x="464" y="36"/>
                    <a:pt x="576" y="36"/>
                  </a:cubicBezTo>
                  <a:cubicBezTo>
                    <a:pt x="705" y="36"/>
                    <a:pt x="781" y="133"/>
                    <a:pt x="781" y="280"/>
                  </a:cubicBezTo>
                  <a:cubicBezTo>
                    <a:pt x="781" y="331"/>
                    <a:pt x="777" y="333"/>
                    <a:pt x="777" y="345"/>
                  </a:cubicBezTo>
                  <a:cubicBezTo>
                    <a:pt x="777" y="358"/>
                    <a:pt x="792" y="360"/>
                    <a:pt x="795" y="360"/>
                  </a:cubicBezTo>
                  <a:cubicBezTo>
                    <a:pt x="813" y="360"/>
                    <a:pt x="813" y="356"/>
                    <a:pt x="817" y="334"/>
                  </a:cubicBezTo>
                  <a:cubicBezTo>
                    <a:pt x="845" y="227"/>
                    <a:pt x="872" y="119"/>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9" name="Freeform: Shape 278"/>
            <p:cNvSpPr/>
            <p:nvPr/>
          </p:nvSpPr>
          <p:spPr>
            <a:xfrm>
              <a:off x="4611960" y="2030760"/>
              <a:ext cx="303120" cy="107280"/>
            </a:xfrm>
            <a:custGeom>
              <a:avLst/>
              <a:gdLst/>
              <a:ahLst/>
              <a:cxnLst/>
              <a:rect l="0" t="0" r="r" b="b"/>
              <a:pathLst>
                <a:path w="842" h="298">
                  <a:moveTo>
                    <a:pt x="842" y="25"/>
                  </a:moveTo>
                  <a:cubicBezTo>
                    <a:pt x="842" y="14"/>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40"/>
                    <a:pt x="842" y="25"/>
                  </a:cubicBezTo>
                  <a:moveTo>
                    <a:pt x="842" y="273"/>
                  </a:moveTo>
                  <a:cubicBezTo>
                    <a:pt x="842" y="259"/>
                    <a:pt x="828"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28"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0" name="Freeform: Shape 279"/>
            <p:cNvSpPr/>
            <p:nvPr/>
          </p:nvSpPr>
          <p:spPr>
            <a:xfrm>
              <a:off x="5136480" y="1564560"/>
              <a:ext cx="312120" cy="326160"/>
            </a:xfrm>
            <a:custGeom>
              <a:avLst/>
              <a:gdLst/>
              <a:ahLst/>
              <a:cxnLst/>
              <a:rect l="0" t="0" r="r" b="b"/>
              <a:pathLst>
                <a:path w="867" h="906">
                  <a:moveTo>
                    <a:pt x="867" y="881"/>
                  </a:moveTo>
                  <a:cubicBezTo>
                    <a:pt x="867" y="867"/>
                    <a:pt x="857" y="867"/>
                    <a:pt x="839" y="867"/>
                  </a:cubicBezTo>
                  <a:cubicBezTo>
                    <a:pt x="763" y="867"/>
                    <a:pt x="763"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7"/>
                  </a:cubicBezTo>
                  <a:cubicBezTo>
                    <a:pt x="14" y="867"/>
                    <a:pt x="0" y="867"/>
                    <a:pt x="0" y="892"/>
                  </a:cubicBezTo>
                  <a:cubicBezTo>
                    <a:pt x="0" y="899"/>
                    <a:pt x="7" y="906"/>
                    <a:pt x="18" y="906"/>
                  </a:cubicBezTo>
                  <a:cubicBezTo>
                    <a:pt x="50" y="906"/>
                    <a:pt x="90" y="903"/>
                    <a:pt x="126" y="903"/>
                  </a:cubicBezTo>
                  <a:cubicBezTo>
                    <a:pt x="169" y="903"/>
                    <a:pt x="212" y="906"/>
                    <a:pt x="252" y="906"/>
                  </a:cubicBezTo>
                  <a:cubicBezTo>
                    <a:pt x="259" y="906"/>
                    <a:pt x="277" y="906"/>
                    <a:pt x="277" y="881"/>
                  </a:cubicBezTo>
                  <a:cubicBezTo>
                    <a:pt x="277" y="867"/>
                    <a:pt x="266" y="867"/>
                    <a:pt x="256" y="867"/>
                  </a:cubicBezTo>
                  <a:cubicBezTo>
                    <a:pt x="227" y="863"/>
                    <a:pt x="198" y="852"/>
                    <a:pt x="198" y="820"/>
                  </a:cubicBezTo>
                  <a:cubicBezTo>
                    <a:pt x="198" y="805"/>
                    <a:pt x="205" y="791"/>
                    <a:pt x="216" y="773"/>
                  </a:cubicBezTo>
                  <a:cubicBezTo>
                    <a:pt x="223" y="759"/>
                    <a:pt x="227" y="759"/>
                    <a:pt x="310" y="611"/>
                  </a:cubicBezTo>
                  <a:cubicBezTo>
                    <a:pt x="416" y="611"/>
                    <a:pt x="523" y="611"/>
                    <a:pt x="630" y="611"/>
                  </a:cubicBezTo>
                  <a:cubicBezTo>
                    <a:pt x="630" y="640"/>
                    <a:pt x="648" y="813"/>
                    <a:pt x="648" y="823"/>
                  </a:cubicBezTo>
                  <a:cubicBezTo>
                    <a:pt x="648" y="863"/>
                    <a:pt x="583" y="867"/>
                    <a:pt x="558" y="867"/>
                  </a:cubicBezTo>
                  <a:cubicBezTo>
                    <a:pt x="540" y="867"/>
                    <a:pt x="529" y="867"/>
                    <a:pt x="529" y="892"/>
                  </a:cubicBezTo>
                  <a:cubicBezTo>
                    <a:pt x="529" y="906"/>
                    <a:pt x="539" y="901"/>
                    <a:pt x="543" y="906"/>
                  </a:cubicBezTo>
                  <a:cubicBezTo>
                    <a:pt x="597" y="906"/>
                    <a:pt x="651" y="903"/>
                    <a:pt x="702" y="903"/>
                  </a:cubicBezTo>
                  <a:cubicBezTo>
                    <a:pt x="734" y="903"/>
                    <a:pt x="813" y="906"/>
                    <a:pt x="846" y="906"/>
                  </a:cubicBezTo>
                  <a:cubicBezTo>
                    <a:pt x="853" y="906"/>
                    <a:pt x="867" y="906"/>
                    <a:pt x="867" y="881"/>
                  </a:cubicBezTo>
                  <a:moveTo>
                    <a:pt x="626" y="575"/>
                  </a:moveTo>
                  <a:cubicBezTo>
                    <a:pt x="529" y="575"/>
                    <a:pt x="432" y="575"/>
                    <a:pt x="335" y="575"/>
                  </a:cubicBezTo>
                  <a:cubicBezTo>
                    <a:pt x="417" y="436"/>
                    <a:pt x="500" y="297"/>
                    <a:pt x="583" y="158"/>
                  </a:cubicBezTo>
                  <a:cubicBezTo>
                    <a:pt x="597" y="297"/>
                    <a:pt x="612" y="436"/>
                    <a:pt x="62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1" name="Freeform: Shape 280"/>
            <p:cNvSpPr/>
            <p:nvPr/>
          </p:nvSpPr>
          <p:spPr>
            <a:xfrm>
              <a:off x="5483880" y="1550520"/>
              <a:ext cx="86760" cy="145080"/>
            </a:xfrm>
            <a:custGeom>
              <a:avLst/>
              <a:gdLst/>
              <a:ahLst/>
              <a:cxnLst/>
              <a:rect l="0" t="0" r="r" b="b"/>
              <a:pathLst>
                <a:path w="241" h="403">
                  <a:moveTo>
                    <a:pt x="241" y="47"/>
                  </a:moveTo>
                  <a:cubicBezTo>
                    <a:pt x="241" y="22"/>
                    <a:pt x="220" y="0"/>
                    <a:pt x="194" y="0"/>
                  </a:cubicBezTo>
                  <a:cubicBezTo>
                    <a:pt x="173" y="0"/>
                    <a:pt x="158"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2" name="Freeform: Shape 281"/>
            <p:cNvSpPr/>
            <p:nvPr/>
          </p:nvSpPr>
          <p:spPr>
            <a:xfrm>
              <a:off x="5637960" y="1569960"/>
              <a:ext cx="322560" cy="330120"/>
            </a:xfrm>
            <a:custGeom>
              <a:avLst/>
              <a:gdLst/>
              <a:ahLst/>
              <a:cxnLst/>
              <a:rect l="0" t="0" r="r" b="b"/>
              <a:pathLst>
                <a:path w="896" h="917">
                  <a:moveTo>
                    <a:pt x="896" y="14"/>
                  </a:moveTo>
                  <a:cubicBezTo>
                    <a:pt x="896" y="11"/>
                    <a:pt x="896" y="0"/>
                    <a:pt x="882" y="0"/>
                  </a:cubicBezTo>
                  <a:cubicBezTo>
                    <a:pt x="878" y="0"/>
                    <a:pt x="878" y="0"/>
                    <a:pt x="864" y="14"/>
                  </a:cubicBezTo>
                  <a:cubicBezTo>
                    <a:pt x="835" y="47"/>
                    <a:pt x="806" y="79"/>
                    <a:pt x="777" y="111"/>
                  </a:cubicBezTo>
                  <a:cubicBezTo>
                    <a:pt x="763" y="93"/>
                    <a:pt x="705" y="0"/>
                    <a:pt x="565" y="0"/>
                  </a:cubicBezTo>
                  <a:cubicBezTo>
                    <a:pt x="284" y="0"/>
                    <a:pt x="0" y="280"/>
                    <a:pt x="0" y="572"/>
                  </a:cubicBezTo>
                  <a:cubicBezTo>
                    <a:pt x="0" y="780"/>
                    <a:pt x="148" y="917"/>
                    <a:pt x="342" y="917"/>
                  </a:cubicBezTo>
                  <a:cubicBezTo>
                    <a:pt x="453" y="917"/>
                    <a:pt x="547" y="867"/>
                    <a:pt x="615" y="809"/>
                  </a:cubicBezTo>
                  <a:cubicBezTo>
                    <a:pt x="734" y="705"/>
                    <a:pt x="756" y="590"/>
                    <a:pt x="756" y="586"/>
                  </a:cubicBezTo>
                  <a:cubicBezTo>
                    <a:pt x="756" y="575"/>
                    <a:pt x="744" y="579"/>
                    <a:pt x="738" y="575"/>
                  </a:cubicBezTo>
                  <a:cubicBezTo>
                    <a:pt x="731" y="575"/>
                    <a:pt x="723" y="575"/>
                    <a:pt x="723" y="586"/>
                  </a:cubicBezTo>
                  <a:cubicBezTo>
                    <a:pt x="713" y="622"/>
                    <a:pt x="684" y="712"/>
                    <a:pt x="594" y="787"/>
                  </a:cubicBezTo>
                  <a:cubicBezTo>
                    <a:pt x="507" y="856"/>
                    <a:pt x="428" y="877"/>
                    <a:pt x="364" y="877"/>
                  </a:cubicBezTo>
                  <a:cubicBezTo>
                    <a:pt x="248" y="877"/>
                    <a:pt x="115" y="813"/>
                    <a:pt x="115" y="615"/>
                  </a:cubicBezTo>
                  <a:cubicBezTo>
                    <a:pt x="115" y="543"/>
                    <a:pt x="140" y="342"/>
                    <a:pt x="266" y="191"/>
                  </a:cubicBezTo>
                  <a:cubicBezTo>
                    <a:pt x="346" y="104"/>
                    <a:pt x="464" y="40"/>
                    <a:pt x="576" y="40"/>
                  </a:cubicBezTo>
                  <a:cubicBezTo>
                    <a:pt x="705" y="40"/>
                    <a:pt x="781" y="137"/>
                    <a:pt x="781" y="284"/>
                  </a:cubicBezTo>
                  <a:cubicBezTo>
                    <a:pt x="781" y="334"/>
                    <a:pt x="777" y="336"/>
                    <a:pt x="777" y="349"/>
                  </a:cubicBezTo>
                  <a:cubicBezTo>
                    <a:pt x="777" y="361"/>
                    <a:pt x="788" y="360"/>
                    <a:pt x="795" y="360"/>
                  </a:cubicBezTo>
                  <a:cubicBezTo>
                    <a:pt x="810" y="360"/>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3" name="Freeform: Shape 282"/>
            <p:cNvSpPr/>
            <p:nvPr/>
          </p:nvSpPr>
          <p:spPr>
            <a:xfrm>
              <a:off x="5995800" y="1550520"/>
              <a:ext cx="86760" cy="145080"/>
            </a:xfrm>
            <a:custGeom>
              <a:avLst/>
              <a:gdLst/>
              <a:ahLst/>
              <a:cxnLst/>
              <a:rect l="0" t="0" r="r" b="b"/>
              <a:pathLst>
                <a:path w="241" h="403">
                  <a:moveTo>
                    <a:pt x="241" y="47"/>
                  </a:moveTo>
                  <a:cubicBezTo>
                    <a:pt x="241" y="22"/>
                    <a:pt x="220" y="0"/>
                    <a:pt x="191" y="0"/>
                  </a:cubicBezTo>
                  <a:cubicBezTo>
                    <a:pt x="173" y="0"/>
                    <a:pt x="155"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4" name="Freeform: Shape 283"/>
            <p:cNvSpPr/>
            <p:nvPr/>
          </p:nvSpPr>
          <p:spPr>
            <a:xfrm>
              <a:off x="5121000" y="2074680"/>
              <a:ext cx="1005480" cy="18000"/>
            </a:xfrm>
            <a:custGeom>
              <a:avLst/>
              <a:gdLst/>
              <a:ahLst/>
              <a:cxnLst/>
              <a:rect l="0" t="0" r="r" b="b"/>
              <a:pathLst>
                <a:path w="2793" h="50">
                  <a:moveTo>
                    <a:pt x="1396" y="50"/>
                  </a:moveTo>
                  <a:cubicBezTo>
                    <a:pt x="931" y="50"/>
                    <a:pt x="465" y="50"/>
                    <a:pt x="0" y="50"/>
                  </a:cubicBezTo>
                  <a:cubicBezTo>
                    <a:pt x="0" y="34"/>
                    <a:pt x="0" y="17"/>
                    <a:pt x="0" y="0"/>
                  </a:cubicBezTo>
                  <a:cubicBezTo>
                    <a:pt x="931" y="0"/>
                    <a:pt x="1862" y="0"/>
                    <a:pt x="2793" y="0"/>
                  </a:cubicBezTo>
                  <a:cubicBezTo>
                    <a:pt x="2793" y="17"/>
                    <a:pt x="2793" y="34"/>
                    <a:pt x="2793" y="50"/>
                  </a:cubicBezTo>
                  <a:cubicBezTo>
                    <a:pt x="2327" y="50"/>
                    <a:pt x="1862" y="50"/>
                    <a:pt x="139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85" name="Freeform: Shape 284"/>
            <p:cNvSpPr/>
            <p:nvPr/>
          </p:nvSpPr>
          <p:spPr>
            <a:xfrm>
              <a:off x="5289480" y="2184840"/>
              <a:ext cx="312120" cy="325080"/>
            </a:xfrm>
            <a:custGeom>
              <a:avLst/>
              <a:gdLst/>
              <a:ahLst/>
              <a:cxnLst/>
              <a:rect l="0" t="0" r="r" b="b"/>
              <a:pathLst>
                <a:path w="867" h="903">
                  <a:moveTo>
                    <a:pt x="867" y="877"/>
                  </a:moveTo>
                  <a:cubicBezTo>
                    <a:pt x="867" y="863"/>
                    <a:pt x="857" y="863"/>
                    <a:pt x="839" y="863"/>
                  </a:cubicBezTo>
                  <a:cubicBezTo>
                    <a:pt x="759" y="863"/>
                    <a:pt x="759" y="856"/>
                    <a:pt x="756" y="820"/>
                  </a:cubicBezTo>
                  <a:cubicBezTo>
                    <a:pt x="731" y="556"/>
                    <a:pt x="705" y="292"/>
                    <a:pt x="680" y="29"/>
                  </a:cubicBezTo>
                  <a:cubicBezTo>
                    <a:pt x="677" y="4"/>
                    <a:pt x="677" y="0"/>
                    <a:pt x="655" y="0"/>
                  </a:cubicBezTo>
                  <a:cubicBezTo>
                    <a:pt x="633" y="0"/>
                    <a:pt x="630" y="7"/>
                    <a:pt x="623" y="22"/>
                  </a:cubicBezTo>
                  <a:cubicBezTo>
                    <a:pt x="476" y="267"/>
                    <a:pt x="330" y="513"/>
                    <a:pt x="184" y="759"/>
                  </a:cubicBezTo>
                  <a:cubicBezTo>
                    <a:pt x="133" y="841"/>
                    <a:pt x="83" y="859"/>
                    <a:pt x="25" y="863"/>
                  </a:cubicBezTo>
                  <a:cubicBezTo>
                    <a:pt x="11" y="867"/>
                    <a:pt x="0" y="867"/>
                    <a:pt x="0" y="888"/>
                  </a:cubicBezTo>
                  <a:cubicBezTo>
                    <a:pt x="0" y="895"/>
                    <a:pt x="7" y="903"/>
                    <a:pt x="18" y="903"/>
                  </a:cubicBezTo>
                  <a:cubicBezTo>
                    <a:pt x="50" y="903"/>
                    <a:pt x="90" y="899"/>
                    <a:pt x="126" y="899"/>
                  </a:cubicBezTo>
                  <a:cubicBezTo>
                    <a:pt x="166" y="899"/>
                    <a:pt x="212" y="903"/>
                    <a:pt x="252" y="903"/>
                  </a:cubicBezTo>
                  <a:cubicBezTo>
                    <a:pt x="259" y="903"/>
                    <a:pt x="277" y="903"/>
                    <a:pt x="277" y="877"/>
                  </a:cubicBezTo>
                  <a:cubicBezTo>
                    <a:pt x="277" y="867"/>
                    <a:pt x="263" y="863"/>
                    <a:pt x="256" y="863"/>
                  </a:cubicBezTo>
                  <a:cubicBezTo>
                    <a:pt x="227" y="859"/>
                    <a:pt x="194" y="852"/>
                    <a:pt x="194" y="820"/>
                  </a:cubicBezTo>
                  <a:cubicBezTo>
                    <a:pt x="194" y="805"/>
                    <a:pt x="205" y="791"/>
                    <a:pt x="212" y="773"/>
                  </a:cubicBezTo>
                  <a:cubicBezTo>
                    <a:pt x="223" y="759"/>
                    <a:pt x="223" y="759"/>
                    <a:pt x="310" y="611"/>
                  </a:cubicBezTo>
                  <a:cubicBezTo>
                    <a:pt x="415" y="611"/>
                    <a:pt x="521" y="611"/>
                    <a:pt x="626" y="611"/>
                  </a:cubicBezTo>
                  <a:cubicBezTo>
                    <a:pt x="630" y="636"/>
                    <a:pt x="648" y="809"/>
                    <a:pt x="648" y="823"/>
                  </a:cubicBezTo>
                  <a:cubicBezTo>
                    <a:pt x="648" y="859"/>
                    <a:pt x="583" y="863"/>
                    <a:pt x="558" y="863"/>
                  </a:cubicBezTo>
                  <a:cubicBezTo>
                    <a:pt x="540" y="863"/>
                    <a:pt x="525" y="863"/>
                    <a:pt x="525" y="888"/>
                  </a:cubicBezTo>
                  <a:cubicBezTo>
                    <a:pt x="525" y="903"/>
                    <a:pt x="537" y="898"/>
                    <a:pt x="543" y="903"/>
                  </a:cubicBezTo>
                  <a:cubicBezTo>
                    <a:pt x="594" y="903"/>
                    <a:pt x="651" y="899"/>
                    <a:pt x="702" y="899"/>
                  </a:cubicBezTo>
                  <a:cubicBezTo>
                    <a:pt x="734" y="899"/>
                    <a:pt x="813" y="903"/>
                    <a:pt x="846" y="903"/>
                  </a:cubicBezTo>
                  <a:cubicBezTo>
                    <a:pt x="853" y="903"/>
                    <a:pt x="867" y="903"/>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6" name="Freeform: Shape 285"/>
            <p:cNvSpPr/>
            <p:nvPr/>
          </p:nvSpPr>
          <p:spPr>
            <a:xfrm>
              <a:off x="5637960" y="2189880"/>
              <a:ext cx="322560" cy="330120"/>
            </a:xfrm>
            <a:custGeom>
              <a:avLst/>
              <a:gdLst/>
              <a:ahLst/>
              <a:cxnLst/>
              <a:rect l="0" t="0" r="r" b="b"/>
              <a:pathLst>
                <a:path w="896" h="917">
                  <a:moveTo>
                    <a:pt x="896" y="11"/>
                  </a:moveTo>
                  <a:cubicBezTo>
                    <a:pt x="896" y="7"/>
                    <a:pt x="896" y="0"/>
                    <a:pt x="882" y="0"/>
                  </a:cubicBezTo>
                  <a:cubicBezTo>
                    <a:pt x="878" y="0"/>
                    <a:pt x="878" y="0"/>
                    <a:pt x="864" y="14"/>
                  </a:cubicBezTo>
                  <a:cubicBezTo>
                    <a:pt x="835" y="47"/>
                    <a:pt x="806" y="79"/>
                    <a:pt x="777" y="111"/>
                  </a:cubicBezTo>
                  <a:cubicBezTo>
                    <a:pt x="763" y="93"/>
                    <a:pt x="705" y="0"/>
                    <a:pt x="565" y="0"/>
                  </a:cubicBezTo>
                  <a:cubicBezTo>
                    <a:pt x="284" y="0"/>
                    <a:pt x="0" y="277"/>
                    <a:pt x="0" y="572"/>
                  </a:cubicBezTo>
                  <a:cubicBezTo>
                    <a:pt x="0" y="780"/>
                    <a:pt x="148" y="917"/>
                    <a:pt x="342" y="917"/>
                  </a:cubicBezTo>
                  <a:cubicBezTo>
                    <a:pt x="453" y="917"/>
                    <a:pt x="547" y="867"/>
                    <a:pt x="615" y="809"/>
                  </a:cubicBezTo>
                  <a:cubicBezTo>
                    <a:pt x="734" y="705"/>
                    <a:pt x="756" y="590"/>
                    <a:pt x="756" y="586"/>
                  </a:cubicBezTo>
                  <a:cubicBezTo>
                    <a:pt x="756" y="572"/>
                    <a:pt x="744" y="576"/>
                    <a:pt x="738" y="572"/>
                  </a:cubicBezTo>
                  <a:cubicBezTo>
                    <a:pt x="731" y="572"/>
                    <a:pt x="723" y="575"/>
                    <a:pt x="723" y="586"/>
                  </a:cubicBezTo>
                  <a:cubicBezTo>
                    <a:pt x="713" y="622"/>
                    <a:pt x="684" y="712"/>
                    <a:pt x="594" y="784"/>
                  </a:cubicBezTo>
                  <a:cubicBezTo>
                    <a:pt x="507" y="856"/>
                    <a:pt x="428" y="877"/>
                    <a:pt x="364" y="877"/>
                  </a:cubicBezTo>
                  <a:cubicBezTo>
                    <a:pt x="248" y="877"/>
                    <a:pt x="115" y="813"/>
                    <a:pt x="115" y="615"/>
                  </a:cubicBezTo>
                  <a:cubicBezTo>
                    <a:pt x="115" y="543"/>
                    <a:pt x="140" y="338"/>
                    <a:pt x="266" y="191"/>
                  </a:cubicBezTo>
                  <a:cubicBezTo>
                    <a:pt x="346" y="101"/>
                    <a:pt x="464" y="36"/>
                    <a:pt x="576" y="36"/>
                  </a:cubicBezTo>
                  <a:cubicBezTo>
                    <a:pt x="705" y="36"/>
                    <a:pt x="781" y="133"/>
                    <a:pt x="781" y="280"/>
                  </a:cubicBezTo>
                  <a:cubicBezTo>
                    <a:pt x="781" y="331"/>
                    <a:pt x="777" y="333"/>
                    <a:pt x="777" y="345"/>
                  </a:cubicBezTo>
                  <a:cubicBezTo>
                    <a:pt x="777" y="358"/>
                    <a:pt x="788" y="360"/>
                    <a:pt x="795" y="360"/>
                  </a:cubicBezTo>
                  <a:cubicBezTo>
                    <a:pt x="810" y="360"/>
                    <a:pt x="810" y="356"/>
                    <a:pt x="817" y="334"/>
                  </a:cubicBezTo>
                  <a:cubicBezTo>
                    <a:pt x="843" y="227"/>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287" name="Group 286"/>
          <p:cNvGrpSpPr/>
          <p:nvPr/>
        </p:nvGrpSpPr>
        <p:grpSpPr>
          <a:xfrm>
            <a:off x="1628280" y="2666520"/>
            <a:ext cx="4462200" cy="969480"/>
            <a:chOff x="1628280" y="2666520"/>
            <a:chExt cx="4462200" cy="969480"/>
          </a:xfrm>
        </p:grpSpPr>
        <p:sp>
          <p:nvSpPr>
            <p:cNvPr id="288" name="Freeform: Shape 287"/>
            <p:cNvSpPr/>
            <p:nvPr/>
          </p:nvSpPr>
          <p:spPr>
            <a:xfrm>
              <a:off x="1645200" y="2680560"/>
              <a:ext cx="312120" cy="326160"/>
            </a:xfrm>
            <a:custGeom>
              <a:avLst/>
              <a:gdLst/>
              <a:ahLst/>
              <a:cxnLst/>
              <a:rect l="0" t="0" r="r" b="b"/>
              <a:pathLst>
                <a:path w="867" h="906">
                  <a:moveTo>
                    <a:pt x="867" y="881"/>
                  </a:moveTo>
                  <a:cubicBezTo>
                    <a:pt x="867" y="867"/>
                    <a:pt x="853" y="867"/>
                    <a:pt x="835" y="867"/>
                  </a:cubicBezTo>
                  <a:cubicBezTo>
                    <a:pt x="759" y="867"/>
                    <a:pt x="759" y="856"/>
                    <a:pt x="756" y="820"/>
                  </a:cubicBezTo>
                  <a:cubicBezTo>
                    <a:pt x="729" y="557"/>
                    <a:pt x="703" y="295"/>
                    <a:pt x="677" y="32"/>
                  </a:cubicBezTo>
                  <a:cubicBezTo>
                    <a:pt x="677" y="7"/>
                    <a:pt x="677" y="0"/>
                    <a:pt x="655" y="0"/>
                  </a:cubicBezTo>
                  <a:cubicBezTo>
                    <a:pt x="633" y="0"/>
                    <a:pt x="630" y="11"/>
                    <a:pt x="619" y="22"/>
                  </a:cubicBezTo>
                  <a:cubicBezTo>
                    <a:pt x="473" y="267"/>
                    <a:pt x="326" y="513"/>
                    <a:pt x="180" y="759"/>
                  </a:cubicBezTo>
                  <a:cubicBezTo>
                    <a:pt x="130" y="845"/>
                    <a:pt x="79" y="863"/>
                    <a:pt x="25" y="867"/>
                  </a:cubicBezTo>
                  <a:cubicBezTo>
                    <a:pt x="11" y="867"/>
                    <a:pt x="0" y="867"/>
                    <a:pt x="0" y="892"/>
                  </a:cubicBezTo>
                  <a:cubicBezTo>
                    <a:pt x="0" y="899"/>
                    <a:pt x="4" y="906"/>
                    <a:pt x="14" y="906"/>
                  </a:cubicBezTo>
                  <a:cubicBezTo>
                    <a:pt x="50" y="906"/>
                    <a:pt x="86" y="903"/>
                    <a:pt x="122" y="903"/>
                  </a:cubicBezTo>
                  <a:cubicBezTo>
                    <a:pt x="166" y="903"/>
                    <a:pt x="209" y="906"/>
                    <a:pt x="248" y="906"/>
                  </a:cubicBezTo>
                  <a:cubicBezTo>
                    <a:pt x="259" y="906"/>
                    <a:pt x="274" y="906"/>
                    <a:pt x="274" y="881"/>
                  </a:cubicBezTo>
                  <a:cubicBezTo>
                    <a:pt x="274" y="867"/>
                    <a:pt x="263" y="867"/>
                    <a:pt x="252" y="867"/>
                  </a:cubicBezTo>
                  <a:cubicBezTo>
                    <a:pt x="223" y="863"/>
                    <a:pt x="194" y="852"/>
                    <a:pt x="194" y="820"/>
                  </a:cubicBezTo>
                  <a:cubicBezTo>
                    <a:pt x="194" y="805"/>
                    <a:pt x="202" y="791"/>
                    <a:pt x="212" y="773"/>
                  </a:cubicBezTo>
                  <a:cubicBezTo>
                    <a:pt x="220" y="759"/>
                    <a:pt x="223" y="759"/>
                    <a:pt x="310" y="611"/>
                  </a:cubicBezTo>
                  <a:cubicBezTo>
                    <a:pt x="415" y="611"/>
                    <a:pt x="521" y="611"/>
                    <a:pt x="626" y="611"/>
                  </a:cubicBezTo>
                  <a:cubicBezTo>
                    <a:pt x="630" y="640"/>
                    <a:pt x="644" y="813"/>
                    <a:pt x="644" y="823"/>
                  </a:cubicBezTo>
                  <a:cubicBezTo>
                    <a:pt x="644" y="863"/>
                    <a:pt x="579" y="867"/>
                    <a:pt x="554" y="867"/>
                  </a:cubicBezTo>
                  <a:cubicBezTo>
                    <a:pt x="536" y="867"/>
                    <a:pt x="525" y="867"/>
                    <a:pt x="525" y="892"/>
                  </a:cubicBezTo>
                  <a:cubicBezTo>
                    <a:pt x="525" y="906"/>
                    <a:pt x="537" y="901"/>
                    <a:pt x="543" y="906"/>
                  </a:cubicBezTo>
                  <a:cubicBezTo>
                    <a:pt x="594" y="906"/>
                    <a:pt x="648" y="903"/>
                    <a:pt x="702" y="903"/>
                  </a:cubicBezTo>
                  <a:cubicBezTo>
                    <a:pt x="731" y="903"/>
                    <a:pt x="810" y="906"/>
                    <a:pt x="842" y="906"/>
                  </a:cubicBezTo>
                  <a:cubicBezTo>
                    <a:pt x="849" y="906"/>
                    <a:pt x="867" y="906"/>
                    <a:pt x="867" y="881"/>
                  </a:cubicBezTo>
                  <a:moveTo>
                    <a:pt x="623" y="575"/>
                  </a:moveTo>
                  <a:cubicBezTo>
                    <a:pt x="525" y="575"/>
                    <a:pt x="428" y="575"/>
                    <a:pt x="331" y="575"/>
                  </a:cubicBezTo>
                  <a:cubicBezTo>
                    <a:pt x="415" y="436"/>
                    <a:pt x="499"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9" name="Freeform: Shape 288"/>
            <p:cNvSpPr/>
            <p:nvPr/>
          </p:nvSpPr>
          <p:spPr>
            <a:xfrm>
              <a:off x="1991160" y="2666520"/>
              <a:ext cx="86760" cy="145080"/>
            </a:xfrm>
            <a:custGeom>
              <a:avLst/>
              <a:gdLst/>
              <a:ahLst/>
              <a:cxnLst/>
              <a:rect l="0" t="0" r="r" b="b"/>
              <a:pathLst>
                <a:path w="241" h="403">
                  <a:moveTo>
                    <a:pt x="241" y="47"/>
                  </a:moveTo>
                  <a:cubicBezTo>
                    <a:pt x="241" y="22"/>
                    <a:pt x="220" y="0"/>
                    <a:pt x="194" y="0"/>
                  </a:cubicBezTo>
                  <a:cubicBezTo>
                    <a:pt x="176" y="0"/>
                    <a:pt x="158" y="14"/>
                    <a:pt x="151" y="25"/>
                  </a:cubicBezTo>
                  <a:cubicBezTo>
                    <a:pt x="101" y="151"/>
                    <a:pt x="50" y="277"/>
                    <a:pt x="0" y="403"/>
                  </a:cubicBezTo>
                  <a:cubicBezTo>
                    <a:pt x="12" y="403"/>
                    <a:pt x="24" y="403"/>
                    <a:pt x="36" y="403"/>
                  </a:cubicBezTo>
                  <a:cubicBezTo>
                    <a:pt x="102" y="292"/>
                    <a:pt x="168" y="182"/>
                    <a:pt x="234" y="72"/>
                  </a:cubicBezTo>
                  <a:cubicBezTo>
                    <a:pt x="241"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0" name="Freeform: Shape 289"/>
            <p:cNvSpPr/>
            <p:nvPr/>
          </p:nvSpPr>
          <p:spPr>
            <a:xfrm>
              <a:off x="2141280" y="269640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3"/>
                    <a:pt x="133" y="823"/>
                    <a:pt x="36" y="823"/>
                  </a:cubicBezTo>
                  <a:cubicBezTo>
                    <a:pt x="14" y="823"/>
                    <a:pt x="0" y="823"/>
                    <a:pt x="0" y="849"/>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5" y="399"/>
                  </a:cubicBezTo>
                  <a:cubicBezTo>
                    <a:pt x="464" y="399"/>
                    <a:pt x="403" y="399"/>
                    <a:pt x="342" y="399"/>
                  </a:cubicBezTo>
                  <a:cubicBezTo>
                    <a:pt x="367" y="295"/>
                    <a:pt x="392" y="191"/>
                    <a:pt x="417"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399"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1" name="Freeform: Shape 290"/>
            <p:cNvSpPr/>
            <p:nvPr/>
          </p:nvSpPr>
          <p:spPr>
            <a:xfrm>
              <a:off x="2500200" y="2666520"/>
              <a:ext cx="88200" cy="145080"/>
            </a:xfrm>
            <a:custGeom>
              <a:avLst/>
              <a:gdLst/>
              <a:ahLst/>
              <a:cxnLst/>
              <a:rect l="0" t="0" r="r" b="b"/>
              <a:pathLst>
                <a:path w="245" h="403">
                  <a:moveTo>
                    <a:pt x="245" y="47"/>
                  </a:moveTo>
                  <a:cubicBezTo>
                    <a:pt x="245" y="22"/>
                    <a:pt x="223" y="0"/>
                    <a:pt x="194" y="0"/>
                  </a:cubicBezTo>
                  <a:cubicBezTo>
                    <a:pt x="176" y="0"/>
                    <a:pt x="158" y="14"/>
                    <a:pt x="151" y="25"/>
                  </a:cubicBezTo>
                  <a:cubicBezTo>
                    <a:pt x="101" y="151"/>
                    <a:pt x="50" y="277"/>
                    <a:pt x="0" y="403"/>
                  </a:cubicBezTo>
                  <a:cubicBezTo>
                    <a:pt x="12" y="403"/>
                    <a:pt x="24" y="403"/>
                    <a:pt x="36" y="403"/>
                  </a:cubicBezTo>
                  <a:cubicBezTo>
                    <a:pt x="103" y="292"/>
                    <a:pt x="170" y="182"/>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2" name="Freeform: Shape 291"/>
            <p:cNvSpPr/>
            <p:nvPr/>
          </p:nvSpPr>
          <p:spPr>
            <a:xfrm>
              <a:off x="1628280" y="3190680"/>
              <a:ext cx="1004040" cy="18000"/>
            </a:xfrm>
            <a:custGeom>
              <a:avLst/>
              <a:gdLst/>
              <a:ahLst/>
              <a:cxnLst/>
              <a:rect l="0" t="0" r="r" b="b"/>
              <a:pathLst>
                <a:path w="2789" h="50">
                  <a:moveTo>
                    <a:pt x="1393" y="50"/>
                  </a:moveTo>
                  <a:cubicBezTo>
                    <a:pt x="929" y="50"/>
                    <a:pt x="464" y="50"/>
                    <a:pt x="0" y="50"/>
                  </a:cubicBezTo>
                  <a:cubicBezTo>
                    <a:pt x="0" y="34"/>
                    <a:pt x="0" y="17"/>
                    <a:pt x="0" y="0"/>
                  </a:cubicBezTo>
                  <a:cubicBezTo>
                    <a:pt x="930" y="0"/>
                    <a:pt x="1859" y="0"/>
                    <a:pt x="2789" y="0"/>
                  </a:cubicBezTo>
                  <a:cubicBezTo>
                    <a:pt x="2789" y="17"/>
                    <a:pt x="2789" y="34"/>
                    <a:pt x="2789" y="50"/>
                  </a:cubicBezTo>
                  <a:cubicBezTo>
                    <a:pt x="2324" y="50"/>
                    <a:pt x="1858"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93" name="Freeform: Shape 292"/>
            <p:cNvSpPr/>
            <p:nvPr/>
          </p:nvSpPr>
          <p:spPr>
            <a:xfrm>
              <a:off x="2028600" y="3317760"/>
              <a:ext cx="201960" cy="308160"/>
            </a:xfrm>
            <a:custGeom>
              <a:avLst/>
              <a:gdLst/>
              <a:ahLst/>
              <a:cxnLst/>
              <a:rect l="0" t="0" r="r" b="b"/>
              <a:pathLst>
                <a:path w="561" h="856">
                  <a:moveTo>
                    <a:pt x="561" y="647"/>
                  </a:moveTo>
                  <a:cubicBezTo>
                    <a:pt x="561" y="634"/>
                    <a:pt x="561" y="621"/>
                    <a:pt x="561" y="608"/>
                  </a:cubicBezTo>
                  <a:cubicBezTo>
                    <a:pt x="519" y="608"/>
                    <a:pt x="477" y="608"/>
                    <a:pt x="435" y="608"/>
                  </a:cubicBezTo>
                  <a:cubicBezTo>
                    <a:pt x="435" y="417"/>
                    <a:pt x="435" y="227"/>
                    <a:pt x="435" y="36"/>
                  </a:cubicBezTo>
                  <a:cubicBezTo>
                    <a:pt x="435" y="11"/>
                    <a:pt x="435" y="0"/>
                    <a:pt x="414" y="0"/>
                  </a:cubicBezTo>
                  <a:cubicBezTo>
                    <a:pt x="403" y="0"/>
                    <a:pt x="399" y="0"/>
                    <a:pt x="389" y="18"/>
                  </a:cubicBezTo>
                  <a:cubicBezTo>
                    <a:pt x="259" y="215"/>
                    <a:pt x="130" y="411"/>
                    <a:pt x="0" y="608"/>
                  </a:cubicBezTo>
                  <a:cubicBezTo>
                    <a:pt x="0" y="621"/>
                    <a:pt x="0" y="634"/>
                    <a:pt x="0" y="647"/>
                  </a:cubicBezTo>
                  <a:cubicBezTo>
                    <a:pt x="113" y="647"/>
                    <a:pt x="226" y="647"/>
                    <a:pt x="338" y="647"/>
                  </a:cubicBezTo>
                  <a:cubicBezTo>
                    <a:pt x="338" y="684"/>
                    <a:pt x="338" y="722"/>
                    <a:pt x="338" y="759"/>
                  </a:cubicBezTo>
                  <a:cubicBezTo>
                    <a:pt x="338" y="802"/>
                    <a:pt x="335" y="816"/>
                    <a:pt x="241" y="816"/>
                  </a:cubicBezTo>
                  <a:cubicBezTo>
                    <a:pt x="233" y="816"/>
                    <a:pt x="224" y="816"/>
                    <a:pt x="216" y="816"/>
                  </a:cubicBezTo>
                  <a:cubicBezTo>
                    <a:pt x="216" y="829"/>
                    <a:pt x="216" y="843"/>
                    <a:pt x="216" y="856"/>
                  </a:cubicBezTo>
                  <a:cubicBezTo>
                    <a:pt x="266" y="852"/>
                    <a:pt x="331" y="852"/>
                    <a:pt x="385" y="852"/>
                  </a:cubicBezTo>
                  <a:cubicBezTo>
                    <a:pt x="439" y="852"/>
                    <a:pt x="507" y="852"/>
                    <a:pt x="558" y="856"/>
                  </a:cubicBezTo>
                  <a:cubicBezTo>
                    <a:pt x="558" y="843"/>
                    <a:pt x="558" y="829"/>
                    <a:pt x="558" y="816"/>
                  </a:cubicBezTo>
                  <a:cubicBezTo>
                    <a:pt x="549" y="816"/>
                    <a:pt x="541" y="816"/>
                    <a:pt x="533" y="816"/>
                  </a:cubicBezTo>
                  <a:cubicBezTo>
                    <a:pt x="439" y="816"/>
                    <a:pt x="435" y="802"/>
                    <a:pt x="435" y="759"/>
                  </a:cubicBezTo>
                  <a:cubicBezTo>
                    <a:pt x="435" y="722"/>
                    <a:pt x="435" y="684"/>
                    <a:pt x="435" y="647"/>
                  </a:cubicBezTo>
                  <a:cubicBezTo>
                    <a:pt x="477" y="647"/>
                    <a:pt x="519" y="647"/>
                    <a:pt x="561" y="647"/>
                  </a:cubicBezTo>
                  <a:moveTo>
                    <a:pt x="346" y="608"/>
                  </a:moveTo>
                  <a:cubicBezTo>
                    <a:pt x="242" y="608"/>
                    <a:pt x="139" y="608"/>
                    <a:pt x="36" y="608"/>
                  </a:cubicBezTo>
                  <a:cubicBezTo>
                    <a:pt x="139" y="451"/>
                    <a:pt x="242" y="294"/>
                    <a:pt x="346" y="137"/>
                  </a:cubicBezTo>
                  <a:cubicBezTo>
                    <a:pt x="346" y="294"/>
                    <a:pt x="346" y="451"/>
                    <a:pt x="346"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4" name="Freeform: Shape 293"/>
            <p:cNvSpPr/>
            <p:nvPr/>
          </p:nvSpPr>
          <p:spPr>
            <a:xfrm>
              <a:off x="2838240" y="314676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5" name="Freeform: Shape 294"/>
            <p:cNvSpPr/>
            <p:nvPr/>
          </p:nvSpPr>
          <p:spPr>
            <a:xfrm>
              <a:off x="3367080" y="269640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3"/>
                    <a:pt x="133" y="823"/>
                    <a:pt x="36" y="823"/>
                  </a:cubicBezTo>
                  <a:cubicBezTo>
                    <a:pt x="14" y="823"/>
                    <a:pt x="0" y="823"/>
                    <a:pt x="0" y="849"/>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5" y="399"/>
                  </a:cubicBezTo>
                  <a:cubicBezTo>
                    <a:pt x="464" y="399"/>
                    <a:pt x="403" y="399"/>
                    <a:pt x="342" y="399"/>
                  </a:cubicBezTo>
                  <a:cubicBezTo>
                    <a:pt x="368" y="295"/>
                    <a:pt x="395" y="191"/>
                    <a:pt x="421"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399"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6" name="Freeform: Shape 295"/>
            <p:cNvSpPr/>
            <p:nvPr/>
          </p:nvSpPr>
          <p:spPr>
            <a:xfrm>
              <a:off x="3726000" y="2666520"/>
              <a:ext cx="88200" cy="145080"/>
            </a:xfrm>
            <a:custGeom>
              <a:avLst/>
              <a:gdLst/>
              <a:ahLst/>
              <a:cxnLst/>
              <a:rect l="0" t="0" r="r" b="b"/>
              <a:pathLst>
                <a:path w="245" h="403">
                  <a:moveTo>
                    <a:pt x="245" y="47"/>
                  </a:moveTo>
                  <a:cubicBezTo>
                    <a:pt x="245" y="22"/>
                    <a:pt x="223" y="0"/>
                    <a:pt x="194" y="0"/>
                  </a:cubicBezTo>
                  <a:cubicBezTo>
                    <a:pt x="176" y="0"/>
                    <a:pt x="158" y="14"/>
                    <a:pt x="151" y="25"/>
                  </a:cubicBezTo>
                  <a:cubicBezTo>
                    <a:pt x="101" y="151"/>
                    <a:pt x="50" y="277"/>
                    <a:pt x="0" y="403"/>
                  </a:cubicBezTo>
                  <a:cubicBezTo>
                    <a:pt x="12" y="403"/>
                    <a:pt x="24" y="403"/>
                    <a:pt x="36" y="403"/>
                  </a:cubicBezTo>
                  <a:cubicBezTo>
                    <a:pt x="103" y="292"/>
                    <a:pt x="170" y="182"/>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7" name="Freeform: Shape 296"/>
            <p:cNvSpPr/>
            <p:nvPr/>
          </p:nvSpPr>
          <p:spPr>
            <a:xfrm>
              <a:off x="3880080" y="2685960"/>
              <a:ext cx="324000" cy="330120"/>
            </a:xfrm>
            <a:custGeom>
              <a:avLst/>
              <a:gdLst/>
              <a:ahLst/>
              <a:cxnLst/>
              <a:rect l="0" t="0" r="r" b="b"/>
              <a:pathLst>
                <a:path w="900" h="917">
                  <a:moveTo>
                    <a:pt x="900" y="14"/>
                  </a:moveTo>
                  <a:cubicBezTo>
                    <a:pt x="900" y="11"/>
                    <a:pt x="896" y="0"/>
                    <a:pt x="885" y="0"/>
                  </a:cubicBezTo>
                  <a:cubicBezTo>
                    <a:pt x="882" y="0"/>
                    <a:pt x="878" y="0"/>
                    <a:pt x="864" y="14"/>
                  </a:cubicBezTo>
                  <a:cubicBezTo>
                    <a:pt x="835" y="47"/>
                    <a:pt x="806" y="79"/>
                    <a:pt x="777" y="111"/>
                  </a:cubicBezTo>
                  <a:cubicBezTo>
                    <a:pt x="767" y="93"/>
                    <a:pt x="709" y="0"/>
                    <a:pt x="569" y="0"/>
                  </a:cubicBezTo>
                  <a:cubicBezTo>
                    <a:pt x="284" y="0"/>
                    <a:pt x="0" y="280"/>
                    <a:pt x="0" y="572"/>
                  </a:cubicBezTo>
                  <a:cubicBezTo>
                    <a:pt x="0" y="780"/>
                    <a:pt x="151" y="917"/>
                    <a:pt x="342" y="917"/>
                  </a:cubicBezTo>
                  <a:cubicBezTo>
                    <a:pt x="453" y="917"/>
                    <a:pt x="551" y="867"/>
                    <a:pt x="615" y="809"/>
                  </a:cubicBezTo>
                  <a:cubicBezTo>
                    <a:pt x="734" y="705"/>
                    <a:pt x="756" y="590"/>
                    <a:pt x="756" y="586"/>
                  </a:cubicBezTo>
                  <a:cubicBezTo>
                    <a:pt x="756" y="575"/>
                    <a:pt x="746" y="579"/>
                    <a:pt x="741" y="575"/>
                  </a:cubicBezTo>
                  <a:cubicBezTo>
                    <a:pt x="734" y="575"/>
                    <a:pt x="727" y="575"/>
                    <a:pt x="723" y="586"/>
                  </a:cubicBezTo>
                  <a:cubicBezTo>
                    <a:pt x="713" y="622"/>
                    <a:pt x="684" y="712"/>
                    <a:pt x="597" y="787"/>
                  </a:cubicBezTo>
                  <a:cubicBezTo>
                    <a:pt x="507" y="856"/>
                    <a:pt x="428" y="877"/>
                    <a:pt x="364" y="877"/>
                  </a:cubicBezTo>
                  <a:cubicBezTo>
                    <a:pt x="248" y="877"/>
                    <a:pt x="115" y="813"/>
                    <a:pt x="115" y="615"/>
                  </a:cubicBezTo>
                  <a:cubicBezTo>
                    <a:pt x="115" y="543"/>
                    <a:pt x="144" y="342"/>
                    <a:pt x="270" y="191"/>
                  </a:cubicBezTo>
                  <a:cubicBezTo>
                    <a:pt x="346" y="104"/>
                    <a:pt x="464" y="40"/>
                    <a:pt x="576" y="40"/>
                  </a:cubicBezTo>
                  <a:cubicBezTo>
                    <a:pt x="705" y="40"/>
                    <a:pt x="781" y="137"/>
                    <a:pt x="781" y="284"/>
                  </a:cubicBezTo>
                  <a:cubicBezTo>
                    <a:pt x="781" y="334"/>
                    <a:pt x="777" y="336"/>
                    <a:pt x="777" y="349"/>
                  </a:cubicBezTo>
                  <a:cubicBezTo>
                    <a:pt x="777" y="361"/>
                    <a:pt x="792" y="360"/>
                    <a:pt x="795" y="360"/>
                  </a:cubicBezTo>
                  <a:cubicBezTo>
                    <a:pt x="813" y="360"/>
                    <a:pt x="813" y="356"/>
                    <a:pt x="817" y="334"/>
                  </a:cubicBezTo>
                  <a:cubicBezTo>
                    <a:pt x="845" y="228"/>
                    <a:pt x="872"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8" name="Freeform: Shape 297"/>
            <p:cNvSpPr/>
            <p:nvPr/>
          </p:nvSpPr>
          <p:spPr>
            <a:xfrm>
              <a:off x="4237560" y="2666520"/>
              <a:ext cx="86760" cy="145080"/>
            </a:xfrm>
            <a:custGeom>
              <a:avLst/>
              <a:gdLst/>
              <a:ahLst/>
              <a:cxnLst/>
              <a:rect l="0" t="0" r="r" b="b"/>
              <a:pathLst>
                <a:path w="241" h="403">
                  <a:moveTo>
                    <a:pt x="241" y="47"/>
                  </a:moveTo>
                  <a:cubicBezTo>
                    <a:pt x="241" y="22"/>
                    <a:pt x="220" y="0"/>
                    <a:pt x="194" y="0"/>
                  </a:cubicBezTo>
                  <a:cubicBezTo>
                    <a:pt x="173" y="0"/>
                    <a:pt x="155"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99" name="Freeform: Shape 298"/>
            <p:cNvSpPr/>
            <p:nvPr/>
          </p:nvSpPr>
          <p:spPr>
            <a:xfrm>
              <a:off x="3347640" y="3190680"/>
              <a:ext cx="1020960" cy="18000"/>
            </a:xfrm>
            <a:custGeom>
              <a:avLst/>
              <a:gdLst/>
              <a:ahLst/>
              <a:cxnLst/>
              <a:rect l="0" t="0" r="r" b="b"/>
              <a:pathLst>
                <a:path w="2836" h="50">
                  <a:moveTo>
                    <a:pt x="1418" y="50"/>
                  </a:moveTo>
                  <a:cubicBezTo>
                    <a:pt x="945" y="50"/>
                    <a:pt x="473" y="50"/>
                    <a:pt x="0" y="50"/>
                  </a:cubicBezTo>
                  <a:cubicBezTo>
                    <a:pt x="0" y="34"/>
                    <a:pt x="0" y="17"/>
                    <a:pt x="0" y="0"/>
                  </a:cubicBezTo>
                  <a:cubicBezTo>
                    <a:pt x="945" y="0"/>
                    <a:pt x="1891" y="0"/>
                    <a:pt x="2836" y="0"/>
                  </a:cubicBezTo>
                  <a:cubicBezTo>
                    <a:pt x="2836" y="17"/>
                    <a:pt x="2836" y="34"/>
                    <a:pt x="2836" y="50"/>
                  </a:cubicBezTo>
                  <a:cubicBezTo>
                    <a:pt x="2363" y="50"/>
                    <a:pt x="1891" y="50"/>
                    <a:pt x="1418"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00" name="Freeform: Shape 299"/>
            <p:cNvSpPr/>
            <p:nvPr/>
          </p:nvSpPr>
          <p:spPr>
            <a:xfrm>
              <a:off x="3763440" y="3322800"/>
              <a:ext cx="189000" cy="313200"/>
            </a:xfrm>
            <a:custGeom>
              <a:avLst/>
              <a:gdLst/>
              <a:ahLst/>
              <a:cxnLst/>
              <a:rect l="0" t="0" r="r" b="b"/>
              <a:pathLst>
                <a:path w="525" h="870">
                  <a:moveTo>
                    <a:pt x="525" y="428"/>
                  </a:moveTo>
                  <a:cubicBezTo>
                    <a:pt x="525" y="86"/>
                    <a:pt x="381" y="0"/>
                    <a:pt x="266" y="0"/>
                  </a:cubicBezTo>
                  <a:cubicBezTo>
                    <a:pt x="198" y="0"/>
                    <a:pt x="137" y="25"/>
                    <a:pt x="83" y="79"/>
                  </a:cubicBezTo>
                  <a:cubicBezTo>
                    <a:pt x="29" y="137"/>
                    <a:pt x="0" y="191"/>
                    <a:pt x="0" y="284"/>
                  </a:cubicBezTo>
                  <a:cubicBezTo>
                    <a:pt x="0" y="442"/>
                    <a:pt x="112" y="568"/>
                    <a:pt x="252" y="568"/>
                  </a:cubicBezTo>
                  <a:cubicBezTo>
                    <a:pt x="331" y="568"/>
                    <a:pt x="381" y="514"/>
                    <a:pt x="410" y="439"/>
                  </a:cubicBezTo>
                  <a:cubicBezTo>
                    <a:pt x="410" y="453"/>
                    <a:pt x="410" y="467"/>
                    <a:pt x="410" y="482"/>
                  </a:cubicBezTo>
                  <a:cubicBezTo>
                    <a:pt x="410" y="777"/>
                    <a:pt x="281" y="834"/>
                    <a:pt x="205" y="834"/>
                  </a:cubicBezTo>
                  <a:cubicBezTo>
                    <a:pt x="187" y="834"/>
                    <a:pt x="119" y="831"/>
                    <a:pt x="83" y="787"/>
                  </a:cubicBezTo>
                  <a:cubicBezTo>
                    <a:pt x="140" y="787"/>
                    <a:pt x="148" y="751"/>
                    <a:pt x="148" y="730"/>
                  </a:cubicBezTo>
                  <a:cubicBezTo>
                    <a:pt x="148" y="690"/>
                    <a:pt x="119" y="672"/>
                    <a:pt x="90" y="672"/>
                  </a:cubicBezTo>
                  <a:cubicBezTo>
                    <a:pt x="72" y="672"/>
                    <a:pt x="32" y="683"/>
                    <a:pt x="32" y="734"/>
                  </a:cubicBezTo>
                  <a:cubicBezTo>
                    <a:pt x="32" y="816"/>
                    <a:pt x="101" y="870"/>
                    <a:pt x="209" y="870"/>
                  </a:cubicBezTo>
                  <a:cubicBezTo>
                    <a:pt x="371" y="870"/>
                    <a:pt x="525" y="698"/>
                    <a:pt x="525" y="428"/>
                  </a:cubicBezTo>
                  <a:moveTo>
                    <a:pt x="410" y="309"/>
                  </a:moveTo>
                  <a:cubicBezTo>
                    <a:pt x="410" y="413"/>
                    <a:pt x="367" y="536"/>
                    <a:pt x="256" y="536"/>
                  </a:cubicBezTo>
                  <a:cubicBezTo>
                    <a:pt x="234" y="536"/>
                    <a:pt x="176" y="536"/>
                    <a:pt x="137" y="457"/>
                  </a:cubicBezTo>
                  <a:cubicBezTo>
                    <a:pt x="115" y="410"/>
                    <a:pt x="115" y="349"/>
                    <a:pt x="115" y="288"/>
                  </a:cubicBezTo>
                  <a:cubicBezTo>
                    <a:pt x="115" y="219"/>
                    <a:pt x="115" y="158"/>
                    <a:pt x="140" y="111"/>
                  </a:cubicBezTo>
                  <a:cubicBezTo>
                    <a:pt x="176" y="50"/>
                    <a:pt x="223" y="32"/>
                    <a:pt x="266" y="32"/>
                  </a:cubicBezTo>
                  <a:cubicBezTo>
                    <a:pt x="328" y="32"/>
                    <a:pt x="367" y="76"/>
                    <a:pt x="389" y="133"/>
                  </a:cubicBezTo>
                  <a:cubicBezTo>
                    <a:pt x="403" y="173"/>
                    <a:pt x="410" y="252"/>
                    <a:pt x="410" y="30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1" name="Freeform: Shape 300"/>
            <p:cNvSpPr/>
            <p:nvPr/>
          </p:nvSpPr>
          <p:spPr>
            <a:xfrm>
              <a:off x="4575960" y="3146760"/>
              <a:ext cx="303120" cy="107280"/>
            </a:xfrm>
            <a:custGeom>
              <a:avLst/>
              <a:gdLst/>
              <a:ahLst/>
              <a:cxnLst/>
              <a:rect l="0" t="0" r="r" b="b"/>
              <a:pathLst>
                <a:path w="842" h="298">
                  <a:moveTo>
                    <a:pt x="842" y="25"/>
                  </a:moveTo>
                  <a:cubicBezTo>
                    <a:pt x="842" y="14"/>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40"/>
                    <a:pt x="842" y="25"/>
                  </a:cubicBezTo>
                  <a:moveTo>
                    <a:pt x="842" y="273"/>
                  </a:moveTo>
                  <a:cubicBezTo>
                    <a:pt x="842" y="259"/>
                    <a:pt x="828"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28"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2" name="Freeform: Shape 301"/>
            <p:cNvSpPr/>
            <p:nvPr/>
          </p:nvSpPr>
          <p:spPr>
            <a:xfrm>
              <a:off x="5100480" y="2680560"/>
              <a:ext cx="312120" cy="326160"/>
            </a:xfrm>
            <a:custGeom>
              <a:avLst/>
              <a:gdLst/>
              <a:ahLst/>
              <a:cxnLst/>
              <a:rect l="0" t="0" r="r" b="b"/>
              <a:pathLst>
                <a:path w="867" h="906">
                  <a:moveTo>
                    <a:pt x="867" y="881"/>
                  </a:moveTo>
                  <a:cubicBezTo>
                    <a:pt x="867" y="867"/>
                    <a:pt x="857" y="867"/>
                    <a:pt x="839" y="867"/>
                  </a:cubicBezTo>
                  <a:cubicBezTo>
                    <a:pt x="763" y="867"/>
                    <a:pt x="763"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7"/>
                  </a:cubicBezTo>
                  <a:cubicBezTo>
                    <a:pt x="14" y="867"/>
                    <a:pt x="0" y="867"/>
                    <a:pt x="0" y="892"/>
                  </a:cubicBezTo>
                  <a:cubicBezTo>
                    <a:pt x="0" y="899"/>
                    <a:pt x="7" y="906"/>
                    <a:pt x="18" y="906"/>
                  </a:cubicBezTo>
                  <a:cubicBezTo>
                    <a:pt x="50" y="906"/>
                    <a:pt x="90" y="903"/>
                    <a:pt x="126" y="903"/>
                  </a:cubicBezTo>
                  <a:cubicBezTo>
                    <a:pt x="169" y="903"/>
                    <a:pt x="212" y="906"/>
                    <a:pt x="252" y="906"/>
                  </a:cubicBezTo>
                  <a:cubicBezTo>
                    <a:pt x="259" y="906"/>
                    <a:pt x="277" y="906"/>
                    <a:pt x="277" y="881"/>
                  </a:cubicBezTo>
                  <a:cubicBezTo>
                    <a:pt x="277" y="867"/>
                    <a:pt x="266" y="867"/>
                    <a:pt x="256" y="867"/>
                  </a:cubicBezTo>
                  <a:cubicBezTo>
                    <a:pt x="227" y="863"/>
                    <a:pt x="198" y="852"/>
                    <a:pt x="198" y="820"/>
                  </a:cubicBezTo>
                  <a:cubicBezTo>
                    <a:pt x="198" y="805"/>
                    <a:pt x="205" y="791"/>
                    <a:pt x="216" y="773"/>
                  </a:cubicBezTo>
                  <a:cubicBezTo>
                    <a:pt x="223" y="759"/>
                    <a:pt x="227" y="759"/>
                    <a:pt x="310" y="611"/>
                  </a:cubicBezTo>
                  <a:cubicBezTo>
                    <a:pt x="416" y="611"/>
                    <a:pt x="523" y="611"/>
                    <a:pt x="630" y="611"/>
                  </a:cubicBezTo>
                  <a:cubicBezTo>
                    <a:pt x="630" y="640"/>
                    <a:pt x="648" y="813"/>
                    <a:pt x="648" y="823"/>
                  </a:cubicBezTo>
                  <a:cubicBezTo>
                    <a:pt x="648" y="863"/>
                    <a:pt x="583" y="867"/>
                    <a:pt x="558" y="867"/>
                  </a:cubicBezTo>
                  <a:cubicBezTo>
                    <a:pt x="540" y="867"/>
                    <a:pt x="529" y="867"/>
                    <a:pt x="529" y="892"/>
                  </a:cubicBezTo>
                  <a:cubicBezTo>
                    <a:pt x="529" y="906"/>
                    <a:pt x="539" y="901"/>
                    <a:pt x="543" y="906"/>
                  </a:cubicBezTo>
                  <a:cubicBezTo>
                    <a:pt x="597" y="906"/>
                    <a:pt x="651" y="903"/>
                    <a:pt x="702" y="903"/>
                  </a:cubicBezTo>
                  <a:cubicBezTo>
                    <a:pt x="734" y="903"/>
                    <a:pt x="813" y="906"/>
                    <a:pt x="846" y="906"/>
                  </a:cubicBezTo>
                  <a:cubicBezTo>
                    <a:pt x="853" y="906"/>
                    <a:pt x="867" y="906"/>
                    <a:pt x="867" y="881"/>
                  </a:cubicBezTo>
                  <a:moveTo>
                    <a:pt x="626" y="575"/>
                  </a:moveTo>
                  <a:cubicBezTo>
                    <a:pt x="529" y="575"/>
                    <a:pt x="432" y="575"/>
                    <a:pt x="335" y="575"/>
                  </a:cubicBezTo>
                  <a:cubicBezTo>
                    <a:pt x="417" y="436"/>
                    <a:pt x="500" y="297"/>
                    <a:pt x="583" y="158"/>
                  </a:cubicBezTo>
                  <a:cubicBezTo>
                    <a:pt x="597" y="297"/>
                    <a:pt x="612" y="436"/>
                    <a:pt x="62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3" name="Freeform: Shape 302"/>
            <p:cNvSpPr/>
            <p:nvPr/>
          </p:nvSpPr>
          <p:spPr>
            <a:xfrm>
              <a:off x="5447880" y="2666520"/>
              <a:ext cx="86760" cy="145080"/>
            </a:xfrm>
            <a:custGeom>
              <a:avLst/>
              <a:gdLst/>
              <a:ahLst/>
              <a:cxnLst/>
              <a:rect l="0" t="0" r="r" b="b"/>
              <a:pathLst>
                <a:path w="241" h="403">
                  <a:moveTo>
                    <a:pt x="241" y="47"/>
                  </a:moveTo>
                  <a:cubicBezTo>
                    <a:pt x="241" y="22"/>
                    <a:pt x="220" y="0"/>
                    <a:pt x="194" y="0"/>
                  </a:cubicBezTo>
                  <a:cubicBezTo>
                    <a:pt x="173" y="0"/>
                    <a:pt x="158"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4" name="Freeform: Shape 303"/>
            <p:cNvSpPr/>
            <p:nvPr/>
          </p:nvSpPr>
          <p:spPr>
            <a:xfrm>
              <a:off x="5601960" y="2685960"/>
              <a:ext cx="322560" cy="330120"/>
            </a:xfrm>
            <a:custGeom>
              <a:avLst/>
              <a:gdLst/>
              <a:ahLst/>
              <a:cxnLst/>
              <a:rect l="0" t="0" r="r" b="b"/>
              <a:pathLst>
                <a:path w="896" h="917">
                  <a:moveTo>
                    <a:pt x="896" y="14"/>
                  </a:moveTo>
                  <a:cubicBezTo>
                    <a:pt x="896" y="11"/>
                    <a:pt x="896" y="0"/>
                    <a:pt x="882" y="0"/>
                  </a:cubicBezTo>
                  <a:cubicBezTo>
                    <a:pt x="878" y="0"/>
                    <a:pt x="878" y="0"/>
                    <a:pt x="864" y="14"/>
                  </a:cubicBezTo>
                  <a:cubicBezTo>
                    <a:pt x="835" y="47"/>
                    <a:pt x="806" y="79"/>
                    <a:pt x="777" y="111"/>
                  </a:cubicBezTo>
                  <a:cubicBezTo>
                    <a:pt x="763" y="93"/>
                    <a:pt x="705" y="0"/>
                    <a:pt x="565" y="0"/>
                  </a:cubicBezTo>
                  <a:cubicBezTo>
                    <a:pt x="284" y="0"/>
                    <a:pt x="0" y="280"/>
                    <a:pt x="0" y="572"/>
                  </a:cubicBezTo>
                  <a:cubicBezTo>
                    <a:pt x="0" y="780"/>
                    <a:pt x="148" y="917"/>
                    <a:pt x="342" y="917"/>
                  </a:cubicBezTo>
                  <a:cubicBezTo>
                    <a:pt x="453" y="917"/>
                    <a:pt x="547" y="867"/>
                    <a:pt x="615" y="809"/>
                  </a:cubicBezTo>
                  <a:cubicBezTo>
                    <a:pt x="734" y="705"/>
                    <a:pt x="756" y="590"/>
                    <a:pt x="756" y="586"/>
                  </a:cubicBezTo>
                  <a:cubicBezTo>
                    <a:pt x="756" y="575"/>
                    <a:pt x="744" y="579"/>
                    <a:pt x="738" y="575"/>
                  </a:cubicBezTo>
                  <a:cubicBezTo>
                    <a:pt x="731" y="575"/>
                    <a:pt x="723" y="575"/>
                    <a:pt x="723" y="586"/>
                  </a:cubicBezTo>
                  <a:cubicBezTo>
                    <a:pt x="713" y="622"/>
                    <a:pt x="684" y="712"/>
                    <a:pt x="594" y="787"/>
                  </a:cubicBezTo>
                  <a:cubicBezTo>
                    <a:pt x="507" y="856"/>
                    <a:pt x="428" y="877"/>
                    <a:pt x="364" y="877"/>
                  </a:cubicBezTo>
                  <a:cubicBezTo>
                    <a:pt x="248" y="877"/>
                    <a:pt x="115" y="813"/>
                    <a:pt x="115" y="615"/>
                  </a:cubicBezTo>
                  <a:cubicBezTo>
                    <a:pt x="115" y="543"/>
                    <a:pt x="140" y="342"/>
                    <a:pt x="266" y="191"/>
                  </a:cubicBezTo>
                  <a:cubicBezTo>
                    <a:pt x="346" y="104"/>
                    <a:pt x="464" y="40"/>
                    <a:pt x="576" y="40"/>
                  </a:cubicBezTo>
                  <a:cubicBezTo>
                    <a:pt x="705" y="40"/>
                    <a:pt x="781" y="137"/>
                    <a:pt x="781" y="284"/>
                  </a:cubicBezTo>
                  <a:cubicBezTo>
                    <a:pt x="781" y="334"/>
                    <a:pt x="777" y="336"/>
                    <a:pt x="777" y="349"/>
                  </a:cubicBezTo>
                  <a:cubicBezTo>
                    <a:pt x="777" y="361"/>
                    <a:pt x="788" y="360"/>
                    <a:pt x="795" y="360"/>
                  </a:cubicBezTo>
                  <a:cubicBezTo>
                    <a:pt x="810" y="360"/>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5" name="Freeform: Shape 304"/>
            <p:cNvSpPr/>
            <p:nvPr/>
          </p:nvSpPr>
          <p:spPr>
            <a:xfrm>
              <a:off x="5959800" y="2666520"/>
              <a:ext cx="86760" cy="145080"/>
            </a:xfrm>
            <a:custGeom>
              <a:avLst/>
              <a:gdLst/>
              <a:ahLst/>
              <a:cxnLst/>
              <a:rect l="0" t="0" r="r" b="b"/>
              <a:pathLst>
                <a:path w="241" h="403">
                  <a:moveTo>
                    <a:pt x="241" y="47"/>
                  </a:moveTo>
                  <a:cubicBezTo>
                    <a:pt x="241" y="22"/>
                    <a:pt x="220" y="0"/>
                    <a:pt x="191" y="0"/>
                  </a:cubicBezTo>
                  <a:cubicBezTo>
                    <a:pt x="173" y="0"/>
                    <a:pt x="155" y="14"/>
                    <a:pt x="151" y="25"/>
                  </a:cubicBezTo>
                  <a:cubicBezTo>
                    <a:pt x="101" y="151"/>
                    <a:pt x="50" y="277"/>
                    <a:pt x="0" y="403"/>
                  </a:cubicBezTo>
                  <a:cubicBezTo>
                    <a:pt x="11" y="403"/>
                    <a:pt x="22" y="403"/>
                    <a:pt x="32" y="403"/>
                  </a:cubicBezTo>
                  <a:cubicBezTo>
                    <a:pt x="100" y="292"/>
                    <a:pt x="167" y="182"/>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6" name="Freeform: Shape 305"/>
            <p:cNvSpPr/>
            <p:nvPr/>
          </p:nvSpPr>
          <p:spPr>
            <a:xfrm>
              <a:off x="5085000" y="3190680"/>
              <a:ext cx="1005480" cy="18000"/>
            </a:xfrm>
            <a:custGeom>
              <a:avLst/>
              <a:gdLst/>
              <a:ahLst/>
              <a:cxnLst/>
              <a:rect l="0" t="0" r="r" b="b"/>
              <a:pathLst>
                <a:path w="2793" h="50">
                  <a:moveTo>
                    <a:pt x="1396" y="50"/>
                  </a:moveTo>
                  <a:cubicBezTo>
                    <a:pt x="931" y="50"/>
                    <a:pt x="465" y="50"/>
                    <a:pt x="0" y="50"/>
                  </a:cubicBezTo>
                  <a:cubicBezTo>
                    <a:pt x="0" y="34"/>
                    <a:pt x="0" y="17"/>
                    <a:pt x="0" y="0"/>
                  </a:cubicBezTo>
                  <a:cubicBezTo>
                    <a:pt x="931" y="0"/>
                    <a:pt x="1862" y="0"/>
                    <a:pt x="2793" y="0"/>
                  </a:cubicBezTo>
                  <a:cubicBezTo>
                    <a:pt x="2793" y="17"/>
                    <a:pt x="2793" y="34"/>
                    <a:pt x="2793" y="50"/>
                  </a:cubicBezTo>
                  <a:cubicBezTo>
                    <a:pt x="2327" y="50"/>
                    <a:pt x="1862" y="50"/>
                    <a:pt x="139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07" name="Freeform: Shape 306"/>
            <p:cNvSpPr/>
            <p:nvPr/>
          </p:nvSpPr>
          <p:spPr>
            <a:xfrm>
              <a:off x="5493240" y="3322800"/>
              <a:ext cx="189000" cy="313200"/>
            </a:xfrm>
            <a:custGeom>
              <a:avLst/>
              <a:gdLst/>
              <a:ahLst/>
              <a:cxnLst/>
              <a:rect l="0" t="0" r="r" b="b"/>
              <a:pathLst>
                <a:path w="525" h="870">
                  <a:moveTo>
                    <a:pt x="525" y="582"/>
                  </a:moveTo>
                  <a:cubicBezTo>
                    <a:pt x="525" y="424"/>
                    <a:pt x="410" y="302"/>
                    <a:pt x="270" y="302"/>
                  </a:cubicBezTo>
                  <a:cubicBezTo>
                    <a:pt x="184" y="302"/>
                    <a:pt x="137" y="367"/>
                    <a:pt x="112" y="428"/>
                  </a:cubicBezTo>
                  <a:cubicBezTo>
                    <a:pt x="112" y="418"/>
                    <a:pt x="112" y="409"/>
                    <a:pt x="112" y="399"/>
                  </a:cubicBezTo>
                  <a:cubicBezTo>
                    <a:pt x="112" y="79"/>
                    <a:pt x="270" y="32"/>
                    <a:pt x="335" y="32"/>
                  </a:cubicBezTo>
                  <a:cubicBezTo>
                    <a:pt x="364" y="32"/>
                    <a:pt x="417" y="40"/>
                    <a:pt x="446" y="83"/>
                  </a:cubicBezTo>
                  <a:cubicBezTo>
                    <a:pt x="428" y="83"/>
                    <a:pt x="378" y="83"/>
                    <a:pt x="378" y="140"/>
                  </a:cubicBezTo>
                  <a:cubicBezTo>
                    <a:pt x="378" y="180"/>
                    <a:pt x="407" y="198"/>
                    <a:pt x="435" y="198"/>
                  </a:cubicBezTo>
                  <a:cubicBezTo>
                    <a:pt x="453" y="198"/>
                    <a:pt x="493" y="187"/>
                    <a:pt x="493" y="137"/>
                  </a:cubicBezTo>
                  <a:cubicBezTo>
                    <a:pt x="493" y="61"/>
                    <a:pt x="435" y="0"/>
                    <a:pt x="331" y="0"/>
                  </a:cubicBezTo>
                  <a:cubicBezTo>
                    <a:pt x="169" y="0"/>
                    <a:pt x="0" y="165"/>
                    <a:pt x="0" y="442"/>
                  </a:cubicBezTo>
                  <a:cubicBezTo>
                    <a:pt x="0" y="780"/>
                    <a:pt x="148" y="870"/>
                    <a:pt x="263" y="870"/>
                  </a:cubicBezTo>
                  <a:cubicBezTo>
                    <a:pt x="403" y="870"/>
                    <a:pt x="525" y="751"/>
                    <a:pt x="525" y="582"/>
                  </a:cubicBezTo>
                  <a:moveTo>
                    <a:pt x="410" y="582"/>
                  </a:moveTo>
                  <a:cubicBezTo>
                    <a:pt x="410" y="644"/>
                    <a:pt x="410" y="708"/>
                    <a:pt x="389" y="751"/>
                  </a:cubicBezTo>
                  <a:cubicBezTo>
                    <a:pt x="353" y="827"/>
                    <a:pt x="292" y="834"/>
                    <a:pt x="263" y="834"/>
                  </a:cubicBezTo>
                  <a:cubicBezTo>
                    <a:pt x="184" y="834"/>
                    <a:pt x="148" y="759"/>
                    <a:pt x="137" y="741"/>
                  </a:cubicBezTo>
                  <a:cubicBezTo>
                    <a:pt x="115" y="680"/>
                    <a:pt x="115" y="579"/>
                    <a:pt x="115" y="557"/>
                  </a:cubicBezTo>
                  <a:cubicBezTo>
                    <a:pt x="115" y="457"/>
                    <a:pt x="155" y="331"/>
                    <a:pt x="270" y="331"/>
                  </a:cubicBezTo>
                  <a:cubicBezTo>
                    <a:pt x="292" y="331"/>
                    <a:pt x="349" y="331"/>
                    <a:pt x="389" y="410"/>
                  </a:cubicBezTo>
                  <a:cubicBezTo>
                    <a:pt x="410" y="457"/>
                    <a:pt x="410" y="521"/>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62">
                                            <p:txEl>
                                              <p:pRg st="0" end="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2/SGK/tr70</a:t>
            </a:r>
            <a:endParaRPr lang="de-AT" sz="3000" b="1" strike="noStrike" spc="-1">
              <a:solidFill>
                <a:srgbClr val="009EDA"/>
              </a:solidFill>
              <a:latin typeface="Times  New Roman"/>
            </a:endParaRPr>
          </a:p>
        </p:txBody>
      </p:sp>
      <p:sp>
        <p:nvSpPr>
          <p:cNvPr id="309" name="TextBox 308"/>
          <p:cNvSpPr txBox="1"/>
          <p:nvPr/>
        </p:nvSpPr>
        <p:spPr>
          <a:xfrm>
            <a:off x="120600" y="610200"/>
            <a:ext cx="9709200" cy="685800"/>
          </a:xfrm>
          <a:prstGeom prst="rect">
            <a:avLst/>
          </a:prstGeom>
          <a:noFill/>
          <a:ln w="18000">
            <a:noFill/>
          </a:ln>
        </p:spPr>
        <p:txBody>
          <a:bodyPr lIns="36000" tIns="36000" rIns="36000" bIns="36000" anchor="ctr">
            <a:noAutofit/>
          </a:bodyPr>
          <a:lstStyle/>
          <a:p>
            <a:pPr>
              <a:lnSpc>
                <a:spcPct val="100000"/>
              </a:lnSpc>
            </a:pPr>
            <a:r>
              <a:rPr lang="sv-SE" sz="3600" b="0" strike="noStrike" spc="-1">
                <a:solidFill>
                  <a:srgbClr val="000000"/>
                </a:solidFill>
                <a:latin typeface="Times New Roman"/>
              </a:rPr>
              <a:t>Áp dụng tính chất dãy tỉ số bằng nhau, ta có:</a:t>
            </a:r>
            <a:endParaRPr lang="de-AT" sz="3600" b="0" strike="noStrike" spc="-1">
              <a:solidFill>
                <a:srgbClr val="000000"/>
              </a:solidFill>
              <a:latin typeface="Source Sans Pro"/>
            </a:endParaRPr>
          </a:p>
        </p:txBody>
      </p:sp>
      <p:grpSp>
        <p:nvGrpSpPr>
          <p:cNvPr id="310" name="Group 309"/>
          <p:cNvGrpSpPr/>
          <p:nvPr/>
        </p:nvGrpSpPr>
        <p:grpSpPr>
          <a:xfrm>
            <a:off x="543240" y="1363680"/>
            <a:ext cx="9323280" cy="996480"/>
            <a:chOff x="543240" y="1363680"/>
            <a:chExt cx="9323280" cy="996480"/>
          </a:xfrm>
        </p:grpSpPr>
        <p:sp>
          <p:nvSpPr>
            <p:cNvPr id="311" name="Freeform: Shape 310"/>
            <p:cNvSpPr/>
            <p:nvPr/>
          </p:nvSpPr>
          <p:spPr>
            <a:xfrm>
              <a:off x="560160" y="1377720"/>
              <a:ext cx="312120" cy="324720"/>
            </a:xfrm>
            <a:custGeom>
              <a:avLst/>
              <a:gdLst/>
              <a:ahLst/>
              <a:cxnLst/>
              <a:rect l="0" t="0" r="r" b="b"/>
              <a:pathLst>
                <a:path w="867" h="902">
                  <a:moveTo>
                    <a:pt x="867" y="877"/>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4" y="0"/>
                    <a:pt x="630" y="11"/>
                    <a:pt x="619" y="22"/>
                  </a:cubicBezTo>
                  <a:cubicBezTo>
                    <a:pt x="473" y="267"/>
                    <a:pt x="326" y="513"/>
                    <a:pt x="180" y="759"/>
                  </a:cubicBezTo>
                  <a:cubicBezTo>
                    <a:pt x="130" y="845"/>
                    <a:pt x="79" y="859"/>
                    <a:pt x="25" y="866"/>
                  </a:cubicBezTo>
                  <a:cubicBezTo>
                    <a:pt x="11" y="866"/>
                    <a:pt x="0" y="866"/>
                    <a:pt x="0" y="892"/>
                  </a:cubicBezTo>
                  <a:cubicBezTo>
                    <a:pt x="0" y="899"/>
                    <a:pt x="4" y="902"/>
                    <a:pt x="14" y="902"/>
                  </a:cubicBezTo>
                  <a:cubicBezTo>
                    <a:pt x="50" y="902"/>
                    <a:pt x="86" y="899"/>
                    <a:pt x="122" y="899"/>
                  </a:cubicBezTo>
                  <a:cubicBezTo>
                    <a:pt x="166" y="899"/>
                    <a:pt x="209" y="902"/>
                    <a:pt x="248" y="902"/>
                  </a:cubicBezTo>
                  <a:cubicBezTo>
                    <a:pt x="259" y="902"/>
                    <a:pt x="274" y="902"/>
                    <a:pt x="274" y="881"/>
                  </a:cubicBezTo>
                  <a:cubicBezTo>
                    <a:pt x="274" y="866"/>
                    <a:pt x="263" y="866"/>
                    <a:pt x="256" y="866"/>
                  </a:cubicBezTo>
                  <a:cubicBezTo>
                    <a:pt x="223" y="863"/>
                    <a:pt x="194" y="852"/>
                    <a:pt x="194" y="820"/>
                  </a:cubicBezTo>
                  <a:cubicBezTo>
                    <a:pt x="194" y="805"/>
                    <a:pt x="202" y="791"/>
                    <a:pt x="212" y="773"/>
                  </a:cubicBezTo>
                  <a:cubicBezTo>
                    <a:pt x="220" y="759"/>
                    <a:pt x="223" y="759"/>
                    <a:pt x="310" y="611"/>
                  </a:cubicBezTo>
                  <a:cubicBezTo>
                    <a:pt x="415" y="611"/>
                    <a:pt x="521" y="611"/>
                    <a:pt x="626" y="611"/>
                  </a:cubicBezTo>
                  <a:cubicBezTo>
                    <a:pt x="630" y="640"/>
                    <a:pt x="644" y="809"/>
                    <a:pt x="644" y="823"/>
                  </a:cubicBezTo>
                  <a:cubicBezTo>
                    <a:pt x="644" y="859"/>
                    <a:pt x="580" y="866"/>
                    <a:pt x="554" y="866"/>
                  </a:cubicBezTo>
                  <a:cubicBezTo>
                    <a:pt x="536" y="866"/>
                    <a:pt x="526" y="866"/>
                    <a:pt x="526" y="892"/>
                  </a:cubicBezTo>
                  <a:cubicBezTo>
                    <a:pt x="526" y="902"/>
                    <a:pt x="538" y="899"/>
                    <a:pt x="544" y="902"/>
                  </a:cubicBezTo>
                  <a:cubicBezTo>
                    <a:pt x="594" y="902"/>
                    <a:pt x="648" y="899"/>
                    <a:pt x="702" y="899"/>
                  </a:cubicBezTo>
                  <a:cubicBezTo>
                    <a:pt x="731" y="899"/>
                    <a:pt x="810" y="902"/>
                    <a:pt x="842" y="902"/>
                  </a:cubicBezTo>
                  <a:cubicBezTo>
                    <a:pt x="849" y="902"/>
                    <a:pt x="867" y="902"/>
                    <a:pt x="867" y="877"/>
                  </a:cubicBezTo>
                  <a:moveTo>
                    <a:pt x="623" y="572"/>
                  </a:moveTo>
                  <a:cubicBezTo>
                    <a:pt x="526" y="572"/>
                    <a:pt x="428" y="572"/>
                    <a:pt x="331" y="572"/>
                  </a:cubicBezTo>
                  <a:cubicBezTo>
                    <a:pt x="415" y="434"/>
                    <a:pt x="499" y="296"/>
                    <a:pt x="583" y="158"/>
                  </a:cubicBezTo>
                  <a:cubicBezTo>
                    <a:pt x="596" y="296"/>
                    <a:pt x="610" y="434"/>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2" name="Freeform: Shape 311"/>
            <p:cNvSpPr/>
            <p:nvPr/>
          </p:nvSpPr>
          <p:spPr>
            <a:xfrm>
              <a:off x="906120" y="1363680"/>
              <a:ext cx="86760" cy="143640"/>
            </a:xfrm>
            <a:custGeom>
              <a:avLst/>
              <a:gdLst/>
              <a:ahLst/>
              <a:cxnLst/>
              <a:rect l="0" t="0" r="r" b="b"/>
              <a:pathLst>
                <a:path w="241" h="399">
                  <a:moveTo>
                    <a:pt x="241" y="47"/>
                  </a:moveTo>
                  <a:cubicBezTo>
                    <a:pt x="241" y="22"/>
                    <a:pt x="223" y="0"/>
                    <a:pt x="194" y="0"/>
                  </a:cubicBezTo>
                  <a:cubicBezTo>
                    <a:pt x="176" y="0"/>
                    <a:pt x="158" y="14"/>
                    <a:pt x="151" y="25"/>
                  </a:cubicBezTo>
                  <a:cubicBezTo>
                    <a:pt x="101" y="150"/>
                    <a:pt x="50" y="274"/>
                    <a:pt x="0" y="399"/>
                  </a:cubicBezTo>
                  <a:cubicBezTo>
                    <a:pt x="12" y="399"/>
                    <a:pt x="24" y="399"/>
                    <a:pt x="36" y="399"/>
                  </a:cubicBezTo>
                  <a:cubicBezTo>
                    <a:pt x="102" y="290"/>
                    <a:pt x="168" y="181"/>
                    <a:pt x="234" y="72"/>
                  </a:cubicBezTo>
                  <a:cubicBezTo>
                    <a:pt x="241"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3" name="Freeform: Shape 312"/>
            <p:cNvSpPr/>
            <p:nvPr/>
          </p:nvSpPr>
          <p:spPr>
            <a:xfrm>
              <a:off x="1056240" y="1393560"/>
              <a:ext cx="325080" cy="309240"/>
            </a:xfrm>
            <a:custGeom>
              <a:avLst/>
              <a:gdLst/>
              <a:ahLst/>
              <a:cxnLst/>
              <a:rect l="0" t="0" r="r" b="b"/>
              <a:pathLst>
                <a:path w="903" h="859">
                  <a:moveTo>
                    <a:pt x="903" y="173"/>
                  </a:moveTo>
                  <a:cubicBezTo>
                    <a:pt x="903" y="79"/>
                    <a:pt x="821" y="0"/>
                    <a:pt x="669" y="0"/>
                  </a:cubicBezTo>
                  <a:cubicBezTo>
                    <a:pt x="528" y="0"/>
                    <a:pt x="386" y="0"/>
                    <a:pt x="245" y="0"/>
                  </a:cubicBezTo>
                  <a:cubicBezTo>
                    <a:pt x="220" y="0"/>
                    <a:pt x="209" y="0"/>
                    <a:pt x="209" y="25"/>
                  </a:cubicBezTo>
                  <a:cubicBezTo>
                    <a:pt x="209"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2"/>
                    <a:pt x="133" y="823"/>
                    <a:pt x="36" y="823"/>
                  </a:cubicBezTo>
                  <a:cubicBezTo>
                    <a:pt x="14" y="823"/>
                    <a:pt x="0" y="823"/>
                    <a:pt x="0" y="848"/>
                  </a:cubicBezTo>
                  <a:cubicBezTo>
                    <a:pt x="0" y="859"/>
                    <a:pt x="11" y="859"/>
                    <a:pt x="36" y="859"/>
                  </a:cubicBezTo>
                  <a:cubicBezTo>
                    <a:pt x="186" y="859"/>
                    <a:pt x="336" y="859"/>
                    <a:pt x="486" y="859"/>
                  </a:cubicBezTo>
                  <a:cubicBezTo>
                    <a:pt x="687" y="859"/>
                    <a:pt x="835" y="712"/>
                    <a:pt x="835" y="590"/>
                  </a:cubicBezTo>
                  <a:cubicBezTo>
                    <a:pt x="835" y="496"/>
                    <a:pt x="763" y="424"/>
                    <a:pt x="641" y="410"/>
                  </a:cubicBezTo>
                  <a:cubicBezTo>
                    <a:pt x="770" y="385"/>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2" y="40"/>
                    <a:pt x="490" y="40"/>
                  </a:cubicBezTo>
                  <a:cubicBezTo>
                    <a:pt x="544" y="40"/>
                    <a:pt x="598" y="40"/>
                    <a:pt x="651" y="40"/>
                  </a:cubicBezTo>
                  <a:cubicBezTo>
                    <a:pt x="763" y="40"/>
                    <a:pt x="788" y="111"/>
                    <a:pt x="788" y="169"/>
                  </a:cubicBezTo>
                  <a:moveTo>
                    <a:pt x="720" y="575"/>
                  </a:moveTo>
                  <a:cubicBezTo>
                    <a:pt x="720" y="701"/>
                    <a:pt x="605" y="823"/>
                    <a:pt x="457" y="823"/>
                  </a:cubicBezTo>
                  <a:cubicBezTo>
                    <a:pt x="400" y="823"/>
                    <a:pt x="342" y="823"/>
                    <a:pt x="284" y="823"/>
                  </a:cubicBezTo>
                  <a:cubicBezTo>
                    <a:pt x="266" y="823"/>
                    <a:pt x="263" y="823"/>
                    <a:pt x="256" y="820"/>
                  </a:cubicBezTo>
                  <a:cubicBezTo>
                    <a:pt x="245" y="820"/>
                    <a:pt x="241" y="816"/>
                    <a:pt x="241" y="809"/>
                  </a:cubicBezTo>
                  <a:cubicBezTo>
                    <a:pt x="241" y="805"/>
                    <a:pt x="241" y="802"/>
                    <a:pt x="245" y="780"/>
                  </a:cubicBezTo>
                  <a:cubicBezTo>
                    <a:pt x="275" y="663"/>
                    <a:pt x="305" y="545"/>
                    <a:pt x="335" y="428"/>
                  </a:cubicBezTo>
                  <a:cubicBezTo>
                    <a:pt x="414" y="428"/>
                    <a:pt x="493" y="428"/>
                    <a:pt x="572" y="428"/>
                  </a:cubicBezTo>
                  <a:cubicBezTo>
                    <a:pt x="695" y="428"/>
                    <a:pt x="720" y="521"/>
                    <a:pt x="720"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4" name="Freeform: Shape 313"/>
            <p:cNvSpPr/>
            <p:nvPr/>
          </p:nvSpPr>
          <p:spPr>
            <a:xfrm>
              <a:off x="1415160" y="1363680"/>
              <a:ext cx="88200" cy="143640"/>
            </a:xfrm>
            <a:custGeom>
              <a:avLst/>
              <a:gdLst/>
              <a:ahLst/>
              <a:cxnLst/>
              <a:rect l="0" t="0" r="r" b="b"/>
              <a:pathLst>
                <a:path w="245" h="399">
                  <a:moveTo>
                    <a:pt x="245" y="47"/>
                  </a:moveTo>
                  <a:cubicBezTo>
                    <a:pt x="245" y="22"/>
                    <a:pt x="223" y="0"/>
                    <a:pt x="194" y="0"/>
                  </a:cubicBezTo>
                  <a:cubicBezTo>
                    <a:pt x="176" y="0"/>
                    <a:pt x="158" y="14"/>
                    <a:pt x="155" y="25"/>
                  </a:cubicBezTo>
                  <a:cubicBezTo>
                    <a:pt x="103" y="150"/>
                    <a:pt x="52" y="274"/>
                    <a:pt x="0" y="399"/>
                  </a:cubicBezTo>
                  <a:cubicBezTo>
                    <a:pt x="12" y="399"/>
                    <a:pt x="24" y="399"/>
                    <a:pt x="36" y="399"/>
                  </a:cubicBezTo>
                  <a:cubicBezTo>
                    <a:pt x="103" y="290"/>
                    <a:pt x="170" y="181"/>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5" name="Freeform: Shape 314"/>
            <p:cNvSpPr/>
            <p:nvPr/>
          </p:nvSpPr>
          <p:spPr>
            <a:xfrm>
              <a:off x="543240" y="1887840"/>
              <a:ext cx="1004400" cy="18000"/>
            </a:xfrm>
            <a:custGeom>
              <a:avLst/>
              <a:gdLst/>
              <a:ahLst/>
              <a:cxnLst/>
              <a:rect l="0" t="0" r="r" b="b"/>
              <a:pathLst>
                <a:path w="2790" h="50">
                  <a:moveTo>
                    <a:pt x="1393" y="50"/>
                  </a:moveTo>
                  <a:cubicBezTo>
                    <a:pt x="929" y="50"/>
                    <a:pt x="464" y="50"/>
                    <a:pt x="0" y="50"/>
                  </a:cubicBezTo>
                  <a:cubicBezTo>
                    <a:pt x="0" y="34"/>
                    <a:pt x="0" y="17"/>
                    <a:pt x="0" y="0"/>
                  </a:cubicBezTo>
                  <a:cubicBezTo>
                    <a:pt x="930" y="0"/>
                    <a:pt x="1860" y="0"/>
                    <a:pt x="2790" y="0"/>
                  </a:cubicBezTo>
                  <a:cubicBezTo>
                    <a:pt x="2790" y="17"/>
                    <a:pt x="2790" y="34"/>
                    <a:pt x="2790" y="50"/>
                  </a:cubicBezTo>
                  <a:cubicBezTo>
                    <a:pt x="2324" y="50"/>
                    <a:pt x="1859"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16" name="Freeform: Shape 315"/>
            <p:cNvSpPr/>
            <p:nvPr/>
          </p:nvSpPr>
          <p:spPr>
            <a:xfrm>
              <a:off x="711720" y="1996560"/>
              <a:ext cx="312120" cy="326160"/>
            </a:xfrm>
            <a:custGeom>
              <a:avLst/>
              <a:gdLst/>
              <a:ahLst/>
              <a:cxnLst/>
              <a:rect l="0" t="0" r="r" b="b"/>
              <a:pathLst>
                <a:path w="867" h="906">
                  <a:moveTo>
                    <a:pt x="867" y="881"/>
                  </a:moveTo>
                  <a:cubicBezTo>
                    <a:pt x="867" y="866"/>
                    <a:pt x="857" y="866"/>
                    <a:pt x="839" y="866"/>
                  </a:cubicBezTo>
                  <a:cubicBezTo>
                    <a:pt x="759" y="866"/>
                    <a:pt x="759"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6"/>
                  </a:cubicBezTo>
                  <a:cubicBezTo>
                    <a:pt x="11" y="866"/>
                    <a:pt x="0" y="866"/>
                    <a:pt x="0" y="892"/>
                  </a:cubicBezTo>
                  <a:cubicBezTo>
                    <a:pt x="0" y="899"/>
                    <a:pt x="7" y="906"/>
                    <a:pt x="18" y="906"/>
                  </a:cubicBezTo>
                  <a:cubicBezTo>
                    <a:pt x="50" y="906"/>
                    <a:pt x="90" y="902"/>
                    <a:pt x="126" y="902"/>
                  </a:cubicBezTo>
                  <a:cubicBezTo>
                    <a:pt x="169" y="902"/>
                    <a:pt x="212" y="906"/>
                    <a:pt x="252" y="906"/>
                  </a:cubicBezTo>
                  <a:cubicBezTo>
                    <a:pt x="259" y="906"/>
                    <a:pt x="277" y="906"/>
                    <a:pt x="277" y="881"/>
                  </a:cubicBezTo>
                  <a:cubicBezTo>
                    <a:pt x="277" y="866"/>
                    <a:pt x="266" y="866"/>
                    <a:pt x="256" y="866"/>
                  </a:cubicBezTo>
                  <a:cubicBezTo>
                    <a:pt x="227" y="863"/>
                    <a:pt x="198" y="852"/>
                    <a:pt x="198" y="823"/>
                  </a:cubicBezTo>
                  <a:cubicBezTo>
                    <a:pt x="198" y="805"/>
                    <a:pt x="205" y="791"/>
                    <a:pt x="216" y="777"/>
                  </a:cubicBezTo>
                  <a:cubicBezTo>
                    <a:pt x="223" y="759"/>
                    <a:pt x="223" y="759"/>
                    <a:pt x="310" y="615"/>
                  </a:cubicBezTo>
                  <a:cubicBezTo>
                    <a:pt x="416" y="615"/>
                    <a:pt x="523" y="615"/>
                    <a:pt x="630" y="615"/>
                  </a:cubicBezTo>
                  <a:cubicBezTo>
                    <a:pt x="630" y="640"/>
                    <a:pt x="648" y="812"/>
                    <a:pt x="648" y="823"/>
                  </a:cubicBezTo>
                  <a:cubicBezTo>
                    <a:pt x="648" y="863"/>
                    <a:pt x="583" y="866"/>
                    <a:pt x="558" y="866"/>
                  </a:cubicBezTo>
                  <a:cubicBezTo>
                    <a:pt x="540" y="866"/>
                    <a:pt x="526" y="866"/>
                    <a:pt x="526" y="892"/>
                  </a:cubicBezTo>
                  <a:cubicBezTo>
                    <a:pt x="526" y="906"/>
                    <a:pt x="538" y="901"/>
                    <a:pt x="544" y="906"/>
                  </a:cubicBezTo>
                  <a:cubicBezTo>
                    <a:pt x="598" y="906"/>
                    <a:pt x="651"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7" name="Freeform: Shape 316"/>
            <p:cNvSpPr/>
            <p:nvPr/>
          </p:nvSpPr>
          <p:spPr>
            <a:xfrm>
              <a:off x="1056240" y="201204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9" y="0"/>
                    <a:pt x="209" y="25"/>
                  </a:cubicBezTo>
                  <a:cubicBezTo>
                    <a:pt x="209" y="40"/>
                    <a:pt x="220" y="40"/>
                    <a:pt x="241" y="40"/>
                  </a:cubicBezTo>
                  <a:cubicBezTo>
                    <a:pt x="258" y="41"/>
                    <a:pt x="270" y="40"/>
                    <a:pt x="292" y="43"/>
                  </a:cubicBezTo>
                  <a:cubicBezTo>
                    <a:pt x="313" y="43"/>
                    <a:pt x="324" y="47"/>
                    <a:pt x="324" y="61"/>
                  </a:cubicBezTo>
                  <a:cubicBezTo>
                    <a:pt x="324" y="68"/>
                    <a:pt x="324" y="72"/>
                    <a:pt x="320" y="86"/>
                  </a:cubicBezTo>
                  <a:cubicBezTo>
                    <a:pt x="264" y="312"/>
                    <a:pt x="208" y="537"/>
                    <a:pt x="151" y="762"/>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2"/>
                    <a:pt x="835" y="590"/>
                  </a:cubicBezTo>
                  <a:cubicBezTo>
                    <a:pt x="835" y="500"/>
                    <a:pt x="763" y="424"/>
                    <a:pt x="641" y="410"/>
                  </a:cubicBezTo>
                  <a:cubicBezTo>
                    <a:pt x="770" y="388"/>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2" y="40"/>
                    <a:pt x="490" y="40"/>
                  </a:cubicBezTo>
                  <a:cubicBezTo>
                    <a:pt x="544" y="40"/>
                    <a:pt x="598" y="40"/>
                    <a:pt x="651" y="40"/>
                  </a:cubicBezTo>
                  <a:cubicBezTo>
                    <a:pt x="763" y="40"/>
                    <a:pt x="788" y="115"/>
                    <a:pt x="788" y="169"/>
                  </a:cubicBezTo>
                  <a:moveTo>
                    <a:pt x="720" y="575"/>
                  </a:moveTo>
                  <a:cubicBezTo>
                    <a:pt x="720" y="701"/>
                    <a:pt x="605" y="823"/>
                    <a:pt x="457" y="823"/>
                  </a:cubicBezTo>
                  <a:cubicBezTo>
                    <a:pt x="400"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20" y="521"/>
                    <a:pt x="720"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8" name="Freeform: Shape 317"/>
            <p:cNvSpPr/>
            <p:nvPr/>
          </p:nvSpPr>
          <p:spPr>
            <a:xfrm>
              <a:off x="1753560" y="184392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9" name="Freeform: Shape 318"/>
            <p:cNvSpPr/>
            <p:nvPr/>
          </p:nvSpPr>
          <p:spPr>
            <a:xfrm>
              <a:off x="2282040" y="1393560"/>
              <a:ext cx="325080" cy="309240"/>
            </a:xfrm>
            <a:custGeom>
              <a:avLst/>
              <a:gdLst/>
              <a:ahLst/>
              <a:cxnLst/>
              <a:rect l="0" t="0" r="r" b="b"/>
              <a:pathLst>
                <a:path w="903" h="859">
                  <a:moveTo>
                    <a:pt x="903" y="173"/>
                  </a:moveTo>
                  <a:cubicBezTo>
                    <a:pt x="903" y="79"/>
                    <a:pt x="821" y="0"/>
                    <a:pt x="669" y="0"/>
                  </a:cubicBezTo>
                  <a:cubicBezTo>
                    <a:pt x="528" y="0"/>
                    <a:pt x="386" y="0"/>
                    <a:pt x="245" y="0"/>
                  </a:cubicBezTo>
                  <a:cubicBezTo>
                    <a:pt x="220" y="0"/>
                    <a:pt x="209" y="0"/>
                    <a:pt x="209" y="25"/>
                  </a:cubicBezTo>
                  <a:cubicBezTo>
                    <a:pt x="209" y="40"/>
                    <a:pt x="220" y="40"/>
                    <a:pt x="245" y="40"/>
                  </a:cubicBezTo>
                  <a:cubicBezTo>
                    <a:pt x="260" y="40"/>
                    <a:pt x="270" y="40"/>
                    <a:pt x="292" y="40"/>
                  </a:cubicBezTo>
                  <a:cubicBezTo>
                    <a:pt x="313" y="43"/>
                    <a:pt x="324" y="43"/>
                    <a:pt x="324" y="61"/>
                  </a:cubicBezTo>
                  <a:cubicBezTo>
                    <a:pt x="324" y="65"/>
                    <a:pt x="324" y="68"/>
                    <a:pt x="320" y="86"/>
                  </a:cubicBezTo>
                  <a:cubicBezTo>
                    <a:pt x="264" y="312"/>
                    <a:pt x="208" y="537"/>
                    <a:pt x="151" y="762"/>
                  </a:cubicBezTo>
                  <a:cubicBezTo>
                    <a:pt x="137" y="812"/>
                    <a:pt x="137" y="823"/>
                    <a:pt x="36" y="823"/>
                  </a:cubicBezTo>
                  <a:cubicBezTo>
                    <a:pt x="14" y="823"/>
                    <a:pt x="0" y="823"/>
                    <a:pt x="0" y="848"/>
                  </a:cubicBezTo>
                  <a:cubicBezTo>
                    <a:pt x="0" y="859"/>
                    <a:pt x="14" y="859"/>
                    <a:pt x="36" y="859"/>
                  </a:cubicBezTo>
                  <a:cubicBezTo>
                    <a:pt x="186" y="859"/>
                    <a:pt x="336" y="859"/>
                    <a:pt x="486" y="859"/>
                  </a:cubicBezTo>
                  <a:cubicBezTo>
                    <a:pt x="687" y="859"/>
                    <a:pt x="835" y="712"/>
                    <a:pt x="835" y="590"/>
                  </a:cubicBezTo>
                  <a:cubicBezTo>
                    <a:pt x="835" y="496"/>
                    <a:pt x="763" y="424"/>
                    <a:pt x="641" y="410"/>
                  </a:cubicBezTo>
                  <a:cubicBezTo>
                    <a:pt x="770" y="385"/>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6" y="40"/>
                    <a:pt x="490" y="40"/>
                  </a:cubicBezTo>
                  <a:cubicBezTo>
                    <a:pt x="544" y="40"/>
                    <a:pt x="598" y="40"/>
                    <a:pt x="651" y="40"/>
                  </a:cubicBezTo>
                  <a:cubicBezTo>
                    <a:pt x="763" y="40"/>
                    <a:pt x="788" y="111"/>
                    <a:pt x="788" y="169"/>
                  </a:cubicBezTo>
                  <a:moveTo>
                    <a:pt x="720" y="575"/>
                  </a:moveTo>
                  <a:cubicBezTo>
                    <a:pt x="720" y="701"/>
                    <a:pt x="605" y="823"/>
                    <a:pt x="457" y="823"/>
                  </a:cubicBezTo>
                  <a:cubicBezTo>
                    <a:pt x="400" y="823"/>
                    <a:pt x="342" y="823"/>
                    <a:pt x="284" y="823"/>
                  </a:cubicBezTo>
                  <a:cubicBezTo>
                    <a:pt x="266" y="823"/>
                    <a:pt x="266" y="823"/>
                    <a:pt x="256" y="820"/>
                  </a:cubicBezTo>
                  <a:cubicBezTo>
                    <a:pt x="245" y="820"/>
                    <a:pt x="241" y="816"/>
                    <a:pt x="241" y="809"/>
                  </a:cubicBezTo>
                  <a:cubicBezTo>
                    <a:pt x="241" y="805"/>
                    <a:pt x="241" y="802"/>
                    <a:pt x="248" y="780"/>
                  </a:cubicBezTo>
                  <a:cubicBezTo>
                    <a:pt x="277" y="663"/>
                    <a:pt x="306" y="545"/>
                    <a:pt x="335" y="428"/>
                  </a:cubicBezTo>
                  <a:cubicBezTo>
                    <a:pt x="414" y="428"/>
                    <a:pt x="493" y="428"/>
                    <a:pt x="572" y="428"/>
                  </a:cubicBezTo>
                  <a:cubicBezTo>
                    <a:pt x="695" y="428"/>
                    <a:pt x="720" y="521"/>
                    <a:pt x="720"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0" name="Freeform: Shape 319"/>
            <p:cNvSpPr/>
            <p:nvPr/>
          </p:nvSpPr>
          <p:spPr>
            <a:xfrm>
              <a:off x="2642400" y="1363680"/>
              <a:ext cx="86760" cy="143640"/>
            </a:xfrm>
            <a:custGeom>
              <a:avLst/>
              <a:gdLst/>
              <a:ahLst/>
              <a:cxnLst/>
              <a:rect l="0" t="0" r="r" b="b"/>
              <a:pathLst>
                <a:path w="241" h="399">
                  <a:moveTo>
                    <a:pt x="241" y="47"/>
                  </a:moveTo>
                  <a:cubicBezTo>
                    <a:pt x="241" y="22"/>
                    <a:pt x="220" y="0"/>
                    <a:pt x="194" y="0"/>
                  </a:cubicBezTo>
                  <a:cubicBezTo>
                    <a:pt x="173" y="0"/>
                    <a:pt x="155"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1" name="Freeform: Shape 320"/>
            <p:cNvSpPr/>
            <p:nvPr/>
          </p:nvSpPr>
          <p:spPr>
            <a:xfrm>
              <a:off x="2795400" y="1383120"/>
              <a:ext cx="324000" cy="330120"/>
            </a:xfrm>
            <a:custGeom>
              <a:avLst/>
              <a:gdLst/>
              <a:ahLst/>
              <a:cxnLst/>
              <a:rect l="0" t="0" r="r" b="b"/>
              <a:pathLst>
                <a:path w="900" h="917">
                  <a:moveTo>
                    <a:pt x="900" y="14"/>
                  </a:moveTo>
                  <a:cubicBezTo>
                    <a:pt x="900" y="11"/>
                    <a:pt x="896" y="0"/>
                    <a:pt x="885" y="0"/>
                  </a:cubicBezTo>
                  <a:cubicBezTo>
                    <a:pt x="882" y="0"/>
                    <a:pt x="882" y="0"/>
                    <a:pt x="867" y="14"/>
                  </a:cubicBezTo>
                  <a:cubicBezTo>
                    <a:pt x="837" y="47"/>
                    <a:pt x="807" y="79"/>
                    <a:pt x="777" y="111"/>
                  </a:cubicBezTo>
                  <a:cubicBezTo>
                    <a:pt x="767" y="93"/>
                    <a:pt x="709" y="0"/>
                    <a:pt x="569" y="0"/>
                  </a:cubicBezTo>
                  <a:cubicBezTo>
                    <a:pt x="288" y="0"/>
                    <a:pt x="0" y="280"/>
                    <a:pt x="0" y="572"/>
                  </a:cubicBezTo>
                  <a:cubicBezTo>
                    <a:pt x="0" y="780"/>
                    <a:pt x="151" y="917"/>
                    <a:pt x="346" y="917"/>
                  </a:cubicBezTo>
                  <a:cubicBezTo>
                    <a:pt x="454" y="917"/>
                    <a:pt x="551" y="866"/>
                    <a:pt x="619" y="809"/>
                  </a:cubicBezTo>
                  <a:cubicBezTo>
                    <a:pt x="734" y="705"/>
                    <a:pt x="756" y="590"/>
                    <a:pt x="756" y="586"/>
                  </a:cubicBezTo>
                  <a:cubicBezTo>
                    <a:pt x="756" y="575"/>
                    <a:pt x="746" y="579"/>
                    <a:pt x="741" y="575"/>
                  </a:cubicBezTo>
                  <a:cubicBezTo>
                    <a:pt x="734" y="575"/>
                    <a:pt x="727" y="575"/>
                    <a:pt x="723" y="586"/>
                  </a:cubicBezTo>
                  <a:cubicBezTo>
                    <a:pt x="713" y="622"/>
                    <a:pt x="684" y="712"/>
                    <a:pt x="598" y="787"/>
                  </a:cubicBezTo>
                  <a:cubicBezTo>
                    <a:pt x="511" y="856"/>
                    <a:pt x="432" y="877"/>
                    <a:pt x="364" y="877"/>
                  </a:cubicBezTo>
                  <a:cubicBezTo>
                    <a:pt x="252" y="877"/>
                    <a:pt x="115" y="812"/>
                    <a:pt x="115" y="615"/>
                  </a:cubicBezTo>
                  <a:cubicBezTo>
                    <a:pt x="115" y="543"/>
                    <a:pt x="144" y="338"/>
                    <a:pt x="270" y="191"/>
                  </a:cubicBezTo>
                  <a:cubicBezTo>
                    <a:pt x="346" y="101"/>
                    <a:pt x="464" y="40"/>
                    <a:pt x="580" y="40"/>
                  </a:cubicBezTo>
                  <a:cubicBezTo>
                    <a:pt x="709" y="40"/>
                    <a:pt x="781" y="137"/>
                    <a:pt x="781" y="284"/>
                  </a:cubicBezTo>
                  <a:cubicBezTo>
                    <a:pt x="781" y="334"/>
                    <a:pt x="777" y="336"/>
                    <a:pt x="777" y="349"/>
                  </a:cubicBezTo>
                  <a:cubicBezTo>
                    <a:pt x="777" y="361"/>
                    <a:pt x="792" y="359"/>
                    <a:pt x="799" y="359"/>
                  </a:cubicBezTo>
                  <a:cubicBezTo>
                    <a:pt x="813" y="359"/>
                    <a:pt x="813" y="356"/>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2" name="Freeform: Shape 321"/>
            <p:cNvSpPr/>
            <p:nvPr/>
          </p:nvSpPr>
          <p:spPr>
            <a:xfrm>
              <a:off x="3152880" y="1363680"/>
              <a:ext cx="86760" cy="143640"/>
            </a:xfrm>
            <a:custGeom>
              <a:avLst/>
              <a:gdLst/>
              <a:ahLst/>
              <a:cxnLst/>
              <a:rect l="0" t="0" r="r" b="b"/>
              <a:pathLst>
                <a:path w="241" h="399">
                  <a:moveTo>
                    <a:pt x="241" y="47"/>
                  </a:moveTo>
                  <a:cubicBezTo>
                    <a:pt x="241" y="22"/>
                    <a:pt x="223" y="0"/>
                    <a:pt x="194" y="0"/>
                  </a:cubicBezTo>
                  <a:cubicBezTo>
                    <a:pt x="176" y="0"/>
                    <a:pt x="158" y="14"/>
                    <a:pt x="151" y="25"/>
                  </a:cubicBezTo>
                  <a:cubicBezTo>
                    <a:pt x="101" y="150"/>
                    <a:pt x="50" y="274"/>
                    <a:pt x="0" y="399"/>
                  </a:cubicBezTo>
                  <a:cubicBezTo>
                    <a:pt x="12" y="399"/>
                    <a:pt x="24" y="399"/>
                    <a:pt x="36" y="399"/>
                  </a:cubicBezTo>
                  <a:cubicBezTo>
                    <a:pt x="102" y="290"/>
                    <a:pt x="168" y="181"/>
                    <a:pt x="234" y="72"/>
                  </a:cubicBezTo>
                  <a:cubicBezTo>
                    <a:pt x="241"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3" name="Freeform: Shape 322"/>
            <p:cNvSpPr/>
            <p:nvPr/>
          </p:nvSpPr>
          <p:spPr>
            <a:xfrm>
              <a:off x="2264040" y="1887840"/>
              <a:ext cx="1020960" cy="18000"/>
            </a:xfrm>
            <a:custGeom>
              <a:avLst/>
              <a:gdLst/>
              <a:ahLst/>
              <a:cxnLst/>
              <a:rect l="0" t="0" r="r" b="b"/>
              <a:pathLst>
                <a:path w="2836" h="50">
                  <a:moveTo>
                    <a:pt x="1418" y="50"/>
                  </a:moveTo>
                  <a:cubicBezTo>
                    <a:pt x="945" y="50"/>
                    <a:pt x="473" y="50"/>
                    <a:pt x="0" y="50"/>
                  </a:cubicBezTo>
                  <a:cubicBezTo>
                    <a:pt x="0" y="34"/>
                    <a:pt x="0" y="17"/>
                    <a:pt x="0" y="0"/>
                  </a:cubicBezTo>
                  <a:cubicBezTo>
                    <a:pt x="945" y="0"/>
                    <a:pt x="1891" y="0"/>
                    <a:pt x="2836" y="0"/>
                  </a:cubicBezTo>
                  <a:cubicBezTo>
                    <a:pt x="2836" y="17"/>
                    <a:pt x="2836" y="34"/>
                    <a:pt x="2836" y="50"/>
                  </a:cubicBezTo>
                  <a:cubicBezTo>
                    <a:pt x="2364" y="50"/>
                    <a:pt x="1891" y="50"/>
                    <a:pt x="1418"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24" name="Freeform: Shape 323"/>
            <p:cNvSpPr/>
            <p:nvPr/>
          </p:nvSpPr>
          <p:spPr>
            <a:xfrm>
              <a:off x="2435040" y="201204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1"/>
                    <a:pt x="270" y="40"/>
                    <a:pt x="292" y="43"/>
                  </a:cubicBezTo>
                  <a:cubicBezTo>
                    <a:pt x="313" y="43"/>
                    <a:pt x="324" y="47"/>
                    <a:pt x="324" y="61"/>
                  </a:cubicBezTo>
                  <a:cubicBezTo>
                    <a:pt x="324" y="68"/>
                    <a:pt x="324" y="72"/>
                    <a:pt x="320" y="86"/>
                  </a:cubicBezTo>
                  <a:cubicBezTo>
                    <a:pt x="264" y="312"/>
                    <a:pt x="208" y="537"/>
                    <a:pt x="151" y="762"/>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2"/>
                    <a:pt x="835" y="590"/>
                  </a:cubicBezTo>
                  <a:cubicBezTo>
                    <a:pt x="835" y="500"/>
                    <a:pt x="763" y="424"/>
                    <a:pt x="641" y="410"/>
                  </a:cubicBezTo>
                  <a:cubicBezTo>
                    <a:pt x="770" y="388"/>
                    <a:pt x="903" y="295"/>
                    <a:pt x="903" y="173"/>
                  </a:cubicBezTo>
                  <a:moveTo>
                    <a:pt x="788" y="169"/>
                  </a:moveTo>
                  <a:cubicBezTo>
                    <a:pt x="788" y="280"/>
                    <a:pt x="680" y="399"/>
                    <a:pt x="526" y="399"/>
                  </a:cubicBezTo>
                  <a:cubicBezTo>
                    <a:pt x="464" y="399"/>
                    <a:pt x="403" y="399"/>
                    <a:pt x="342" y="399"/>
                  </a:cubicBezTo>
                  <a:cubicBezTo>
                    <a:pt x="367" y="295"/>
                    <a:pt x="392" y="191"/>
                    <a:pt x="418" y="86"/>
                  </a:cubicBezTo>
                  <a:cubicBezTo>
                    <a:pt x="432" y="43"/>
                    <a:pt x="432" y="40"/>
                    <a:pt x="486" y="40"/>
                  </a:cubicBezTo>
                  <a:cubicBezTo>
                    <a:pt x="541" y="40"/>
                    <a:pt x="596" y="40"/>
                    <a:pt x="651" y="40"/>
                  </a:cubicBezTo>
                  <a:cubicBezTo>
                    <a:pt x="763" y="40"/>
                    <a:pt x="788" y="115"/>
                    <a:pt x="788" y="169"/>
                  </a:cubicBezTo>
                  <a:moveTo>
                    <a:pt x="716" y="575"/>
                  </a:moveTo>
                  <a:cubicBezTo>
                    <a:pt x="716" y="701"/>
                    <a:pt x="605" y="823"/>
                    <a:pt x="457" y="823"/>
                  </a:cubicBezTo>
                  <a:cubicBezTo>
                    <a:pt x="400"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5" name="Freeform: Shape 324"/>
            <p:cNvSpPr/>
            <p:nvPr/>
          </p:nvSpPr>
          <p:spPr>
            <a:xfrm>
              <a:off x="2795400" y="2001600"/>
              <a:ext cx="324000" cy="330120"/>
            </a:xfrm>
            <a:custGeom>
              <a:avLst/>
              <a:gdLst/>
              <a:ahLst/>
              <a:cxnLst/>
              <a:rect l="0" t="0" r="r" b="b"/>
              <a:pathLst>
                <a:path w="900" h="917">
                  <a:moveTo>
                    <a:pt x="900" y="14"/>
                  </a:moveTo>
                  <a:cubicBezTo>
                    <a:pt x="900" y="11"/>
                    <a:pt x="896" y="0"/>
                    <a:pt x="885" y="0"/>
                  </a:cubicBezTo>
                  <a:cubicBezTo>
                    <a:pt x="882" y="0"/>
                    <a:pt x="882" y="4"/>
                    <a:pt x="867" y="18"/>
                  </a:cubicBezTo>
                  <a:cubicBezTo>
                    <a:pt x="837" y="50"/>
                    <a:pt x="807" y="83"/>
                    <a:pt x="777" y="115"/>
                  </a:cubicBezTo>
                  <a:cubicBezTo>
                    <a:pt x="767" y="97"/>
                    <a:pt x="709" y="0"/>
                    <a:pt x="569" y="0"/>
                  </a:cubicBezTo>
                  <a:cubicBezTo>
                    <a:pt x="288" y="0"/>
                    <a:pt x="0" y="280"/>
                    <a:pt x="0" y="572"/>
                  </a:cubicBezTo>
                  <a:cubicBezTo>
                    <a:pt x="0" y="780"/>
                    <a:pt x="151" y="917"/>
                    <a:pt x="346" y="917"/>
                  </a:cubicBezTo>
                  <a:cubicBezTo>
                    <a:pt x="454" y="917"/>
                    <a:pt x="551" y="866"/>
                    <a:pt x="619" y="809"/>
                  </a:cubicBezTo>
                  <a:cubicBezTo>
                    <a:pt x="734" y="705"/>
                    <a:pt x="756" y="593"/>
                    <a:pt x="756" y="586"/>
                  </a:cubicBezTo>
                  <a:cubicBezTo>
                    <a:pt x="756" y="575"/>
                    <a:pt x="746" y="579"/>
                    <a:pt x="741" y="575"/>
                  </a:cubicBezTo>
                  <a:cubicBezTo>
                    <a:pt x="734" y="575"/>
                    <a:pt x="727" y="579"/>
                    <a:pt x="723" y="586"/>
                  </a:cubicBezTo>
                  <a:cubicBezTo>
                    <a:pt x="713" y="626"/>
                    <a:pt x="684" y="715"/>
                    <a:pt x="598" y="787"/>
                  </a:cubicBezTo>
                  <a:cubicBezTo>
                    <a:pt x="511" y="859"/>
                    <a:pt x="432" y="881"/>
                    <a:pt x="364" y="881"/>
                  </a:cubicBezTo>
                  <a:cubicBezTo>
                    <a:pt x="252" y="881"/>
                    <a:pt x="115" y="812"/>
                    <a:pt x="115" y="618"/>
                  </a:cubicBezTo>
                  <a:cubicBezTo>
                    <a:pt x="115" y="546"/>
                    <a:pt x="144" y="342"/>
                    <a:pt x="270" y="194"/>
                  </a:cubicBezTo>
                  <a:cubicBezTo>
                    <a:pt x="346" y="104"/>
                    <a:pt x="464" y="40"/>
                    <a:pt x="580" y="40"/>
                  </a:cubicBezTo>
                  <a:cubicBezTo>
                    <a:pt x="709" y="40"/>
                    <a:pt x="781" y="137"/>
                    <a:pt x="781" y="284"/>
                  </a:cubicBezTo>
                  <a:cubicBezTo>
                    <a:pt x="781" y="334"/>
                    <a:pt x="777" y="336"/>
                    <a:pt x="777" y="349"/>
                  </a:cubicBezTo>
                  <a:cubicBezTo>
                    <a:pt x="777" y="361"/>
                    <a:pt x="792" y="359"/>
                    <a:pt x="799" y="359"/>
                  </a:cubicBezTo>
                  <a:cubicBezTo>
                    <a:pt x="813" y="359"/>
                    <a:pt x="813" y="359"/>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6" name="Freeform: Shape 325"/>
            <p:cNvSpPr/>
            <p:nvPr/>
          </p:nvSpPr>
          <p:spPr>
            <a:xfrm>
              <a:off x="3491280" y="184392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7" name="Freeform: Shape 326"/>
            <p:cNvSpPr/>
            <p:nvPr/>
          </p:nvSpPr>
          <p:spPr>
            <a:xfrm>
              <a:off x="4017240" y="1377720"/>
              <a:ext cx="312120" cy="324720"/>
            </a:xfrm>
            <a:custGeom>
              <a:avLst/>
              <a:gdLst/>
              <a:ahLst/>
              <a:cxnLst/>
              <a:rect l="0" t="0" r="r" b="b"/>
              <a:pathLst>
                <a:path w="867" h="902">
                  <a:moveTo>
                    <a:pt x="867" y="877"/>
                  </a:moveTo>
                  <a:cubicBezTo>
                    <a:pt x="867" y="866"/>
                    <a:pt x="853" y="866"/>
                    <a:pt x="839" y="866"/>
                  </a:cubicBezTo>
                  <a:cubicBezTo>
                    <a:pt x="759" y="866"/>
                    <a:pt x="759" y="856"/>
                    <a:pt x="756" y="820"/>
                  </a:cubicBezTo>
                  <a:cubicBezTo>
                    <a:pt x="731" y="557"/>
                    <a:pt x="705" y="295"/>
                    <a:pt x="680" y="32"/>
                  </a:cubicBezTo>
                  <a:cubicBezTo>
                    <a:pt x="677" y="7"/>
                    <a:pt x="677" y="0"/>
                    <a:pt x="655" y="0"/>
                  </a:cubicBezTo>
                  <a:cubicBezTo>
                    <a:pt x="634" y="0"/>
                    <a:pt x="630" y="11"/>
                    <a:pt x="623" y="22"/>
                  </a:cubicBezTo>
                  <a:cubicBezTo>
                    <a:pt x="475" y="267"/>
                    <a:pt x="328" y="513"/>
                    <a:pt x="180" y="759"/>
                  </a:cubicBezTo>
                  <a:cubicBezTo>
                    <a:pt x="130" y="845"/>
                    <a:pt x="83" y="859"/>
                    <a:pt x="25" y="866"/>
                  </a:cubicBezTo>
                  <a:cubicBezTo>
                    <a:pt x="11" y="866"/>
                    <a:pt x="0" y="866"/>
                    <a:pt x="0" y="892"/>
                  </a:cubicBezTo>
                  <a:cubicBezTo>
                    <a:pt x="0" y="899"/>
                    <a:pt x="7" y="902"/>
                    <a:pt x="14" y="902"/>
                  </a:cubicBezTo>
                  <a:cubicBezTo>
                    <a:pt x="50" y="902"/>
                    <a:pt x="90" y="899"/>
                    <a:pt x="126" y="899"/>
                  </a:cubicBezTo>
                  <a:cubicBezTo>
                    <a:pt x="166" y="899"/>
                    <a:pt x="212" y="902"/>
                    <a:pt x="252" y="902"/>
                  </a:cubicBezTo>
                  <a:cubicBezTo>
                    <a:pt x="259" y="902"/>
                    <a:pt x="274" y="902"/>
                    <a:pt x="274" y="881"/>
                  </a:cubicBezTo>
                  <a:cubicBezTo>
                    <a:pt x="274" y="866"/>
                    <a:pt x="263" y="866"/>
                    <a:pt x="256" y="866"/>
                  </a:cubicBezTo>
                  <a:cubicBezTo>
                    <a:pt x="227" y="863"/>
                    <a:pt x="194" y="852"/>
                    <a:pt x="194" y="820"/>
                  </a:cubicBezTo>
                  <a:cubicBezTo>
                    <a:pt x="194" y="805"/>
                    <a:pt x="202" y="791"/>
                    <a:pt x="212" y="773"/>
                  </a:cubicBezTo>
                  <a:cubicBezTo>
                    <a:pt x="223" y="759"/>
                    <a:pt x="223" y="759"/>
                    <a:pt x="310" y="611"/>
                  </a:cubicBezTo>
                  <a:cubicBezTo>
                    <a:pt x="415" y="611"/>
                    <a:pt x="521" y="611"/>
                    <a:pt x="626" y="611"/>
                  </a:cubicBezTo>
                  <a:cubicBezTo>
                    <a:pt x="630" y="640"/>
                    <a:pt x="648" y="809"/>
                    <a:pt x="648" y="823"/>
                  </a:cubicBezTo>
                  <a:cubicBezTo>
                    <a:pt x="648" y="859"/>
                    <a:pt x="580" y="866"/>
                    <a:pt x="554" y="866"/>
                  </a:cubicBezTo>
                  <a:cubicBezTo>
                    <a:pt x="540" y="866"/>
                    <a:pt x="526" y="866"/>
                    <a:pt x="526" y="892"/>
                  </a:cubicBezTo>
                  <a:cubicBezTo>
                    <a:pt x="526" y="902"/>
                    <a:pt x="538" y="899"/>
                    <a:pt x="544" y="902"/>
                  </a:cubicBezTo>
                  <a:cubicBezTo>
                    <a:pt x="594" y="902"/>
                    <a:pt x="648" y="899"/>
                    <a:pt x="702" y="899"/>
                  </a:cubicBezTo>
                  <a:cubicBezTo>
                    <a:pt x="734" y="899"/>
                    <a:pt x="813" y="902"/>
                    <a:pt x="846" y="902"/>
                  </a:cubicBezTo>
                  <a:cubicBezTo>
                    <a:pt x="853" y="902"/>
                    <a:pt x="867" y="902"/>
                    <a:pt x="867" y="877"/>
                  </a:cubicBezTo>
                  <a:moveTo>
                    <a:pt x="623" y="572"/>
                  </a:moveTo>
                  <a:cubicBezTo>
                    <a:pt x="527" y="572"/>
                    <a:pt x="431" y="572"/>
                    <a:pt x="335" y="572"/>
                  </a:cubicBezTo>
                  <a:cubicBezTo>
                    <a:pt x="418" y="434"/>
                    <a:pt x="500" y="296"/>
                    <a:pt x="583" y="158"/>
                  </a:cubicBezTo>
                  <a:cubicBezTo>
                    <a:pt x="596" y="296"/>
                    <a:pt x="610" y="434"/>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8" name="Freeform: Shape 327"/>
            <p:cNvSpPr/>
            <p:nvPr/>
          </p:nvSpPr>
          <p:spPr>
            <a:xfrm>
              <a:off x="4364640" y="1363680"/>
              <a:ext cx="86760" cy="143640"/>
            </a:xfrm>
            <a:custGeom>
              <a:avLst/>
              <a:gdLst/>
              <a:ahLst/>
              <a:cxnLst/>
              <a:rect l="0" t="0" r="r" b="b"/>
              <a:pathLst>
                <a:path w="241" h="399">
                  <a:moveTo>
                    <a:pt x="241" y="47"/>
                  </a:moveTo>
                  <a:cubicBezTo>
                    <a:pt x="241" y="22"/>
                    <a:pt x="220" y="0"/>
                    <a:pt x="191" y="0"/>
                  </a:cubicBezTo>
                  <a:cubicBezTo>
                    <a:pt x="173" y="0"/>
                    <a:pt x="155"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9" name="Freeform: Shape 328"/>
            <p:cNvSpPr/>
            <p:nvPr/>
          </p:nvSpPr>
          <p:spPr>
            <a:xfrm>
              <a:off x="4517280" y="1383120"/>
              <a:ext cx="324000" cy="330120"/>
            </a:xfrm>
            <a:custGeom>
              <a:avLst/>
              <a:gdLst/>
              <a:ahLst/>
              <a:cxnLst/>
              <a:rect l="0" t="0" r="r" b="b"/>
              <a:pathLst>
                <a:path w="900" h="917">
                  <a:moveTo>
                    <a:pt x="900" y="14"/>
                  </a:moveTo>
                  <a:cubicBezTo>
                    <a:pt x="900" y="11"/>
                    <a:pt x="896" y="0"/>
                    <a:pt x="885" y="0"/>
                  </a:cubicBezTo>
                  <a:cubicBezTo>
                    <a:pt x="882" y="0"/>
                    <a:pt x="882" y="0"/>
                    <a:pt x="867" y="14"/>
                  </a:cubicBezTo>
                  <a:cubicBezTo>
                    <a:pt x="837" y="47"/>
                    <a:pt x="807" y="79"/>
                    <a:pt x="777" y="111"/>
                  </a:cubicBezTo>
                  <a:cubicBezTo>
                    <a:pt x="767" y="93"/>
                    <a:pt x="709" y="0"/>
                    <a:pt x="569" y="0"/>
                  </a:cubicBezTo>
                  <a:cubicBezTo>
                    <a:pt x="284" y="0"/>
                    <a:pt x="0" y="280"/>
                    <a:pt x="0" y="572"/>
                  </a:cubicBezTo>
                  <a:cubicBezTo>
                    <a:pt x="0" y="780"/>
                    <a:pt x="151" y="917"/>
                    <a:pt x="346" y="917"/>
                  </a:cubicBezTo>
                  <a:cubicBezTo>
                    <a:pt x="454" y="917"/>
                    <a:pt x="551" y="866"/>
                    <a:pt x="616" y="809"/>
                  </a:cubicBezTo>
                  <a:cubicBezTo>
                    <a:pt x="734" y="705"/>
                    <a:pt x="756" y="590"/>
                    <a:pt x="756" y="586"/>
                  </a:cubicBezTo>
                  <a:cubicBezTo>
                    <a:pt x="756" y="575"/>
                    <a:pt x="746" y="579"/>
                    <a:pt x="741" y="575"/>
                  </a:cubicBezTo>
                  <a:cubicBezTo>
                    <a:pt x="734" y="575"/>
                    <a:pt x="727" y="575"/>
                    <a:pt x="723" y="586"/>
                  </a:cubicBezTo>
                  <a:cubicBezTo>
                    <a:pt x="713" y="622"/>
                    <a:pt x="684" y="712"/>
                    <a:pt x="598" y="787"/>
                  </a:cubicBezTo>
                  <a:cubicBezTo>
                    <a:pt x="511" y="856"/>
                    <a:pt x="428" y="877"/>
                    <a:pt x="364" y="877"/>
                  </a:cubicBezTo>
                  <a:cubicBezTo>
                    <a:pt x="252" y="877"/>
                    <a:pt x="115" y="812"/>
                    <a:pt x="115" y="615"/>
                  </a:cubicBezTo>
                  <a:cubicBezTo>
                    <a:pt x="115" y="543"/>
                    <a:pt x="144" y="338"/>
                    <a:pt x="270" y="191"/>
                  </a:cubicBezTo>
                  <a:cubicBezTo>
                    <a:pt x="346" y="101"/>
                    <a:pt x="464" y="40"/>
                    <a:pt x="580" y="40"/>
                  </a:cubicBezTo>
                  <a:cubicBezTo>
                    <a:pt x="705" y="40"/>
                    <a:pt x="781" y="137"/>
                    <a:pt x="781" y="284"/>
                  </a:cubicBezTo>
                  <a:cubicBezTo>
                    <a:pt x="781" y="334"/>
                    <a:pt x="777" y="336"/>
                    <a:pt x="777" y="349"/>
                  </a:cubicBezTo>
                  <a:cubicBezTo>
                    <a:pt x="777" y="361"/>
                    <a:pt x="792" y="359"/>
                    <a:pt x="795" y="359"/>
                  </a:cubicBezTo>
                  <a:cubicBezTo>
                    <a:pt x="813" y="359"/>
                    <a:pt x="813" y="356"/>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0" name="Freeform: Shape 329"/>
            <p:cNvSpPr/>
            <p:nvPr/>
          </p:nvSpPr>
          <p:spPr>
            <a:xfrm>
              <a:off x="4875120" y="1363680"/>
              <a:ext cx="86760" cy="143640"/>
            </a:xfrm>
            <a:custGeom>
              <a:avLst/>
              <a:gdLst/>
              <a:ahLst/>
              <a:cxnLst/>
              <a:rect l="0" t="0" r="r" b="b"/>
              <a:pathLst>
                <a:path w="241" h="399">
                  <a:moveTo>
                    <a:pt x="241" y="47"/>
                  </a:moveTo>
                  <a:cubicBezTo>
                    <a:pt x="241" y="22"/>
                    <a:pt x="220" y="0"/>
                    <a:pt x="194" y="0"/>
                  </a:cubicBezTo>
                  <a:cubicBezTo>
                    <a:pt x="176" y="0"/>
                    <a:pt x="158" y="14"/>
                    <a:pt x="151" y="25"/>
                  </a:cubicBezTo>
                  <a:cubicBezTo>
                    <a:pt x="101" y="150"/>
                    <a:pt x="50" y="274"/>
                    <a:pt x="0" y="399"/>
                  </a:cubicBezTo>
                  <a:cubicBezTo>
                    <a:pt x="12" y="399"/>
                    <a:pt x="24" y="399"/>
                    <a:pt x="36" y="399"/>
                  </a:cubicBezTo>
                  <a:cubicBezTo>
                    <a:pt x="102" y="290"/>
                    <a:pt x="168" y="181"/>
                    <a:pt x="234" y="72"/>
                  </a:cubicBezTo>
                  <a:cubicBezTo>
                    <a:pt x="241"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1" name="Freeform: Shape 330"/>
            <p:cNvSpPr/>
            <p:nvPr/>
          </p:nvSpPr>
          <p:spPr>
            <a:xfrm>
              <a:off x="4001760" y="1887840"/>
              <a:ext cx="1004400" cy="18000"/>
            </a:xfrm>
            <a:custGeom>
              <a:avLst/>
              <a:gdLst/>
              <a:ahLst/>
              <a:cxnLst/>
              <a:rect l="0" t="0" r="r" b="b"/>
              <a:pathLst>
                <a:path w="2790" h="50">
                  <a:moveTo>
                    <a:pt x="1393" y="50"/>
                  </a:moveTo>
                  <a:cubicBezTo>
                    <a:pt x="929" y="50"/>
                    <a:pt x="464" y="50"/>
                    <a:pt x="0" y="50"/>
                  </a:cubicBezTo>
                  <a:cubicBezTo>
                    <a:pt x="0" y="34"/>
                    <a:pt x="0" y="17"/>
                    <a:pt x="0" y="0"/>
                  </a:cubicBezTo>
                  <a:cubicBezTo>
                    <a:pt x="930" y="0"/>
                    <a:pt x="1860" y="0"/>
                    <a:pt x="2790" y="0"/>
                  </a:cubicBezTo>
                  <a:cubicBezTo>
                    <a:pt x="2790" y="17"/>
                    <a:pt x="2790" y="34"/>
                    <a:pt x="2790" y="50"/>
                  </a:cubicBezTo>
                  <a:cubicBezTo>
                    <a:pt x="2324" y="50"/>
                    <a:pt x="1859"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32" name="Freeform: Shape 331"/>
            <p:cNvSpPr/>
            <p:nvPr/>
          </p:nvSpPr>
          <p:spPr>
            <a:xfrm>
              <a:off x="4170240" y="19965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4" y="0"/>
                    <a:pt x="630" y="11"/>
                    <a:pt x="619" y="22"/>
                  </a:cubicBezTo>
                  <a:cubicBezTo>
                    <a:pt x="473" y="267"/>
                    <a:pt x="326" y="513"/>
                    <a:pt x="180" y="759"/>
                  </a:cubicBezTo>
                  <a:cubicBezTo>
                    <a:pt x="130" y="845"/>
                    <a:pt x="79" y="863"/>
                    <a:pt x="25" y="866"/>
                  </a:cubicBezTo>
                  <a:cubicBezTo>
                    <a:pt x="11" y="866"/>
                    <a:pt x="0" y="866"/>
                    <a:pt x="0" y="892"/>
                  </a:cubicBezTo>
                  <a:cubicBezTo>
                    <a:pt x="0" y="899"/>
                    <a:pt x="4" y="906"/>
                    <a:pt x="14" y="906"/>
                  </a:cubicBezTo>
                  <a:cubicBezTo>
                    <a:pt x="50" y="906"/>
                    <a:pt x="86" y="902"/>
                    <a:pt x="122" y="902"/>
                  </a:cubicBezTo>
                  <a:cubicBezTo>
                    <a:pt x="166" y="902"/>
                    <a:pt x="209" y="906"/>
                    <a:pt x="248" y="906"/>
                  </a:cubicBezTo>
                  <a:cubicBezTo>
                    <a:pt x="259" y="906"/>
                    <a:pt x="274" y="906"/>
                    <a:pt x="274" y="881"/>
                  </a:cubicBezTo>
                  <a:cubicBezTo>
                    <a:pt x="274" y="866"/>
                    <a:pt x="263" y="866"/>
                    <a:pt x="252" y="866"/>
                  </a:cubicBezTo>
                  <a:cubicBezTo>
                    <a:pt x="223" y="863"/>
                    <a:pt x="194" y="852"/>
                    <a:pt x="194" y="823"/>
                  </a:cubicBezTo>
                  <a:cubicBezTo>
                    <a:pt x="194" y="805"/>
                    <a:pt x="202" y="791"/>
                    <a:pt x="212" y="777"/>
                  </a:cubicBezTo>
                  <a:cubicBezTo>
                    <a:pt x="220" y="759"/>
                    <a:pt x="223" y="759"/>
                    <a:pt x="310" y="615"/>
                  </a:cubicBezTo>
                  <a:cubicBezTo>
                    <a:pt x="415" y="615"/>
                    <a:pt x="521" y="615"/>
                    <a:pt x="626" y="615"/>
                  </a:cubicBezTo>
                  <a:cubicBezTo>
                    <a:pt x="630" y="640"/>
                    <a:pt x="644" y="812"/>
                    <a:pt x="644" y="823"/>
                  </a:cubicBezTo>
                  <a:cubicBezTo>
                    <a:pt x="644" y="863"/>
                    <a:pt x="580" y="866"/>
                    <a:pt x="554" y="866"/>
                  </a:cubicBezTo>
                  <a:cubicBezTo>
                    <a:pt x="536" y="866"/>
                    <a:pt x="526" y="866"/>
                    <a:pt x="526" y="892"/>
                  </a:cubicBezTo>
                  <a:cubicBezTo>
                    <a:pt x="526" y="906"/>
                    <a:pt x="538" y="901"/>
                    <a:pt x="544" y="906"/>
                  </a:cubicBezTo>
                  <a:cubicBezTo>
                    <a:pt x="594" y="906"/>
                    <a:pt x="648" y="902"/>
                    <a:pt x="702" y="902"/>
                  </a:cubicBezTo>
                  <a:cubicBezTo>
                    <a:pt x="731" y="902"/>
                    <a:pt x="810" y="906"/>
                    <a:pt x="842" y="906"/>
                  </a:cubicBezTo>
                  <a:cubicBezTo>
                    <a:pt x="849" y="906"/>
                    <a:pt x="867" y="906"/>
                    <a:pt x="867" y="881"/>
                  </a:cubicBezTo>
                  <a:moveTo>
                    <a:pt x="623" y="575"/>
                  </a:moveTo>
                  <a:cubicBezTo>
                    <a:pt x="526" y="575"/>
                    <a:pt x="428" y="575"/>
                    <a:pt x="331" y="575"/>
                  </a:cubicBezTo>
                  <a:cubicBezTo>
                    <a:pt x="415" y="436"/>
                    <a:pt x="499"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3" name="Freeform: Shape 332"/>
            <p:cNvSpPr/>
            <p:nvPr/>
          </p:nvSpPr>
          <p:spPr>
            <a:xfrm>
              <a:off x="4517280" y="2001600"/>
              <a:ext cx="324000" cy="330120"/>
            </a:xfrm>
            <a:custGeom>
              <a:avLst/>
              <a:gdLst/>
              <a:ahLst/>
              <a:cxnLst/>
              <a:rect l="0" t="0" r="r" b="b"/>
              <a:pathLst>
                <a:path w="900" h="917">
                  <a:moveTo>
                    <a:pt x="900" y="14"/>
                  </a:moveTo>
                  <a:cubicBezTo>
                    <a:pt x="900" y="11"/>
                    <a:pt x="896" y="0"/>
                    <a:pt x="885" y="0"/>
                  </a:cubicBezTo>
                  <a:cubicBezTo>
                    <a:pt x="882" y="0"/>
                    <a:pt x="882" y="4"/>
                    <a:pt x="867" y="18"/>
                  </a:cubicBezTo>
                  <a:cubicBezTo>
                    <a:pt x="837" y="50"/>
                    <a:pt x="807" y="83"/>
                    <a:pt x="777" y="115"/>
                  </a:cubicBezTo>
                  <a:cubicBezTo>
                    <a:pt x="767" y="97"/>
                    <a:pt x="709" y="0"/>
                    <a:pt x="569" y="0"/>
                  </a:cubicBezTo>
                  <a:cubicBezTo>
                    <a:pt x="284" y="0"/>
                    <a:pt x="0" y="280"/>
                    <a:pt x="0" y="572"/>
                  </a:cubicBezTo>
                  <a:cubicBezTo>
                    <a:pt x="0" y="780"/>
                    <a:pt x="151" y="917"/>
                    <a:pt x="346" y="917"/>
                  </a:cubicBezTo>
                  <a:cubicBezTo>
                    <a:pt x="454" y="917"/>
                    <a:pt x="551" y="866"/>
                    <a:pt x="616" y="809"/>
                  </a:cubicBezTo>
                  <a:cubicBezTo>
                    <a:pt x="734" y="705"/>
                    <a:pt x="756" y="593"/>
                    <a:pt x="756" y="586"/>
                  </a:cubicBezTo>
                  <a:cubicBezTo>
                    <a:pt x="756" y="575"/>
                    <a:pt x="746" y="579"/>
                    <a:pt x="741" y="575"/>
                  </a:cubicBezTo>
                  <a:cubicBezTo>
                    <a:pt x="734" y="575"/>
                    <a:pt x="727" y="579"/>
                    <a:pt x="723" y="586"/>
                  </a:cubicBezTo>
                  <a:cubicBezTo>
                    <a:pt x="713" y="626"/>
                    <a:pt x="684" y="715"/>
                    <a:pt x="598" y="787"/>
                  </a:cubicBezTo>
                  <a:cubicBezTo>
                    <a:pt x="511" y="859"/>
                    <a:pt x="428" y="881"/>
                    <a:pt x="364" y="881"/>
                  </a:cubicBezTo>
                  <a:cubicBezTo>
                    <a:pt x="252" y="881"/>
                    <a:pt x="115" y="812"/>
                    <a:pt x="115" y="618"/>
                  </a:cubicBezTo>
                  <a:cubicBezTo>
                    <a:pt x="115" y="546"/>
                    <a:pt x="144" y="342"/>
                    <a:pt x="270" y="194"/>
                  </a:cubicBezTo>
                  <a:cubicBezTo>
                    <a:pt x="346" y="104"/>
                    <a:pt x="464" y="40"/>
                    <a:pt x="580" y="40"/>
                  </a:cubicBezTo>
                  <a:cubicBezTo>
                    <a:pt x="705" y="40"/>
                    <a:pt x="781" y="137"/>
                    <a:pt x="781" y="284"/>
                  </a:cubicBezTo>
                  <a:cubicBezTo>
                    <a:pt x="781" y="334"/>
                    <a:pt x="777" y="336"/>
                    <a:pt x="777" y="349"/>
                  </a:cubicBezTo>
                  <a:cubicBezTo>
                    <a:pt x="777" y="361"/>
                    <a:pt x="792" y="359"/>
                    <a:pt x="795" y="359"/>
                  </a:cubicBezTo>
                  <a:cubicBezTo>
                    <a:pt x="813" y="359"/>
                    <a:pt x="813" y="359"/>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4" name="Freeform: Shape 333"/>
            <p:cNvSpPr/>
            <p:nvPr/>
          </p:nvSpPr>
          <p:spPr>
            <a:xfrm>
              <a:off x="5213160" y="184392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5" name="Freeform: Shape 334"/>
            <p:cNvSpPr/>
            <p:nvPr/>
          </p:nvSpPr>
          <p:spPr>
            <a:xfrm>
              <a:off x="5739480" y="1377720"/>
              <a:ext cx="312120" cy="324720"/>
            </a:xfrm>
            <a:custGeom>
              <a:avLst/>
              <a:gdLst/>
              <a:ahLst/>
              <a:cxnLst/>
              <a:rect l="0" t="0" r="r" b="b"/>
              <a:pathLst>
                <a:path w="867" h="902">
                  <a:moveTo>
                    <a:pt x="867" y="877"/>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4" y="0"/>
                    <a:pt x="630" y="11"/>
                    <a:pt x="623" y="22"/>
                  </a:cubicBezTo>
                  <a:cubicBezTo>
                    <a:pt x="475" y="267"/>
                    <a:pt x="328" y="513"/>
                    <a:pt x="180" y="759"/>
                  </a:cubicBezTo>
                  <a:cubicBezTo>
                    <a:pt x="130" y="845"/>
                    <a:pt x="83" y="859"/>
                    <a:pt x="25" y="866"/>
                  </a:cubicBezTo>
                  <a:cubicBezTo>
                    <a:pt x="11" y="866"/>
                    <a:pt x="0" y="866"/>
                    <a:pt x="0" y="892"/>
                  </a:cubicBezTo>
                  <a:cubicBezTo>
                    <a:pt x="0" y="899"/>
                    <a:pt x="4" y="902"/>
                    <a:pt x="14" y="902"/>
                  </a:cubicBezTo>
                  <a:cubicBezTo>
                    <a:pt x="50" y="902"/>
                    <a:pt x="90" y="899"/>
                    <a:pt x="122" y="899"/>
                  </a:cubicBezTo>
                  <a:cubicBezTo>
                    <a:pt x="166" y="899"/>
                    <a:pt x="209" y="902"/>
                    <a:pt x="252" y="902"/>
                  </a:cubicBezTo>
                  <a:cubicBezTo>
                    <a:pt x="259" y="902"/>
                    <a:pt x="274" y="902"/>
                    <a:pt x="274" y="881"/>
                  </a:cubicBezTo>
                  <a:cubicBezTo>
                    <a:pt x="274" y="866"/>
                    <a:pt x="263" y="866"/>
                    <a:pt x="256" y="866"/>
                  </a:cubicBezTo>
                  <a:cubicBezTo>
                    <a:pt x="227" y="863"/>
                    <a:pt x="194" y="852"/>
                    <a:pt x="194" y="820"/>
                  </a:cubicBezTo>
                  <a:cubicBezTo>
                    <a:pt x="194" y="805"/>
                    <a:pt x="202" y="791"/>
                    <a:pt x="212" y="773"/>
                  </a:cubicBezTo>
                  <a:cubicBezTo>
                    <a:pt x="223" y="759"/>
                    <a:pt x="223" y="759"/>
                    <a:pt x="310" y="611"/>
                  </a:cubicBezTo>
                  <a:cubicBezTo>
                    <a:pt x="415" y="611"/>
                    <a:pt x="521" y="611"/>
                    <a:pt x="626" y="611"/>
                  </a:cubicBezTo>
                  <a:cubicBezTo>
                    <a:pt x="630" y="640"/>
                    <a:pt x="648" y="809"/>
                    <a:pt x="648" y="823"/>
                  </a:cubicBezTo>
                  <a:cubicBezTo>
                    <a:pt x="648" y="859"/>
                    <a:pt x="580" y="866"/>
                    <a:pt x="554" y="866"/>
                  </a:cubicBezTo>
                  <a:cubicBezTo>
                    <a:pt x="536" y="866"/>
                    <a:pt x="526" y="866"/>
                    <a:pt x="526" y="892"/>
                  </a:cubicBezTo>
                  <a:cubicBezTo>
                    <a:pt x="526" y="902"/>
                    <a:pt x="538" y="899"/>
                    <a:pt x="544" y="902"/>
                  </a:cubicBezTo>
                  <a:cubicBezTo>
                    <a:pt x="594" y="902"/>
                    <a:pt x="648" y="899"/>
                    <a:pt x="702" y="899"/>
                  </a:cubicBezTo>
                  <a:cubicBezTo>
                    <a:pt x="734" y="899"/>
                    <a:pt x="813" y="902"/>
                    <a:pt x="842" y="902"/>
                  </a:cubicBezTo>
                  <a:cubicBezTo>
                    <a:pt x="853" y="902"/>
                    <a:pt x="867" y="902"/>
                    <a:pt x="867" y="877"/>
                  </a:cubicBezTo>
                  <a:moveTo>
                    <a:pt x="623" y="572"/>
                  </a:moveTo>
                  <a:cubicBezTo>
                    <a:pt x="526" y="572"/>
                    <a:pt x="428" y="572"/>
                    <a:pt x="331" y="572"/>
                  </a:cubicBezTo>
                  <a:cubicBezTo>
                    <a:pt x="415" y="434"/>
                    <a:pt x="499" y="296"/>
                    <a:pt x="583" y="158"/>
                  </a:cubicBezTo>
                  <a:cubicBezTo>
                    <a:pt x="596" y="296"/>
                    <a:pt x="610" y="434"/>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6" name="Freeform: Shape 335"/>
            <p:cNvSpPr/>
            <p:nvPr/>
          </p:nvSpPr>
          <p:spPr>
            <a:xfrm>
              <a:off x="6085440" y="1363680"/>
              <a:ext cx="88200" cy="143640"/>
            </a:xfrm>
            <a:custGeom>
              <a:avLst/>
              <a:gdLst/>
              <a:ahLst/>
              <a:cxnLst/>
              <a:rect l="0" t="0" r="r" b="b"/>
              <a:pathLst>
                <a:path w="245" h="399">
                  <a:moveTo>
                    <a:pt x="245" y="47"/>
                  </a:moveTo>
                  <a:cubicBezTo>
                    <a:pt x="245" y="22"/>
                    <a:pt x="223" y="0"/>
                    <a:pt x="194" y="0"/>
                  </a:cubicBezTo>
                  <a:cubicBezTo>
                    <a:pt x="176" y="0"/>
                    <a:pt x="158" y="14"/>
                    <a:pt x="155" y="25"/>
                  </a:cubicBezTo>
                  <a:cubicBezTo>
                    <a:pt x="103" y="150"/>
                    <a:pt x="52" y="274"/>
                    <a:pt x="0" y="399"/>
                  </a:cubicBezTo>
                  <a:cubicBezTo>
                    <a:pt x="12" y="399"/>
                    <a:pt x="24" y="399"/>
                    <a:pt x="36" y="399"/>
                  </a:cubicBezTo>
                  <a:cubicBezTo>
                    <a:pt x="103" y="290"/>
                    <a:pt x="170" y="181"/>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7" name="Freeform: Shape 336"/>
            <p:cNvSpPr/>
            <p:nvPr/>
          </p:nvSpPr>
          <p:spPr>
            <a:xfrm>
              <a:off x="6235560" y="1393560"/>
              <a:ext cx="325080" cy="309240"/>
            </a:xfrm>
            <a:custGeom>
              <a:avLst/>
              <a:gdLst/>
              <a:ahLst/>
              <a:cxnLst/>
              <a:rect l="0" t="0" r="r" b="b"/>
              <a:pathLst>
                <a:path w="903" h="859">
                  <a:moveTo>
                    <a:pt x="903" y="173"/>
                  </a:moveTo>
                  <a:cubicBezTo>
                    <a:pt x="903" y="79"/>
                    <a:pt x="821" y="0"/>
                    <a:pt x="669" y="0"/>
                  </a:cubicBezTo>
                  <a:cubicBezTo>
                    <a:pt x="528" y="0"/>
                    <a:pt x="386" y="0"/>
                    <a:pt x="245" y="0"/>
                  </a:cubicBezTo>
                  <a:cubicBezTo>
                    <a:pt x="220" y="0"/>
                    <a:pt x="209" y="0"/>
                    <a:pt x="209" y="25"/>
                  </a:cubicBezTo>
                  <a:cubicBezTo>
                    <a:pt x="209" y="40"/>
                    <a:pt x="220" y="40"/>
                    <a:pt x="245" y="40"/>
                  </a:cubicBezTo>
                  <a:cubicBezTo>
                    <a:pt x="260" y="40"/>
                    <a:pt x="270" y="40"/>
                    <a:pt x="292" y="40"/>
                  </a:cubicBezTo>
                  <a:cubicBezTo>
                    <a:pt x="313" y="43"/>
                    <a:pt x="324" y="43"/>
                    <a:pt x="324" y="61"/>
                  </a:cubicBezTo>
                  <a:cubicBezTo>
                    <a:pt x="324" y="65"/>
                    <a:pt x="324" y="68"/>
                    <a:pt x="320" y="86"/>
                  </a:cubicBezTo>
                  <a:cubicBezTo>
                    <a:pt x="264" y="312"/>
                    <a:pt x="208" y="537"/>
                    <a:pt x="151" y="762"/>
                  </a:cubicBezTo>
                  <a:cubicBezTo>
                    <a:pt x="137" y="812"/>
                    <a:pt x="137" y="823"/>
                    <a:pt x="36" y="823"/>
                  </a:cubicBezTo>
                  <a:cubicBezTo>
                    <a:pt x="14" y="823"/>
                    <a:pt x="0" y="823"/>
                    <a:pt x="0" y="848"/>
                  </a:cubicBezTo>
                  <a:cubicBezTo>
                    <a:pt x="0" y="859"/>
                    <a:pt x="14" y="859"/>
                    <a:pt x="36" y="859"/>
                  </a:cubicBezTo>
                  <a:cubicBezTo>
                    <a:pt x="186" y="859"/>
                    <a:pt x="336" y="859"/>
                    <a:pt x="486" y="859"/>
                  </a:cubicBezTo>
                  <a:cubicBezTo>
                    <a:pt x="687" y="859"/>
                    <a:pt x="835" y="712"/>
                    <a:pt x="835" y="590"/>
                  </a:cubicBezTo>
                  <a:cubicBezTo>
                    <a:pt x="835" y="496"/>
                    <a:pt x="763" y="424"/>
                    <a:pt x="641" y="410"/>
                  </a:cubicBezTo>
                  <a:cubicBezTo>
                    <a:pt x="770" y="385"/>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6" y="40"/>
                    <a:pt x="490" y="40"/>
                  </a:cubicBezTo>
                  <a:cubicBezTo>
                    <a:pt x="544" y="40"/>
                    <a:pt x="598" y="40"/>
                    <a:pt x="651" y="40"/>
                  </a:cubicBezTo>
                  <a:cubicBezTo>
                    <a:pt x="763" y="40"/>
                    <a:pt x="788" y="111"/>
                    <a:pt x="788" y="169"/>
                  </a:cubicBezTo>
                  <a:moveTo>
                    <a:pt x="720" y="575"/>
                  </a:moveTo>
                  <a:cubicBezTo>
                    <a:pt x="720" y="701"/>
                    <a:pt x="605" y="823"/>
                    <a:pt x="457" y="823"/>
                  </a:cubicBezTo>
                  <a:cubicBezTo>
                    <a:pt x="400" y="823"/>
                    <a:pt x="342" y="823"/>
                    <a:pt x="284" y="823"/>
                  </a:cubicBezTo>
                  <a:cubicBezTo>
                    <a:pt x="266" y="823"/>
                    <a:pt x="266" y="823"/>
                    <a:pt x="256" y="820"/>
                  </a:cubicBezTo>
                  <a:cubicBezTo>
                    <a:pt x="245" y="820"/>
                    <a:pt x="241" y="816"/>
                    <a:pt x="241" y="809"/>
                  </a:cubicBezTo>
                  <a:cubicBezTo>
                    <a:pt x="241" y="805"/>
                    <a:pt x="241" y="802"/>
                    <a:pt x="248" y="780"/>
                  </a:cubicBezTo>
                  <a:cubicBezTo>
                    <a:pt x="277" y="663"/>
                    <a:pt x="306" y="545"/>
                    <a:pt x="335" y="428"/>
                  </a:cubicBezTo>
                  <a:cubicBezTo>
                    <a:pt x="414" y="428"/>
                    <a:pt x="493" y="428"/>
                    <a:pt x="572" y="428"/>
                  </a:cubicBezTo>
                  <a:cubicBezTo>
                    <a:pt x="695" y="428"/>
                    <a:pt x="720" y="521"/>
                    <a:pt x="720"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8" name="Freeform: Shape 337"/>
            <p:cNvSpPr/>
            <p:nvPr/>
          </p:nvSpPr>
          <p:spPr>
            <a:xfrm>
              <a:off x="6595920" y="1363680"/>
              <a:ext cx="86760" cy="143640"/>
            </a:xfrm>
            <a:custGeom>
              <a:avLst/>
              <a:gdLst/>
              <a:ahLst/>
              <a:cxnLst/>
              <a:rect l="0" t="0" r="r" b="b"/>
              <a:pathLst>
                <a:path w="241" h="399">
                  <a:moveTo>
                    <a:pt x="241" y="47"/>
                  </a:moveTo>
                  <a:cubicBezTo>
                    <a:pt x="241" y="22"/>
                    <a:pt x="220" y="0"/>
                    <a:pt x="194" y="0"/>
                  </a:cubicBezTo>
                  <a:cubicBezTo>
                    <a:pt x="173" y="0"/>
                    <a:pt x="155"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9" name="Freeform: Shape 338"/>
            <p:cNvSpPr/>
            <p:nvPr/>
          </p:nvSpPr>
          <p:spPr>
            <a:xfrm>
              <a:off x="6853680" y="1438560"/>
              <a:ext cx="303120" cy="302760"/>
            </a:xfrm>
            <a:custGeom>
              <a:avLst/>
              <a:gdLst/>
              <a:ahLst/>
              <a:cxnLst/>
              <a:rect l="0" t="0" r="r" b="b"/>
              <a:pathLst>
                <a:path w="842" h="841">
                  <a:moveTo>
                    <a:pt x="842" y="421"/>
                  </a:moveTo>
                  <a:cubicBezTo>
                    <a:pt x="842" y="406"/>
                    <a:pt x="831" y="395"/>
                    <a:pt x="817" y="395"/>
                  </a:cubicBezTo>
                  <a:cubicBezTo>
                    <a:pt x="693" y="395"/>
                    <a:pt x="570" y="395"/>
                    <a:pt x="446" y="395"/>
                  </a:cubicBezTo>
                  <a:cubicBezTo>
                    <a:pt x="446" y="272"/>
                    <a:pt x="446" y="149"/>
                    <a:pt x="446" y="25"/>
                  </a:cubicBezTo>
                  <a:cubicBezTo>
                    <a:pt x="446" y="11"/>
                    <a:pt x="436" y="0"/>
                    <a:pt x="421" y="0"/>
                  </a:cubicBezTo>
                  <a:cubicBezTo>
                    <a:pt x="407" y="0"/>
                    <a:pt x="396" y="11"/>
                    <a:pt x="396" y="25"/>
                  </a:cubicBezTo>
                  <a:cubicBezTo>
                    <a:pt x="396" y="149"/>
                    <a:pt x="396" y="272"/>
                    <a:pt x="396" y="395"/>
                  </a:cubicBezTo>
                  <a:cubicBezTo>
                    <a:pt x="272" y="395"/>
                    <a:pt x="149" y="395"/>
                    <a:pt x="25" y="395"/>
                  </a:cubicBezTo>
                  <a:cubicBezTo>
                    <a:pt x="11" y="395"/>
                    <a:pt x="0" y="406"/>
                    <a:pt x="0" y="421"/>
                  </a:cubicBezTo>
                  <a:cubicBezTo>
                    <a:pt x="0" y="435"/>
                    <a:pt x="11" y="446"/>
                    <a:pt x="25" y="446"/>
                  </a:cubicBezTo>
                  <a:cubicBezTo>
                    <a:pt x="149" y="446"/>
                    <a:pt x="272" y="446"/>
                    <a:pt x="396" y="446"/>
                  </a:cubicBezTo>
                  <a:cubicBezTo>
                    <a:pt x="396" y="569"/>
                    <a:pt x="396" y="693"/>
                    <a:pt x="396" y="816"/>
                  </a:cubicBezTo>
                  <a:cubicBezTo>
                    <a:pt x="396" y="827"/>
                    <a:pt x="407" y="841"/>
                    <a:pt x="421" y="841"/>
                  </a:cubicBezTo>
                  <a:cubicBezTo>
                    <a:pt x="436" y="841"/>
                    <a:pt x="446" y="827"/>
                    <a:pt x="446" y="816"/>
                  </a:cubicBezTo>
                  <a:cubicBezTo>
                    <a:pt x="446" y="693"/>
                    <a:pt x="446" y="569"/>
                    <a:pt x="446" y="446"/>
                  </a:cubicBezTo>
                  <a:cubicBezTo>
                    <a:pt x="570" y="446"/>
                    <a:pt x="693" y="446"/>
                    <a:pt x="817" y="446"/>
                  </a:cubicBezTo>
                  <a:cubicBezTo>
                    <a:pt x="831" y="446"/>
                    <a:pt x="842" y="435"/>
                    <a:pt x="842"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0" name="Freeform: Shape 339"/>
            <p:cNvSpPr/>
            <p:nvPr/>
          </p:nvSpPr>
          <p:spPr>
            <a:xfrm>
              <a:off x="7302240" y="1393560"/>
              <a:ext cx="325080" cy="309240"/>
            </a:xfrm>
            <a:custGeom>
              <a:avLst/>
              <a:gdLst/>
              <a:ahLst/>
              <a:cxnLst/>
              <a:rect l="0" t="0" r="r" b="b"/>
              <a:pathLst>
                <a:path w="903" h="859">
                  <a:moveTo>
                    <a:pt x="903" y="173"/>
                  </a:moveTo>
                  <a:cubicBezTo>
                    <a:pt x="903" y="79"/>
                    <a:pt x="821" y="0"/>
                    <a:pt x="669" y="0"/>
                  </a:cubicBezTo>
                  <a:cubicBezTo>
                    <a:pt x="528" y="0"/>
                    <a:pt x="386" y="0"/>
                    <a:pt x="245" y="0"/>
                  </a:cubicBezTo>
                  <a:cubicBezTo>
                    <a:pt x="220" y="0"/>
                    <a:pt x="209" y="0"/>
                    <a:pt x="209" y="25"/>
                  </a:cubicBezTo>
                  <a:cubicBezTo>
                    <a:pt x="209"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2"/>
                    <a:pt x="133" y="823"/>
                    <a:pt x="36" y="823"/>
                  </a:cubicBezTo>
                  <a:cubicBezTo>
                    <a:pt x="14" y="823"/>
                    <a:pt x="0" y="823"/>
                    <a:pt x="0" y="848"/>
                  </a:cubicBezTo>
                  <a:cubicBezTo>
                    <a:pt x="0" y="859"/>
                    <a:pt x="11" y="859"/>
                    <a:pt x="36" y="859"/>
                  </a:cubicBezTo>
                  <a:cubicBezTo>
                    <a:pt x="186" y="859"/>
                    <a:pt x="336" y="859"/>
                    <a:pt x="486" y="859"/>
                  </a:cubicBezTo>
                  <a:cubicBezTo>
                    <a:pt x="687" y="859"/>
                    <a:pt x="835" y="712"/>
                    <a:pt x="835" y="590"/>
                  </a:cubicBezTo>
                  <a:cubicBezTo>
                    <a:pt x="835" y="496"/>
                    <a:pt x="763" y="424"/>
                    <a:pt x="641" y="410"/>
                  </a:cubicBezTo>
                  <a:cubicBezTo>
                    <a:pt x="770" y="385"/>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2" y="40"/>
                    <a:pt x="490" y="40"/>
                  </a:cubicBezTo>
                  <a:cubicBezTo>
                    <a:pt x="544" y="40"/>
                    <a:pt x="598" y="40"/>
                    <a:pt x="651" y="40"/>
                  </a:cubicBezTo>
                  <a:cubicBezTo>
                    <a:pt x="763" y="40"/>
                    <a:pt x="788" y="111"/>
                    <a:pt x="788" y="169"/>
                  </a:cubicBezTo>
                  <a:moveTo>
                    <a:pt x="716" y="575"/>
                  </a:moveTo>
                  <a:cubicBezTo>
                    <a:pt x="716" y="701"/>
                    <a:pt x="605" y="823"/>
                    <a:pt x="457" y="823"/>
                  </a:cubicBezTo>
                  <a:cubicBezTo>
                    <a:pt x="400" y="823"/>
                    <a:pt x="342" y="823"/>
                    <a:pt x="284" y="823"/>
                  </a:cubicBezTo>
                  <a:cubicBezTo>
                    <a:pt x="266" y="823"/>
                    <a:pt x="263" y="823"/>
                    <a:pt x="256" y="820"/>
                  </a:cubicBezTo>
                  <a:cubicBezTo>
                    <a:pt x="245" y="820"/>
                    <a:pt x="241" y="816"/>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1" name="Freeform: Shape 340"/>
            <p:cNvSpPr/>
            <p:nvPr/>
          </p:nvSpPr>
          <p:spPr>
            <a:xfrm>
              <a:off x="7661160" y="1363680"/>
              <a:ext cx="88200" cy="143640"/>
            </a:xfrm>
            <a:custGeom>
              <a:avLst/>
              <a:gdLst/>
              <a:ahLst/>
              <a:cxnLst/>
              <a:rect l="0" t="0" r="r" b="b"/>
              <a:pathLst>
                <a:path w="245" h="399">
                  <a:moveTo>
                    <a:pt x="245" y="47"/>
                  </a:moveTo>
                  <a:cubicBezTo>
                    <a:pt x="245" y="22"/>
                    <a:pt x="223" y="0"/>
                    <a:pt x="194" y="0"/>
                  </a:cubicBezTo>
                  <a:cubicBezTo>
                    <a:pt x="176" y="0"/>
                    <a:pt x="158" y="14"/>
                    <a:pt x="155" y="25"/>
                  </a:cubicBezTo>
                  <a:cubicBezTo>
                    <a:pt x="103" y="150"/>
                    <a:pt x="52" y="274"/>
                    <a:pt x="0" y="399"/>
                  </a:cubicBezTo>
                  <a:cubicBezTo>
                    <a:pt x="12" y="399"/>
                    <a:pt x="24" y="399"/>
                    <a:pt x="36" y="399"/>
                  </a:cubicBezTo>
                  <a:cubicBezTo>
                    <a:pt x="103" y="290"/>
                    <a:pt x="170" y="181"/>
                    <a:pt x="238" y="72"/>
                  </a:cubicBezTo>
                  <a:cubicBezTo>
                    <a:pt x="241" y="65"/>
                    <a:pt x="245" y="58"/>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2" name="Freeform: Shape 341"/>
            <p:cNvSpPr/>
            <p:nvPr/>
          </p:nvSpPr>
          <p:spPr>
            <a:xfrm>
              <a:off x="7815240" y="1383120"/>
              <a:ext cx="324000" cy="330120"/>
            </a:xfrm>
            <a:custGeom>
              <a:avLst/>
              <a:gdLst/>
              <a:ahLst/>
              <a:cxnLst/>
              <a:rect l="0" t="0" r="r" b="b"/>
              <a:pathLst>
                <a:path w="900" h="917">
                  <a:moveTo>
                    <a:pt x="900" y="14"/>
                  </a:moveTo>
                  <a:cubicBezTo>
                    <a:pt x="900" y="11"/>
                    <a:pt x="896" y="0"/>
                    <a:pt x="885" y="0"/>
                  </a:cubicBezTo>
                  <a:cubicBezTo>
                    <a:pt x="882" y="0"/>
                    <a:pt x="878" y="0"/>
                    <a:pt x="867" y="14"/>
                  </a:cubicBezTo>
                  <a:cubicBezTo>
                    <a:pt x="837" y="47"/>
                    <a:pt x="807" y="79"/>
                    <a:pt x="777" y="111"/>
                  </a:cubicBezTo>
                  <a:cubicBezTo>
                    <a:pt x="767" y="93"/>
                    <a:pt x="709" y="0"/>
                    <a:pt x="569" y="0"/>
                  </a:cubicBezTo>
                  <a:cubicBezTo>
                    <a:pt x="284" y="0"/>
                    <a:pt x="0" y="280"/>
                    <a:pt x="0" y="572"/>
                  </a:cubicBezTo>
                  <a:cubicBezTo>
                    <a:pt x="0" y="780"/>
                    <a:pt x="151" y="917"/>
                    <a:pt x="342" y="917"/>
                  </a:cubicBezTo>
                  <a:cubicBezTo>
                    <a:pt x="454" y="917"/>
                    <a:pt x="551" y="866"/>
                    <a:pt x="616" y="809"/>
                  </a:cubicBezTo>
                  <a:cubicBezTo>
                    <a:pt x="734" y="705"/>
                    <a:pt x="756" y="590"/>
                    <a:pt x="756" y="586"/>
                  </a:cubicBezTo>
                  <a:cubicBezTo>
                    <a:pt x="756" y="575"/>
                    <a:pt x="746" y="579"/>
                    <a:pt x="741" y="575"/>
                  </a:cubicBezTo>
                  <a:cubicBezTo>
                    <a:pt x="734" y="575"/>
                    <a:pt x="727" y="575"/>
                    <a:pt x="723" y="586"/>
                  </a:cubicBezTo>
                  <a:cubicBezTo>
                    <a:pt x="713" y="622"/>
                    <a:pt x="684" y="712"/>
                    <a:pt x="598" y="787"/>
                  </a:cubicBezTo>
                  <a:cubicBezTo>
                    <a:pt x="511" y="856"/>
                    <a:pt x="428" y="877"/>
                    <a:pt x="364" y="877"/>
                  </a:cubicBezTo>
                  <a:cubicBezTo>
                    <a:pt x="248" y="877"/>
                    <a:pt x="115" y="812"/>
                    <a:pt x="115" y="615"/>
                  </a:cubicBezTo>
                  <a:cubicBezTo>
                    <a:pt x="115" y="543"/>
                    <a:pt x="144" y="338"/>
                    <a:pt x="270" y="191"/>
                  </a:cubicBezTo>
                  <a:cubicBezTo>
                    <a:pt x="346" y="101"/>
                    <a:pt x="464" y="40"/>
                    <a:pt x="576" y="40"/>
                  </a:cubicBezTo>
                  <a:cubicBezTo>
                    <a:pt x="705" y="40"/>
                    <a:pt x="781" y="137"/>
                    <a:pt x="781" y="284"/>
                  </a:cubicBezTo>
                  <a:cubicBezTo>
                    <a:pt x="781" y="334"/>
                    <a:pt x="777" y="336"/>
                    <a:pt x="777" y="349"/>
                  </a:cubicBezTo>
                  <a:cubicBezTo>
                    <a:pt x="777" y="361"/>
                    <a:pt x="792" y="359"/>
                    <a:pt x="795" y="359"/>
                  </a:cubicBezTo>
                  <a:cubicBezTo>
                    <a:pt x="813" y="359"/>
                    <a:pt x="813" y="356"/>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3" name="Freeform: Shape 342"/>
            <p:cNvSpPr/>
            <p:nvPr/>
          </p:nvSpPr>
          <p:spPr>
            <a:xfrm>
              <a:off x="8173080" y="1363680"/>
              <a:ext cx="86760" cy="143640"/>
            </a:xfrm>
            <a:custGeom>
              <a:avLst/>
              <a:gdLst/>
              <a:ahLst/>
              <a:cxnLst/>
              <a:rect l="0" t="0" r="r" b="b"/>
              <a:pathLst>
                <a:path w="241" h="399">
                  <a:moveTo>
                    <a:pt x="241" y="47"/>
                  </a:moveTo>
                  <a:cubicBezTo>
                    <a:pt x="241" y="22"/>
                    <a:pt x="220" y="0"/>
                    <a:pt x="194" y="0"/>
                  </a:cubicBezTo>
                  <a:cubicBezTo>
                    <a:pt x="176" y="0"/>
                    <a:pt x="158"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4" name="Freeform: Shape 343"/>
            <p:cNvSpPr/>
            <p:nvPr/>
          </p:nvSpPr>
          <p:spPr>
            <a:xfrm>
              <a:off x="8430840" y="1438560"/>
              <a:ext cx="303120" cy="302760"/>
            </a:xfrm>
            <a:custGeom>
              <a:avLst/>
              <a:gdLst/>
              <a:ahLst/>
              <a:cxnLst/>
              <a:rect l="0" t="0" r="r" b="b"/>
              <a:pathLst>
                <a:path w="842" h="841">
                  <a:moveTo>
                    <a:pt x="842" y="421"/>
                  </a:moveTo>
                  <a:cubicBezTo>
                    <a:pt x="842" y="406"/>
                    <a:pt x="831" y="395"/>
                    <a:pt x="817" y="395"/>
                  </a:cubicBezTo>
                  <a:cubicBezTo>
                    <a:pt x="693" y="395"/>
                    <a:pt x="570" y="395"/>
                    <a:pt x="446" y="395"/>
                  </a:cubicBezTo>
                  <a:cubicBezTo>
                    <a:pt x="446" y="272"/>
                    <a:pt x="446" y="149"/>
                    <a:pt x="446" y="25"/>
                  </a:cubicBezTo>
                  <a:cubicBezTo>
                    <a:pt x="446" y="11"/>
                    <a:pt x="436" y="0"/>
                    <a:pt x="421" y="0"/>
                  </a:cubicBezTo>
                  <a:cubicBezTo>
                    <a:pt x="407" y="0"/>
                    <a:pt x="396" y="11"/>
                    <a:pt x="396" y="25"/>
                  </a:cubicBezTo>
                  <a:cubicBezTo>
                    <a:pt x="396" y="149"/>
                    <a:pt x="396" y="272"/>
                    <a:pt x="396" y="395"/>
                  </a:cubicBezTo>
                  <a:cubicBezTo>
                    <a:pt x="272" y="395"/>
                    <a:pt x="149" y="395"/>
                    <a:pt x="25" y="395"/>
                  </a:cubicBezTo>
                  <a:cubicBezTo>
                    <a:pt x="11" y="395"/>
                    <a:pt x="0" y="406"/>
                    <a:pt x="0" y="421"/>
                  </a:cubicBezTo>
                  <a:cubicBezTo>
                    <a:pt x="0" y="435"/>
                    <a:pt x="11" y="446"/>
                    <a:pt x="25" y="446"/>
                  </a:cubicBezTo>
                  <a:cubicBezTo>
                    <a:pt x="149" y="446"/>
                    <a:pt x="272" y="446"/>
                    <a:pt x="396" y="446"/>
                  </a:cubicBezTo>
                  <a:cubicBezTo>
                    <a:pt x="396" y="569"/>
                    <a:pt x="396" y="693"/>
                    <a:pt x="396" y="816"/>
                  </a:cubicBezTo>
                  <a:cubicBezTo>
                    <a:pt x="396" y="827"/>
                    <a:pt x="407" y="841"/>
                    <a:pt x="421" y="841"/>
                  </a:cubicBezTo>
                  <a:cubicBezTo>
                    <a:pt x="436" y="841"/>
                    <a:pt x="446" y="827"/>
                    <a:pt x="446" y="816"/>
                  </a:cubicBezTo>
                  <a:cubicBezTo>
                    <a:pt x="446" y="693"/>
                    <a:pt x="446" y="569"/>
                    <a:pt x="446" y="446"/>
                  </a:cubicBezTo>
                  <a:cubicBezTo>
                    <a:pt x="570" y="446"/>
                    <a:pt x="693" y="446"/>
                    <a:pt x="817" y="446"/>
                  </a:cubicBezTo>
                  <a:cubicBezTo>
                    <a:pt x="831" y="446"/>
                    <a:pt x="842" y="435"/>
                    <a:pt x="842"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5" name="Freeform: Shape 344"/>
            <p:cNvSpPr/>
            <p:nvPr/>
          </p:nvSpPr>
          <p:spPr>
            <a:xfrm>
              <a:off x="8876520" y="1377720"/>
              <a:ext cx="312120" cy="324720"/>
            </a:xfrm>
            <a:custGeom>
              <a:avLst/>
              <a:gdLst/>
              <a:ahLst/>
              <a:cxnLst/>
              <a:rect l="0" t="0" r="r" b="b"/>
              <a:pathLst>
                <a:path w="867" h="902">
                  <a:moveTo>
                    <a:pt x="867" y="877"/>
                  </a:moveTo>
                  <a:cubicBezTo>
                    <a:pt x="867" y="866"/>
                    <a:pt x="857" y="866"/>
                    <a:pt x="839" y="866"/>
                  </a:cubicBezTo>
                  <a:cubicBezTo>
                    <a:pt x="759" y="866"/>
                    <a:pt x="759"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59"/>
                    <a:pt x="29" y="866"/>
                  </a:cubicBezTo>
                  <a:cubicBezTo>
                    <a:pt x="11" y="866"/>
                    <a:pt x="0" y="866"/>
                    <a:pt x="0" y="892"/>
                  </a:cubicBezTo>
                  <a:cubicBezTo>
                    <a:pt x="0" y="899"/>
                    <a:pt x="7" y="902"/>
                    <a:pt x="18" y="902"/>
                  </a:cubicBezTo>
                  <a:cubicBezTo>
                    <a:pt x="50" y="902"/>
                    <a:pt x="90" y="899"/>
                    <a:pt x="126" y="899"/>
                  </a:cubicBezTo>
                  <a:cubicBezTo>
                    <a:pt x="169" y="899"/>
                    <a:pt x="212" y="902"/>
                    <a:pt x="252" y="902"/>
                  </a:cubicBezTo>
                  <a:cubicBezTo>
                    <a:pt x="259" y="902"/>
                    <a:pt x="277" y="902"/>
                    <a:pt x="277" y="881"/>
                  </a:cubicBezTo>
                  <a:cubicBezTo>
                    <a:pt x="277" y="866"/>
                    <a:pt x="266" y="866"/>
                    <a:pt x="256" y="866"/>
                  </a:cubicBezTo>
                  <a:cubicBezTo>
                    <a:pt x="227" y="863"/>
                    <a:pt x="198" y="852"/>
                    <a:pt x="198" y="820"/>
                  </a:cubicBezTo>
                  <a:cubicBezTo>
                    <a:pt x="198" y="805"/>
                    <a:pt x="205" y="791"/>
                    <a:pt x="216" y="773"/>
                  </a:cubicBezTo>
                  <a:cubicBezTo>
                    <a:pt x="223" y="759"/>
                    <a:pt x="223" y="759"/>
                    <a:pt x="310" y="611"/>
                  </a:cubicBezTo>
                  <a:cubicBezTo>
                    <a:pt x="416" y="611"/>
                    <a:pt x="523" y="611"/>
                    <a:pt x="630" y="611"/>
                  </a:cubicBezTo>
                  <a:cubicBezTo>
                    <a:pt x="630" y="640"/>
                    <a:pt x="648" y="809"/>
                    <a:pt x="648" y="823"/>
                  </a:cubicBezTo>
                  <a:cubicBezTo>
                    <a:pt x="648" y="859"/>
                    <a:pt x="583" y="866"/>
                    <a:pt x="558" y="866"/>
                  </a:cubicBezTo>
                  <a:cubicBezTo>
                    <a:pt x="540" y="866"/>
                    <a:pt x="526" y="866"/>
                    <a:pt x="526" y="892"/>
                  </a:cubicBezTo>
                  <a:cubicBezTo>
                    <a:pt x="526" y="902"/>
                    <a:pt x="538" y="899"/>
                    <a:pt x="544" y="902"/>
                  </a:cubicBezTo>
                  <a:cubicBezTo>
                    <a:pt x="598"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8" y="434"/>
                    <a:pt x="500" y="296"/>
                    <a:pt x="583" y="158"/>
                  </a:cubicBezTo>
                  <a:cubicBezTo>
                    <a:pt x="596" y="296"/>
                    <a:pt x="610" y="434"/>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6" name="Freeform: Shape 345"/>
            <p:cNvSpPr/>
            <p:nvPr/>
          </p:nvSpPr>
          <p:spPr>
            <a:xfrm>
              <a:off x="9223920" y="1363680"/>
              <a:ext cx="86760" cy="143640"/>
            </a:xfrm>
            <a:custGeom>
              <a:avLst/>
              <a:gdLst/>
              <a:ahLst/>
              <a:cxnLst/>
              <a:rect l="0" t="0" r="r" b="b"/>
              <a:pathLst>
                <a:path w="241" h="399">
                  <a:moveTo>
                    <a:pt x="241" y="47"/>
                  </a:moveTo>
                  <a:cubicBezTo>
                    <a:pt x="241" y="22"/>
                    <a:pt x="220" y="0"/>
                    <a:pt x="194" y="0"/>
                  </a:cubicBezTo>
                  <a:cubicBezTo>
                    <a:pt x="173" y="0"/>
                    <a:pt x="155"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7" name="Freeform: Shape 346"/>
            <p:cNvSpPr/>
            <p:nvPr/>
          </p:nvSpPr>
          <p:spPr>
            <a:xfrm>
              <a:off x="9378000" y="1383120"/>
              <a:ext cx="322560" cy="330120"/>
            </a:xfrm>
            <a:custGeom>
              <a:avLst/>
              <a:gdLst/>
              <a:ahLst/>
              <a:cxnLst/>
              <a:rect l="0" t="0" r="r" b="b"/>
              <a:pathLst>
                <a:path w="896" h="917">
                  <a:moveTo>
                    <a:pt x="896" y="14"/>
                  </a:moveTo>
                  <a:cubicBezTo>
                    <a:pt x="896" y="11"/>
                    <a:pt x="896" y="0"/>
                    <a:pt x="882" y="0"/>
                  </a:cubicBezTo>
                  <a:cubicBezTo>
                    <a:pt x="878" y="0"/>
                    <a:pt x="878" y="0"/>
                    <a:pt x="864" y="14"/>
                  </a:cubicBezTo>
                  <a:cubicBezTo>
                    <a:pt x="835" y="47"/>
                    <a:pt x="806" y="79"/>
                    <a:pt x="777" y="111"/>
                  </a:cubicBezTo>
                  <a:cubicBezTo>
                    <a:pt x="763" y="93"/>
                    <a:pt x="705" y="0"/>
                    <a:pt x="565" y="0"/>
                  </a:cubicBezTo>
                  <a:cubicBezTo>
                    <a:pt x="284" y="0"/>
                    <a:pt x="0" y="280"/>
                    <a:pt x="0" y="572"/>
                  </a:cubicBezTo>
                  <a:cubicBezTo>
                    <a:pt x="0" y="780"/>
                    <a:pt x="148" y="917"/>
                    <a:pt x="342" y="917"/>
                  </a:cubicBezTo>
                  <a:cubicBezTo>
                    <a:pt x="454" y="917"/>
                    <a:pt x="547" y="866"/>
                    <a:pt x="616" y="809"/>
                  </a:cubicBezTo>
                  <a:cubicBezTo>
                    <a:pt x="734" y="705"/>
                    <a:pt x="756" y="590"/>
                    <a:pt x="756" y="586"/>
                  </a:cubicBezTo>
                  <a:cubicBezTo>
                    <a:pt x="756" y="575"/>
                    <a:pt x="744" y="579"/>
                    <a:pt x="738" y="575"/>
                  </a:cubicBezTo>
                  <a:cubicBezTo>
                    <a:pt x="731" y="575"/>
                    <a:pt x="723" y="575"/>
                    <a:pt x="723" y="586"/>
                  </a:cubicBezTo>
                  <a:cubicBezTo>
                    <a:pt x="713" y="622"/>
                    <a:pt x="680" y="712"/>
                    <a:pt x="594" y="787"/>
                  </a:cubicBezTo>
                  <a:cubicBezTo>
                    <a:pt x="508" y="856"/>
                    <a:pt x="428" y="877"/>
                    <a:pt x="364" y="877"/>
                  </a:cubicBezTo>
                  <a:cubicBezTo>
                    <a:pt x="248" y="877"/>
                    <a:pt x="115" y="812"/>
                    <a:pt x="115" y="615"/>
                  </a:cubicBezTo>
                  <a:cubicBezTo>
                    <a:pt x="115" y="543"/>
                    <a:pt x="140" y="338"/>
                    <a:pt x="266" y="191"/>
                  </a:cubicBezTo>
                  <a:cubicBezTo>
                    <a:pt x="346" y="101"/>
                    <a:pt x="464" y="40"/>
                    <a:pt x="576" y="40"/>
                  </a:cubicBezTo>
                  <a:cubicBezTo>
                    <a:pt x="705" y="40"/>
                    <a:pt x="781" y="137"/>
                    <a:pt x="781" y="284"/>
                  </a:cubicBezTo>
                  <a:cubicBezTo>
                    <a:pt x="781" y="334"/>
                    <a:pt x="777" y="336"/>
                    <a:pt x="777" y="349"/>
                  </a:cubicBezTo>
                  <a:cubicBezTo>
                    <a:pt x="777" y="361"/>
                    <a:pt x="788" y="359"/>
                    <a:pt x="795" y="359"/>
                  </a:cubicBezTo>
                  <a:cubicBezTo>
                    <a:pt x="810" y="359"/>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8" name="Freeform: Shape 347"/>
            <p:cNvSpPr/>
            <p:nvPr/>
          </p:nvSpPr>
          <p:spPr>
            <a:xfrm>
              <a:off x="9735480" y="1363680"/>
              <a:ext cx="86760" cy="143640"/>
            </a:xfrm>
            <a:custGeom>
              <a:avLst/>
              <a:gdLst/>
              <a:ahLst/>
              <a:cxnLst/>
              <a:rect l="0" t="0" r="r" b="b"/>
              <a:pathLst>
                <a:path w="241" h="399">
                  <a:moveTo>
                    <a:pt x="241" y="47"/>
                  </a:moveTo>
                  <a:cubicBezTo>
                    <a:pt x="241" y="22"/>
                    <a:pt x="220" y="0"/>
                    <a:pt x="191" y="0"/>
                  </a:cubicBezTo>
                  <a:cubicBezTo>
                    <a:pt x="173" y="0"/>
                    <a:pt x="155" y="14"/>
                    <a:pt x="151" y="25"/>
                  </a:cubicBezTo>
                  <a:cubicBezTo>
                    <a:pt x="101" y="150"/>
                    <a:pt x="50" y="274"/>
                    <a:pt x="0" y="399"/>
                  </a:cubicBezTo>
                  <a:cubicBezTo>
                    <a:pt x="11" y="399"/>
                    <a:pt x="22" y="399"/>
                    <a:pt x="32" y="399"/>
                  </a:cubicBezTo>
                  <a:cubicBezTo>
                    <a:pt x="100" y="290"/>
                    <a:pt x="167" y="181"/>
                    <a:pt x="234" y="72"/>
                  </a:cubicBezTo>
                  <a:cubicBezTo>
                    <a:pt x="238" y="65"/>
                    <a:pt x="241" y="58"/>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9" name="Freeform: Shape 348"/>
            <p:cNvSpPr/>
            <p:nvPr/>
          </p:nvSpPr>
          <p:spPr>
            <a:xfrm>
              <a:off x="5722560" y="1887840"/>
              <a:ext cx="4143960" cy="18000"/>
            </a:xfrm>
            <a:custGeom>
              <a:avLst/>
              <a:gdLst/>
              <a:ahLst/>
              <a:cxnLst/>
              <a:rect l="0" t="0" r="r" b="b"/>
              <a:pathLst>
                <a:path w="11511" h="50">
                  <a:moveTo>
                    <a:pt x="5756" y="50"/>
                  </a:moveTo>
                  <a:cubicBezTo>
                    <a:pt x="3837" y="50"/>
                    <a:pt x="1919" y="50"/>
                    <a:pt x="0" y="50"/>
                  </a:cubicBezTo>
                  <a:cubicBezTo>
                    <a:pt x="0" y="34"/>
                    <a:pt x="0" y="17"/>
                    <a:pt x="0" y="0"/>
                  </a:cubicBezTo>
                  <a:cubicBezTo>
                    <a:pt x="3837" y="0"/>
                    <a:pt x="7674" y="0"/>
                    <a:pt x="11511" y="0"/>
                  </a:cubicBezTo>
                  <a:cubicBezTo>
                    <a:pt x="11511" y="17"/>
                    <a:pt x="11511" y="34"/>
                    <a:pt x="11511" y="50"/>
                  </a:cubicBezTo>
                  <a:cubicBezTo>
                    <a:pt x="9593" y="50"/>
                    <a:pt x="7674" y="50"/>
                    <a:pt x="575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50" name="Freeform: Shape 349"/>
            <p:cNvSpPr/>
            <p:nvPr/>
          </p:nvSpPr>
          <p:spPr>
            <a:xfrm>
              <a:off x="6196680" y="19965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4" y="0"/>
                    <a:pt x="630" y="11"/>
                    <a:pt x="623" y="22"/>
                  </a:cubicBezTo>
                  <a:cubicBezTo>
                    <a:pt x="475" y="267"/>
                    <a:pt x="328" y="513"/>
                    <a:pt x="180" y="759"/>
                  </a:cubicBezTo>
                  <a:cubicBezTo>
                    <a:pt x="130" y="845"/>
                    <a:pt x="83" y="863"/>
                    <a:pt x="25" y="866"/>
                  </a:cubicBezTo>
                  <a:cubicBezTo>
                    <a:pt x="11" y="866"/>
                    <a:pt x="0" y="866"/>
                    <a:pt x="0" y="892"/>
                  </a:cubicBezTo>
                  <a:cubicBezTo>
                    <a:pt x="0" y="899"/>
                    <a:pt x="7" y="906"/>
                    <a:pt x="14" y="906"/>
                  </a:cubicBezTo>
                  <a:cubicBezTo>
                    <a:pt x="50" y="906"/>
                    <a:pt x="90" y="902"/>
                    <a:pt x="126" y="902"/>
                  </a:cubicBezTo>
                  <a:cubicBezTo>
                    <a:pt x="166" y="902"/>
                    <a:pt x="209" y="906"/>
                    <a:pt x="252" y="906"/>
                  </a:cubicBezTo>
                  <a:cubicBezTo>
                    <a:pt x="259" y="906"/>
                    <a:pt x="274" y="906"/>
                    <a:pt x="274" y="881"/>
                  </a:cubicBezTo>
                  <a:cubicBezTo>
                    <a:pt x="274" y="866"/>
                    <a:pt x="263" y="866"/>
                    <a:pt x="256" y="866"/>
                  </a:cubicBezTo>
                  <a:cubicBezTo>
                    <a:pt x="227" y="863"/>
                    <a:pt x="194" y="852"/>
                    <a:pt x="194" y="823"/>
                  </a:cubicBezTo>
                  <a:cubicBezTo>
                    <a:pt x="194" y="805"/>
                    <a:pt x="202" y="791"/>
                    <a:pt x="212" y="777"/>
                  </a:cubicBezTo>
                  <a:cubicBezTo>
                    <a:pt x="223" y="759"/>
                    <a:pt x="223" y="759"/>
                    <a:pt x="310" y="615"/>
                  </a:cubicBezTo>
                  <a:cubicBezTo>
                    <a:pt x="415" y="615"/>
                    <a:pt x="521" y="615"/>
                    <a:pt x="626" y="615"/>
                  </a:cubicBezTo>
                  <a:cubicBezTo>
                    <a:pt x="630" y="640"/>
                    <a:pt x="648" y="812"/>
                    <a:pt x="648" y="823"/>
                  </a:cubicBezTo>
                  <a:cubicBezTo>
                    <a:pt x="648" y="863"/>
                    <a:pt x="580" y="866"/>
                    <a:pt x="554" y="866"/>
                  </a:cubicBezTo>
                  <a:cubicBezTo>
                    <a:pt x="536" y="866"/>
                    <a:pt x="526" y="866"/>
                    <a:pt x="526" y="892"/>
                  </a:cubicBezTo>
                  <a:cubicBezTo>
                    <a:pt x="526" y="906"/>
                    <a:pt x="538" y="901"/>
                    <a:pt x="544" y="906"/>
                  </a:cubicBezTo>
                  <a:cubicBezTo>
                    <a:pt x="594" y="906"/>
                    <a:pt x="648"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1" name="Freeform: Shape 350"/>
            <p:cNvSpPr/>
            <p:nvPr/>
          </p:nvSpPr>
          <p:spPr>
            <a:xfrm>
              <a:off x="6541560" y="2012040"/>
              <a:ext cx="325080" cy="310680"/>
            </a:xfrm>
            <a:custGeom>
              <a:avLst/>
              <a:gdLst/>
              <a:ahLst/>
              <a:cxnLst/>
              <a:rect l="0" t="0" r="r" b="b"/>
              <a:pathLst>
                <a:path w="903" h="863">
                  <a:moveTo>
                    <a:pt x="903" y="173"/>
                  </a:moveTo>
                  <a:cubicBezTo>
                    <a:pt x="903" y="79"/>
                    <a:pt x="821" y="0"/>
                    <a:pt x="666" y="0"/>
                  </a:cubicBezTo>
                  <a:cubicBezTo>
                    <a:pt x="524" y="0"/>
                    <a:pt x="383" y="0"/>
                    <a:pt x="241" y="0"/>
                  </a:cubicBezTo>
                  <a:cubicBezTo>
                    <a:pt x="220" y="0"/>
                    <a:pt x="205" y="0"/>
                    <a:pt x="205" y="25"/>
                  </a:cubicBezTo>
                  <a:cubicBezTo>
                    <a:pt x="205" y="40"/>
                    <a:pt x="216" y="40"/>
                    <a:pt x="241" y="40"/>
                  </a:cubicBezTo>
                  <a:cubicBezTo>
                    <a:pt x="257" y="41"/>
                    <a:pt x="266" y="40"/>
                    <a:pt x="288" y="43"/>
                  </a:cubicBezTo>
                  <a:cubicBezTo>
                    <a:pt x="313" y="43"/>
                    <a:pt x="324" y="47"/>
                    <a:pt x="324" y="61"/>
                  </a:cubicBezTo>
                  <a:cubicBezTo>
                    <a:pt x="324" y="68"/>
                    <a:pt x="320" y="72"/>
                    <a:pt x="317" y="86"/>
                  </a:cubicBezTo>
                  <a:cubicBezTo>
                    <a:pt x="260" y="312"/>
                    <a:pt x="204" y="537"/>
                    <a:pt x="148" y="762"/>
                  </a:cubicBezTo>
                  <a:cubicBezTo>
                    <a:pt x="137" y="812"/>
                    <a:pt x="133" y="823"/>
                    <a:pt x="32" y="823"/>
                  </a:cubicBezTo>
                  <a:cubicBezTo>
                    <a:pt x="11" y="823"/>
                    <a:pt x="0" y="823"/>
                    <a:pt x="0" y="848"/>
                  </a:cubicBezTo>
                  <a:cubicBezTo>
                    <a:pt x="0" y="863"/>
                    <a:pt x="11" y="863"/>
                    <a:pt x="32" y="863"/>
                  </a:cubicBezTo>
                  <a:cubicBezTo>
                    <a:pt x="184" y="863"/>
                    <a:pt x="335" y="863"/>
                    <a:pt x="486" y="863"/>
                  </a:cubicBezTo>
                  <a:cubicBezTo>
                    <a:pt x="684" y="863"/>
                    <a:pt x="835" y="712"/>
                    <a:pt x="835" y="590"/>
                  </a:cubicBezTo>
                  <a:cubicBezTo>
                    <a:pt x="835" y="500"/>
                    <a:pt x="759" y="424"/>
                    <a:pt x="637" y="410"/>
                  </a:cubicBezTo>
                  <a:cubicBezTo>
                    <a:pt x="770" y="388"/>
                    <a:pt x="903" y="295"/>
                    <a:pt x="903" y="173"/>
                  </a:cubicBezTo>
                  <a:moveTo>
                    <a:pt x="788" y="169"/>
                  </a:moveTo>
                  <a:cubicBezTo>
                    <a:pt x="788" y="280"/>
                    <a:pt x="680" y="399"/>
                    <a:pt x="526" y="399"/>
                  </a:cubicBezTo>
                  <a:cubicBezTo>
                    <a:pt x="463" y="399"/>
                    <a:pt x="401" y="399"/>
                    <a:pt x="338" y="399"/>
                  </a:cubicBezTo>
                  <a:cubicBezTo>
                    <a:pt x="365" y="295"/>
                    <a:pt x="391" y="191"/>
                    <a:pt x="418" y="86"/>
                  </a:cubicBezTo>
                  <a:cubicBezTo>
                    <a:pt x="428" y="43"/>
                    <a:pt x="432" y="40"/>
                    <a:pt x="486" y="40"/>
                  </a:cubicBezTo>
                  <a:cubicBezTo>
                    <a:pt x="540" y="40"/>
                    <a:pt x="594" y="40"/>
                    <a:pt x="648" y="40"/>
                  </a:cubicBezTo>
                  <a:cubicBezTo>
                    <a:pt x="759" y="40"/>
                    <a:pt x="788" y="115"/>
                    <a:pt x="788" y="169"/>
                  </a:cubicBezTo>
                  <a:moveTo>
                    <a:pt x="716" y="575"/>
                  </a:moveTo>
                  <a:cubicBezTo>
                    <a:pt x="716" y="701"/>
                    <a:pt x="605" y="823"/>
                    <a:pt x="454" y="823"/>
                  </a:cubicBezTo>
                  <a:cubicBezTo>
                    <a:pt x="397" y="823"/>
                    <a:pt x="341" y="823"/>
                    <a:pt x="284" y="823"/>
                  </a:cubicBezTo>
                  <a:cubicBezTo>
                    <a:pt x="266" y="823"/>
                    <a:pt x="263" y="823"/>
                    <a:pt x="256" y="820"/>
                  </a:cubicBezTo>
                  <a:cubicBezTo>
                    <a:pt x="241" y="820"/>
                    <a:pt x="238" y="820"/>
                    <a:pt x="238" y="809"/>
                  </a:cubicBezTo>
                  <a:cubicBezTo>
                    <a:pt x="238" y="805"/>
                    <a:pt x="238" y="802"/>
                    <a:pt x="245" y="780"/>
                  </a:cubicBezTo>
                  <a:cubicBezTo>
                    <a:pt x="274" y="663"/>
                    <a:pt x="302" y="545"/>
                    <a:pt x="331" y="428"/>
                  </a:cubicBezTo>
                  <a:cubicBezTo>
                    <a:pt x="412"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2" name="Freeform: Shape 351"/>
            <p:cNvSpPr/>
            <p:nvPr/>
          </p:nvSpPr>
          <p:spPr>
            <a:xfrm>
              <a:off x="7005240" y="2057400"/>
              <a:ext cx="303120" cy="302760"/>
            </a:xfrm>
            <a:custGeom>
              <a:avLst/>
              <a:gdLst/>
              <a:ahLst/>
              <a:cxnLst/>
              <a:rect l="0" t="0" r="r" b="b"/>
              <a:pathLst>
                <a:path w="842" h="841">
                  <a:moveTo>
                    <a:pt x="842" y="421"/>
                  </a:moveTo>
                  <a:cubicBezTo>
                    <a:pt x="842" y="406"/>
                    <a:pt x="831" y="395"/>
                    <a:pt x="817" y="395"/>
                  </a:cubicBezTo>
                  <a:cubicBezTo>
                    <a:pt x="693" y="395"/>
                    <a:pt x="570" y="395"/>
                    <a:pt x="446" y="395"/>
                  </a:cubicBezTo>
                  <a:cubicBezTo>
                    <a:pt x="446" y="272"/>
                    <a:pt x="446" y="149"/>
                    <a:pt x="446" y="25"/>
                  </a:cubicBezTo>
                  <a:cubicBezTo>
                    <a:pt x="446" y="11"/>
                    <a:pt x="436" y="0"/>
                    <a:pt x="421" y="0"/>
                  </a:cubicBezTo>
                  <a:cubicBezTo>
                    <a:pt x="407" y="0"/>
                    <a:pt x="396" y="11"/>
                    <a:pt x="396" y="25"/>
                  </a:cubicBezTo>
                  <a:cubicBezTo>
                    <a:pt x="396" y="149"/>
                    <a:pt x="396" y="272"/>
                    <a:pt x="396" y="395"/>
                  </a:cubicBezTo>
                  <a:cubicBezTo>
                    <a:pt x="272" y="395"/>
                    <a:pt x="149" y="395"/>
                    <a:pt x="25" y="395"/>
                  </a:cubicBezTo>
                  <a:cubicBezTo>
                    <a:pt x="11" y="395"/>
                    <a:pt x="0" y="406"/>
                    <a:pt x="0" y="421"/>
                  </a:cubicBezTo>
                  <a:cubicBezTo>
                    <a:pt x="0" y="435"/>
                    <a:pt x="11" y="446"/>
                    <a:pt x="25" y="446"/>
                  </a:cubicBezTo>
                  <a:cubicBezTo>
                    <a:pt x="149" y="446"/>
                    <a:pt x="272" y="446"/>
                    <a:pt x="396" y="446"/>
                  </a:cubicBezTo>
                  <a:cubicBezTo>
                    <a:pt x="396" y="569"/>
                    <a:pt x="396" y="693"/>
                    <a:pt x="396" y="816"/>
                  </a:cubicBezTo>
                  <a:cubicBezTo>
                    <a:pt x="396" y="830"/>
                    <a:pt x="407" y="841"/>
                    <a:pt x="421" y="841"/>
                  </a:cubicBezTo>
                  <a:cubicBezTo>
                    <a:pt x="436" y="841"/>
                    <a:pt x="446" y="830"/>
                    <a:pt x="446" y="816"/>
                  </a:cubicBezTo>
                  <a:cubicBezTo>
                    <a:pt x="446" y="693"/>
                    <a:pt x="446" y="569"/>
                    <a:pt x="446" y="446"/>
                  </a:cubicBezTo>
                  <a:cubicBezTo>
                    <a:pt x="570" y="446"/>
                    <a:pt x="693" y="446"/>
                    <a:pt x="817" y="446"/>
                  </a:cubicBezTo>
                  <a:cubicBezTo>
                    <a:pt x="831" y="446"/>
                    <a:pt x="842" y="435"/>
                    <a:pt x="842"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3" name="Freeform: Shape 352"/>
            <p:cNvSpPr/>
            <p:nvPr/>
          </p:nvSpPr>
          <p:spPr>
            <a:xfrm>
              <a:off x="7454880" y="2012040"/>
              <a:ext cx="325080" cy="310680"/>
            </a:xfrm>
            <a:custGeom>
              <a:avLst/>
              <a:gdLst/>
              <a:ahLst/>
              <a:cxnLst/>
              <a:rect l="0" t="0" r="r" b="b"/>
              <a:pathLst>
                <a:path w="903" h="863">
                  <a:moveTo>
                    <a:pt x="903" y="173"/>
                  </a:moveTo>
                  <a:cubicBezTo>
                    <a:pt x="903" y="79"/>
                    <a:pt x="821" y="0"/>
                    <a:pt x="666" y="0"/>
                  </a:cubicBezTo>
                  <a:cubicBezTo>
                    <a:pt x="524" y="0"/>
                    <a:pt x="383" y="0"/>
                    <a:pt x="241" y="0"/>
                  </a:cubicBezTo>
                  <a:cubicBezTo>
                    <a:pt x="220" y="0"/>
                    <a:pt x="205" y="0"/>
                    <a:pt x="205" y="25"/>
                  </a:cubicBezTo>
                  <a:cubicBezTo>
                    <a:pt x="205" y="40"/>
                    <a:pt x="216" y="40"/>
                    <a:pt x="241" y="40"/>
                  </a:cubicBezTo>
                  <a:cubicBezTo>
                    <a:pt x="257" y="41"/>
                    <a:pt x="266" y="40"/>
                    <a:pt x="288" y="43"/>
                  </a:cubicBezTo>
                  <a:cubicBezTo>
                    <a:pt x="313" y="43"/>
                    <a:pt x="324" y="47"/>
                    <a:pt x="324" y="61"/>
                  </a:cubicBezTo>
                  <a:cubicBezTo>
                    <a:pt x="324" y="68"/>
                    <a:pt x="324" y="72"/>
                    <a:pt x="317" y="86"/>
                  </a:cubicBezTo>
                  <a:cubicBezTo>
                    <a:pt x="260" y="312"/>
                    <a:pt x="204" y="537"/>
                    <a:pt x="148" y="762"/>
                  </a:cubicBezTo>
                  <a:cubicBezTo>
                    <a:pt x="137" y="812"/>
                    <a:pt x="133" y="823"/>
                    <a:pt x="32" y="823"/>
                  </a:cubicBezTo>
                  <a:cubicBezTo>
                    <a:pt x="11" y="823"/>
                    <a:pt x="0" y="823"/>
                    <a:pt x="0" y="848"/>
                  </a:cubicBezTo>
                  <a:cubicBezTo>
                    <a:pt x="0" y="863"/>
                    <a:pt x="11" y="863"/>
                    <a:pt x="32" y="863"/>
                  </a:cubicBezTo>
                  <a:cubicBezTo>
                    <a:pt x="184" y="863"/>
                    <a:pt x="335" y="863"/>
                    <a:pt x="486" y="863"/>
                  </a:cubicBezTo>
                  <a:cubicBezTo>
                    <a:pt x="684" y="863"/>
                    <a:pt x="835" y="712"/>
                    <a:pt x="835" y="590"/>
                  </a:cubicBezTo>
                  <a:cubicBezTo>
                    <a:pt x="835" y="500"/>
                    <a:pt x="759" y="424"/>
                    <a:pt x="637" y="410"/>
                  </a:cubicBezTo>
                  <a:cubicBezTo>
                    <a:pt x="770" y="388"/>
                    <a:pt x="903" y="295"/>
                    <a:pt x="903" y="173"/>
                  </a:cubicBezTo>
                  <a:moveTo>
                    <a:pt x="788" y="169"/>
                  </a:moveTo>
                  <a:cubicBezTo>
                    <a:pt x="788" y="280"/>
                    <a:pt x="680" y="399"/>
                    <a:pt x="526" y="399"/>
                  </a:cubicBezTo>
                  <a:cubicBezTo>
                    <a:pt x="463" y="399"/>
                    <a:pt x="401" y="399"/>
                    <a:pt x="338" y="399"/>
                  </a:cubicBezTo>
                  <a:cubicBezTo>
                    <a:pt x="365" y="295"/>
                    <a:pt x="391" y="191"/>
                    <a:pt x="418" y="86"/>
                  </a:cubicBezTo>
                  <a:cubicBezTo>
                    <a:pt x="428" y="43"/>
                    <a:pt x="432" y="40"/>
                    <a:pt x="486" y="40"/>
                  </a:cubicBezTo>
                  <a:cubicBezTo>
                    <a:pt x="541" y="40"/>
                    <a:pt x="596" y="40"/>
                    <a:pt x="651" y="40"/>
                  </a:cubicBezTo>
                  <a:cubicBezTo>
                    <a:pt x="759" y="40"/>
                    <a:pt x="788" y="115"/>
                    <a:pt x="788" y="169"/>
                  </a:cubicBezTo>
                  <a:moveTo>
                    <a:pt x="716" y="575"/>
                  </a:moveTo>
                  <a:cubicBezTo>
                    <a:pt x="716" y="701"/>
                    <a:pt x="605" y="823"/>
                    <a:pt x="454" y="823"/>
                  </a:cubicBezTo>
                  <a:cubicBezTo>
                    <a:pt x="397" y="823"/>
                    <a:pt x="341" y="823"/>
                    <a:pt x="284" y="823"/>
                  </a:cubicBezTo>
                  <a:cubicBezTo>
                    <a:pt x="266" y="823"/>
                    <a:pt x="263" y="823"/>
                    <a:pt x="256" y="820"/>
                  </a:cubicBezTo>
                  <a:cubicBezTo>
                    <a:pt x="241" y="820"/>
                    <a:pt x="238" y="820"/>
                    <a:pt x="238" y="809"/>
                  </a:cubicBezTo>
                  <a:cubicBezTo>
                    <a:pt x="238" y="805"/>
                    <a:pt x="238" y="802"/>
                    <a:pt x="245" y="780"/>
                  </a:cubicBezTo>
                  <a:cubicBezTo>
                    <a:pt x="274" y="663"/>
                    <a:pt x="302" y="545"/>
                    <a:pt x="331" y="428"/>
                  </a:cubicBezTo>
                  <a:cubicBezTo>
                    <a:pt x="412" y="428"/>
                    <a:pt x="492"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4" name="Freeform: Shape 353"/>
            <p:cNvSpPr/>
            <p:nvPr/>
          </p:nvSpPr>
          <p:spPr>
            <a:xfrm>
              <a:off x="7815240" y="2001600"/>
              <a:ext cx="324000" cy="330120"/>
            </a:xfrm>
            <a:custGeom>
              <a:avLst/>
              <a:gdLst/>
              <a:ahLst/>
              <a:cxnLst/>
              <a:rect l="0" t="0" r="r" b="b"/>
              <a:pathLst>
                <a:path w="900" h="917">
                  <a:moveTo>
                    <a:pt x="900" y="14"/>
                  </a:moveTo>
                  <a:cubicBezTo>
                    <a:pt x="900" y="11"/>
                    <a:pt x="896" y="0"/>
                    <a:pt x="885" y="0"/>
                  </a:cubicBezTo>
                  <a:cubicBezTo>
                    <a:pt x="882" y="0"/>
                    <a:pt x="878" y="4"/>
                    <a:pt x="867" y="18"/>
                  </a:cubicBezTo>
                  <a:cubicBezTo>
                    <a:pt x="837" y="50"/>
                    <a:pt x="807" y="83"/>
                    <a:pt x="777" y="115"/>
                  </a:cubicBezTo>
                  <a:cubicBezTo>
                    <a:pt x="767" y="97"/>
                    <a:pt x="709" y="0"/>
                    <a:pt x="569" y="0"/>
                  </a:cubicBezTo>
                  <a:cubicBezTo>
                    <a:pt x="284" y="0"/>
                    <a:pt x="0" y="280"/>
                    <a:pt x="0" y="572"/>
                  </a:cubicBezTo>
                  <a:cubicBezTo>
                    <a:pt x="0" y="780"/>
                    <a:pt x="151" y="917"/>
                    <a:pt x="342" y="917"/>
                  </a:cubicBezTo>
                  <a:cubicBezTo>
                    <a:pt x="454" y="917"/>
                    <a:pt x="551" y="866"/>
                    <a:pt x="616" y="809"/>
                  </a:cubicBezTo>
                  <a:cubicBezTo>
                    <a:pt x="734" y="705"/>
                    <a:pt x="756" y="593"/>
                    <a:pt x="756" y="586"/>
                  </a:cubicBezTo>
                  <a:cubicBezTo>
                    <a:pt x="756" y="575"/>
                    <a:pt x="746" y="579"/>
                    <a:pt x="741" y="575"/>
                  </a:cubicBezTo>
                  <a:cubicBezTo>
                    <a:pt x="734" y="575"/>
                    <a:pt x="727" y="579"/>
                    <a:pt x="723" y="586"/>
                  </a:cubicBezTo>
                  <a:cubicBezTo>
                    <a:pt x="713" y="626"/>
                    <a:pt x="684" y="715"/>
                    <a:pt x="598" y="787"/>
                  </a:cubicBezTo>
                  <a:cubicBezTo>
                    <a:pt x="511" y="859"/>
                    <a:pt x="428" y="881"/>
                    <a:pt x="364" y="881"/>
                  </a:cubicBezTo>
                  <a:cubicBezTo>
                    <a:pt x="248" y="881"/>
                    <a:pt x="115" y="812"/>
                    <a:pt x="115" y="618"/>
                  </a:cubicBezTo>
                  <a:cubicBezTo>
                    <a:pt x="115" y="546"/>
                    <a:pt x="144" y="342"/>
                    <a:pt x="270" y="194"/>
                  </a:cubicBezTo>
                  <a:cubicBezTo>
                    <a:pt x="346" y="104"/>
                    <a:pt x="464" y="40"/>
                    <a:pt x="576" y="40"/>
                  </a:cubicBezTo>
                  <a:cubicBezTo>
                    <a:pt x="705" y="40"/>
                    <a:pt x="781" y="137"/>
                    <a:pt x="781" y="284"/>
                  </a:cubicBezTo>
                  <a:cubicBezTo>
                    <a:pt x="781" y="334"/>
                    <a:pt x="777" y="336"/>
                    <a:pt x="777" y="349"/>
                  </a:cubicBezTo>
                  <a:cubicBezTo>
                    <a:pt x="777" y="361"/>
                    <a:pt x="792" y="359"/>
                    <a:pt x="795" y="359"/>
                  </a:cubicBezTo>
                  <a:cubicBezTo>
                    <a:pt x="813" y="359"/>
                    <a:pt x="813" y="359"/>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5" name="Freeform: Shape 354"/>
            <p:cNvSpPr/>
            <p:nvPr/>
          </p:nvSpPr>
          <p:spPr>
            <a:xfrm>
              <a:off x="8277840" y="2057400"/>
              <a:ext cx="303120" cy="302760"/>
            </a:xfrm>
            <a:custGeom>
              <a:avLst/>
              <a:gdLst/>
              <a:ahLst/>
              <a:cxnLst/>
              <a:rect l="0" t="0" r="r" b="b"/>
              <a:pathLst>
                <a:path w="842" h="841">
                  <a:moveTo>
                    <a:pt x="842" y="421"/>
                  </a:moveTo>
                  <a:cubicBezTo>
                    <a:pt x="842" y="406"/>
                    <a:pt x="831" y="395"/>
                    <a:pt x="817" y="395"/>
                  </a:cubicBezTo>
                  <a:cubicBezTo>
                    <a:pt x="693" y="395"/>
                    <a:pt x="570" y="395"/>
                    <a:pt x="446" y="395"/>
                  </a:cubicBezTo>
                  <a:cubicBezTo>
                    <a:pt x="446" y="272"/>
                    <a:pt x="446" y="149"/>
                    <a:pt x="446" y="25"/>
                  </a:cubicBezTo>
                  <a:cubicBezTo>
                    <a:pt x="446" y="11"/>
                    <a:pt x="434" y="0"/>
                    <a:pt x="421" y="0"/>
                  </a:cubicBezTo>
                  <a:cubicBezTo>
                    <a:pt x="409" y="0"/>
                    <a:pt x="396" y="11"/>
                    <a:pt x="396" y="25"/>
                  </a:cubicBezTo>
                  <a:cubicBezTo>
                    <a:pt x="396" y="149"/>
                    <a:pt x="396" y="272"/>
                    <a:pt x="396" y="395"/>
                  </a:cubicBezTo>
                  <a:cubicBezTo>
                    <a:pt x="272" y="395"/>
                    <a:pt x="149" y="395"/>
                    <a:pt x="25" y="395"/>
                  </a:cubicBezTo>
                  <a:cubicBezTo>
                    <a:pt x="14" y="395"/>
                    <a:pt x="0" y="406"/>
                    <a:pt x="0" y="421"/>
                  </a:cubicBezTo>
                  <a:cubicBezTo>
                    <a:pt x="0" y="435"/>
                    <a:pt x="14" y="446"/>
                    <a:pt x="25" y="446"/>
                  </a:cubicBezTo>
                  <a:cubicBezTo>
                    <a:pt x="149" y="446"/>
                    <a:pt x="272" y="446"/>
                    <a:pt x="396" y="446"/>
                  </a:cubicBezTo>
                  <a:cubicBezTo>
                    <a:pt x="396" y="569"/>
                    <a:pt x="396" y="693"/>
                    <a:pt x="396" y="816"/>
                  </a:cubicBezTo>
                  <a:cubicBezTo>
                    <a:pt x="396" y="830"/>
                    <a:pt x="409" y="841"/>
                    <a:pt x="421" y="841"/>
                  </a:cubicBezTo>
                  <a:cubicBezTo>
                    <a:pt x="434" y="841"/>
                    <a:pt x="446" y="830"/>
                    <a:pt x="446" y="816"/>
                  </a:cubicBezTo>
                  <a:cubicBezTo>
                    <a:pt x="446" y="693"/>
                    <a:pt x="446" y="569"/>
                    <a:pt x="446" y="446"/>
                  </a:cubicBezTo>
                  <a:cubicBezTo>
                    <a:pt x="570" y="446"/>
                    <a:pt x="693" y="446"/>
                    <a:pt x="817" y="446"/>
                  </a:cubicBezTo>
                  <a:cubicBezTo>
                    <a:pt x="831" y="446"/>
                    <a:pt x="842" y="435"/>
                    <a:pt x="842"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6" name="Freeform: Shape 355"/>
            <p:cNvSpPr/>
            <p:nvPr/>
          </p:nvSpPr>
          <p:spPr>
            <a:xfrm>
              <a:off x="8731440" y="2001600"/>
              <a:ext cx="322560" cy="330120"/>
            </a:xfrm>
            <a:custGeom>
              <a:avLst/>
              <a:gdLst/>
              <a:ahLst/>
              <a:cxnLst/>
              <a:rect l="0" t="0" r="r" b="b"/>
              <a:pathLst>
                <a:path w="896" h="917">
                  <a:moveTo>
                    <a:pt x="896" y="14"/>
                  </a:moveTo>
                  <a:cubicBezTo>
                    <a:pt x="896" y="11"/>
                    <a:pt x="896" y="0"/>
                    <a:pt x="882" y="0"/>
                  </a:cubicBezTo>
                  <a:cubicBezTo>
                    <a:pt x="878" y="0"/>
                    <a:pt x="878" y="4"/>
                    <a:pt x="864" y="18"/>
                  </a:cubicBezTo>
                  <a:cubicBezTo>
                    <a:pt x="835" y="50"/>
                    <a:pt x="806" y="83"/>
                    <a:pt x="777" y="115"/>
                  </a:cubicBezTo>
                  <a:cubicBezTo>
                    <a:pt x="763" y="97"/>
                    <a:pt x="705" y="0"/>
                    <a:pt x="565" y="0"/>
                  </a:cubicBezTo>
                  <a:cubicBezTo>
                    <a:pt x="284" y="0"/>
                    <a:pt x="0" y="280"/>
                    <a:pt x="0" y="572"/>
                  </a:cubicBezTo>
                  <a:cubicBezTo>
                    <a:pt x="0" y="780"/>
                    <a:pt x="148" y="917"/>
                    <a:pt x="342" y="917"/>
                  </a:cubicBezTo>
                  <a:cubicBezTo>
                    <a:pt x="454" y="917"/>
                    <a:pt x="547" y="866"/>
                    <a:pt x="616" y="809"/>
                  </a:cubicBezTo>
                  <a:cubicBezTo>
                    <a:pt x="734" y="705"/>
                    <a:pt x="756" y="593"/>
                    <a:pt x="756" y="586"/>
                  </a:cubicBezTo>
                  <a:cubicBezTo>
                    <a:pt x="756" y="575"/>
                    <a:pt x="744" y="579"/>
                    <a:pt x="738" y="575"/>
                  </a:cubicBezTo>
                  <a:cubicBezTo>
                    <a:pt x="731" y="575"/>
                    <a:pt x="723" y="579"/>
                    <a:pt x="723" y="586"/>
                  </a:cubicBezTo>
                  <a:cubicBezTo>
                    <a:pt x="713" y="626"/>
                    <a:pt x="684" y="715"/>
                    <a:pt x="594" y="787"/>
                  </a:cubicBezTo>
                  <a:cubicBezTo>
                    <a:pt x="508" y="859"/>
                    <a:pt x="428" y="881"/>
                    <a:pt x="364" y="881"/>
                  </a:cubicBezTo>
                  <a:cubicBezTo>
                    <a:pt x="248" y="881"/>
                    <a:pt x="115" y="812"/>
                    <a:pt x="115" y="618"/>
                  </a:cubicBezTo>
                  <a:cubicBezTo>
                    <a:pt x="115" y="546"/>
                    <a:pt x="140" y="342"/>
                    <a:pt x="266" y="194"/>
                  </a:cubicBezTo>
                  <a:cubicBezTo>
                    <a:pt x="346" y="104"/>
                    <a:pt x="464" y="40"/>
                    <a:pt x="576" y="40"/>
                  </a:cubicBezTo>
                  <a:cubicBezTo>
                    <a:pt x="705" y="40"/>
                    <a:pt x="781" y="137"/>
                    <a:pt x="781" y="284"/>
                  </a:cubicBezTo>
                  <a:cubicBezTo>
                    <a:pt x="781" y="334"/>
                    <a:pt x="777" y="336"/>
                    <a:pt x="777" y="349"/>
                  </a:cubicBezTo>
                  <a:cubicBezTo>
                    <a:pt x="777" y="361"/>
                    <a:pt x="788" y="359"/>
                    <a:pt x="795" y="359"/>
                  </a:cubicBezTo>
                  <a:cubicBezTo>
                    <a:pt x="810" y="359"/>
                    <a:pt x="810" y="359"/>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7" name="Freeform: Shape 356"/>
            <p:cNvSpPr/>
            <p:nvPr/>
          </p:nvSpPr>
          <p:spPr>
            <a:xfrm>
              <a:off x="9082440" y="1996560"/>
              <a:ext cx="313560" cy="326160"/>
            </a:xfrm>
            <a:custGeom>
              <a:avLst/>
              <a:gdLst/>
              <a:ahLst/>
              <a:cxnLst/>
              <a:rect l="0" t="0" r="r" b="b"/>
              <a:pathLst>
                <a:path w="871" h="906">
                  <a:moveTo>
                    <a:pt x="871" y="881"/>
                  </a:moveTo>
                  <a:cubicBezTo>
                    <a:pt x="871" y="866"/>
                    <a:pt x="857" y="866"/>
                    <a:pt x="839" y="866"/>
                  </a:cubicBezTo>
                  <a:cubicBezTo>
                    <a:pt x="763" y="866"/>
                    <a:pt x="763" y="856"/>
                    <a:pt x="759" y="820"/>
                  </a:cubicBezTo>
                  <a:cubicBezTo>
                    <a:pt x="733" y="557"/>
                    <a:pt x="707" y="295"/>
                    <a:pt x="680" y="32"/>
                  </a:cubicBezTo>
                  <a:cubicBezTo>
                    <a:pt x="677" y="7"/>
                    <a:pt x="677" y="0"/>
                    <a:pt x="655" y="0"/>
                  </a:cubicBezTo>
                  <a:cubicBezTo>
                    <a:pt x="637" y="0"/>
                    <a:pt x="630" y="11"/>
                    <a:pt x="623" y="22"/>
                  </a:cubicBezTo>
                  <a:cubicBezTo>
                    <a:pt x="476" y="267"/>
                    <a:pt x="330" y="513"/>
                    <a:pt x="184" y="759"/>
                  </a:cubicBezTo>
                  <a:cubicBezTo>
                    <a:pt x="133" y="845"/>
                    <a:pt x="83" y="863"/>
                    <a:pt x="29" y="866"/>
                  </a:cubicBezTo>
                  <a:cubicBezTo>
                    <a:pt x="14" y="866"/>
                    <a:pt x="0" y="866"/>
                    <a:pt x="0" y="892"/>
                  </a:cubicBezTo>
                  <a:cubicBezTo>
                    <a:pt x="0" y="899"/>
                    <a:pt x="7" y="906"/>
                    <a:pt x="18" y="906"/>
                  </a:cubicBezTo>
                  <a:cubicBezTo>
                    <a:pt x="50" y="906"/>
                    <a:pt x="90" y="902"/>
                    <a:pt x="126" y="902"/>
                  </a:cubicBezTo>
                  <a:cubicBezTo>
                    <a:pt x="169" y="902"/>
                    <a:pt x="212" y="906"/>
                    <a:pt x="252" y="906"/>
                  </a:cubicBezTo>
                  <a:cubicBezTo>
                    <a:pt x="259" y="906"/>
                    <a:pt x="277" y="906"/>
                    <a:pt x="277" y="881"/>
                  </a:cubicBezTo>
                  <a:cubicBezTo>
                    <a:pt x="277" y="866"/>
                    <a:pt x="266" y="866"/>
                    <a:pt x="256" y="866"/>
                  </a:cubicBezTo>
                  <a:cubicBezTo>
                    <a:pt x="227" y="863"/>
                    <a:pt x="198" y="852"/>
                    <a:pt x="198" y="823"/>
                  </a:cubicBezTo>
                  <a:cubicBezTo>
                    <a:pt x="198" y="805"/>
                    <a:pt x="205" y="791"/>
                    <a:pt x="216" y="777"/>
                  </a:cubicBezTo>
                  <a:cubicBezTo>
                    <a:pt x="223" y="759"/>
                    <a:pt x="227" y="759"/>
                    <a:pt x="313" y="615"/>
                  </a:cubicBezTo>
                  <a:cubicBezTo>
                    <a:pt x="419" y="615"/>
                    <a:pt x="524" y="615"/>
                    <a:pt x="630" y="615"/>
                  </a:cubicBezTo>
                  <a:cubicBezTo>
                    <a:pt x="630" y="640"/>
                    <a:pt x="648" y="812"/>
                    <a:pt x="648" y="823"/>
                  </a:cubicBezTo>
                  <a:cubicBezTo>
                    <a:pt x="648" y="863"/>
                    <a:pt x="583" y="866"/>
                    <a:pt x="558" y="866"/>
                  </a:cubicBezTo>
                  <a:cubicBezTo>
                    <a:pt x="540" y="866"/>
                    <a:pt x="529" y="866"/>
                    <a:pt x="529" y="892"/>
                  </a:cubicBezTo>
                  <a:cubicBezTo>
                    <a:pt x="529" y="906"/>
                    <a:pt x="541" y="901"/>
                    <a:pt x="547" y="906"/>
                  </a:cubicBezTo>
                  <a:cubicBezTo>
                    <a:pt x="598" y="906"/>
                    <a:pt x="651" y="902"/>
                    <a:pt x="702" y="902"/>
                  </a:cubicBezTo>
                  <a:cubicBezTo>
                    <a:pt x="734" y="902"/>
                    <a:pt x="813" y="906"/>
                    <a:pt x="846" y="906"/>
                  </a:cubicBezTo>
                  <a:cubicBezTo>
                    <a:pt x="853" y="906"/>
                    <a:pt x="871" y="906"/>
                    <a:pt x="871" y="881"/>
                  </a:cubicBezTo>
                  <a:moveTo>
                    <a:pt x="626" y="575"/>
                  </a:moveTo>
                  <a:cubicBezTo>
                    <a:pt x="529" y="575"/>
                    <a:pt x="432" y="575"/>
                    <a:pt x="335" y="575"/>
                  </a:cubicBezTo>
                  <a:cubicBezTo>
                    <a:pt x="418" y="436"/>
                    <a:pt x="500" y="297"/>
                    <a:pt x="583" y="158"/>
                  </a:cubicBezTo>
                  <a:cubicBezTo>
                    <a:pt x="598" y="297"/>
                    <a:pt x="612" y="436"/>
                    <a:pt x="62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358" name="Group 357"/>
          <p:cNvGrpSpPr/>
          <p:nvPr/>
        </p:nvGrpSpPr>
        <p:grpSpPr>
          <a:xfrm>
            <a:off x="1295640" y="2545560"/>
            <a:ext cx="7278480" cy="1044720"/>
            <a:chOff x="1295640" y="2545560"/>
            <a:chExt cx="7278480" cy="1044720"/>
          </a:xfrm>
        </p:grpSpPr>
        <p:sp>
          <p:nvSpPr>
            <p:cNvPr id="359" name="Freeform: Shape 358"/>
            <p:cNvSpPr/>
            <p:nvPr/>
          </p:nvSpPr>
          <p:spPr>
            <a:xfrm>
              <a:off x="1295640" y="2993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0" name="Freeform: Shape 359"/>
            <p:cNvSpPr/>
            <p:nvPr/>
          </p:nvSpPr>
          <p:spPr>
            <a:xfrm>
              <a:off x="1790640" y="2651760"/>
              <a:ext cx="237240" cy="288720"/>
            </a:xfrm>
            <a:custGeom>
              <a:avLst/>
              <a:gdLst/>
              <a:ahLst/>
              <a:cxnLst/>
              <a:rect l="0" t="0" r="r" b="b"/>
              <a:pathLst>
                <a:path w="659" h="802">
                  <a:moveTo>
                    <a:pt x="659" y="201"/>
                  </a:moveTo>
                  <a:cubicBezTo>
                    <a:pt x="659" y="83"/>
                    <a:pt x="587" y="0"/>
                    <a:pt x="493" y="0"/>
                  </a:cubicBezTo>
                  <a:cubicBezTo>
                    <a:pt x="428" y="0"/>
                    <a:pt x="367" y="47"/>
                    <a:pt x="328" y="93"/>
                  </a:cubicBezTo>
                  <a:cubicBezTo>
                    <a:pt x="313" y="25"/>
                    <a:pt x="259" y="0"/>
                    <a:pt x="212" y="0"/>
                  </a:cubicBezTo>
                  <a:cubicBezTo>
                    <a:pt x="155" y="0"/>
                    <a:pt x="130" y="50"/>
                    <a:pt x="119" y="72"/>
                  </a:cubicBezTo>
                  <a:cubicBezTo>
                    <a:pt x="97" y="115"/>
                    <a:pt x="79" y="191"/>
                    <a:pt x="79" y="194"/>
                  </a:cubicBezTo>
                  <a:cubicBezTo>
                    <a:pt x="79" y="209"/>
                    <a:pt x="89" y="204"/>
                    <a:pt x="94" y="209"/>
                  </a:cubicBezTo>
                  <a:cubicBezTo>
                    <a:pt x="108" y="209"/>
                    <a:pt x="108" y="205"/>
                    <a:pt x="115" y="180"/>
                  </a:cubicBezTo>
                  <a:cubicBezTo>
                    <a:pt x="137" y="90"/>
                    <a:pt x="162" y="29"/>
                    <a:pt x="209" y="29"/>
                  </a:cubicBezTo>
                  <a:cubicBezTo>
                    <a:pt x="230" y="29"/>
                    <a:pt x="248" y="40"/>
                    <a:pt x="248" y="86"/>
                  </a:cubicBezTo>
                  <a:cubicBezTo>
                    <a:pt x="248" y="115"/>
                    <a:pt x="245" y="129"/>
                    <a:pt x="238" y="151"/>
                  </a:cubicBezTo>
                  <a:cubicBezTo>
                    <a:pt x="191" y="338"/>
                    <a:pt x="144" y="525"/>
                    <a:pt x="97" y="712"/>
                  </a:cubicBezTo>
                  <a:cubicBezTo>
                    <a:pt x="86" y="755"/>
                    <a:pt x="83" y="762"/>
                    <a:pt x="29" y="762"/>
                  </a:cubicBezTo>
                  <a:cubicBezTo>
                    <a:pt x="14" y="762"/>
                    <a:pt x="0" y="762"/>
                    <a:pt x="0" y="788"/>
                  </a:cubicBezTo>
                  <a:cubicBezTo>
                    <a:pt x="0" y="798"/>
                    <a:pt x="7" y="802"/>
                    <a:pt x="18" y="802"/>
                  </a:cubicBezTo>
                  <a:cubicBezTo>
                    <a:pt x="50" y="802"/>
                    <a:pt x="86" y="798"/>
                    <a:pt x="122" y="798"/>
                  </a:cubicBezTo>
                  <a:cubicBezTo>
                    <a:pt x="166" y="798"/>
                    <a:pt x="209" y="802"/>
                    <a:pt x="248" y="802"/>
                  </a:cubicBezTo>
                  <a:cubicBezTo>
                    <a:pt x="256" y="802"/>
                    <a:pt x="270" y="802"/>
                    <a:pt x="270" y="777"/>
                  </a:cubicBezTo>
                  <a:cubicBezTo>
                    <a:pt x="270" y="762"/>
                    <a:pt x="259" y="762"/>
                    <a:pt x="241" y="762"/>
                  </a:cubicBezTo>
                  <a:cubicBezTo>
                    <a:pt x="176" y="762"/>
                    <a:pt x="176" y="755"/>
                    <a:pt x="176" y="744"/>
                  </a:cubicBezTo>
                  <a:cubicBezTo>
                    <a:pt x="176" y="730"/>
                    <a:pt x="230" y="521"/>
                    <a:pt x="238" y="493"/>
                  </a:cubicBezTo>
                  <a:cubicBezTo>
                    <a:pt x="256" y="529"/>
                    <a:pt x="292" y="572"/>
                    <a:pt x="356" y="572"/>
                  </a:cubicBezTo>
                  <a:cubicBezTo>
                    <a:pt x="500" y="572"/>
                    <a:pt x="659" y="388"/>
                    <a:pt x="659" y="201"/>
                  </a:cubicBezTo>
                  <a:moveTo>
                    <a:pt x="569" y="147"/>
                  </a:moveTo>
                  <a:cubicBezTo>
                    <a:pt x="569" y="219"/>
                    <a:pt x="526" y="367"/>
                    <a:pt x="504" y="414"/>
                  </a:cubicBezTo>
                  <a:cubicBezTo>
                    <a:pt x="461" y="503"/>
                    <a:pt x="400" y="543"/>
                    <a:pt x="353" y="543"/>
                  </a:cubicBezTo>
                  <a:cubicBezTo>
                    <a:pt x="270" y="543"/>
                    <a:pt x="256" y="439"/>
                    <a:pt x="256" y="432"/>
                  </a:cubicBezTo>
                  <a:cubicBezTo>
                    <a:pt x="257" y="424"/>
                    <a:pt x="256" y="428"/>
                    <a:pt x="259" y="410"/>
                  </a:cubicBezTo>
                  <a:cubicBezTo>
                    <a:pt x="280" y="328"/>
                    <a:pt x="300" y="247"/>
                    <a:pt x="320" y="165"/>
                  </a:cubicBezTo>
                  <a:cubicBezTo>
                    <a:pt x="328" y="129"/>
                    <a:pt x="364" y="93"/>
                    <a:pt x="385" y="76"/>
                  </a:cubicBezTo>
                  <a:cubicBezTo>
                    <a:pt x="428" y="36"/>
                    <a:pt x="468" y="29"/>
                    <a:pt x="490" y="29"/>
                  </a:cubicBezTo>
                  <a:cubicBezTo>
                    <a:pt x="540" y="29"/>
                    <a:pt x="569" y="72"/>
                    <a:pt x="569" y="1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1" name="Freeform: Shape 360"/>
            <p:cNvSpPr/>
            <p:nvPr/>
          </p:nvSpPr>
          <p:spPr>
            <a:xfrm>
              <a:off x="2053800" y="2738520"/>
              <a:ext cx="259200" cy="226440"/>
            </a:xfrm>
            <a:custGeom>
              <a:avLst/>
              <a:gdLst/>
              <a:ahLst/>
              <a:cxnLst/>
              <a:rect l="0" t="0" r="r" b="b"/>
              <a:pathLst>
                <a:path w="720" h="629">
                  <a:moveTo>
                    <a:pt x="720" y="619"/>
                  </a:moveTo>
                  <a:cubicBezTo>
                    <a:pt x="719" y="615"/>
                    <a:pt x="720" y="619"/>
                    <a:pt x="716" y="608"/>
                  </a:cubicBezTo>
                  <a:cubicBezTo>
                    <a:pt x="607" y="411"/>
                    <a:pt x="498" y="215"/>
                    <a:pt x="389" y="18"/>
                  </a:cubicBezTo>
                  <a:cubicBezTo>
                    <a:pt x="382" y="4"/>
                    <a:pt x="378" y="0"/>
                    <a:pt x="360" y="0"/>
                  </a:cubicBezTo>
                  <a:cubicBezTo>
                    <a:pt x="349" y="0"/>
                    <a:pt x="342" y="0"/>
                    <a:pt x="331" y="14"/>
                  </a:cubicBezTo>
                  <a:cubicBezTo>
                    <a:pt x="223" y="212"/>
                    <a:pt x="115" y="410"/>
                    <a:pt x="7" y="608"/>
                  </a:cubicBezTo>
                  <a:cubicBezTo>
                    <a:pt x="0" y="619"/>
                    <a:pt x="2" y="615"/>
                    <a:pt x="0" y="619"/>
                  </a:cubicBezTo>
                  <a:cubicBezTo>
                    <a:pt x="0" y="629"/>
                    <a:pt x="7" y="629"/>
                    <a:pt x="22" y="629"/>
                  </a:cubicBezTo>
                  <a:cubicBezTo>
                    <a:pt x="248" y="629"/>
                    <a:pt x="475" y="629"/>
                    <a:pt x="702" y="629"/>
                  </a:cubicBezTo>
                  <a:cubicBezTo>
                    <a:pt x="713" y="629"/>
                    <a:pt x="720" y="629"/>
                    <a:pt x="720" y="619"/>
                  </a:cubicBezTo>
                  <a:moveTo>
                    <a:pt x="590" y="557"/>
                  </a:moveTo>
                  <a:cubicBezTo>
                    <a:pt x="418" y="557"/>
                    <a:pt x="245" y="557"/>
                    <a:pt x="72" y="557"/>
                  </a:cubicBezTo>
                  <a:cubicBezTo>
                    <a:pt x="158" y="400"/>
                    <a:pt x="245" y="243"/>
                    <a:pt x="331" y="86"/>
                  </a:cubicBezTo>
                  <a:cubicBezTo>
                    <a:pt x="418" y="243"/>
                    <a:pt x="504" y="400"/>
                    <a:pt x="590"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2" name="Freeform: Shape 361"/>
            <p:cNvSpPr/>
            <p:nvPr/>
          </p:nvSpPr>
          <p:spPr>
            <a:xfrm>
              <a:off x="2351880" y="2738520"/>
              <a:ext cx="239760" cy="226440"/>
            </a:xfrm>
            <a:custGeom>
              <a:avLst/>
              <a:gdLst/>
              <a:ahLst/>
              <a:cxnLst/>
              <a:rect l="0" t="0" r="r" b="b"/>
              <a:pathLst>
                <a:path w="666" h="629">
                  <a:moveTo>
                    <a:pt x="666" y="611"/>
                  </a:moveTo>
                  <a:cubicBezTo>
                    <a:pt x="666" y="597"/>
                    <a:pt x="655" y="597"/>
                    <a:pt x="641" y="597"/>
                  </a:cubicBezTo>
                  <a:cubicBezTo>
                    <a:pt x="590" y="597"/>
                    <a:pt x="590" y="590"/>
                    <a:pt x="587" y="568"/>
                  </a:cubicBezTo>
                  <a:cubicBezTo>
                    <a:pt x="560" y="387"/>
                    <a:pt x="534" y="206"/>
                    <a:pt x="508" y="25"/>
                  </a:cubicBezTo>
                  <a:cubicBezTo>
                    <a:pt x="504" y="4"/>
                    <a:pt x="502" y="0"/>
                    <a:pt x="486" y="0"/>
                  </a:cubicBezTo>
                  <a:cubicBezTo>
                    <a:pt x="470" y="0"/>
                    <a:pt x="464" y="7"/>
                    <a:pt x="457" y="18"/>
                  </a:cubicBezTo>
                  <a:cubicBezTo>
                    <a:pt x="349" y="186"/>
                    <a:pt x="241" y="354"/>
                    <a:pt x="133" y="521"/>
                  </a:cubicBezTo>
                  <a:cubicBezTo>
                    <a:pt x="101" y="572"/>
                    <a:pt x="72" y="593"/>
                    <a:pt x="22" y="597"/>
                  </a:cubicBezTo>
                  <a:cubicBezTo>
                    <a:pt x="11" y="597"/>
                    <a:pt x="0" y="597"/>
                    <a:pt x="0" y="615"/>
                  </a:cubicBezTo>
                  <a:cubicBezTo>
                    <a:pt x="0" y="626"/>
                    <a:pt x="7" y="629"/>
                    <a:pt x="11" y="629"/>
                  </a:cubicBezTo>
                  <a:cubicBezTo>
                    <a:pt x="36" y="629"/>
                    <a:pt x="65" y="626"/>
                    <a:pt x="90" y="626"/>
                  </a:cubicBezTo>
                  <a:cubicBezTo>
                    <a:pt x="115" y="626"/>
                    <a:pt x="151" y="629"/>
                    <a:pt x="180" y="629"/>
                  </a:cubicBezTo>
                  <a:cubicBezTo>
                    <a:pt x="184" y="629"/>
                    <a:pt x="198" y="629"/>
                    <a:pt x="198" y="608"/>
                  </a:cubicBezTo>
                  <a:cubicBezTo>
                    <a:pt x="198" y="597"/>
                    <a:pt x="187" y="597"/>
                    <a:pt x="184" y="597"/>
                  </a:cubicBezTo>
                  <a:cubicBezTo>
                    <a:pt x="176" y="597"/>
                    <a:pt x="144" y="593"/>
                    <a:pt x="144" y="572"/>
                  </a:cubicBezTo>
                  <a:cubicBezTo>
                    <a:pt x="144" y="561"/>
                    <a:pt x="151" y="547"/>
                    <a:pt x="155" y="536"/>
                  </a:cubicBezTo>
                  <a:cubicBezTo>
                    <a:pt x="179" y="500"/>
                    <a:pt x="203" y="464"/>
                    <a:pt x="227" y="428"/>
                  </a:cubicBezTo>
                  <a:cubicBezTo>
                    <a:pt x="311" y="428"/>
                    <a:pt x="395" y="428"/>
                    <a:pt x="479" y="428"/>
                  </a:cubicBezTo>
                  <a:cubicBezTo>
                    <a:pt x="486" y="477"/>
                    <a:pt x="493" y="526"/>
                    <a:pt x="500" y="575"/>
                  </a:cubicBezTo>
                  <a:cubicBezTo>
                    <a:pt x="497" y="583"/>
                    <a:pt x="493" y="597"/>
                    <a:pt x="439" y="597"/>
                  </a:cubicBezTo>
                  <a:cubicBezTo>
                    <a:pt x="428" y="597"/>
                    <a:pt x="418" y="597"/>
                    <a:pt x="418" y="615"/>
                  </a:cubicBezTo>
                  <a:cubicBezTo>
                    <a:pt x="418" y="619"/>
                    <a:pt x="421" y="629"/>
                    <a:pt x="432" y="629"/>
                  </a:cubicBezTo>
                  <a:cubicBezTo>
                    <a:pt x="457" y="629"/>
                    <a:pt x="522" y="626"/>
                    <a:pt x="547" y="626"/>
                  </a:cubicBezTo>
                  <a:cubicBezTo>
                    <a:pt x="564" y="626"/>
                    <a:pt x="581" y="626"/>
                    <a:pt x="598" y="626"/>
                  </a:cubicBezTo>
                  <a:cubicBezTo>
                    <a:pt x="616" y="626"/>
                    <a:pt x="634" y="629"/>
                    <a:pt x="648" y="629"/>
                  </a:cubicBezTo>
                  <a:cubicBezTo>
                    <a:pt x="659" y="629"/>
                    <a:pt x="666" y="622"/>
                    <a:pt x="666" y="611"/>
                  </a:cubicBezTo>
                  <a:moveTo>
                    <a:pt x="475" y="396"/>
                  </a:moveTo>
                  <a:cubicBezTo>
                    <a:pt x="400" y="396"/>
                    <a:pt x="324" y="396"/>
                    <a:pt x="248" y="396"/>
                  </a:cubicBezTo>
                  <a:cubicBezTo>
                    <a:pt x="311" y="300"/>
                    <a:pt x="373" y="204"/>
                    <a:pt x="436" y="108"/>
                  </a:cubicBezTo>
                  <a:cubicBezTo>
                    <a:pt x="449" y="204"/>
                    <a:pt x="462" y="300"/>
                    <a:pt x="475" y="39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3" name="Freeform: Shape 362"/>
            <p:cNvSpPr/>
            <p:nvPr/>
          </p:nvSpPr>
          <p:spPr>
            <a:xfrm>
              <a:off x="2626560" y="2729520"/>
              <a:ext cx="73800" cy="121680"/>
            </a:xfrm>
            <a:custGeom>
              <a:avLst/>
              <a:gdLst/>
              <a:ahLst/>
              <a:cxnLst/>
              <a:rect l="0" t="0" r="r" b="b"/>
              <a:pathLst>
                <a:path w="205" h="338">
                  <a:moveTo>
                    <a:pt x="205" y="40"/>
                  </a:moveTo>
                  <a:cubicBezTo>
                    <a:pt x="205" y="18"/>
                    <a:pt x="187" y="0"/>
                    <a:pt x="162" y="0"/>
                  </a:cubicBezTo>
                  <a:cubicBezTo>
                    <a:pt x="148" y="0"/>
                    <a:pt x="133" y="11"/>
                    <a:pt x="126" y="22"/>
                  </a:cubicBezTo>
                  <a:cubicBezTo>
                    <a:pt x="84" y="127"/>
                    <a:pt x="42" y="233"/>
                    <a:pt x="0" y="338"/>
                  </a:cubicBezTo>
                  <a:cubicBezTo>
                    <a:pt x="10" y="338"/>
                    <a:pt x="19" y="338"/>
                    <a:pt x="29" y="338"/>
                  </a:cubicBezTo>
                  <a:cubicBezTo>
                    <a:pt x="85" y="246"/>
                    <a:pt x="142" y="153"/>
                    <a:pt x="198" y="61"/>
                  </a:cubicBezTo>
                  <a:cubicBezTo>
                    <a:pt x="202" y="54"/>
                    <a:pt x="205" y="47"/>
                    <a:pt x="205"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4" name="Freeform: Shape 363"/>
            <p:cNvSpPr/>
            <p:nvPr/>
          </p:nvSpPr>
          <p:spPr>
            <a:xfrm>
              <a:off x="2763720" y="2747520"/>
              <a:ext cx="244800" cy="217440"/>
            </a:xfrm>
            <a:custGeom>
              <a:avLst/>
              <a:gdLst/>
              <a:ahLst/>
              <a:cxnLst/>
              <a:rect l="0" t="0" r="r" b="b"/>
              <a:pathLst>
                <a:path w="680" h="604">
                  <a:moveTo>
                    <a:pt x="680" y="126"/>
                  </a:moveTo>
                  <a:cubicBezTo>
                    <a:pt x="680" y="58"/>
                    <a:pt x="612" y="0"/>
                    <a:pt x="497" y="0"/>
                  </a:cubicBezTo>
                  <a:cubicBezTo>
                    <a:pt x="389" y="0"/>
                    <a:pt x="281" y="0"/>
                    <a:pt x="173" y="0"/>
                  </a:cubicBezTo>
                  <a:cubicBezTo>
                    <a:pt x="155" y="0"/>
                    <a:pt x="144" y="0"/>
                    <a:pt x="144" y="22"/>
                  </a:cubicBezTo>
                  <a:cubicBezTo>
                    <a:pt x="144" y="32"/>
                    <a:pt x="155" y="32"/>
                    <a:pt x="173" y="32"/>
                  </a:cubicBezTo>
                  <a:cubicBezTo>
                    <a:pt x="184" y="32"/>
                    <a:pt x="191" y="32"/>
                    <a:pt x="205" y="32"/>
                  </a:cubicBezTo>
                  <a:cubicBezTo>
                    <a:pt x="227" y="36"/>
                    <a:pt x="227" y="36"/>
                    <a:pt x="227" y="47"/>
                  </a:cubicBezTo>
                  <a:cubicBezTo>
                    <a:pt x="226" y="53"/>
                    <a:pt x="227" y="54"/>
                    <a:pt x="223" y="65"/>
                  </a:cubicBezTo>
                  <a:cubicBezTo>
                    <a:pt x="184" y="222"/>
                    <a:pt x="144" y="379"/>
                    <a:pt x="104" y="536"/>
                  </a:cubicBezTo>
                  <a:cubicBezTo>
                    <a:pt x="97" y="565"/>
                    <a:pt x="97" y="572"/>
                    <a:pt x="29" y="572"/>
                  </a:cubicBezTo>
                  <a:cubicBezTo>
                    <a:pt x="14" y="572"/>
                    <a:pt x="0" y="572"/>
                    <a:pt x="0" y="590"/>
                  </a:cubicBezTo>
                  <a:cubicBezTo>
                    <a:pt x="0" y="604"/>
                    <a:pt x="11" y="604"/>
                    <a:pt x="29" y="604"/>
                  </a:cubicBezTo>
                  <a:cubicBezTo>
                    <a:pt x="143" y="604"/>
                    <a:pt x="257" y="604"/>
                    <a:pt x="371" y="604"/>
                  </a:cubicBezTo>
                  <a:cubicBezTo>
                    <a:pt x="518" y="604"/>
                    <a:pt x="634" y="503"/>
                    <a:pt x="634" y="414"/>
                  </a:cubicBezTo>
                  <a:cubicBezTo>
                    <a:pt x="634" y="352"/>
                    <a:pt x="576" y="298"/>
                    <a:pt x="482" y="288"/>
                  </a:cubicBezTo>
                  <a:cubicBezTo>
                    <a:pt x="590" y="270"/>
                    <a:pt x="680" y="201"/>
                    <a:pt x="680" y="126"/>
                  </a:cubicBezTo>
                  <a:moveTo>
                    <a:pt x="590" y="126"/>
                  </a:moveTo>
                  <a:cubicBezTo>
                    <a:pt x="590" y="198"/>
                    <a:pt x="511" y="277"/>
                    <a:pt x="392" y="277"/>
                  </a:cubicBezTo>
                  <a:cubicBezTo>
                    <a:pt x="344" y="277"/>
                    <a:pt x="296" y="277"/>
                    <a:pt x="248" y="277"/>
                  </a:cubicBezTo>
                  <a:cubicBezTo>
                    <a:pt x="266" y="205"/>
                    <a:pt x="284" y="133"/>
                    <a:pt x="302" y="61"/>
                  </a:cubicBezTo>
                  <a:cubicBezTo>
                    <a:pt x="310" y="36"/>
                    <a:pt x="310" y="32"/>
                    <a:pt x="346" y="32"/>
                  </a:cubicBezTo>
                  <a:cubicBezTo>
                    <a:pt x="391" y="32"/>
                    <a:pt x="437" y="32"/>
                    <a:pt x="482" y="32"/>
                  </a:cubicBezTo>
                  <a:cubicBezTo>
                    <a:pt x="572" y="32"/>
                    <a:pt x="590" y="90"/>
                    <a:pt x="590" y="126"/>
                  </a:cubicBezTo>
                  <a:moveTo>
                    <a:pt x="544" y="410"/>
                  </a:moveTo>
                  <a:cubicBezTo>
                    <a:pt x="544" y="496"/>
                    <a:pt x="454" y="572"/>
                    <a:pt x="349" y="572"/>
                  </a:cubicBezTo>
                  <a:cubicBezTo>
                    <a:pt x="301" y="572"/>
                    <a:pt x="253" y="572"/>
                    <a:pt x="205" y="572"/>
                  </a:cubicBezTo>
                  <a:cubicBezTo>
                    <a:pt x="176" y="572"/>
                    <a:pt x="176" y="572"/>
                    <a:pt x="176" y="565"/>
                  </a:cubicBezTo>
                  <a:cubicBezTo>
                    <a:pt x="178" y="557"/>
                    <a:pt x="176" y="557"/>
                    <a:pt x="180" y="543"/>
                  </a:cubicBezTo>
                  <a:cubicBezTo>
                    <a:pt x="200" y="463"/>
                    <a:pt x="221" y="382"/>
                    <a:pt x="241" y="302"/>
                  </a:cubicBezTo>
                  <a:cubicBezTo>
                    <a:pt x="304" y="302"/>
                    <a:pt x="366" y="302"/>
                    <a:pt x="428" y="302"/>
                  </a:cubicBezTo>
                  <a:cubicBezTo>
                    <a:pt x="511" y="302"/>
                    <a:pt x="544" y="356"/>
                    <a:pt x="544" y="41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5" name="Freeform: Shape 364"/>
            <p:cNvSpPr/>
            <p:nvPr/>
          </p:nvSpPr>
          <p:spPr>
            <a:xfrm>
              <a:off x="3034440" y="2729520"/>
              <a:ext cx="73800" cy="121680"/>
            </a:xfrm>
            <a:custGeom>
              <a:avLst/>
              <a:gdLst/>
              <a:ahLst/>
              <a:cxnLst/>
              <a:rect l="0" t="0" r="r" b="b"/>
              <a:pathLst>
                <a:path w="205" h="338">
                  <a:moveTo>
                    <a:pt x="205" y="40"/>
                  </a:moveTo>
                  <a:cubicBezTo>
                    <a:pt x="205" y="18"/>
                    <a:pt x="187" y="0"/>
                    <a:pt x="166" y="0"/>
                  </a:cubicBezTo>
                  <a:cubicBezTo>
                    <a:pt x="148" y="0"/>
                    <a:pt x="133" y="11"/>
                    <a:pt x="130" y="22"/>
                  </a:cubicBezTo>
                  <a:cubicBezTo>
                    <a:pt x="86" y="127"/>
                    <a:pt x="43" y="233"/>
                    <a:pt x="0" y="338"/>
                  </a:cubicBezTo>
                  <a:cubicBezTo>
                    <a:pt x="10" y="338"/>
                    <a:pt x="19" y="338"/>
                    <a:pt x="29" y="338"/>
                  </a:cubicBezTo>
                  <a:cubicBezTo>
                    <a:pt x="86" y="246"/>
                    <a:pt x="144" y="153"/>
                    <a:pt x="202" y="61"/>
                  </a:cubicBezTo>
                  <a:cubicBezTo>
                    <a:pt x="205" y="54"/>
                    <a:pt x="205" y="47"/>
                    <a:pt x="205"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6" name="Freeform: Shape 365"/>
            <p:cNvSpPr/>
            <p:nvPr/>
          </p:nvSpPr>
          <p:spPr>
            <a:xfrm>
              <a:off x="3173400" y="2741040"/>
              <a:ext cx="246240" cy="230400"/>
            </a:xfrm>
            <a:custGeom>
              <a:avLst/>
              <a:gdLst/>
              <a:ahLst/>
              <a:cxnLst/>
              <a:rect l="0" t="0" r="r" b="b"/>
              <a:pathLst>
                <a:path w="684" h="640">
                  <a:moveTo>
                    <a:pt x="684" y="11"/>
                  </a:moveTo>
                  <a:cubicBezTo>
                    <a:pt x="684" y="7"/>
                    <a:pt x="680" y="0"/>
                    <a:pt x="673" y="0"/>
                  </a:cubicBezTo>
                  <a:cubicBezTo>
                    <a:pt x="666" y="0"/>
                    <a:pt x="662" y="4"/>
                    <a:pt x="655" y="11"/>
                  </a:cubicBezTo>
                  <a:cubicBezTo>
                    <a:pt x="634" y="34"/>
                    <a:pt x="612" y="56"/>
                    <a:pt x="590" y="79"/>
                  </a:cubicBezTo>
                  <a:cubicBezTo>
                    <a:pt x="583" y="68"/>
                    <a:pt x="533" y="0"/>
                    <a:pt x="425" y="0"/>
                  </a:cubicBezTo>
                  <a:cubicBezTo>
                    <a:pt x="209" y="0"/>
                    <a:pt x="0" y="191"/>
                    <a:pt x="0" y="388"/>
                  </a:cubicBezTo>
                  <a:cubicBezTo>
                    <a:pt x="0" y="536"/>
                    <a:pt x="112" y="640"/>
                    <a:pt x="270" y="640"/>
                  </a:cubicBezTo>
                  <a:cubicBezTo>
                    <a:pt x="317" y="640"/>
                    <a:pt x="403" y="629"/>
                    <a:pt x="493" y="554"/>
                  </a:cubicBezTo>
                  <a:cubicBezTo>
                    <a:pt x="565" y="493"/>
                    <a:pt x="583" y="417"/>
                    <a:pt x="583" y="410"/>
                  </a:cubicBezTo>
                  <a:cubicBezTo>
                    <a:pt x="583" y="399"/>
                    <a:pt x="572" y="399"/>
                    <a:pt x="569" y="399"/>
                  </a:cubicBezTo>
                  <a:cubicBezTo>
                    <a:pt x="558" y="399"/>
                    <a:pt x="554" y="403"/>
                    <a:pt x="554" y="414"/>
                  </a:cubicBezTo>
                  <a:cubicBezTo>
                    <a:pt x="518" y="532"/>
                    <a:pt x="392" y="608"/>
                    <a:pt x="284" y="608"/>
                  </a:cubicBezTo>
                  <a:cubicBezTo>
                    <a:pt x="191" y="608"/>
                    <a:pt x="86" y="557"/>
                    <a:pt x="86" y="417"/>
                  </a:cubicBezTo>
                  <a:cubicBezTo>
                    <a:pt x="86" y="392"/>
                    <a:pt x="94" y="252"/>
                    <a:pt x="194" y="140"/>
                  </a:cubicBezTo>
                  <a:cubicBezTo>
                    <a:pt x="256" y="72"/>
                    <a:pt x="349" y="32"/>
                    <a:pt x="432" y="32"/>
                  </a:cubicBezTo>
                  <a:cubicBezTo>
                    <a:pt x="536" y="32"/>
                    <a:pt x="598" y="108"/>
                    <a:pt x="598" y="205"/>
                  </a:cubicBezTo>
                  <a:cubicBezTo>
                    <a:pt x="598" y="230"/>
                    <a:pt x="594" y="237"/>
                    <a:pt x="594" y="241"/>
                  </a:cubicBezTo>
                  <a:cubicBezTo>
                    <a:pt x="594" y="252"/>
                    <a:pt x="605" y="252"/>
                    <a:pt x="608" y="252"/>
                  </a:cubicBezTo>
                  <a:cubicBezTo>
                    <a:pt x="623" y="252"/>
                    <a:pt x="623" y="252"/>
                    <a:pt x="630" y="234"/>
                  </a:cubicBezTo>
                  <a:cubicBezTo>
                    <a:pt x="648" y="159"/>
                    <a:pt x="666" y="85"/>
                    <a:pt x="684"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7" name="Freeform: Shape 366"/>
            <p:cNvSpPr/>
            <p:nvPr/>
          </p:nvSpPr>
          <p:spPr>
            <a:xfrm>
              <a:off x="3446640" y="2729520"/>
              <a:ext cx="73800" cy="121680"/>
            </a:xfrm>
            <a:custGeom>
              <a:avLst/>
              <a:gdLst/>
              <a:ahLst/>
              <a:cxnLst/>
              <a:rect l="0" t="0" r="r" b="b"/>
              <a:pathLst>
                <a:path w="205" h="338">
                  <a:moveTo>
                    <a:pt x="205" y="40"/>
                  </a:moveTo>
                  <a:cubicBezTo>
                    <a:pt x="205" y="18"/>
                    <a:pt x="187" y="0"/>
                    <a:pt x="166" y="0"/>
                  </a:cubicBezTo>
                  <a:cubicBezTo>
                    <a:pt x="148" y="0"/>
                    <a:pt x="133" y="11"/>
                    <a:pt x="130" y="22"/>
                  </a:cubicBezTo>
                  <a:cubicBezTo>
                    <a:pt x="86" y="127"/>
                    <a:pt x="43" y="233"/>
                    <a:pt x="0" y="338"/>
                  </a:cubicBezTo>
                  <a:cubicBezTo>
                    <a:pt x="10" y="338"/>
                    <a:pt x="19" y="338"/>
                    <a:pt x="29" y="338"/>
                  </a:cubicBezTo>
                  <a:cubicBezTo>
                    <a:pt x="85" y="246"/>
                    <a:pt x="142" y="153"/>
                    <a:pt x="198" y="61"/>
                  </a:cubicBezTo>
                  <a:cubicBezTo>
                    <a:pt x="205" y="54"/>
                    <a:pt x="205" y="47"/>
                    <a:pt x="205"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8" name="Freeform: Shape 367"/>
            <p:cNvSpPr/>
            <p:nvPr/>
          </p:nvSpPr>
          <p:spPr>
            <a:xfrm>
              <a:off x="1805040" y="3037320"/>
              <a:ext cx="1780560" cy="18000"/>
            </a:xfrm>
            <a:custGeom>
              <a:avLst/>
              <a:gdLst/>
              <a:ahLst/>
              <a:cxnLst/>
              <a:rect l="0" t="0" r="r" b="b"/>
              <a:pathLst>
                <a:path w="4946" h="50">
                  <a:moveTo>
                    <a:pt x="0" y="0"/>
                  </a:moveTo>
                  <a:cubicBezTo>
                    <a:pt x="1649" y="0"/>
                    <a:pt x="3297" y="0"/>
                    <a:pt x="4946" y="0"/>
                  </a:cubicBezTo>
                  <a:cubicBezTo>
                    <a:pt x="4946" y="17"/>
                    <a:pt x="4946" y="34"/>
                    <a:pt x="4946" y="50"/>
                  </a:cubicBezTo>
                  <a:cubicBezTo>
                    <a:pt x="3297" y="50"/>
                    <a:pt x="1649"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69" name="Freeform: Shape 368"/>
            <p:cNvSpPr/>
            <p:nvPr/>
          </p:nvSpPr>
          <p:spPr>
            <a:xfrm>
              <a:off x="1991520" y="3270600"/>
              <a:ext cx="238320" cy="288720"/>
            </a:xfrm>
            <a:custGeom>
              <a:avLst/>
              <a:gdLst/>
              <a:ahLst/>
              <a:cxnLst/>
              <a:rect l="0" t="0" r="r" b="b"/>
              <a:pathLst>
                <a:path w="662" h="802">
                  <a:moveTo>
                    <a:pt x="662" y="201"/>
                  </a:moveTo>
                  <a:cubicBezTo>
                    <a:pt x="662" y="86"/>
                    <a:pt x="590" y="0"/>
                    <a:pt x="493" y="0"/>
                  </a:cubicBezTo>
                  <a:cubicBezTo>
                    <a:pt x="428" y="0"/>
                    <a:pt x="367" y="47"/>
                    <a:pt x="328" y="97"/>
                  </a:cubicBezTo>
                  <a:cubicBezTo>
                    <a:pt x="313" y="29"/>
                    <a:pt x="259" y="0"/>
                    <a:pt x="212" y="0"/>
                  </a:cubicBezTo>
                  <a:cubicBezTo>
                    <a:pt x="155" y="0"/>
                    <a:pt x="130" y="50"/>
                    <a:pt x="119" y="72"/>
                  </a:cubicBezTo>
                  <a:cubicBezTo>
                    <a:pt x="97" y="115"/>
                    <a:pt x="79" y="191"/>
                    <a:pt x="79" y="194"/>
                  </a:cubicBezTo>
                  <a:cubicBezTo>
                    <a:pt x="79" y="209"/>
                    <a:pt x="91" y="204"/>
                    <a:pt x="97" y="209"/>
                  </a:cubicBezTo>
                  <a:cubicBezTo>
                    <a:pt x="108" y="209"/>
                    <a:pt x="108" y="209"/>
                    <a:pt x="115" y="180"/>
                  </a:cubicBezTo>
                  <a:cubicBezTo>
                    <a:pt x="137" y="90"/>
                    <a:pt x="162" y="29"/>
                    <a:pt x="209" y="29"/>
                  </a:cubicBezTo>
                  <a:cubicBezTo>
                    <a:pt x="230" y="29"/>
                    <a:pt x="248" y="40"/>
                    <a:pt x="248" y="86"/>
                  </a:cubicBezTo>
                  <a:cubicBezTo>
                    <a:pt x="248" y="115"/>
                    <a:pt x="245" y="129"/>
                    <a:pt x="241" y="151"/>
                  </a:cubicBezTo>
                  <a:cubicBezTo>
                    <a:pt x="193" y="338"/>
                    <a:pt x="145" y="525"/>
                    <a:pt x="97" y="712"/>
                  </a:cubicBezTo>
                  <a:cubicBezTo>
                    <a:pt x="86" y="755"/>
                    <a:pt x="86" y="766"/>
                    <a:pt x="29" y="766"/>
                  </a:cubicBezTo>
                  <a:cubicBezTo>
                    <a:pt x="14" y="766"/>
                    <a:pt x="0" y="766"/>
                    <a:pt x="0" y="788"/>
                  </a:cubicBezTo>
                  <a:cubicBezTo>
                    <a:pt x="0" y="798"/>
                    <a:pt x="7" y="802"/>
                    <a:pt x="18" y="802"/>
                  </a:cubicBezTo>
                  <a:cubicBezTo>
                    <a:pt x="50" y="802"/>
                    <a:pt x="86" y="798"/>
                    <a:pt x="122" y="798"/>
                  </a:cubicBezTo>
                  <a:cubicBezTo>
                    <a:pt x="166" y="798"/>
                    <a:pt x="209" y="802"/>
                    <a:pt x="248" y="802"/>
                  </a:cubicBezTo>
                  <a:cubicBezTo>
                    <a:pt x="256" y="802"/>
                    <a:pt x="270" y="802"/>
                    <a:pt x="270" y="777"/>
                  </a:cubicBezTo>
                  <a:cubicBezTo>
                    <a:pt x="270" y="766"/>
                    <a:pt x="259" y="766"/>
                    <a:pt x="241" y="766"/>
                  </a:cubicBezTo>
                  <a:cubicBezTo>
                    <a:pt x="176" y="766"/>
                    <a:pt x="176" y="755"/>
                    <a:pt x="176" y="744"/>
                  </a:cubicBezTo>
                  <a:cubicBezTo>
                    <a:pt x="176" y="730"/>
                    <a:pt x="230" y="525"/>
                    <a:pt x="241" y="493"/>
                  </a:cubicBezTo>
                  <a:cubicBezTo>
                    <a:pt x="256" y="529"/>
                    <a:pt x="292" y="572"/>
                    <a:pt x="356" y="572"/>
                  </a:cubicBezTo>
                  <a:cubicBezTo>
                    <a:pt x="504" y="572"/>
                    <a:pt x="662" y="388"/>
                    <a:pt x="662" y="201"/>
                  </a:cubicBezTo>
                  <a:moveTo>
                    <a:pt x="569" y="147"/>
                  </a:moveTo>
                  <a:cubicBezTo>
                    <a:pt x="569" y="223"/>
                    <a:pt x="529" y="367"/>
                    <a:pt x="504" y="414"/>
                  </a:cubicBezTo>
                  <a:cubicBezTo>
                    <a:pt x="461" y="503"/>
                    <a:pt x="403" y="547"/>
                    <a:pt x="356" y="547"/>
                  </a:cubicBezTo>
                  <a:cubicBezTo>
                    <a:pt x="270" y="547"/>
                    <a:pt x="256" y="439"/>
                    <a:pt x="256" y="432"/>
                  </a:cubicBezTo>
                  <a:cubicBezTo>
                    <a:pt x="257" y="426"/>
                    <a:pt x="256" y="428"/>
                    <a:pt x="259" y="414"/>
                  </a:cubicBezTo>
                  <a:cubicBezTo>
                    <a:pt x="280" y="331"/>
                    <a:pt x="300" y="248"/>
                    <a:pt x="320" y="165"/>
                  </a:cubicBezTo>
                  <a:cubicBezTo>
                    <a:pt x="331" y="129"/>
                    <a:pt x="364" y="97"/>
                    <a:pt x="385" y="76"/>
                  </a:cubicBezTo>
                  <a:cubicBezTo>
                    <a:pt x="432" y="40"/>
                    <a:pt x="468" y="29"/>
                    <a:pt x="490" y="29"/>
                  </a:cubicBezTo>
                  <a:cubicBezTo>
                    <a:pt x="540" y="29"/>
                    <a:pt x="569" y="72"/>
                    <a:pt x="569" y="1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0" name="Freeform: Shape 369"/>
            <p:cNvSpPr/>
            <p:nvPr/>
          </p:nvSpPr>
          <p:spPr>
            <a:xfrm>
              <a:off x="2254680" y="3357360"/>
              <a:ext cx="260280" cy="226440"/>
            </a:xfrm>
            <a:custGeom>
              <a:avLst/>
              <a:gdLst/>
              <a:ahLst/>
              <a:cxnLst/>
              <a:rect l="0" t="0" r="r" b="b"/>
              <a:pathLst>
                <a:path w="723" h="629">
                  <a:moveTo>
                    <a:pt x="723" y="622"/>
                  </a:moveTo>
                  <a:cubicBezTo>
                    <a:pt x="721" y="617"/>
                    <a:pt x="723" y="619"/>
                    <a:pt x="716" y="608"/>
                  </a:cubicBezTo>
                  <a:cubicBezTo>
                    <a:pt x="607" y="412"/>
                    <a:pt x="498" y="217"/>
                    <a:pt x="389" y="22"/>
                  </a:cubicBezTo>
                  <a:cubicBezTo>
                    <a:pt x="382" y="4"/>
                    <a:pt x="378" y="0"/>
                    <a:pt x="360" y="0"/>
                  </a:cubicBezTo>
                  <a:cubicBezTo>
                    <a:pt x="349" y="0"/>
                    <a:pt x="342" y="4"/>
                    <a:pt x="335" y="18"/>
                  </a:cubicBezTo>
                  <a:cubicBezTo>
                    <a:pt x="226" y="215"/>
                    <a:pt x="116" y="411"/>
                    <a:pt x="7" y="608"/>
                  </a:cubicBezTo>
                  <a:cubicBezTo>
                    <a:pt x="0" y="619"/>
                    <a:pt x="2" y="617"/>
                    <a:pt x="0" y="622"/>
                  </a:cubicBezTo>
                  <a:cubicBezTo>
                    <a:pt x="0" y="629"/>
                    <a:pt x="7" y="629"/>
                    <a:pt x="22" y="629"/>
                  </a:cubicBezTo>
                  <a:cubicBezTo>
                    <a:pt x="248" y="629"/>
                    <a:pt x="475" y="629"/>
                    <a:pt x="702" y="629"/>
                  </a:cubicBezTo>
                  <a:cubicBezTo>
                    <a:pt x="716" y="629"/>
                    <a:pt x="723" y="629"/>
                    <a:pt x="723" y="622"/>
                  </a:cubicBezTo>
                  <a:moveTo>
                    <a:pt x="590" y="557"/>
                  </a:moveTo>
                  <a:cubicBezTo>
                    <a:pt x="418" y="557"/>
                    <a:pt x="245" y="557"/>
                    <a:pt x="72" y="557"/>
                  </a:cubicBezTo>
                  <a:cubicBezTo>
                    <a:pt x="158" y="400"/>
                    <a:pt x="245" y="243"/>
                    <a:pt x="331" y="86"/>
                  </a:cubicBezTo>
                  <a:cubicBezTo>
                    <a:pt x="418" y="243"/>
                    <a:pt x="504" y="400"/>
                    <a:pt x="590"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1" name="Freeform: Shape 370"/>
            <p:cNvSpPr/>
            <p:nvPr/>
          </p:nvSpPr>
          <p:spPr>
            <a:xfrm>
              <a:off x="2552400" y="3357360"/>
              <a:ext cx="239760" cy="226440"/>
            </a:xfrm>
            <a:custGeom>
              <a:avLst/>
              <a:gdLst/>
              <a:ahLst/>
              <a:cxnLst/>
              <a:rect l="0" t="0" r="r" b="b"/>
              <a:pathLst>
                <a:path w="666" h="629">
                  <a:moveTo>
                    <a:pt x="666" y="611"/>
                  </a:moveTo>
                  <a:cubicBezTo>
                    <a:pt x="666" y="597"/>
                    <a:pt x="655" y="597"/>
                    <a:pt x="641" y="597"/>
                  </a:cubicBezTo>
                  <a:cubicBezTo>
                    <a:pt x="590" y="597"/>
                    <a:pt x="590" y="590"/>
                    <a:pt x="587" y="568"/>
                  </a:cubicBezTo>
                  <a:cubicBezTo>
                    <a:pt x="560" y="387"/>
                    <a:pt x="534" y="206"/>
                    <a:pt x="508" y="25"/>
                  </a:cubicBezTo>
                  <a:cubicBezTo>
                    <a:pt x="508" y="7"/>
                    <a:pt x="502" y="0"/>
                    <a:pt x="486" y="0"/>
                  </a:cubicBezTo>
                  <a:cubicBezTo>
                    <a:pt x="470" y="0"/>
                    <a:pt x="464" y="7"/>
                    <a:pt x="457" y="22"/>
                  </a:cubicBezTo>
                  <a:cubicBezTo>
                    <a:pt x="349" y="189"/>
                    <a:pt x="241" y="357"/>
                    <a:pt x="133" y="525"/>
                  </a:cubicBezTo>
                  <a:cubicBezTo>
                    <a:pt x="101" y="572"/>
                    <a:pt x="72" y="593"/>
                    <a:pt x="22" y="597"/>
                  </a:cubicBezTo>
                  <a:cubicBezTo>
                    <a:pt x="11" y="597"/>
                    <a:pt x="0" y="597"/>
                    <a:pt x="0" y="615"/>
                  </a:cubicBezTo>
                  <a:cubicBezTo>
                    <a:pt x="0" y="626"/>
                    <a:pt x="7" y="629"/>
                    <a:pt x="14" y="629"/>
                  </a:cubicBezTo>
                  <a:cubicBezTo>
                    <a:pt x="36" y="629"/>
                    <a:pt x="65" y="626"/>
                    <a:pt x="90" y="626"/>
                  </a:cubicBezTo>
                  <a:cubicBezTo>
                    <a:pt x="119" y="626"/>
                    <a:pt x="155" y="629"/>
                    <a:pt x="180" y="629"/>
                  </a:cubicBezTo>
                  <a:cubicBezTo>
                    <a:pt x="184" y="629"/>
                    <a:pt x="198" y="629"/>
                    <a:pt x="198" y="611"/>
                  </a:cubicBezTo>
                  <a:cubicBezTo>
                    <a:pt x="198" y="597"/>
                    <a:pt x="187" y="597"/>
                    <a:pt x="184" y="597"/>
                  </a:cubicBezTo>
                  <a:cubicBezTo>
                    <a:pt x="176" y="597"/>
                    <a:pt x="144" y="597"/>
                    <a:pt x="144" y="572"/>
                  </a:cubicBezTo>
                  <a:cubicBezTo>
                    <a:pt x="144" y="561"/>
                    <a:pt x="151" y="547"/>
                    <a:pt x="158" y="539"/>
                  </a:cubicBezTo>
                  <a:cubicBezTo>
                    <a:pt x="181" y="502"/>
                    <a:pt x="204" y="465"/>
                    <a:pt x="227" y="428"/>
                  </a:cubicBezTo>
                  <a:cubicBezTo>
                    <a:pt x="312" y="428"/>
                    <a:pt x="397" y="428"/>
                    <a:pt x="482" y="428"/>
                  </a:cubicBezTo>
                  <a:cubicBezTo>
                    <a:pt x="490" y="477"/>
                    <a:pt x="497" y="526"/>
                    <a:pt x="504" y="575"/>
                  </a:cubicBezTo>
                  <a:cubicBezTo>
                    <a:pt x="500" y="583"/>
                    <a:pt x="493" y="597"/>
                    <a:pt x="443" y="597"/>
                  </a:cubicBezTo>
                  <a:cubicBezTo>
                    <a:pt x="432" y="597"/>
                    <a:pt x="418" y="597"/>
                    <a:pt x="418" y="619"/>
                  </a:cubicBezTo>
                  <a:cubicBezTo>
                    <a:pt x="418" y="622"/>
                    <a:pt x="421" y="629"/>
                    <a:pt x="432" y="629"/>
                  </a:cubicBezTo>
                  <a:cubicBezTo>
                    <a:pt x="457" y="629"/>
                    <a:pt x="522" y="626"/>
                    <a:pt x="547" y="626"/>
                  </a:cubicBezTo>
                  <a:cubicBezTo>
                    <a:pt x="564" y="626"/>
                    <a:pt x="581" y="626"/>
                    <a:pt x="598" y="626"/>
                  </a:cubicBezTo>
                  <a:cubicBezTo>
                    <a:pt x="616" y="629"/>
                    <a:pt x="634" y="629"/>
                    <a:pt x="648" y="629"/>
                  </a:cubicBezTo>
                  <a:cubicBezTo>
                    <a:pt x="662" y="629"/>
                    <a:pt x="666" y="622"/>
                    <a:pt x="666" y="611"/>
                  </a:cubicBezTo>
                  <a:moveTo>
                    <a:pt x="479" y="396"/>
                  </a:moveTo>
                  <a:cubicBezTo>
                    <a:pt x="402" y="396"/>
                    <a:pt x="325" y="396"/>
                    <a:pt x="248" y="396"/>
                  </a:cubicBezTo>
                  <a:cubicBezTo>
                    <a:pt x="311" y="300"/>
                    <a:pt x="373" y="204"/>
                    <a:pt x="436" y="108"/>
                  </a:cubicBezTo>
                  <a:cubicBezTo>
                    <a:pt x="450" y="204"/>
                    <a:pt x="464" y="300"/>
                    <a:pt x="479" y="39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2" name="Freeform: Shape 371"/>
            <p:cNvSpPr/>
            <p:nvPr/>
          </p:nvSpPr>
          <p:spPr>
            <a:xfrm>
              <a:off x="2831040" y="3366360"/>
              <a:ext cx="243720" cy="217440"/>
            </a:xfrm>
            <a:custGeom>
              <a:avLst/>
              <a:gdLst/>
              <a:ahLst/>
              <a:cxnLst/>
              <a:rect l="0" t="0" r="r" b="b"/>
              <a:pathLst>
                <a:path w="677" h="604">
                  <a:moveTo>
                    <a:pt x="677" y="126"/>
                  </a:moveTo>
                  <a:cubicBezTo>
                    <a:pt x="677" y="61"/>
                    <a:pt x="608" y="0"/>
                    <a:pt x="493" y="0"/>
                  </a:cubicBezTo>
                  <a:cubicBezTo>
                    <a:pt x="386" y="0"/>
                    <a:pt x="280" y="0"/>
                    <a:pt x="173" y="0"/>
                  </a:cubicBezTo>
                  <a:cubicBezTo>
                    <a:pt x="155" y="0"/>
                    <a:pt x="144" y="0"/>
                    <a:pt x="144" y="22"/>
                  </a:cubicBezTo>
                  <a:cubicBezTo>
                    <a:pt x="144" y="32"/>
                    <a:pt x="155" y="32"/>
                    <a:pt x="173" y="32"/>
                  </a:cubicBezTo>
                  <a:cubicBezTo>
                    <a:pt x="184" y="34"/>
                    <a:pt x="191" y="32"/>
                    <a:pt x="205" y="36"/>
                  </a:cubicBezTo>
                  <a:cubicBezTo>
                    <a:pt x="223" y="36"/>
                    <a:pt x="227" y="40"/>
                    <a:pt x="227" y="47"/>
                  </a:cubicBezTo>
                  <a:cubicBezTo>
                    <a:pt x="226" y="54"/>
                    <a:pt x="227" y="54"/>
                    <a:pt x="223" y="68"/>
                  </a:cubicBezTo>
                  <a:cubicBezTo>
                    <a:pt x="184" y="224"/>
                    <a:pt x="144" y="380"/>
                    <a:pt x="104" y="536"/>
                  </a:cubicBezTo>
                  <a:cubicBezTo>
                    <a:pt x="97" y="565"/>
                    <a:pt x="94" y="572"/>
                    <a:pt x="29" y="572"/>
                  </a:cubicBezTo>
                  <a:cubicBezTo>
                    <a:pt x="11" y="572"/>
                    <a:pt x="0" y="572"/>
                    <a:pt x="0" y="590"/>
                  </a:cubicBezTo>
                  <a:cubicBezTo>
                    <a:pt x="0" y="604"/>
                    <a:pt x="11" y="604"/>
                    <a:pt x="29" y="604"/>
                  </a:cubicBezTo>
                  <a:cubicBezTo>
                    <a:pt x="143" y="604"/>
                    <a:pt x="257" y="604"/>
                    <a:pt x="371" y="604"/>
                  </a:cubicBezTo>
                  <a:cubicBezTo>
                    <a:pt x="518" y="604"/>
                    <a:pt x="634" y="503"/>
                    <a:pt x="634" y="417"/>
                  </a:cubicBezTo>
                  <a:cubicBezTo>
                    <a:pt x="634" y="352"/>
                    <a:pt x="576" y="298"/>
                    <a:pt x="482" y="288"/>
                  </a:cubicBezTo>
                  <a:cubicBezTo>
                    <a:pt x="587" y="270"/>
                    <a:pt x="677" y="201"/>
                    <a:pt x="677" y="126"/>
                  </a:cubicBezTo>
                  <a:moveTo>
                    <a:pt x="590" y="126"/>
                  </a:moveTo>
                  <a:cubicBezTo>
                    <a:pt x="590" y="198"/>
                    <a:pt x="511" y="277"/>
                    <a:pt x="392" y="277"/>
                  </a:cubicBezTo>
                  <a:cubicBezTo>
                    <a:pt x="344" y="277"/>
                    <a:pt x="296" y="277"/>
                    <a:pt x="248" y="277"/>
                  </a:cubicBezTo>
                  <a:cubicBezTo>
                    <a:pt x="266" y="206"/>
                    <a:pt x="284" y="135"/>
                    <a:pt x="302" y="65"/>
                  </a:cubicBezTo>
                  <a:cubicBezTo>
                    <a:pt x="310" y="36"/>
                    <a:pt x="310" y="32"/>
                    <a:pt x="346" y="32"/>
                  </a:cubicBezTo>
                  <a:cubicBezTo>
                    <a:pt x="390" y="32"/>
                    <a:pt x="434" y="32"/>
                    <a:pt x="479" y="32"/>
                  </a:cubicBezTo>
                  <a:cubicBezTo>
                    <a:pt x="572" y="32"/>
                    <a:pt x="590" y="93"/>
                    <a:pt x="590" y="126"/>
                  </a:cubicBezTo>
                  <a:moveTo>
                    <a:pt x="544" y="410"/>
                  </a:moveTo>
                  <a:cubicBezTo>
                    <a:pt x="544" y="496"/>
                    <a:pt x="454" y="572"/>
                    <a:pt x="346" y="572"/>
                  </a:cubicBezTo>
                  <a:cubicBezTo>
                    <a:pt x="299" y="572"/>
                    <a:pt x="252" y="572"/>
                    <a:pt x="205" y="572"/>
                  </a:cubicBezTo>
                  <a:cubicBezTo>
                    <a:pt x="176" y="572"/>
                    <a:pt x="176" y="572"/>
                    <a:pt x="176" y="565"/>
                  </a:cubicBezTo>
                  <a:cubicBezTo>
                    <a:pt x="178" y="559"/>
                    <a:pt x="176" y="557"/>
                    <a:pt x="180" y="547"/>
                  </a:cubicBezTo>
                  <a:cubicBezTo>
                    <a:pt x="200" y="465"/>
                    <a:pt x="221" y="384"/>
                    <a:pt x="241" y="302"/>
                  </a:cubicBezTo>
                  <a:cubicBezTo>
                    <a:pt x="304" y="302"/>
                    <a:pt x="366" y="302"/>
                    <a:pt x="428" y="302"/>
                  </a:cubicBezTo>
                  <a:cubicBezTo>
                    <a:pt x="511" y="302"/>
                    <a:pt x="544" y="360"/>
                    <a:pt x="544" y="41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3" name="Freeform: Shape 372"/>
            <p:cNvSpPr/>
            <p:nvPr/>
          </p:nvSpPr>
          <p:spPr>
            <a:xfrm>
              <a:off x="3105720" y="3359880"/>
              <a:ext cx="246240" cy="230400"/>
            </a:xfrm>
            <a:custGeom>
              <a:avLst/>
              <a:gdLst/>
              <a:ahLst/>
              <a:cxnLst/>
              <a:rect l="0" t="0" r="r" b="b"/>
              <a:pathLst>
                <a:path w="684" h="640">
                  <a:moveTo>
                    <a:pt x="684" y="14"/>
                  </a:moveTo>
                  <a:cubicBezTo>
                    <a:pt x="684" y="7"/>
                    <a:pt x="680" y="0"/>
                    <a:pt x="673" y="0"/>
                  </a:cubicBezTo>
                  <a:cubicBezTo>
                    <a:pt x="666" y="0"/>
                    <a:pt x="666" y="4"/>
                    <a:pt x="655" y="11"/>
                  </a:cubicBezTo>
                  <a:cubicBezTo>
                    <a:pt x="635" y="34"/>
                    <a:pt x="614" y="56"/>
                    <a:pt x="594" y="79"/>
                  </a:cubicBezTo>
                  <a:cubicBezTo>
                    <a:pt x="583" y="68"/>
                    <a:pt x="536" y="0"/>
                    <a:pt x="425" y="0"/>
                  </a:cubicBezTo>
                  <a:cubicBezTo>
                    <a:pt x="209" y="0"/>
                    <a:pt x="0" y="191"/>
                    <a:pt x="0" y="392"/>
                  </a:cubicBezTo>
                  <a:cubicBezTo>
                    <a:pt x="0" y="536"/>
                    <a:pt x="112" y="640"/>
                    <a:pt x="270" y="640"/>
                  </a:cubicBezTo>
                  <a:cubicBezTo>
                    <a:pt x="320" y="640"/>
                    <a:pt x="403" y="629"/>
                    <a:pt x="497" y="554"/>
                  </a:cubicBezTo>
                  <a:cubicBezTo>
                    <a:pt x="565" y="493"/>
                    <a:pt x="587" y="417"/>
                    <a:pt x="587" y="410"/>
                  </a:cubicBezTo>
                  <a:cubicBezTo>
                    <a:pt x="587" y="399"/>
                    <a:pt x="576" y="399"/>
                    <a:pt x="569" y="399"/>
                  </a:cubicBezTo>
                  <a:cubicBezTo>
                    <a:pt x="558" y="399"/>
                    <a:pt x="558" y="403"/>
                    <a:pt x="554" y="414"/>
                  </a:cubicBezTo>
                  <a:cubicBezTo>
                    <a:pt x="518" y="536"/>
                    <a:pt x="392" y="608"/>
                    <a:pt x="288" y="608"/>
                  </a:cubicBezTo>
                  <a:cubicBezTo>
                    <a:pt x="194" y="608"/>
                    <a:pt x="90" y="557"/>
                    <a:pt x="90" y="417"/>
                  </a:cubicBezTo>
                  <a:cubicBezTo>
                    <a:pt x="90" y="392"/>
                    <a:pt x="94" y="252"/>
                    <a:pt x="198" y="140"/>
                  </a:cubicBezTo>
                  <a:cubicBezTo>
                    <a:pt x="259" y="76"/>
                    <a:pt x="349" y="32"/>
                    <a:pt x="436" y="32"/>
                  </a:cubicBezTo>
                  <a:cubicBezTo>
                    <a:pt x="536" y="32"/>
                    <a:pt x="598" y="108"/>
                    <a:pt x="598" y="205"/>
                  </a:cubicBezTo>
                  <a:cubicBezTo>
                    <a:pt x="598" y="230"/>
                    <a:pt x="594" y="237"/>
                    <a:pt x="594" y="241"/>
                  </a:cubicBezTo>
                  <a:cubicBezTo>
                    <a:pt x="594" y="255"/>
                    <a:pt x="605" y="255"/>
                    <a:pt x="612" y="255"/>
                  </a:cubicBezTo>
                  <a:cubicBezTo>
                    <a:pt x="626" y="255"/>
                    <a:pt x="626" y="252"/>
                    <a:pt x="630" y="234"/>
                  </a:cubicBezTo>
                  <a:cubicBezTo>
                    <a:pt x="648" y="161"/>
                    <a:pt x="666" y="88"/>
                    <a:pt x="684"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4" name="Freeform: Shape 373"/>
            <p:cNvSpPr/>
            <p:nvPr/>
          </p:nvSpPr>
          <p:spPr>
            <a:xfrm>
              <a:off x="3791160" y="2993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5" name="Freeform: Shape 374"/>
            <p:cNvSpPr/>
            <p:nvPr/>
          </p:nvSpPr>
          <p:spPr>
            <a:xfrm>
              <a:off x="4813560" y="2550600"/>
              <a:ext cx="189360" cy="312120"/>
            </a:xfrm>
            <a:custGeom>
              <a:avLst/>
              <a:gdLst/>
              <a:ahLst/>
              <a:cxnLst/>
              <a:rect l="0" t="0" r="r" b="b"/>
              <a:pathLst>
                <a:path w="526" h="867">
                  <a:moveTo>
                    <a:pt x="526" y="583"/>
                  </a:moveTo>
                  <a:cubicBezTo>
                    <a:pt x="526" y="421"/>
                    <a:pt x="414" y="298"/>
                    <a:pt x="274" y="298"/>
                  </a:cubicBezTo>
                  <a:cubicBezTo>
                    <a:pt x="187" y="298"/>
                    <a:pt x="140" y="363"/>
                    <a:pt x="115" y="424"/>
                  </a:cubicBezTo>
                  <a:cubicBezTo>
                    <a:pt x="115" y="415"/>
                    <a:pt x="115" y="405"/>
                    <a:pt x="115" y="396"/>
                  </a:cubicBezTo>
                  <a:cubicBezTo>
                    <a:pt x="115" y="76"/>
                    <a:pt x="270" y="29"/>
                    <a:pt x="335" y="29"/>
                  </a:cubicBezTo>
                  <a:cubicBezTo>
                    <a:pt x="367" y="29"/>
                    <a:pt x="421" y="36"/>
                    <a:pt x="446" y="79"/>
                  </a:cubicBezTo>
                  <a:cubicBezTo>
                    <a:pt x="428" y="79"/>
                    <a:pt x="378" y="79"/>
                    <a:pt x="378" y="137"/>
                  </a:cubicBezTo>
                  <a:cubicBezTo>
                    <a:pt x="378" y="176"/>
                    <a:pt x="407" y="194"/>
                    <a:pt x="436" y="194"/>
                  </a:cubicBezTo>
                  <a:cubicBezTo>
                    <a:pt x="457" y="194"/>
                    <a:pt x="493" y="183"/>
                    <a:pt x="493" y="133"/>
                  </a:cubicBezTo>
                  <a:cubicBezTo>
                    <a:pt x="493" y="58"/>
                    <a:pt x="439" y="0"/>
                    <a:pt x="335" y="0"/>
                  </a:cubicBezTo>
                  <a:cubicBezTo>
                    <a:pt x="173" y="0"/>
                    <a:pt x="0" y="162"/>
                    <a:pt x="0" y="439"/>
                  </a:cubicBezTo>
                  <a:cubicBezTo>
                    <a:pt x="0" y="777"/>
                    <a:pt x="148" y="867"/>
                    <a:pt x="266" y="867"/>
                  </a:cubicBezTo>
                  <a:cubicBezTo>
                    <a:pt x="407" y="867"/>
                    <a:pt x="526" y="748"/>
                    <a:pt x="526" y="583"/>
                  </a:cubicBezTo>
                  <a:moveTo>
                    <a:pt x="410" y="579"/>
                  </a:moveTo>
                  <a:cubicBezTo>
                    <a:pt x="410" y="640"/>
                    <a:pt x="410" y="705"/>
                    <a:pt x="389" y="748"/>
                  </a:cubicBezTo>
                  <a:cubicBezTo>
                    <a:pt x="353" y="823"/>
                    <a:pt x="295" y="831"/>
                    <a:pt x="266" y="831"/>
                  </a:cubicBezTo>
                  <a:cubicBezTo>
                    <a:pt x="187" y="831"/>
                    <a:pt x="148" y="755"/>
                    <a:pt x="140" y="737"/>
                  </a:cubicBezTo>
                  <a:cubicBezTo>
                    <a:pt x="119" y="676"/>
                    <a:pt x="119" y="575"/>
                    <a:pt x="119" y="554"/>
                  </a:cubicBezTo>
                  <a:cubicBezTo>
                    <a:pt x="119" y="457"/>
                    <a:pt x="158" y="327"/>
                    <a:pt x="270" y="327"/>
                  </a:cubicBezTo>
                  <a:cubicBezTo>
                    <a:pt x="292" y="327"/>
                    <a:pt x="349" y="327"/>
                    <a:pt x="389" y="406"/>
                  </a:cubicBezTo>
                  <a:cubicBezTo>
                    <a:pt x="410" y="453"/>
                    <a:pt x="410" y="518"/>
                    <a:pt x="410" y="5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6" name="Freeform: Shape 375"/>
            <p:cNvSpPr/>
            <p:nvPr/>
          </p:nvSpPr>
          <p:spPr>
            <a:xfrm>
              <a:off x="5041800" y="2550600"/>
              <a:ext cx="189360" cy="312120"/>
            </a:xfrm>
            <a:custGeom>
              <a:avLst/>
              <a:gdLst/>
              <a:ahLst/>
              <a:cxnLst/>
              <a:rect l="0" t="0" r="r" b="b"/>
              <a:pathLst>
                <a:path w="526" h="867">
                  <a:moveTo>
                    <a:pt x="526" y="583"/>
                  </a:moveTo>
                  <a:cubicBezTo>
                    <a:pt x="526" y="421"/>
                    <a:pt x="410" y="298"/>
                    <a:pt x="270" y="298"/>
                  </a:cubicBezTo>
                  <a:cubicBezTo>
                    <a:pt x="187" y="298"/>
                    <a:pt x="140" y="363"/>
                    <a:pt x="115" y="424"/>
                  </a:cubicBezTo>
                  <a:cubicBezTo>
                    <a:pt x="115" y="415"/>
                    <a:pt x="115" y="405"/>
                    <a:pt x="115" y="396"/>
                  </a:cubicBezTo>
                  <a:cubicBezTo>
                    <a:pt x="115" y="76"/>
                    <a:pt x="270" y="29"/>
                    <a:pt x="335" y="29"/>
                  </a:cubicBezTo>
                  <a:cubicBezTo>
                    <a:pt x="364" y="29"/>
                    <a:pt x="418" y="36"/>
                    <a:pt x="446" y="79"/>
                  </a:cubicBezTo>
                  <a:cubicBezTo>
                    <a:pt x="428" y="79"/>
                    <a:pt x="378" y="79"/>
                    <a:pt x="378" y="137"/>
                  </a:cubicBezTo>
                  <a:cubicBezTo>
                    <a:pt x="378" y="176"/>
                    <a:pt x="407" y="194"/>
                    <a:pt x="436" y="194"/>
                  </a:cubicBezTo>
                  <a:cubicBezTo>
                    <a:pt x="454" y="194"/>
                    <a:pt x="493" y="183"/>
                    <a:pt x="493" y="133"/>
                  </a:cubicBezTo>
                  <a:cubicBezTo>
                    <a:pt x="493" y="58"/>
                    <a:pt x="439" y="0"/>
                    <a:pt x="331" y="0"/>
                  </a:cubicBezTo>
                  <a:cubicBezTo>
                    <a:pt x="169" y="0"/>
                    <a:pt x="0" y="162"/>
                    <a:pt x="0" y="439"/>
                  </a:cubicBezTo>
                  <a:cubicBezTo>
                    <a:pt x="0" y="777"/>
                    <a:pt x="148" y="867"/>
                    <a:pt x="263" y="867"/>
                  </a:cubicBezTo>
                  <a:cubicBezTo>
                    <a:pt x="403" y="867"/>
                    <a:pt x="526" y="748"/>
                    <a:pt x="526" y="583"/>
                  </a:cubicBezTo>
                  <a:moveTo>
                    <a:pt x="410" y="579"/>
                  </a:moveTo>
                  <a:cubicBezTo>
                    <a:pt x="410" y="640"/>
                    <a:pt x="410" y="705"/>
                    <a:pt x="389" y="748"/>
                  </a:cubicBezTo>
                  <a:cubicBezTo>
                    <a:pt x="353" y="823"/>
                    <a:pt x="292" y="831"/>
                    <a:pt x="263" y="831"/>
                  </a:cubicBezTo>
                  <a:cubicBezTo>
                    <a:pt x="184" y="831"/>
                    <a:pt x="148" y="755"/>
                    <a:pt x="140" y="737"/>
                  </a:cubicBezTo>
                  <a:cubicBezTo>
                    <a:pt x="115" y="676"/>
                    <a:pt x="115" y="575"/>
                    <a:pt x="115" y="554"/>
                  </a:cubicBezTo>
                  <a:cubicBezTo>
                    <a:pt x="115" y="457"/>
                    <a:pt x="158" y="327"/>
                    <a:pt x="270" y="327"/>
                  </a:cubicBezTo>
                  <a:cubicBezTo>
                    <a:pt x="292" y="327"/>
                    <a:pt x="349" y="327"/>
                    <a:pt x="389" y="406"/>
                  </a:cubicBezTo>
                  <a:cubicBezTo>
                    <a:pt x="410" y="453"/>
                    <a:pt x="410" y="518"/>
                    <a:pt x="410" y="5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7" name="Freeform: Shape 376"/>
            <p:cNvSpPr/>
            <p:nvPr/>
          </p:nvSpPr>
          <p:spPr>
            <a:xfrm>
              <a:off x="5289120" y="2804400"/>
              <a:ext cx="47880" cy="47880"/>
            </a:xfrm>
            <a:custGeom>
              <a:avLst/>
              <a:gdLst/>
              <a:ahLst/>
              <a:cxnLst/>
              <a:rect l="0" t="0" r="r" b="b"/>
              <a:pathLst>
                <a:path w="133" h="133">
                  <a:moveTo>
                    <a:pt x="133" y="68"/>
                  </a:moveTo>
                  <a:cubicBezTo>
                    <a:pt x="133" y="29"/>
                    <a:pt x="104" y="0"/>
                    <a:pt x="68" y="0"/>
                  </a:cubicBezTo>
                  <a:cubicBezTo>
                    <a:pt x="32" y="0"/>
                    <a:pt x="0" y="31"/>
                    <a:pt x="0" y="68"/>
                  </a:cubicBezTo>
                  <a:cubicBezTo>
                    <a:pt x="0" y="106"/>
                    <a:pt x="32" y="133"/>
                    <a:pt x="68" y="133"/>
                  </a:cubicBezTo>
                  <a:cubicBezTo>
                    <a:pt x="104"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378" name="Freeform: Shape 377"/>
            <p:cNvSpPr/>
            <p:nvPr/>
          </p:nvSpPr>
          <p:spPr>
            <a:xfrm>
              <a:off x="5399280" y="2550600"/>
              <a:ext cx="181440" cy="312120"/>
            </a:xfrm>
            <a:custGeom>
              <a:avLst/>
              <a:gdLst/>
              <a:ahLst/>
              <a:cxnLst/>
              <a:rect l="0" t="0" r="r" b="b"/>
              <a:pathLst>
                <a:path w="504" h="867">
                  <a:moveTo>
                    <a:pt x="504" y="586"/>
                  </a:moveTo>
                  <a:cubicBezTo>
                    <a:pt x="504" y="435"/>
                    <a:pt x="403" y="309"/>
                    <a:pt x="266" y="309"/>
                  </a:cubicBezTo>
                  <a:cubicBezTo>
                    <a:pt x="205" y="309"/>
                    <a:pt x="151" y="327"/>
                    <a:pt x="104" y="374"/>
                  </a:cubicBezTo>
                  <a:cubicBezTo>
                    <a:pt x="104" y="291"/>
                    <a:pt x="104" y="209"/>
                    <a:pt x="104" y="126"/>
                  </a:cubicBezTo>
                  <a:cubicBezTo>
                    <a:pt x="130" y="133"/>
                    <a:pt x="173" y="144"/>
                    <a:pt x="212" y="144"/>
                  </a:cubicBezTo>
                  <a:cubicBezTo>
                    <a:pt x="367" y="144"/>
                    <a:pt x="457" y="29"/>
                    <a:pt x="457" y="11"/>
                  </a:cubicBezTo>
                  <a:cubicBezTo>
                    <a:pt x="457" y="4"/>
                    <a:pt x="454" y="0"/>
                    <a:pt x="443" y="0"/>
                  </a:cubicBezTo>
                  <a:cubicBezTo>
                    <a:pt x="439" y="1"/>
                    <a:pt x="439" y="0"/>
                    <a:pt x="432" y="4"/>
                  </a:cubicBezTo>
                  <a:cubicBezTo>
                    <a:pt x="407" y="14"/>
                    <a:pt x="346" y="40"/>
                    <a:pt x="263" y="40"/>
                  </a:cubicBezTo>
                  <a:cubicBezTo>
                    <a:pt x="209" y="40"/>
                    <a:pt x="151" y="29"/>
                    <a:pt x="94" y="4"/>
                  </a:cubicBezTo>
                  <a:cubicBezTo>
                    <a:pt x="83" y="0"/>
                    <a:pt x="84" y="1"/>
                    <a:pt x="79" y="0"/>
                  </a:cubicBezTo>
                  <a:cubicBezTo>
                    <a:pt x="65" y="0"/>
                    <a:pt x="65" y="11"/>
                    <a:pt x="65" y="29"/>
                  </a:cubicBezTo>
                  <a:cubicBezTo>
                    <a:pt x="65" y="153"/>
                    <a:pt x="65" y="278"/>
                    <a:pt x="65" y="403"/>
                  </a:cubicBezTo>
                  <a:cubicBezTo>
                    <a:pt x="65" y="424"/>
                    <a:pt x="65" y="435"/>
                    <a:pt x="83" y="435"/>
                  </a:cubicBezTo>
                  <a:cubicBezTo>
                    <a:pt x="90" y="435"/>
                    <a:pt x="94" y="432"/>
                    <a:pt x="101" y="424"/>
                  </a:cubicBezTo>
                  <a:cubicBezTo>
                    <a:pt x="112" y="403"/>
                    <a:pt x="158" y="338"/>
                    <a:pt x="263" y="338"/>
                  </a:cubicBezTo>
                  <a:cubicBezTo>
                    <a:pt x="328" y="338"/>
                    <a:pt x="360" y="396"/>
                    <a:pt x="371" y="417"/>
                  </a:cubicBezTo>
                  <a:cubicBezTo>
                    <a:pt x="389" y="464"/>
                    <a:pt x="392" y="514"/>
                    <a:pt x="392" y="575"/>
                  </a:cubicBezTo>
                  <a:cubicBezTo>
                    <a:pt x="392" y="619"/>
                    <a:pt x="392" y="698"/>
                    <a:pt x="364" y="748"/>
                  </a:cubicBezTo>
                  <a:cubicBezTo>
                    <a:pt x="331" y="798"/>
                    <a:pt x="284" y="831"/>
                    <a:pt x="227" y="831"/>
                  </a:cubicBezTo>
                  <a:cubicBezTo>
                    <a:pt x="133" y="831"/>
                    <a:pt x="61" y="762"/>
                    <a:pt x="40" y="690"/>
                  </a:cubicBezTo>
                  <a:cubicBezTo>
                    <a:pt x="43" y="690"/>
                    <a:pt x="47" y="690"/>
                    <a:pt x="61" y="690"/>
                  </a:cubicBezTo>
                  <a:cubicBezTo>
                    <a:pt x="104" y="690"/>
                    <a:pt x="126" y="660"/>
                    <a:pt x="126" y="629"/>
                  </a:cubicBezTo>
                  <a:cubicBezTo>
                    <a:pt x="126" y="599"/>
                    <a:pt x="104" y="568"/>
                    <a:pt x="61" y="568"/>
                  </a:cubicBezTo>
                  <a:cubicBezTo>
                    <a:pt x="43" y="568"/>
                    <a:pt x="0" y="579"/>
                    <a:pt x="0" y="636"/>
                  </a:cubicBezTo>
                  <a:cubicBezTo>
                    <a:pt x="0" y="744"/>
                    <a:pt x="86" y="867"/>
                    <a:pt x="230" y="867"/>
                  </a:cubicBezTo>
                  <a:cubicBezTo>
                    <a:pt x="378" y="867"/>
                    <a:pt x="504" y="744"/>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9" name="Freeform: Shape 378"/>
            <p:cNvSpPr/>
            <p:nvPr/>
          </p:nvSpPr>
          <p:spPr>
            <a:xfrm>
              <a:off x="4302000" y="3037320"/>
              <a:ext cx="1796040" cy="18000"/>
            </a:xfrm>
            <a:custGeom>
              <a:avLst/>
              <a:gdLst/>
              <a:ahLst/>
              <a:cxnLst/>
              <a:rect l="0" t="0" r="r" b="b"/>
              <a:pathLst>
                <a:path w="4989" h="50">
                  <a:moveTo>
                    <a:pt x="0" y="0"/>
                  </a:moveTo>
                  <a:cubicBezTo>
                    <a:pt x="1663" y="0"/>
                    <a:pt x="3326" y="0"/>
                    <a:pt x="4989" y="0"/>
                  </a:cubicBezTo>
                  <a:cubicBezTo>
                    <a:pt x="4989" y="17"/>
                    <a:pt x="4989" y="34"/>
                    <a:pt x="4989" y="50"/>
                  </a:cubicBezTo>
                  <a:cubicBezTo>
                    <a:pt x="3326" y="50"/>
                    <a:pt x="1663"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80" name="Freeform: Shape 379"/>
            <p:cNvSpPr/>
            <p:nvPr/>
          </p:nvSpPr>
          <p:spPr>
            <a:xfrm>
              <a:off x="4314960" y="3164400"/>
              <a:ext cx="200880" cy="306720"/>
            </a:xfrm>
            <a:custGeom>
              <a:avLst/>
              <a:gdLst/>
              <a:ahLst/>
              <a:cxnLst/>
              <a:rect l="0" t="0" r="r" b="b"/>
              <a:pathLst>
                <a:path w="558" h="852">
                  <a:moveTo>
                    <a:pt x="558" y="647"/>
                  </a:moveTo>
                  <a:cubicBezTo>
                    <a:pt x="558" y="634"/>
                    <a:pt x="558" y="621"/>
                    <a:pt x="558" y="608"/>
                  </a:cubicBezTo>
                  <a:cubicBezTo>
                    <a:pt x="516" y="608"/>
                    <a:pt x="474" y="608"/>
                    <a:pt x="432" y="608"/>
                  </a:cubicBezTo>
                  <a:cubicBezTo>
                    <a:pt x="432" y="416"/>
                    <a:pt x="432" y="224"/>
                    <a:pt x="432" y="32"/>
                  </a:cubicBezTo>
                  <a:cubicBezTo>
                    <a:pt x="432" y="7"/>
                    <a:pt x="432" y="0"/>
                    <a:pt x="410" y="0"/>
                  </a:cubicBezTo>
                  <a:cubicBezTo>
                    <a:pt x="400" y="0"/>
                    <a:pt x="396" y="0"/>
                    <a:pt x="385" y="14"/>
                  </a:cubicBezTo>
                  <a:cubicBezTo>
                    <a:pt x="257" y="212"/>
                    <a:pt x="128" y="410"/>
                    <a:pt x="0" y="608"/>
                  </a:cubicBezTo>
                  <a:cubicBezTo>
                    <a:pt x="0" y="621"/>
                    <a:pt x="0" y="634"/>
                    <a:pt x="0" y="647"/>
                  </a:cubicBezTo>
                  <a:cubicBezTo>
                    <a:pt x="112" y="647"/>
                    <a:pt x="223" y="647"/>
                    <a:pt x="335" y="647"/>
                  </a:cubicBezTo>
                  <a:cubicBezTo>
                    <a:pt x="335" y="683"/>
                    <a:pt x="335" y="719"/>
                    <a:pt x="335" y="755"/>
                  </a:cubicBezTo>
                  <a:cubicBezTo>
                    <a:pt x="335" y="802"/>
                    <a:pt x="331" y="816"/>
                    <a:pt x="238" y="816"/>
                  </a:cubicBezTo>
                  <a:cubicBezTo>
                    <a:pt x="229" y="816"/>
                    <a:pt x="221" y="816"/>
                    <a:pt x="212" y="816"/>
                  </a:cubicBezTo>
                  <a:cubicBezTo>
                    <a:pt x="212" y="828"/>
                    <a:pt x="212" y="840"/>
                    <a:pt x="212" y="852"/>
                  </a:cubicBezTo>
                  <a:cubicBezTo>
                    <a:pt x="263" y="849"/>
                    <a:pt x="329" y="849"/>
                    <a:pt x="382" y="849"/>
                  </a:cubicBezTo>
                  <a:cubicBezTo>
                    <a:pt x="434" y="849"/>
                    <a:pt x="504" y="849"/>
                    <a:pt x="554" y="852"/>
                  </a:cubicBezTo>
                  <a:cubicBezTo>
                    <a:pt x="554" y="840"/>
                    <a:pt x="554" y="828"/>
                    <a:pt x="554" y="816"/>
                  </a:cubicBezTo>
                  <a:cubicBezTo>
                    <a:pt x="546" y="816"/>
                    <a:pt x="538" y="816"/>
                    <a:pt x="529" y="816"/>
                  </a:cubicBezTo>
                  <a:cubicBezTo>
                    <a:pt x="436" y="816"/>
                    <a:pt x="432" y="802"/>
                    <a:pt x="432" y="755"/>
                  </a:cubicBezTo>
                  <a:cubicBezTo>
                    <a:pt x="432" y="719"/>
                    <a:pt x="432" y="683"/>
                    <a:pt x="432" y="647"/>
                  </a:cubicBezTo>
                  <a:cubicBezTo>
                    <a:pt x="474" y="647"/>
                    <a:pt x="516" y="647"/>
                    <a:pt x="558" y="647"/>
                  </a:cubicBezTo>
                  <a:moveTo>
                    <a:pt x="342" y="608"/>
                  </a:moveTo>
                  <a:cubicBezTo>
                    <a:pt x="239" y="608"/>
                    <a:pt x="136" y="608"/>
                    <a:pt x="32" y="608"/>
                  </a:cubicBezTo>
                  <a:cubicBezTo>
                    <a:pt x="136" y="451"/>
                    <a:pt x="239" y="294"/>
                    <a:pt x="342" y="137"/>
                  </a:cubicBezTo>
                  <a:cubicBezTo>
                    <a:pt x="342" y="294"/>
                    <a:pt x="342" y="451"/>
                    <a:pt x="342"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1" name="Freeform: Shape 380"/>
            <p:cNvSpPr/>
            <p:nvPr/>
          </p:nvSpPr>
          <p:spPr>
            <a:xfrm>
              <a:off x="4655520" y="3207240"/>
              <a:ext cx="303120" cy="302760"/>
            </a:xfrm>
            <a:custGeom>
              <a:avLst/>
              <a:gdLst/>
              <a:ahLst/>
              <a:cxnLst/>
              <a:rect l="0" t="0" r="r" b="b"/>
              <a:pathLst>
                <a:path w="842" h="841">
                  <a:moveTo>
                    <a:pt x="842" y="421"/>
                  </a:moveTo>
                  <a:cubicBezTo>
                    <a:pt x="842" y="406"/>
                    <a:pt x="831" y="396"/>
                    <a:pt x="817" y="396"/>
                  </a:cubicBezTo>
                  <a:cubicBezTo>
                    <a:pt x="693" y="396"/>
                    <a:pt x="570" y="396"/>
                    <a:pt x="446" y="396"/>
                  </a:cubicBezTo>
                  <a:cubicBezTo>
                    <a:pt x="446" y="272"/>
                    <a:pt x="446" y="149"/>
                    <a:pt x="446" y="25"/>
                  </a:cubicBezTo>
                  <a:cubicBezTo>
                    <a:pt x="446" y="11"/>
                    <a:pt x="436" y="0"/>
                    <a:pt x="421" y="0"/>
                  </a:cubicBezTo>
                  <a:cubicBezTo>
                    <a:pt x="407" y="0"/>
                    <a:pt x="396" y="11"/>
                    <a:pt x="396" y="25"/>
                  </a:cubicBezTo>
                  <a:cubicBezTo>
                    <a:pt x="396" y="149"/>
                    <a:pt x="396" y="272"/>
                    <a:pt x="396" y="396"/>
                  </a:cubicBezTo>
                  <a:cubicBezTo>
                    <a:pt x="272" y="396"/>
                    <a:pt x="149" y="396"/>
                    <a:pt x="25" y="396"/>
                  </a:cubicBezTo>
                  <a:cubicBezTo>
                    <a:pt x="11" y="396"/>
                    <a:pt x="0" y="406"/>
                    <a:pt x="0" y="421"/>
                  </a:cubicBezTo>
                  <a:cubicBezTo>
                    <a:pt x="0" y="435"/>
                    <a:pt x="11" y="446"/>
                    <a:pt x="25" y="446"/>
                  </a:cubicBezTo>
                  <a:cubicBezTo>
                    <a:pt x="149" y="446"/>
                    <a:pt x="272" y="446"/>
                    <a:pt x="396" y="446"/>
                  </a:cubicBezTo>
                  <a:cubicBezTo>
                    <a:pt x="396" y="569"/>
                    <a:pt x="396" y="693"/>
                    <a:pt x="396" y="816"/>
                  </a:cubicBezTo>
                  <a:cubicBezTo>
                    <a:pt x="396" y="827"/>
                    <a:pt x="407" y="841"/>
                    <a:pt x="421" y="841"/>
                  </a:cubicBezTo>
                  <a:cubicBezTo>
                    <a:pt x="436" y="841"/>
                    <a:pt x="446" y="827"/>
                    <a:pt x="446" y="816"/>
                  </a:cubicBezTo>
                  <a:cubicBezTo>
                    <a:pt x="446" y="693"/>
                    <a:pt x="446" y="569"/>
                    <a:pt x="446" y="446"/>
                  </a:cubicBezTo>
                  <a:cubicBezTo>
                    <a:pt x="570" y="446"/>
                    <a:pt x="693" y="446"/>
                    <a:pt x="817" y="446"/>
                  </a:cubicBezTo>
                  <a:cubicBezTo>
                    <a:pt x="831" y="446"/>
                    <a:pt x="842" y="435"/>
                    <a:pt x="842"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2" name="Freeform: Shape 381"/>
            <p:cNvSpPr/>
            <p:nvPr/>
          </p:nvSpPr>
          <p:spPr>
            <a:xfrm>
              <a:off x="5105160" y="3169440"/>
              <a:ext cx="189360" cy="312120"/>
            </a:xfrm>
            <a:custGeom>
              <a:avLst/>
              <a:gdLst/>
              <a:ahLst/>
              <a:cxnLst/>
              <a:rect l="0" t="0" r="r" b="b"/>
              <a:pathLst>
                <a:path w="526" h="867">
                  <a:moveTo>
                    <a:pt x="526" y="424"/>
                  </a:moveTo>
                  <a:cubicBezTo>
                    <a:pt x="526" y="86"/>
                    <a:pt x="378" y="0"/>
                    <a:pt x="266" y="0"/>
                  </a:cubicBezTo>
                  <a:cubicBezTo>
                    <a:pt x="198" y="0"/>
                    <a:pt x="133" y="22"/>
                    <a:pt x="79" y="79"/>
                  </a:cubicBezTo>
                  <a:cubicBezTo>
                    <a:pt x="29" y="137"/>
                    <a:pt x="0" y="187"/>
                    <a:pt x="0" y="284"/>
                  </a:cubicBezTo>
                  <a:cubicBezTo>
                    <a:pt x="0" y="442"/>
                    <a:pt x="112" y="565"/>
                    <a:pt x="252" y="565"/>
                  </a:cubicBezTo>
                  <a:cubicBezTo>
                    <a:pt x="328" y="565"/>
                    <a:pt x="382" y="511"/>
                    <a:pt x="410" y="439"/>
                  </a:cubicBezTo>
                  <a:cubicBezTo>
                    <a:pt x="410" y="452"/>
                    <a:pt x="410" y="465"/>
                    <a:pt x="410" y="478"/>
                  </a:cubicBezTo>
                  <a:cubicBezTo>
                    <a:pt x="410" y="773"/>
                    <a:pt x="277" y="831"/>
                    <a:pt x="205" y="831"/>
                  </a:cubicBezTo>
                  <a:cubicBezTo>
                    <a:pt x="184" y="831"/>
                    <a:pt x="115" y="831"/>
                    <a:pt x="83" y="788"/>
                  </a:cubicBezTo>
                  <a:cubicBezTo>
                    <a:pt x="137" y="788"/>
                    <a:pt x="148" y="752"/>
                    <a:pt x="148" y="730"/>
                  </a:cubicBezTo>
                  <a:cubicBezTo>
                    <a:pt x="148" y="690"/>
                    <a:pt x="115" y="669"/>
                    <a:pt x="90" y="669"/>
                  </a:cubicBezTo>
                  <a:cubicBezTo>
                    <a:pt x="68" y="669"/>
                    <a:pt x="32" y="683"/>
                    <a:pt x="32" y="730"/>
                  </a:cubicBezTo>
                  <a:cubicBezTo>
                    <a:pt x="32" y="816"/>
                    <a:pt x="101" y="867"/>
                    <a:pt x="205" y="867"/>
                  </a:cubicBezTo>
                  <a:cubicBezTo>
                    <a:pt x="371" y="867"/>
                    <a:pt x="526" y="694"/>
                    <a:pt x="526" y="424"/>
                  </a:cubicBezTo>
                  <a:moveTo>
                    <a:pt x="407" y="309"/>
                  </a:moveTo>
                  <a:cubicBezTo>
                    <a:pt x="407" y="414"/>
                    <a:pt x="364" y="536"/>
                    <a:pt x="252" y="536"/>
                  </a:cubicBezTo>
                  <a:cubicBezTo>
                    <a:pt x="234" y="536"/>
                    <a:pt x="176" y="536"/>
                    <a:pt x="137" y="457"/>
                  </a:cubicBezTo>
                  <a:cubicBezTo>
                    <a:pt x="112" y="410"/>
                    <a:pt x="112" y="345"/>
                    <a:pt x="112" y="284"/>
                  </a:cubicBezTo>
                  <a:cubicBezTo>
                    <a:pt x="112" y="216"/>
                    <a:pt x="112" y="158"/>
                    <a:pt x="140" y="111"/>
                  </a:cubicBezTo>
                  <a:cubicBezTo>
                    <a:pt x="173" y="47"/>
                    <a:pt x="223" y="32"/>
                    <a:pt x="266" y="32"/>
                  </a:cubicBezTo>
                  <a:cubicBezTo>
                    <a:pt x="324" y="32"/>
                    <a:pt x="367" y="72"/>
                    <a:pt x="389" y="129"/>
                  </a:cubicBezTo>
                  <a:cubicBezTo>
                    <a:pt x="403" y="169"/>
                    <a:pt x="407" y="252"/>
                    <a:pt x="407" y="30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3" name="Freeform: Shape 382"/>
            <p:cNvSpPr/>
            <p:nvPr/>
          </p:nvSpPr>
          <p:spPr>
            <a:xfrm>
              <a:off x="5439600" y="3207240"/>
              <a:ext cx="304560" cy="302760"/>
            </a:xfrm>
            <a:custGeom>
              <a:avLst/>
              <a:gdLst/>
              <a:ahLst/>
              <a:cxnLst/>
              <a:rect l="0" t="0" r="r" b="b"/>
              <a:pathLst>
                <a:path w="846" h="841">
                  <a:moveTo>
                    <a:pt x="846" y="421"/>
                  </a:moveTo>
                  <a:cubicBezTo>
                    <a:pt x="846" y="406"/>
                    <a:pt x="831" y="396"/>
                    <a:pt x="821" y="396"/>
                  </a:cubicBezTo>
                  <a:cubicBezTo>
                    <a:pt x="697" y="396"/>
                    <a:pt x="574" y="396"/>
                    <a:pt x="450" y="396"/>
                  </a:cubicBezTo>
                  <a:cubicBezTo>
                    <a:pt x="450" y="272"/>
                    <a:pt x="450" y="149"/>
                    <a:pt x="450" y="25"/>
                  </a:cubicBezTo>
                  <a:cubicBezTo>
                    <a:pt x="450" y="11"/>
                    <a:pt x="437" y="0"/>
                    <a:pt x="425" y="0"/>
                  </a:cubicBezTo>
                  <a:cubicBezTo>
                    <a:pt x="412" y="0"/>
                    <a:pt x="396" y="11"/>
                    <a:pt x="396" y="25"/>
                  </a:cubicBezTo>
                  <a:cubicBezTo>
                    <a:pt x="396" y="149"/>
                    <a:pt x="396" y="272"/>
                    <a:pt x="396" y="396"/>
                  </a:cubicBezTo>
                  <a:cubicBezTo>
                    <a:pt x="274" y="396"/>
                    <a:pt x="151" y="396"/>
                    <a:pt x="29" y="396"/>
                  </a:cubicBezTo>
                  <a:cubicBezTo>
                    <a:pt x="14" y="396"/>
                    <a:pt x="0" y="406"/>
                    <a:pt x="0" y="421"/>
                  </a:cubicBezTo>
                  <a:cubicBezTo>
                    <a:pt x="0" y="435"/>
                    <a:pt x="14" y="446"/>
                    <a:pt x="29" y="446"/>
                  </a:cubicBezTo>
                  <a:cubicBezTo>
                    <a:pt x="151" y="446"/>
                    <a:pt x="274" y="446"/>
                    <a:pt x="396" y="446"/>
                  </a:cubicBezTo>
                  <a:cubicBezTo>
                    <a:pt x="396" y="569"/>
                    <a:pt x="396" y="693"/>
                    <a:pt x="396" y="816"/>
                  </a:cubicBezTo>
                  <a:cubicBezTo>
                    <a:pt x="396" y="827"/>
                    <a:pt x="412" y="841"/>
                    <a:pt x="425" y="841"/>
                  </a:cubicBezTo>
                  <a:cubicBezTo>
                    <a:pt x="437" y="841"/>
                    <a:pt x="450" y="827"/>
                    <a:pt x="450" y="816"/>
                  </a:cubicBezTo>
                  <a:cubicBezTo>
                    <a:pt x="450" y="693"/>
                    <a:pt x="450" y="569"/>
                    <a:pt x="450" y="446"/>
                  </a:cubicBezTo>
                  <a:cubicBezTo>
                    <a:pt x="574" y="446"/>
                    <a:pt x="697" y="446"/>
                    <a:pt x="821" y="446"/>
                  </a:cubicBezTo>
                  <a:cubicBezTo>
                    <a:pt x="831" y="446"/>
                    <a:pt x="846" y="435"/>
                    <a:pt x="846"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4" name="Freeform: Shape 383"/>
            <p:cNvSpPr/>
            <p:nvPr/>
          </p:nvSpPr>
          <p:spPr>
            <a:xfrm>
              <a:off x="5889240" y="3169440"/>
              <a:ext cx="189360" cy="312120"/>
            </a:xfrm>
            <a:custGeom>
              <a:avLst/>
              <a:gdLst/>
              <a:ahLst/>
              <a:cxnLst/>
              <a:rect l="0" t="0" r="r" b="b"/>
              <a:pathLst>
                <a:path w="526" h="867">
                  <a:moveTo>
                    <a:pt x="526" y="583"/>
                  </a:moveTo>
                  <a:cubicBezTo>
                    <a:pt x="526" y="421"/>
                    <a:pt x="414" y="302"/>
                    <a:pt x="274" y="302"/>
                  </a:cubicBezTo>
                  <a:cubicBezTo>
                    <a:pt x="187" y="302"/>
                    <a:pt x="140" y="367"/>
                    <a:pt x="115" y="424"/>
                  </a:cubicBezTo>
                  <a:cubicBezTo>
                    <a:pt x="115" y="415"/>
                    <a:pt x="115" y="405"/>
                    <a:pt x="115" y="396"/>
                  </a:cubicBezTo>
                  <a:cubicBezTo>
                    <a:pt x="115" y="76"/>
                    <a:pt x="270" y="32"/>
                    <a:pt x="335" y="32"/>
                  </a:cubicBezTo>
                  <a:cubicBezTo>
                    <a:pt x="367" y="32"/>
                    <a:pt x="418" y="40"/>
                    <a:pt x="446" y="83"/>
                  </a:cubicBezTo>
                  <a:cubicBezTo>
                    <a:pt x="428" y="83"/>
                    <a:pt x="378" y="83"/>
                    <a:pt x="378" y="137"/>
                  </a:cubicBezTo>
                  <a:cubicBezTo>
                    <a:pt x="378" y="176"/>
                    <a:pt x="407" y="194"/>
                    <a:pt x="436" y="194"/>
                  </a:cubicBezTo>
                  <a:cubicBezTo>
                    <a:pt x="457" y="194"/>
                    <a:pt x="493" y="183"/>
                    <a:pt x="493" y="137"/>
                  </a:cubicBezTo>
                  <a:cubicBezTo>
                    <a:pt x="493" y="61"/>
                    <a:pt x="439" y="0"/>
                    <a:pt x="331" y="0"/>
                  </a:cubicBezTo>
                  <a:cubicBezTo>
                    <a:pt x="173" y="0"/>
                    <a:pt x="0" y="162"/>
                    <a:pt x="0" y="442"/>
                  </a:cubicBezTo>
                  <a:cubicBezTo>
                    <a:pt x="0" y="777"/>
                    <a:pt x="148" y="867"/>
                    <a:pt x="266" y="867"/>
                  </a:cubicBezTo>
                  <a:cubicBezTo>
                    <a:pt x="407" y="867"/>
                    <a:pt x="526" y="748"/>
                    <a:pt x="526" y="583"/>
                  </a:cubicBezTo>
                  <a:moveTo>
                    <a:pt x="410" y="579"/>
                  </a:moveTo>
                  <a:cubicBezTo>
                    <a:pt x="410" y="640"/>
                    <a:pt x="410" y="705"/>
                    <a:pt x="389" y="752"/>
                  </a:cubicBezTo>
                  <a:cubicBezTo>
                    <a:pt x="353" y="827"/>
                    <a:pt x="295" y="831"/>
                    <a:pt x="266" y="831"/>
                  </a:cubicBezTo>
                  <a:cubicBezTo>
                    <a:pt x="184" y="831"/>
                    <a:pt x="148" y="755"/>
                    <a:pt x="140" y="737"/>
                  </a:cubicBezTo>
                  <a:cubicBezTo>
                    <a:pt x="115" y="680"/>
                    <a:pt x="115" y="575"/>
                    <a:pt x="115" y="554"/>
                  </a:cubicBezTo>
                  <a:cubicBezTo>
                    <a:pt x="115" y="457"/>
                    <a:pt x="158" y="331"/>
                    <a:pt x="270" y="331"/>
                  </a:cubicBezTo>
                  <a:cubicBezTo>
                    <a:pt x="292" y="331"/>
                    <a:pt x="349" y="331"/>
                    <a:pt x="389" y="406"/>
                  </a:cubicBezTo>
                  <a:cubicBezTo>
                    <a:pt x="410" y="453"/>
                    <a:pt x="410" y="518"/>
                    <a:pt x="410" y="5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5" name="Freeform: Shape 384"/>
            <p:cNvSpPr/>
            <p:nvPr/>
          </p:nvSpPr>
          <p:spPr>
            <a:xfrm>
              <a:off x="6303960" y="2993400"/>
              <a:ext cx="304560" cy="106200"/>
            </a:xfrm>
            <a:custGeom>
              <a:avLst/>
              <a:gdLst/>
              <a:ahLst/>
              <a:cxnLst/>
              <a:rect l="0" t="0" r="r" b="b"/>
              <a:pathLst>
                <a:path w="846" h="295">
                  <a:moveTo>
                    <a:pt x="846" y="25"/>
                  </a:moveTo>
                  <a:cubicBezTo>
                    <a:pt x="846" y="11"/>
                    <a:pt x="831" y="0"/>
                    <a:pt x="817" y="0"/>
                  </a:cubicBezTo>
                  <a:cubicBezTo>
                    <a:pt x="554" y="0"/>
                    <a:pt x="292" y="0"/>
                    <a:pt x="29" y="0"/>
                  </a:cubicBezTo>
                  <a:cubicBezTo>
                    <a:pt x="14" y="0"/>
                    <a:pt x="0" y="11"/>
                    <a:pt x="0" y="25"/>
                  </a:cubicBezTo>
                  <a:cubicBezTo>
                    <a:pt x="0" y="40"/>
                    <a:pt x="14" y="50"/>
                    <a:pt x="29" y="50"/>
                  </a:cubicBezTo>
                  <a:cubicBezTo>
                    <a:pt x="292" y="50"/>
                    <a:pt x="554" y="50"/>
                    <a:pt x="817" y="50"/>
                  </a:cubicBezTo>
                  <a:cubicBezTo>
                    <a:pt x="831" y="50"/>
                    <a:pt x="846" y="40"/>
                    <a:pt x="846" y="25"/>
                  </a:cubicBezTo>
                  <a:moveTo>
                    <a:pt x="846" y="270"/>
                  </a:moveTo>
                  <a:cubicBezTo>
                    <a:pt x="846" y="255"/>
                    <a:pt x="831" y="245"/>
                    <a:pt x="817" y="245"/>
                  </a:cubicBezTo>
                  <a:cubicBezTo>
                    <a:pt x="554" y="245"/>
                    <a:pt x="292" y="245"/>
                    <a:pt x="29" y="245"/>
                  </a:cubicBezTo>
                  <a:cubicBezTo>
                    <a:pt x="14" y="245"/>
                    <a:pt x="0" y="255"/>
                    <a:pt x="0" y="270"/>
                  </a:cubicBezTo>
                  <a:cubicBezTo>
                    <a:pt x="0" y="284"/>
                    <a:pt x="14" y="295"/>
                    <a:pt x="29" y="295"/>
                  </a:cubicBezTo>
                  <a:cubicBezTo>
                    <a:pt x="292" y="295"/>
                    <a:pt x="554" y="295"/>
                    <a:pt x="817" y="295"/>
                  </a:cubicBezTo>
                  <a:cubicBezTo>
                    <a:pt x="831" y="295"/>
                    <a:pt x="846" y="284"/>
                    <a:pt x="846"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6" name="Freeform: Shape 385"/>
            <p:cNvSpPr/>
            <p:nvPr/>
          </p:nvSpPr>
          <p:spPr>
            <a:xfrm>
              <a:off x="6833880" y="2550600"/>
              <a:ext cx="189360" cy="312120"/>
            </a:xfrm>
            <a:custGeom>
              <a:avLst/>
              <a:gdLst/>
              <a:ahLst/>
              <a:cxnLst/>
              <a:rect l="0" t="0" r="r" b="b"/>
              <a:pathLst>
                <a:path w="526" h="867">
                  <a:moveTo>
                    <a:pt x="526" y="583"/>
                  </a:moveTo>
                  <a:cubicBezTo>
                    <a:pt x="526" y="421"/>
                    <a:pt x="410" y="298"/>
                    <a:pt x="270" y="298"/>
                  </a:cubicBezTo>
                  <a:cubicBezTo>
                    <a:pt x="184" y="298"/>
                    <a:pt x="137" y="363"/>
                    <a:pt x="112" y="424"/>
                  </a:cubicBezTo>
                  <a:cubicBezTo>
                    <a:pt x="112" y="415"/>
                    <a:pt x="112" y="405"/>
                    <a:pt x="112" y="396"/>
                  </a:cubicBezTo>
                  <a:cubicBezTo>
                    <a:pt x="112" y="76"/>
                    <a:pt x="270" y="29"/>
                    <a:pt x="335" y="29"/>
                  </a:cubicBezTo>
                  <a:cubicBezTo>
                    <a:pt x="364" y="29"/>
                    <a:pt x="418" y="36"/>
                    <a:pt x="446" y="79"/>
                  </a:cubicBezTo>
                  <a:cubicBezTo>
                    <a:pt x="428" y="79"/>
                    <a:pt x="374" y="79"/>
                    <a:pt x="374" y="137"/>
                  </a:cubicBezTo>
                  <a:cubicBezTo>
                    <a:pt x="374" y="176"/>
                    <a:pt x="407" y="194"/>
                    <a:pt x="436" y="194"/>
                  </a:cubicBezTo>
                  <a:cubicBezTo>
                    <a:pt x="454" y="194"/>
                    <a:pt x="493" y="183"/>
                    <a:pt x="493" y="133"/>
                  </a:cubicBezTo>
                  <a:cubicBezTo>
                    <a:pt x="493" y="58"/>
                    <a:pt x="436" y="0"/>
                    <a:pt x="331" y="0"/>
                  </a:cubicBezTo>
                  <a:cubicBezTo>
                    <a:pt x="169" y="0"/>
                    <a:pt x="0" y="162"/>
                    <a:pt x="0" y="439"/>
                  </a:cubicBezTo>
                  <a:cubicBezTo>
                    <a:pt x="0" y="777"/>
                    <a:pt x="144" y="867"/>
                    <a:pt x="263" y="867"/>
                  </a:cubicBezTo>
                  <a:cubicBezTo>
                    <a:pt x="403" y="867"/>
                    <a:pt x="526" y="748"/>
                    <a:pt x="526" y="583"/>
                  </a:cubicBezTo>
                  <a:moveTo>
                    <a:pt x="410" y="579"/>
                  </a:moveTo>
                  <a:cubicBezTo>
                    <a:pt x="410" y="640"/>
                    <a:pt x="410" y="705"/>
                    <a:pt x="389" y="748"/>
                  </a:cubicBezTo>
                  <a:cubicBezTo>
                    <a:pt x="349" y="823"/>
                    <a:pt x="292" y="831"/>
                    <a:pt x="263" y="831"/>
                  </a:cubicBezTo>
                  <a:cubicBezTo>
                    <a:pt x="184" y="831"/>
                    <a:pt x="144" y="755"/>
                    <a:pt x="137" y="737"/>
                  </a:cubicBezTo>
                  <a:cubicBezTo>
                    <a:pt x="115" y="676"/>
                    <a:pt x="115" y="575"/>
                    <a:pt x="115" y="554"/>
                  </a:cubicBezTo>
                  <a:cubicBezTo>
                    <a:pt x="115" y="457"/>
                    <a:pt x="155" y="327"/>
                    <a:pt x="270" y="327"/>
                  </a:cubicBezTo>
                  <a:cubicBezTo>
                    <a:pt x="292" y="327"/>
                    <a:pt x="349" y="327"/>
                    <a:pt x="389" y="406"/>
                  </a:cubicBezTo>
                  <a:cubicBezTo>
                    <a:pt x="410" y="453"/>
                    <a:pt x="410" y="518"/>
                    <a:pt x="410" y="5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7" name="Freeform: Shape 386"/>
            <p:cNvSpPr/>
            <p:nvPr/>
          </p:nvSpPr>
          <p:spPr>
            <a:xfrm>
              <a:off x="7060680" y="2550600"/>
              <a:ext cx="189360" cy="312120"/>
            </a:xfrm>
            <a:custGeom>
              <a:avLst/>
              <a:gdLst/>
              <a:ahLst/>
              <a:cxnLst/>
              <a:rect l="0" t="0" r="r" b="b"/>
              <a:pathLst>
                <a:path w="526" h="867">
                  <a:moveTo>
                    <a:pt x="526" y="583"/>
                  </a:moveTo>
                  <a:cubicBezTo>
                    <a:pt x="526" y="421"/>
                    <a:pt x="414" y="298"/>
                    <a:pt x="274" y="298"/>
                  </a:cubicBezTo>
                  <a:cubicBezTo>
                    <a:pt x="187" y="298"/>
                    <a:pt x="140" y="363"/>
                    <a:pt x="115" y="424"/>
                  </a:cubicBezTo>
                  <a:cubicBezTo>
                    <a:pt x="115" y="415"/>
                    <a:pt x="115" y="405"/>
                    <a:pt x="115" y="396"/>
                  </a:cubicBezTo>
                  <a:cubicBezTo>
                    <a:pt x="115" y="76"/>
                    <a:pt x="274" y="29"/>
                    <a:pt x="338" y="29"/>
                  </a:cubicBezTo>
                  <a:cubicBezTo>
                    <a:pt x="367" y="29"/>
                    <a:pt x="421" y="36"/>
                    <a:pt x="446" y="79"/>
                  </a:cubicBezTo>
                  <a:cubicBezTo>
                    <a:pt x="428" y="79"/>
                    <a:pt x="378" y="79"/>
                    <a:pt x="378" y="137"/>
                  </a:cubicBezTo>
                  <a:cubicBezTo>
                    <a:pt x="378" y="176"/>
                    <a:pt x="410" y="194"/>
                    <a:pt x="436" y="194"/>
                  </a:cubicBezTo>
                  <a:cubicBezTo>
                    <a:pt x="457" y="194"/>
                    <a:pt x="493" y="183"/>
                    <a:pt x="493" y="133"/>
                  </a:cubicBezTo>
                  <a:cubicBezTo>
                    <a:pt x="493" y="58"/>
                    <a:pt x="439" y="0"/>
                    <a:pt x="335" y="0"/>
                  </a:cubicBezTo>
                  <a:cubicBezTo>
                    <a:pt x="173" y="0"/>
                    <a:pt x="0" y="162"/>
                    <a:pt x="0" y="439"/>
                  </a:cubicBezTo>
                  <a:cubicBezTo>
                    <a:pt x="0" y="777"/>
                    <a:pt x="148" y="867"/>
                    <a:pt x="266" y="867"/>
                  </a:cubicBezTo>
                  <a:cubicBezTo>
                    <a:pt x="407" y="867"/>
                    <a:pt x="526" y="748"/>
                    <a:pt x="526" y="583"/>
                  </a:cubicBezTo>
                  <a:moveTo>
                    <a:pt x="414" y="579"/>
                  </a:moveTo>
                  <a:cubicBezTo>
                    <a:pt x="414" y="640"/>
                    <a:pt x="414" y="705"/>
                    <a:pt x="392" y="748"/>
                  </a:cubicBezTo>
                  <a:cubicBezTo>
                    <a:pt x="353" y="823"/>
                    <a:pt x="295" y="831"/>
                    <a:pt x="266" y="831"/>
                  </a:cubicBezTo>
                  <a:cubicBezTo>
                    <a:pt x="187" y="831"/>
                    <a:pt x="148" y="755"/>
                    <a:pt x="140" y="737"/>
                  </a:cubicBezTo>
                  <a:cubicBezTo>
                    <a:pt x="119" y="676"/>
                    <a:pt x="119" y="575"/>
                    <a:pt x="119" y="554"/>
                  </a:cubicBezTo>
                  <a:cubicBezTo>
                    <a:pt x="119" y="457"/>
                    <a:pt x="158" y="327"/>
                    <a:pt x="274" y="327"/>
                  </a:cubicBezTo>
                  <a:cubicBezTo>
                    <a:pt x="292" y="327"/>
                    <a:pt x="349" y="327"/>
                    <a:pt x="389" y="406"/>
                  </a:cubicBezTo>
                  <a:cubicBezTo>
                    <a:pt x="414" y="453"/>
                    <a:pt x="414" y="518"/>
                    <a:pt x="414" y="5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8" name="Freeform: Shape 387"/>
            <p:cNvSpPr/>
            <p:nvPr/>
          </p:nvSpPr>
          <p:spPr>
            <a:xfrm>
              <a:off x="7309440" y="2804400"/>
              <a:ext cx="47880" cy="47880"/>
            </a:xfrm>
            <a:custGeom>
              <a:avLst/>
              <a:gdLst/>
              <a:ahLst/>
              <a:cxnLst/>
              <a:rect l="0" t="0" r="r" b="b"/>
              <a:pathLst>
                <a:path w="133" h="133">
                  <a:moveTo>
                    <a:pt x="133" y="68"/>
                  </a:moveTo>
                  <a:cubicBezTo>
                    <a:pt x="133" y="29"/>
                    <a:pt x="101" y="0"/>
                    <a:pt x="65" y="0"/>
                  </a:cubicBezTo>
                  <a:cubicBezTo>
                    <a:pt x="29" y="0"/>
                    <a:pt x="0" y="31"/>
                    <a:pt x="0" y="68"/>
                  </a:cubicBezTo>
                  <a:cubicBezTo>
                    <a:pt x="0" y="106"/>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389" name="Freeform: Shape 388"/>
            <p:cNvSpPr/>
            <p:nvPr/>
          </p:nvSpPr>
          <p:spPr>
            <a:xfrm>
              <a:off x="7419600" y="2550600"/>
              <a:ext cx="181440" cy="312120"/>
            </a:xfrm>
            <a:custGeom>
              <a:avLst/>
              <a:gdLst/>
              <a:ahLst/>
              <a:cxnLst/>
              <a:rect l="0" t="0" r="r" b="b"/>
              <a:pathLst>
                <a:path w="504" h="867">
                  <a:moveTo>
                    <a:pt x="504" y="586"/>
                  </a:moveTo>
                  <a:cubicBezTo>
                    <a:pt x="504" y="435"/>
                    <a:pt x="400" y="309"/>
                    <a:pt x="263" y="309"/>
                  </a:cubicBezTo>
                  <a:cubicBezTo>
                    <a:pt x="202" y="309"/>
                    <a:pt x="148" y="327"/>
                    <a:pt x="101" y="374"/>
                  </a:cubicBezTo>
                  <a:cubicBezTo>
                    <a:pt x="101" y="291"/>
                    <a:pt x="101" y="209"/>
                    <a:pt x="101" y="126"/>
                  </a:cubicBezTo>
                  <a:cubicBezTo>
                    <a:pt x="126" y="133"/>
                    <a:pt x="169" y="144"/>
                    <a:pt x="209" y="144"/>
                  </a:cubicBezTo>
                  <a:cubicBezTo>
                    <a:pt x="367" y="144"/>
                    <a:pt x="454" y="29"/>
                    <a:pt x="454" y="11"/>
                  </a:cubicBezTo>
                  <a:cubicBezTo>
                    <a:pt x="454" y="4"/>
                    <a:pt x="450" y="0"/>
                    <a:pt x="443" y="0"/>
                  </a:cubicBezTo>
                  <a:cubicBezTo>
                    <a:pt x="439" y="1"/>
                    <a:pt x="439" y="0"/>
                    <a:pt x="432" y="4"/>
                  </a:cubicBezTo>
                  <a:cubicBezTo>
                    <a:pt x="407" y="14"/>
                    <a:pt x="346" y="40"/>
                    <a:pt x="259" y="40"/>
                  </a:cubicBezTo>
                  <a:cubicBezTo>
                    <a:pt x="209" y="40"/>
                    <a:pt x="151" y="29"/>
                    <a:pt x="90" y="4"/>
                  </a:cubicBezTo>
                  <a:cubicBezTo>
                    <a:pt x="79" y="0"/>
                    <a:pt x="80" y="1"/>
                    <a:pt x="76" y="0"/>
                  </a:cubicBezTo>
                  <a:cubicBezTo>
                    <a:pt x="65" y="0"/>
                    <a:pt x="65" y="11"/>
                    <a:pt x="65" y="29"/>
                  </a:cubicBezTo>
                  <a:cubicBezTo>
                    <a:pt x="65" y="153"/>
                    <a:pt x="65" y="278"/>
                    <a:pt x="65" y="403"/>
                  </a:cubicBezTo>
                  <a:cubicBezTo>
                    <a:pt x="65" y="424"/>
                    <a:pt x="65" y="435"/>
                    <a:pt x="79" y="435"/>
                  </a:cubicBezTo>
                  <a:cubicBezTo>
                    <a:pt x="90" y="435"/>
                    <a:pt x="94" y="432"/>
                    <a:pt x="97" y="424"/>
                  </a:cubicBezTo>
                  <a:cubicBezTo>
                    <a:pt x="112" y="403"/>
                    <a:pt x="158" y="338"/>
                    <a:pt x="259" y="338"/>
                  </a:cubicBezTo>
                  <a:cubicBezTo>
                    <a:pt x="328" y="338"/>
                    <a:pt x="356" y="396"/>
                    <a:pt x="367" y="417"/>
                  </a:cubicBezTo>
                  <a:cubicBezTo>
                    <a:pt x="389" y="464"/>
                    <a:pt x="392" y="514"/>
                    <a:pt x="392" y="575"/>
                  </a:cubicBezTo>
                  <a:cubicBezTo>
                    <a:pt x="392" y="619"/>
                    <a:pt x="392" y="698"/>
                    <a:pt x="360" y="748"/>
                  </a:cubicBezTo>
                  <a:cubicBezTo>
                    <a:pt x="331" y="798"/>
                    <a:pt x="284" y="831"/>
                    <a:pt x="227" y="831"/>
                  </a:cubicBezTo>
                  <a:cubicBezTo>
                    <a:pt x="133" y="831"/>
                    <a:pt x="61" y="762"/>
                    <a:pt x="40" y="690"/>
                  </a:cubicBezTo>
                  <a:cubicBezTo>
                    <a:pt x="43" y="690"/>
                    <a:pt x="47" y="690"/>
                    <a:pt x="61" y="690"/>
                  </a:cubicBezTo>
                  <a:cubicBezTo>
                    <a:pt x="101" y="690"/>
                    <a:pt x="122" y="660"/>
                    <a:pt x="122" y="629"/>
                  </a:cubicBezTo>
                  <a:cubicBezTo>
                    <a:pt x="122" y="599"/>
                    <a:pt x="101" y="568"/>
                    <a:pt x="61" y="568"/>
                  </a:cubicBezTo>
                  <a:cubicBezTo>
                    <a:pt x="43" y="568"/>
                    <a:pt x="0" y="579"/>
                    <a:pt x="0" y="636"/>
                  </a:cubicBezTo>
                  <a:cubicBezTo>
                    <a:pt x="0" y="744"/>
                    <a:pt x="86" y="867"/>
                    <a:pt x="227" y="867"/>
                  </a:cubicBezTo>
                  <a:cubicBezTo>
                    <a:pt x="374" y="867"/>
                    <a:pt x="504" y="744"/>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0" name="Freeform: Shape 389"/>
            <p:cNvSpPr/>
            <p:nvPr/>
          </p:nvSpPr>
          <p:spPr>
            <a:xfrm>
              <a:off x="6814440" y="3037320"/>
              <a:ext cx="810000" cy="18000"/>
            </a:xfrm>
            <a:custGeom>
              <a:avLst/>
              <a:gdLst/>
              <a:ahLst/>
              <a:cxnLst/>
              <a:rect l="0" t="0" r="r" b="b"/>
              <a:pathLst>
                <a:path w="2250" h="50">
                  <a:moveTo>
                    <a:pt x="0" y="0"/>
                  </a:moveTo>
                  <a:cubicBezTo>
                    <a:pt x="750" y="0"/>
                    <a:pt x="1500" y="0"/>
                    <a:pt x="2250" y="0"/>
                  </a:cubicBezTo>
                  <a:cubicBezTo>
                    <a:pt x="2250" y="17"/>
                    <a:pt x="2250" y="34"/>
                    <a:pt x="2250" y="50"/>
                  </a:cubicBezTo>
                  <a:cubicBezTo>
                    <a:pt x="1500" y="50"/>
                    <a:pt x="750"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91" name="Freeform: Shape 390"/>
            <p:cNvSpPr/>
            <p:nvPr/>
          </p:nvSpPr>
          <p:spPr>
            <a:xfrm>
              <a:off x="7032240" y="3169440"/>
              <a:ext cx="150480" cy="301680"/>
            </a:xfrm>
            <a:custGeom>
              <a:avLst/>
              <a:gdLst/>
              <a:ahLst/>
              <a:cxnLst/>
              <a:rect l="0" t="0" r="r" b="b"/>
              <a:pathLst>
                <a:path w="418" h="838">
                  <a:moveTo>
                    <a:pt x="418" y="838"/>
                  </a:moveTo>
                  <a:cubicBezTo>
                    <a:pt x="418" y="826"/>
                    <a:pt x="418" y="814"/>
                    <a:pt x="418" y="802"/>
                  </a:cubicBezTo>
                  <a:cubicBezTo>
                    <a:pt x="404" y="802"/>
                    <a:pt x="391" y="802"/>
                    <a:pt x="378" y="802"/>
                  </a:cubicBezTo>
                  <a:cubicBezTo>
                    <a:pt x="263" y="802"/>
                    <a:pt x="259" y="788"/>
                    <a:pt x="259" y="741"/>
                  </a:cubicBezTo>
                  <a:cubicBezTo>
                    <a:pt x="259" y="505"/>
                    <a:pt x="259" y="269"/>
                    <a:pt x="259" y="32"/>
                  </a:cubicBezTo>
                  <a:cubicBezTo>
                    <a:pt x="259" y="0"/>
                    <a:pt x="259" y="0"/>
                    <a:pt x="230" y="0"/>
                  </a:cubicBezTo>
                  <a:cubicBezTo>
                    <a:pt x="151" y="79"/>
                    <a:pt x="40" y="79"/>
                    <a:pt x="0" y="79"/>
                  </a:cubicBezTo>
                  <a:cubicBezTo>
                    <a:pt x="0" y="92"/>
                    <a:pt x="0" y="105"/>
                    <a:pt x="0" y="119"/>
                  </a:cubicBezTo>
                  <a:cubicBezTo>
                    <a:pt x="25" y="119"/>
                    <a:pt x="101" y="119"/>
                    <a:pt x="166" y="86"/>
                  </a:cubicBezTo>
                  <a:cubicBezTo>
                    <a:pt x="166" y="304"/>
                    <a:pt x="166" y="523"/>
                    <a:pt x="166" y="741"/>
                  </a:cubicBezTo>
                  <a:cubicBezTo>
                    <a:pt x="166" y="784"/>
                    <a:pt x="162" y="802"/>
                    <a:pt x="47" y="802"/>
                  </a:cubicBezTo>
                  <a:cubicBezTo>
                    <a:pt x="34" y="802"/>
                    <a:pt x="20" y="802"/>
                    <a:pt x="7" y="802"/>
                  </a:cubicBezTo>
                  <a:cubicBezTo>
                    <a:pt x="7" y="814"/>
                    <a:pt x="7" y="826"/>
                    <a:pt x="7" y="838"/>
                  </a:cubicBezTo>
                  <a:cubicBezTo>
                    <a:pt x="50" y="834"/>
                    <a:pt x="162" y="834"/>
                    <a:pt x="212" y="834"/>
                  </a:cubicBezTo>
                  <a:cubicBezTo>
                    <a:pt x="263" y="834"/>
                    <a:pt x="374" y="834"/>
                    <a:pt x="418" y="83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2" name="Freeform: Shape 391"/>
            <p:cNvSpPr/>
            <p:nvPr/>
          </p:nvSpPr>
          <p:spPr>
            <a:xfrm>
              <a:off x="7238160" y="3169440"/>
              <a:ext cx="189360" cy="312120"/>
            </a:xfrm>
            <a:custGeom>
              <a:avLst/>
              <a:gdLst/>
              <a:ahLst/>
              <a:cxnLst/>
              <a:rect l="0" t="0" r="r" b="b"/>
              <a:pathLst>
                <a:path w="526" h="867">
                  <a:moveTo>
                    <a:pt x="526" y="424"/>
                  </a:moveTo>
                  <a:cubicBezTo>
                    <a:pt x="526" y="86"/>
                    <a:pt x="382" y="0"/>
                    <a:pt x="266" y="0"/>
                  </a:cubicBezTo>
                  <a:cubicBezTo>
                    <a:pt x="198" y="0"/>
                    <a:pt x="137" y="22"/>
                    <a:pt x="83" y="79"/>
                  </a:cubicBezTo>
                  <a:cubicBezTo>
                    <a:pt x="29" y="137"/>
                    <a:pt x="0" y="187"/>
                    <a:pt x="0" y="284"/>
                  </a:cubicBezTo>
                  <a:cubicBezTo>
                    <a:pt x="0" y="442"/>
                    <a:pt x="112" y="565"/>
                    <a:pt x="252" y="565"/>
                  </a:cubicBezTo>
                  <a:cubicBezTo>
                    <a:pt x="331" y="565"/>
                    <a:pt x="382" y="511"/>
                    <a:pt x="410" y="439"/>
                  </a:cubicBezTo>
                  <a:cubicBezTo>
                    <a:pt x="410" y="452"/>
                    <a:pt x="410" y="465"/>
                    <a:pt x="410" y="478"/>
                  </a:cubicBezTo>
                  <a:cubicBezTo>
                    <a:pt x="410" y="773"/>
                    <a:pt x="281" y="831"/>
                    <a:pt x="205" y="831"/>
                  </a:cubicBezTo>
                  <a:cubicBezTo>
                    <a:pt x="184" y="831"/>
                    <a:pt x="115" y="831"/>
                    <a:pt x="83" y="788"/>
                  </a:cubicBezTo>
                  <a:cubicBezTo>
                    <a:pt x="137" y="788"/>
                    <a:pt x="148" y="752"/>
                    <a:pt x="148" y="730"/>
                  </a:cubicBezTo>
                  <a:cubicBezTo>
                    <a:pt x="148" y="690"/>
                    <a:pt x="119" y="669"/>
                    <a:pt x="90" y="669"/>
                  </a:cubicBezTo>
                  <a:cubicBezTo>
                    <a:pt x="68" y="669"/>
                    <a:pt x="32" y="683"/>
                    <a:pt x="32" y="730"/>
                  </a:cubicBezTo>
                  <a:cubicBezTo>
                    <a:pt x="32" y="816"/>
                    <a:pt x="101" y="867"/>
                    <a:pt x="209" y="867"/>
                  </a:cubicBezTo>
                  <a:cubicBezTo>
                    <a:pt x="371" y="867"/>
                    <a:pt x="526" y="694"/>
                    <a:pt x="526" y="424"/>
                  </a:cubicBezTo>
                  <a:moveTo>
                    <a:pt x="410" y="309"/>
                  </a:moveTo>
                  <a:cubicBezTo>
                    <a:pt x="410" y="414"/>
                    <a:pt x="367" y="536"/>
                    <a:pt x="256" y="536"/>
                  </a:cubicBezTo>
                  <a:cubicBezTo>
                    <a:pt x="234" y="536"/>
                    <a:pt x="176" y="536"/>
                    <a:pt x="137" y="457"/>
                  </a:cubicBezTo>
                  <a:cubicBezTo>
                    <a:pt x="115" y="410"/>
                    <a:pt x="115" y="345"/>
                    <a:pt x="115" y="284"/>
                  </a:cubicBezTo>
                  <a:cubicBezTo>
                    <a:pt x="115" y="216"/>
                    <a:pt x="115" y="158"/>
                    <a:pt x="140" y="111"/>
                  </a:cubicBezTo>
                  <a:cubicBezTo>
                    <a:pt x="176" y="47"/>
                    <a:pt x="223" y="32"/>
                    <a:pt x="266" y="32"/>
                  </a:cubicBezTo>
                  <a:cubicBezTo>
                    <a:pt x="324" y="32"/>
                    <a:pt x="367" y="72"/>
                    <a:pt x="389" y="129"/>
                  </a:cubicBezTo>
                  <a:cubicBezTo>
                    <a:pt x="403" y="169"/>
                    <a:pt x="410" y="252"/>
                    <a:pt x="410" y="30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3" name="Freeform: Shape 392"/>
            <p:cNvSpPr/>
            <p:nvPr/>
          </p:nvSpPr>
          <p:spPr>
            <a:xfrm>
              <a:off x="7830360" y="2993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4" name="Freeform: Shape 393"/>
            <p:cNvSpPr/>
            <p:nvPr/>
          </p:nvSpPr>
          <p:spPr>
            <a:xfrm>
              <a:off x="8365320" y="2545560"/>
              <a:ext cx="195840" cy="317160"/>
            </a:xfrm>
            <a:custGeom>
              <a:avLst/>
              <a:gdLst/>
              <a:ahLst/>
              <a:cxnLst/>
              <a:rect l="0" t="0" r="r" b="b"/>
              <a:pathLst>
                <a:path w="544" h="881">
                  <a:moveTo>
                    <a:pt x="544" y="40"/>
                  </a:moveTo>
                  <a:cubicBezTo>
                    <a:pt x="442" y="40"/>
                    <a:pt x="340" y="40"/>
                    <a:pt x="238" y="40"/>
                  </a:cubicBezTo>
                  <a:cubicBezTo>
                    <a:pt x="83" y="40"/>
                    <a:pt x="79" y="25"/>
                    <a:pt x="76" y="0"/>
                  </a:cubicBezTo>
                  <a:cubicBezTo>
                    <a:pt x="65" y="0"/>
                    <a:pt x="54" y="0"/>
                    <a:pt x="43" y="0"/>
                  </a:cubicBezTo>
                  <a:cubicBezTo>
                    <a:pt x="29" y="86"/>
                    <a:pt x="14" y="173"/>
                    <a:pt x="0" y="259"/>
                  </a:cubicBezTo>
                  <a:cubicBezTo>
                    <a:pt x="11" y="259"/>
                    <a:pt x="22" y="259"/>
                    <a:pt x="32" y="259"/>
                  </a:cubicBezTo>
                  <a:cubicBezTo>
                    <a:pt x="36" y="241"/>
                    <a:pt x="47" y="162"/>
                    <a:pt x="65" y="144"/>
                  </a:cubicBezTo>
                  <a:cubicBezTo>
                    <a:pt x="72" y="137"/>
                    <a:pt x="173" y="137"/>
                    <a:pt x="187" y="137"/>
                  </a:cubicBezTo>
                  <a:cubicBezTo>
                    <a:pt x="275" y="137"/>
                    <a:pt x="362" y="137"/>
                    <a:pt x="450" y="137"/>
                  </a:cubicBezTo>
                  <a:cubicBezTo>
                    <a:pt x="403" y="204"/>
                    <a:pt x="356" y="271"/>
                    <a:pt x="310" y="338"/>
                  </a:cubicBezTo>
                  <a:cubicBezTo>
                    <a:pt x="194" y="507"/>
                    <a:pt x="155" y="683"/>
                    <a:pt x="155" y="813"/>
                  </a:cubicBezTo>
                  <a:cubicBezTo>
                    <a:pt x="155" y="823"/>
                    <a:pt x="155" y="881"/>
                    <a:pt x="212" y="881"/>
                  </a:cubicBezTo>
                  <a:cubicBezTo>
                    <a:pt x="270" y="881"/>
                    <a:pt x="270" y="823"/>
                    <a:pt x="270" y="813"/>
                  </a:cubicBezTo>
                  <a:cubicBezTo>
                    <a:pt x="270" y="791"/>
                    <a:pt x="270" y="770"/>
                    <a:pt x="270" y="748"/>
                  </a:cubicBezTo>
                  <a:cubicBezTo>
                    <a:pt x="270" y="676"/>
                    <a:pt x="274" y="608"/>
                    <a:pt x="284" y="539"/>
                  </a:cubicBezTo>
                  <a:cubicBezTo>
                    <a:pt x="288" y="511"/>
                    <a:pt x="306" y="403"/>
                    <a:pt x="364" y="324"/>
                  </a:cubicBezTo>
                  <a:cubicBezTo>
                    <a:pt x="420" y="245"/>
                    <a:pt x="476" y="165"/>
                    <a:pt x="533" y="86"/>
                  </a:cubicBezTo>
                  <a:cubicBezTo>
                    <a:pt x="544" y="68"/>
                    <a:pt x="544" y="68"/>
                    <a:pt x="544"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5" name="Freeform: Shape 394"/>
            <p:cNvSpPr/>
            <p:nvPr/>
          </p:nvSpPr>
          <p:spPr>
            <a:xfrm>
              <a:off x="8340840" y="3037320"/>
              <a:ext cx="233280" cy="18000"/>
            </a:xfrm>
            <a:custGeom>
              <a:avLst/>
              <a:gdLst/>
              <a:ahLst/>
              <a:cxnLst/>
              <a:rect l="0" t="0" r="r" b="b"/>
              <a:pathLst>
                <a:path w="648" h="50">
                  <a:moveTo>
                    <a:pt x="0" y="0"/>
                  </a:moveTo>
                  <a:cubicBezTo>
                    <a:pt x="216" y="0"/>
                    <a:pt x="432" y="0"/>
                    <a:pt x="648" y="0"/>
                  </a:cubicBezTo>
                  <a:cubicBezTo>
                    <a:pt x="648" y="17"/>
                    <a:pt x="648" y="34"/>
                    <a:pt x="648" y="50"/>
                  </a:cubicBezTo>
                  <a:cubicBezTo>
                    <a:pt x="432" y="50"/>
                    <a:pt x="216"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96" name="Freeform: Shape 395"/>
            <p:cNvSpPr/>
            <p:nvPr/>
          </p:nvSpPr>
          <p:spPr>
            <a:xfrm>
              <a:off x="8366760" y="3169440"/>
              <a:ext cx="181440" cy="301680"/>
            </a:xfrm>
            <a:custGeom>
              <a:avLst/>
              <a:gdLst/>
              <a:ahLst/>
              <a:cxnLst/>
              <a:rect l="0" t="0" r="r" b="b"/>
              <a:pathLst>
                <a:path w="504" h="838">
                  <a:moveTo>
                    <a:pt x="504" y="619"/>
                  </a:moveTo>
                  <a:cubicBezTo>
                    <a:pt x="493" y="619"/>
                    <a:pt x="482" y="619"/>
                    <a:pt x="472" y="619"/>
                  </a:cubicBezTo>
                  <a:cubicBezTo>
                    <a:pt x="464" y="658"/>
                    <a:pt x="457" y="712"/>
                    <a:pt x="443" y="734"/>
                  </a:cubicBezTo>
                  <a:cubicBezTo>
                    <a:pt x="436" y="741"/>
                    <a:pt x="353" y="741"/>
                    <a:pt x="324" y="741"/>
                  </a:cubicBezTo>
                  <a:cubicBezTo>
                    <a:pt x="248" y="741"/>
                    <a:pt x="173" y="741"/>
                    <a:pt x="97" y="741"/>
                  </a:cubicBezTo>
                  <a:cubicBezTo>
                    <a:pt x="142" y="698"/>
                    <a:pt x="186" y="654"/>
                    <a:pt x="230" y="611"/>
                  </a:cubicBezTo>
                  <a:cubicBezTo>
                    <a:pt x="428" y="439"/>
                    <a:pt x="504" y="370"/>
                    <a:pt x="504" y="245"/>
                  </a:cubicBezTo>
                  <a:cubicBezTo>
                    <a:pt x="504" y="101"/>
                    <a:pt x="389" y="0"/>
                    <a:pt x="234" y="0"/>
                  </a:cubicBezTo>
                  <a:cubicBezTo>
                    <a:pt x="94" y="0"/>
                    <a:pt x="0" y="115"/>
                    <a:pt x="0" y="227"/>
                  </a:cubicBezTo>
                  <a:cubicBezTo>
                    <a:pt x="0" y="298"/>
                    <a:pt x="61" y="298"/>
                    <a:pt x="65" y="298"/>
                  </a:cubicBezTo>
                  <a:cubicBezTo>
                    <a:pt x="86" y="298"/>
                    <a:pt x="130" y="284"/>
                    <a:pt x="130" y="230"/>
                  </a:cubicBezTo>
                  <a:cubicBezTo>
                    <a:pt x="130" y="198"/>
                    <a:pt x="108" y="165"/>
                    <a:pt x="65" y="165"/>
                  </a:cubicBezTo>
                  <a:cubicBezTo>
                    <a:pt x="54" y="165"/>
                    <a:pt x="50" y="165"/>
                    <a:pt x="47" y="165"/>
                  </a:cubicBezTo>
                  <a:cubicBezTo>
                    <a:pt x="76" y="86"/>
                    <a:pt x="144" y="40"/>
                    <a:pt x="220" y="40"/>
                  </a:cubicBezTo>
                  <a:cubicBezTo>
                    <a:pt x="335" y="40"/>
                    <a:pt x="389" y="140"/>
                    <a:pt x="389" y="245"/>
                  </a:cubicBezTo>
                  <a:cubicBezTo>
                    <a:pt x="389" y="345"/>
                    <a:pt x="324" y="446"/>
                    <a:pt x="256" y="521"/>
                  </a:cubicBezTo>
                  <a:cubicBezTo>
                    <a:pt x="174" y="611"/>
                    <a:pt x="92" y="701"/>
                    <a:pt x="11" y="791"/>
                  </a:cubicBezTo>
                  <a:cubicBezTo>
                    <a:pt x="0" y="806"/>
                    <a:pt x="0" y="809"/>
                    <a:pt x="0" y="838"/>
                  </a:cubicBezTo>
                  <a:cubicBezTo>
                    <a:pt x="156" y="838"/>
                    <a:pt x="312" y="838"/>
                    <a:pt x="468" y="838"/>
                  </a:cubicBezTo>
                  <a:cubicBezTo>
                    <a:pt x="480" y="765"/>
                    <a:pt x="492" y="692"/>
                    <a:pt x="504" y="61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397" name="TextBox 396"/>
          <p:cNvSpPr txBox="1"/>
          <p:nvPr/>
        </p:nvSpPr>
        <p:spPr>
          <a:xfrm>
            <a:off x="97560" y="3795480"/>
            <a:ext cx="1959840" cy="64944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Suy ra: </a:t>
            </a:r>
            <a:endParaRPr lang="de-AT" sz="3600" b="0" strike="noStrike" spc="-1">
              <a:solidFill>
                <a:srgbClr val="000000"/>
              </a:solidFill>
              <a:latin typeface="Source Sans Pro"/>
            </a:endParaRPr>
          </a:p>
        </p:txBody>
      </p:sp>
      <p:grpSp>
        <p:nvGrpSpPr>
          <p:cNvPr id="398" name="Group 397"/>
          <p:cNvGrpSpPr/>
          <p:nvPr/>
        </p:nvGrpSpPr>
        <p:grpSpPr>
          <a:xfrm>
            <a:off x="2079000" y="3649320"/>
            <a:ext cx="4403880" cy="926640"/>
            <a:chOff x="2079000" y="3649320"/>
            <a:chExt cx="4403880" cy="926640"/>
          </a:xfrm>
        </p:grpSpPr>
        <p:sp>
          <p:nvSpPr>
            <p:cNvPr id="399" name="Freeform: Shape 398"/>
            <p:cNvSpPr/>
            <p:nvPr/>
          </p:nvSpPr>
          <p:spPr>
            <a:xfrm>
              <a:off x="2079000" y="3939120"/>
              <a:ext cx="312120" cy="324720"/>
            </a:xfrm>
            <a:custGeom>
              <a:avLst/>
              <a:gdLst/>
              <a:ahLst/>
              <a:cxnLst/>
              <a:rect l="0" t="0" r="r" b="b"/>
              <a:pathLst>
                <a:path w="867" h="902">
                  <a:moveTo>
                    <a:pt x="867" y="877"/>
                  </a:moveTo>
                  <a:cubicBezTo>
                    <a:pt x="867" y="863"/>
                    <a:pt x="853" y="863"/>
                    <a:pt x="835" y="863"/>
                  </a:cubicBezTo>
                  <a:cubicBezTo>
                    <a:pt x="759" y="863"/>
                    <a:pt x="759" y="856"/>
                    <a:pt x="756" y="820"/>
                  </a:cubicBezTo>
                  <a:cubicBezTo>
                    <a:pt x="729" y="556"/>
                    <a:pt x="703" y="292"/>
                    <a:pt x="677" y="29"/>
                  </a:cubicBezTo>
                  <a:cubicBezTo>
                    <a:pt x="673" y="4"/>
                    <a:pt x="673" y="0"/>
                    <a:pt x="651" y="0"/>
                  </a:cubicBezTo>
                  <a:cubicBezTo>
                    <a:pt x="633" y="0"/>
                    <a:pt x="626" y="7"/>
                    <a:pt x="619" y="22"/>
                  </a:cubicBezTo>
                  <a:cubicBezTo>
                    <a:pt x="473" y="267"/>
                    <a:pt x="326" y="513"/>
                    <a:pt x="180" y="759"/>
                  </a:cubicBezTo>
                  <a:cubicBezTo>
                    <a:pt x="130" y="841"/>
                    <a:pt x="79" y="859"/>
                    <a:pt x="25" y="863"/>
                  </a:cubicBezTo>
                  <a:cubicBezTo>
                    <a:pt x="11" y="866"/>
                    <a:pt x="0" y="866"/>
                    <a:pt x="0" y="888"/>
                  </a:cubicBezTo>
                  <a:cubicBezTo>
                    <a:pt x="0" y="895"/>
                    <a:pt x="4" y="902"/>
                    <a:pt x="14" y="902"/>
                  </a:cubicBezTo>
                  <a:cubicBezTo>
                    <a:pt x="50" y="902"/>
                    <a:pt x="86" y="899"/>
                    <a:pt x="122" y="899"/>
                  </a:cubicBezTo>
                  <a:cubicBezTo>
                    <a:pt x="166" y="899"/>
                    <a:pt x="209" y="902"/>
                    <a:pt x="248" y="902"/>
                  </a:cubicBezTo>
                  <a:cubicBezTo>
                    <a:pt x="259" y="902"/>
                    <a:pt x="274" y="902"/>
                    <a:pt x="274" y="877"/>
                  </a:cubicBezTo>
                  <a:cubicBezTo>
                    <a:pt x="274" y="866"/>
                    <a:pt x="263" y="863"/>
                    <a:pt x="252" y="863"/>
                  </a:cubicBezTo>
                  <a:cubicBezTo>
                    <a:pt x="223" y="859"/>
                    <a:pt x="194" y="852"/>
                    <a:pt x="194" y="820"/>
                  </a:cubicBezTo>
                  <a:cubicBezTo>
                    <a:pt x="194" y="805"/>
                    <a:pt x="202" y="791"/>
                    <a:pt x="212" y="773"/>
                  </a:cubicBezTo>
                  <a:cubicBezTo>
                    <a:pt x="220" y="759"/>
                    <a:pt x="223" y="759"/>
                    <a:pt x="310" y="611"/>
                  </a:cubicBezTo>
                  <a:cubicBezTo>
                    <a:pt x="415" y="611"/>
                    <a:pt x="521" y="611"/>
                    <a:pt x="626" y="611"/>
                  </a:cubicBezTo>
                  <a:cubicBezTo>
                    <a:pt x="626" y="636"/>
                    <a:pt x="644" y="809"/>
                    <a:pt x="644" y="823"/>
                  </a:cubicBezTo>
                  <a:cubicBezTo>
                    <a:pt x="644" y="859"/>
                    <a:pt x="579" y="863"/>
                    <a:pt x="554" y="863"/>
                  </a:cubicBezTo>
                  <a:cubicBezTo>
                    <a:pt x="536" y="863"/>
                    <a:pt x="525" y="863"/>
                    <a:pt x="525" y="888"/>
                  </a:cubicBezTo>
                  <a:cubicBezTo>
                    <a:pt x="525" y="902"/>
                    <a:pt x="537" y="898"/>
                    <a:pt x="543" y="902"/>
                  </a:cubicBezTo>
                  <a:cubicBezTo>
                    <a:pt x="594" y="902"/>
                    <a:pt x="648" y="899"/>
                    <a:pt x="698" y="899"/>
                  </a:cubicBezTo>
                  <a:cubicBezTo>
                    <a:pt x="731" y="899"/>
                    <a:pt x="810" y="902"/>
                    <a:pt x="842" y="902"/>
                  </a:cubicBezTo>
                  <a:cubicBezTo>
                    <a:pt x="849" y="902"/>
                    <a:pt x="867" y="902"/>
                    <a:pt x="867" y="877"/>
                  </a:cubicBezTo>
                  <a:moveTo>
                    <a:pt x="623" y="572"/>
                  </a:moveTo>
                  <a:cubicBezTo>
                    <a:pt x="525" y="572"/>
                    <a:pt x="428" y="572"/>
                    <a:pt x="331" y="572"/>
                  </a:cubicBezTo>
                  <a:cubicBezTo>
                    <a:pt x="414" y="433"/>
                    <a:pt x="497" y="294"/>
                    <a:pt x="579" y="155"/>
                  </a:cubicBezTo>
                  <a:cubicBezTo>
                    <a:pt x="594" y="294"/>
                    <a:pt x="608"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0" name="Freeform: Shape 399"/>
            <p:cNvSpPr/>
            <p:nvPr/>
          </p:nvSpPr>
          <p:spPr>
            <a:xfrm>
              <a:off x="2424960" y="392508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1" name="Freeform: Shape 400"/>
            <p:cNvSpPr/>
            <p:nvPr/>
          </p:nvSpPr>
          <p:spPr>
            <a:xfrm>
              <a:off x="2575080" y="3953520"/>
              <a:ext cx="325080" cy="310680"/>
            </a:xfrm>
            <a:custGeom>
              <a:avLst/>
              <a:gdLst/>
              <a:ahLst/>
              <a:cxnLst/>
              <a:rect l="0" t="0" r="r" b="b"/>
              <a:pathLst>
                <a:path w="903" h="863">
                  <a:moveTo>
                    <a:pt x="903" y="176"/>
                  </a:moveTo>
                  <a:cubicBezTo>
                    <a:pt x="903" y="83"/>
                    <a:pt x="821" y="0"/>
                    <a:pt x="669" y="0"/>
                  </a:cubicBezTo>
                  <a:cubicBezTo>
                    <a:pt x="528" y="0"/>
                    <a:pt x="386" y="0"/>
                    <a:pt x="245" y="0"/>
                  </a:cubicBezTo>
                  <a:cubicBezTo>
                    <a:pt x="220" y="0"/>
                    <a:pt x="205" y="0"/>
                    <a:pt x="205" y="25"/>
                  </a:cubicBezTo>
                  <a:cubicBezTo>
                    <a:pt x="205" y="40"/>
                    <a:pt x="220" y="40"/>
                    <a:pt x="241" y="40"/>
                  </a:cubicBezTo>
                  <a:cubicBezTo>
                    <a:pt x="258" y="41"/>
                    <a:pt x="270" y="40"/>
                    <a:pt x="292" y="43"/>
                  </a:cubicBezTo>
                  <a:cubicBezTo>
                    <a:pt x="313" y="47"/>
                    <a:pt x="324" y="47"/>
                    <a:pt x="324" y="65"/>
                  </a:cubicBezTo>
                  <a:cubicBezTo>
                    <a:pt x="324" y="68"/>
                    <a:pt x="324" y="72"/>
                    <a:pt x="320" y="86"/>
                  </a:cubicBezTo>
                  <a:cubicBezTo>
                    <a:pt x="264" y="313"/>
                    <a:pt x="208" y="539"/>
                    <a:pt x="151" y="766"/>
                  </a:cubicBezTo>
                  <a:cubicBezTo>
                    <a:pt x="137" y="813"/>
                    <a:pt x="133" y="823"/>
                    <a:pt x="36" y="823"/>
                  </a:cubicBezTo>
                  <a:cubicBezTo>
                    <a:pt x="14" y="823"/>
                    <a:pt x="0" y="823"/>
                    <a:pt x="0" y="848"/>
                  </a:cubicBezTo>
                  <a:cubicBezTo>
                    <a:pt x="0" y="863"/>
                    <a:pt x="11" y="863"/>
                    <a:pt x="36" y="863"/>
                  </a:cubicBezTo>
                  <a:cubicBezTo>
                    <a:pt x="186" y="863"/>
                    <a:pt x="336" y="863"/>
                    <a:pt x="486" y="863"/>
                  </a:cubicBezTo>
                  <a:cubicBezTo>
                    <a:pt x="687" y="863"/>
                    <a:pt x="835" y="715"/>
                    <a:pt x="835" y="590"/>
                  </a:cubicBezTo>
                  <a:cubicBezTo>
                    <a:pt x="835" y="500"/>
                    <a:pt x="763" y="428"/>
                    <a:pt x="641" y="413"/>
                  </a:cubicBezTo>
                  <a:cubicBezTo>
                    <a:pt x="770" y="388"/>
                    <a:pt x="903" y="295"/>
                    <a:pt x="903" y="176"/>
                  </a:cubicBezTo>
                  <a:moveTo>
                    <a:pt x="788" y="169"/>
                  </a:moveTo>
                  <a:cubicBezTo>
                    <a:pt x="788" y="280"/>
                    <a:pt x="680" y="403"/>
                    <a:pt x="525" y="403"/>
                  </a:cubicBezTo>
                  <a:cubicBezTo>
                    <a:pt x="464" y="403"/>
                    <a:pt x="403" y="403"/>
                    <a:pt x="342" y="403"/>
                  </a:cubicBezTo>
                  <a:cubicBezTo>
                    <a:pt x="367" y="298"/>
                    <a:pt x="392" y="194"/>
                    <a:pt x="417" y="90"/>
                  </a:cubicBezTo>
                  <a:cubicBezTo>
                    <a:pt x="432" y="43"/>
                    <a:pt x="432" y="40"/>
                    <a:pt x="486" y="40"/>
                  </a:cubicBezTo>
                  <a:cubicBezTo>
                    <a:pt x="541" y="40"/>
                    <a:pt x="596" y="40"/>
                    <a:pt x="651" y="40"/>
                  </a:cubicBezTo>
                  <a:cubicBezTo>
                    <a:pt x="763" y="40"/>
                    <a:pt x="788" y="115"/>
                    <a:pt x="788" y="169"/>
                  </a:cubicBezTo>
                  <a:moveTo>
                    <a:pt x="716" y="575"/>
                  </a:moveTo>
                  <a:cubicBezTo>
                    <a:pt x="716" y="701"/>
                    <a:pt x="605" y="823"/>
                    <a:pt x="457" y="823"/>
                  </a:cubicBezTo>
                  <a:cubicBezTo>
                    <a:pt x="399" y="823"/>
                    <a:pt x="342" y="823"/>
                    <a:pt x="284" y="823"/>
                  </a:cubicBezTo>
                  <a:cubicBezTo>
                    <a:pt x="266" y="823"/>
                    <a:pt x="263" y="823"/>
                    <a:pt x="256" y="823"/>
                  </a:cubicBezTo>
                  <a:cubicBezTo>
                    <a:pt x="245" y="820"/>
                    <a:pt x="241" y="820"/>
                    <a:pt x="241" y="809"/>
                  </a:cubicBezTo>
                  <a:cubicBezTo>
                    <a:pt x="241" y="805"/>
                    <a:pt x="241" y="805"/>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2" name="Freeform: Shape 401"/>
            <p:cNvSpPr/>
            <p:nvPr/>
          </p:nvSpPr>
          <p:spPr>
            <a:xfrm>
              <a:off x="2934000" y="392508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3" name="Freeform: Shape 402"/>
            <p:cNvSpPr/>
            <p:nvPr/>
          </p:nvSpPr>
          <p:spPr>
            <a:xfrm>
              <a:off x="3218040" y="409716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4" name="Freeform: Shape 403"/>
            <p:cNvSpPr/>
            <p:nvPr/>
          </p:nvSpPr>
          <p:spPr>
            <a:xfrm>
              <a:off x="3753000" y="3649320"/>
              <a:ext cx="194400" cy="317160"/>
            </a:xfrm>
            <a:custGeom>
              <a:avLst/>
              <a:gdLst/>
              <a:ahLst/>
              <a:cxnLst/>
              <a:rect l="0" t="0" r="r" b="b"/>
              <a:pathLst>
                <a:path w="540" h="881">
                  <a:moveTo>
                    <a:pt x="540" y="40"/>
                  </a:moveTo>
                  <a:cubicBezTo>
                    <a:pt x="438" y="40"/>
                    <a:pt x="336" y="40"/>
                    <a:pt x="234" y="40"/>
                  </a:cubicBezTo>
                  <a:cubicBezTo>
                    <a:pt x="79" y="40"/>
                    <a:pt x="79" y="25"/>
                    <a:pt x="72" y="0"/>
                  </a:cubicBezTo>
                  <a:cubicBezTo>
                    <a:pt x="61" y="0"/>
                    <a:pt x="50" y="0"/>
                    <a:pt x="40" y="0"/>
                  </a:cubicBezTo>
                  <a:cubicBezTo>
                    <a:pt x="26" y="86"/>
                    <a:pt x="13" y="173"/>
                    <a:pt x="0" y="259"/>
                  </a:cubicBezTo>
                  <a:cubicBezTo>
                    <a:pt x="11" y="259"/>
                    <a:pt x="22" y="259"/>
                    <a:pt x="32" y="259"/>
                  </a:cubicBezTo>
                  <a:cubicBezTo>
                    <a:pt x="36" y="241"/>
                    <a:pt x="47" y="162"/>
                    <a:pt x="61" y="147"/>
                  </a:cubicBezTo>
                  <a:cubicBezTo>
                    <a:pt x="72" y="137"/>
                    <a:pt x="169" y="137"/>
                    <a:pt x="187" y="137"/>
                  </a:cubicBezTo>
                  <a:cubicBezTo>
                    <a:pt x="274" y="137"/>
                    <a:pt x="360" y="137"/>
                    <a:pt x="446" y="137"/>
                  </a:cubicBezTo>
                  <a:cubicBezTo>
                    <a:pt x="399" y="204"/>
                    <a:pt x="353" y="271"/>
                    <a:pt x="306" y="338"/>
                  </a:cubicBezTo>
                  <a:cubicBezTo>
                    <a:pt x="194" y="507"/>
                    <a:pt x="151" y="683"/>
                    <a:pt x="151" y="813"/>
                  </a:cubicBezTo>
                  <a:cubicBezTo>
                    <a:pt x="151" y="823"/>
                    <a:pt x="151" y="881"/>
                    <a:pt x="209" y="881"/>
                  </a:cubicBezTo>
                  <a:cubicBezTo>
                    <a:pt x="266" y="881"/>
                    <a:pt x="266" y="823"/>
                    <a:pt x="266" y="813"/>
                  </a:cubicBezTo>
                  <a:cubicBezTo>
                    <a:pt x="266" y="791"/>
                    <a:pt x="266" y="769"/>
                    <a:pt x="266" y="748"/>
                  </a:cubicBezTo>
                  <a:cubicBezTo>
                    <a:pt x="266" y="679"/>
                    <a:pt x="270" y="608"/>
                    <a:pt x="281" y="539"/>
                  </a:cubicBezTo>
                  <a:cubicBezTo>
                    <a:pt x="288" y="511"/>
                    <a:pt x="302" y="403"/>
                    <a:pt x="360" y="324"/>
                  </a:cubicBezTo>
                  <a:cubicBezTo>
                    <a:pt x="416" y="244"/>
                    <a:pt x="473" y="165"/>
                    <a:pt x="529" y="86"/>
                  </a:cubicBezTo>
                  <a:cubicBezTo>
                    <a:pt x="540" y="72"/>
                    <a:pt x="540" y="68"/>
                    <a:pt x="540"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5" name="Freeform: Shape 404"/>
            <p:cNvSpPr/>
            <p:nvPr/>
          </p:nvSpPr>
          <p:spPr>
            <a:xfrm>
              <a:off x="3727080" y="4141080"/>
              <a:ext cx="233280" cy="18000"/>
            </a:xfrm>
            <a:custGeom>
              <a:avLst/>
              <a:gdLst/>
              <a:ahLst/>
              <a:cxnLst/>
              <a:rect l="0" t="0" r="r" b="b"/>
              <a:pathLst>
                <a:path w="648" h="50">
                  <a:moveTo>
                    <a:pt x="324" y="50"/>
                  </a:moveTo>
                  <a:cubicBezTo>
                    <a:pt x="216" y="50"/>
                    <a:pt x="108" y="50"/>
                    <a:pt x="0" y="50"/>
                  </a:cubicBezTo>
                  <a:cubicBezTo>
                    <a:pt x="0" y="34"/>
                    <a:pt x="0" y="17"/>
                    <a:pt x="0" y="0"/>
                  </a:cubicBezTo>
                  <a:cubicBezTo>
                    <a:pt x="216" y="0"/>
                    <a:pt x="432" y="0"/>
                    <a:pt x="648" y="0"/>
                  </a:cubicBezTo>
                  <a:cubicBezTo>
                    <a:pt x="648" y="17"/>
                    <a:pt x="648" y="34"/>
                    <a:pt x="648" y="50"/>
                  </a:cubicBezTo>
                  <a:cubicBezTo>
                    <a:pt x="540" y="50"/>
                    <a:pt x="432" y="50"/>
                    <a:pt x="324"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06" name="Freeform: Shape 405"/>
            <p:cNvSpPr/>
            <p:nvPr/>
          </p:nvSpPr>
          <p:spPr>
            <a:xfrm>
              <a:off x="3753000" y="4273200"/>
              <a:ext cx="181440" cy="302760"/>
            </a:xfrm>
            <a:custGeom>
              <a:avLst/>
              <a:gdLst/>
              <a:ahLst/>
              <a:cxnLst/>
              <a:rect l="0" t="0" r="r" b="b"/>
              <a:pathLst>
                <a:path w="504" h="841">
                  <a:moveTo>
                    <a:pt x="504" y="622"/>
                  </a:moveTo>
                  <a:cubicBezTo>
                    <a:pt x="493" y="622"/>
                    <a:pt x="482" y="622"/>
                    <a:pt x="471" y="622"/>
                  </a:cubicBezTo>
                  <a:cubicBezTo>
                    <a:pt x="468" y="658"/>
                    <a:pt x="457" y="715"/>
                    <a:pt x="446" y="733"/>
                  </a:cubicBezTo>
                  <a:cubicBezTo>
                    <a:pt x="435" y="744"/>
                    <a:pt x="353" y="744"/>
                    <a:pt x="324" y="744"/>
                  </a:cubicBezTo>
                  <a:cubicBezTo>
                    <a:pt x="248" y="744"/>
                    <a:pt x="173" y="744"/>
                    <a:pt x="97" y="744"/>
                  </a:cubicBezTo>
                  <a:cubicBezTo>
                    <a:pt x="142" y="701"/>
                    <a:pt x="186" y="658"/>
                    <a:pt x="230" y="615"/>
                  </a:cubicBezTo>
                  <a:cubicBezTo>
                    <a:pt x="428" y="439"/>
                    <a:pt x="504" y="370"/>
                    <a:pt x="504" y="244"/>
                  </a:cubicBezTo>
                  <a:cubicBezTo>
                    <a:pt x="504" y="101"/>
                    <a:pt x="392" y="0"/>
                    <a:pt x="238" y="0"/>
                  </a:cubicBezTo>
                  <a:cubicBezTo>
                    <a:pt x="94" y="0"/>
                    <a:pt x="0" y="115"/>
                    <a:pt x="0" y="230"/>
                  </a:cubicBezTo>
                  <a:cubicBezTo>
                    <a:pt x="0" y="298"/>
                    <a:pt x="65" y="298"/>
                    <a:pt x="68" y="298"/>
                  </a:cubicBezTo>
                  <a:cubicBezTo>
                    <a:pt x="90" y="298"/>
                    <a:pt x="133" y="284"/>
                    <a:pt x="133" y="234"/>
                  </a:cubicBezTo>
                  <a:cubicBezTo>
                    <a:pt x="133" y="201"/>
                    <a:pt x="112" y="165"/>
                    <a:pt x="65" y="165"/>
                  </a:cubicBezTo>
                  <a:cubicBezTo>
                    <a:pt x="54" y="165"/>
                    <a:pt x="54" y="165"/>
                    <a:pt x="50" y="169"/>
                  </a:cubicBezTo>
                  <a:cubicBezTo>
                    <a:pt x="79" y="86"/>
                    <a:pt x="148" y="40"/>
                    <a:pt x="220" y="40"/>
                  </a:cubicBezTo>
                  <a:cubicBezTo>
                    <a:pt x="335" y="40"/>
                    <a:pt x="389" y="140"/>
                    <a:pt x="389" y="244"/>
                  </a:cubicBezTo>
                  <a:cubicBezTo>
                    <a:pt x="389" y="345"/>
                    <a:pt x="328" y="446"/>
                    <a:pt x="256" y="525"/>
                  </a:cubicBezTo>
                  <a:cubicBezTo>
                    <a:pt x="175" y="615"/>
                    <a:pt x="95" y="705"/>
                    <a:pt x="14" y="795"/>
                  </a:cubicBezTo>
                  <a:cubicBezTo>
                    <a:pt x="0" y="809"/>
                    <a:pt x="0" y="809"/>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7" name="Freeform: Shape 406"/>
            <p:cNvSpPr/>
            <p:nvPr/>
          </p:nvSpPr>
          <p:spPr>
            <a:xfrm>
              <a:off x="4054680" y="4216320"/>
              <a:ext cx="47880" cy="47880"/>
            </a:xfrm>
            <a:custGeom>
              <a:avLst/>
              <a:gdLst/>
              <a:ahLst/>
              <a:cxnLst/>
              <a:rect l="0" t="0" r="r" b="b"/>
              <a:pathLst>
                <a:path w="133" h="133">
                  <a:moveTo>
                    <a:pt x="133" y="65"/>
                  </a:moveTo>
                  <a:cubicBezTo>
                    <a:pt x="133" y="29"/>
                    <a:pt x="101" y="0"/>
                    <a:pt x="65" y="0"/>
                  </a:cubicBezTo>
                  <a:cubicBezTo>
                    <a:pt x="29" y="0"/>
                    <a:pt x="0" y="27"/>
                    <a:pt x="0" y="65"/>
                  </a:cubicBezTo>
                  <a:cubicBezTo>
                    <a:pt x="0" y="102"/>
                    <a:pt x="29" y="133"/>
                    <a:pt x="65" y="133"/>
                  </a:cubicBezTo>
                  <a:cubicBezTo>
                    <a:pt x="101" y="133"/>
                    <a:pt x="133" y="104"/>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08" name="Freeform: Shape 407"/>
            <p:cNvSpPr/>
            <p:nvPr/>
          </p:nvSpPr>
          <p:spPr>
            <a:xfrm>
              <a:off x="4154760" y="3956040"/>
              <a:ext cx="201960" cy="308160"/>
            </a:xfrm>
            <a:custGeom>
              <a:avLst/>
              <a:gdLst/>
              <a:ahLst/>
              <a:cxnLst/>
              <a:rect l="0" t="0" r="r" b="b"/>
              <a:pathLst>
                <a:path w="561" h="856">
                  <a:moveTo>
                    <a:pt x="561" y="647"/>
                  </a:moveTo>
                  <a:cubicBezTo>
                    <a:pt x="561" y="634"/>
                    <a:pt x="561" y="621"/>
                    <a:pt x="561" y="608"/>
                  </a:cubicBezTo>
                  <a:cubicBezTo>
                    <a:pt x="518" y="608"/>
                    <a:pt x="475" y="608"/>
                    <a:pt x="432" y="608"/>
                  </a:cubicBezTo>
                  <a:cubicBezTo>
                    <a:pt x="432" y="417"/>
                    <a:pt x="432" y="226"/>
                    <a:pt x="432" y="36"/>
                  </a:cubicBezTo>
                  <a:cubicBezTo>
                    <a:pt x="432" y="11"/>
                    <a:pt x="432" y="0"/>
                    <a:pt x="414" y="0"/>
                  </a:cubicBezTo>
                  <a:cubicBezTo>
                    <a:pt x="403" y="0"/>
                    <a:pt x="399" y="0"/>
                    <a:pt x="389" y="18"/>
                  </a:cubicBezTo>
                  <a:cubicBezTo>
                    <a:pt x="259" y="215"/>
                    <a:pt x="130" y="411"/>
                    <a:pt x="0" y="608"/>
                  </a:cubicBezTo>
                  <a:cubicBezTo>
                    <a:pt x="0" y="621"/>
                    <a:pt x="0" y="634"/>
                    <a:pt x="0" y="647"/>
                  </a:cubicBezTo>
                  <a:cubicBezTo>
                    <a:pt x="112" y="647"/>
                    <a:pt x="223" y="647"/>
                    <a:pt x="335" y="647"/>
                  </a:cubicBezTo>
                  <a:cubicBezTo>
                    <a:pt x="335" y="684"/>
                    <a:pt x="335" y="721"/>
                    <a:pt x="335" y="759"/>
                  </a:cubicBezTo>
                  <a:cubicBezTo>
                    <a:pt x="335" y="802"/>
                    <a:pt x="335" y="816"/>
                    <a:pt x="241" y="816"/>
                  </a:cubicBezTo>
                  <a:cubicBezTo>
                    <a:pt x="232" y="816"/>
                    <a:pt x="222" y="816"/>
                    <a:pt x="212" y="816"/>
                  </a:cubicBezTo>
                  <a:cubicBezTo>
                    <a:pt x="212" y="829"/>
                    <a:pt x="212" y="842"/>
                    <a:pt x="212" y="856"/>
                  </a:cubicBezTo>
                  <a:cubicBezTo>
                    <a:pt x="266" y="852"/>
                    <a:pt x="331" y="852"/>
                    <a:pt x="385" y="852"/>
                  </a:cubicBezTo>
                  <a:cubicBezTo>
                    <a:pt x="439" y="852"/>
                    <a:pt x="504" y="852"/>
                    <a:pt x="558" y="856"/>
                  </a:cubicBezTo>
                  <a:cubicBezTo>
                    <a:pt x="558" y="842"/>
                    <a:pt x="558" y="829"/>
                    <a:pt x="558" y="816"/>
                  </a:cubicBezTo>
                  <a:cubicBezTo>
                    <a:pt x="548" y="816"/>
                    <a:pt x="539" y="816"/>
                    <a:pt x="529" y="816"/>
                  </a:cubicBezTo>
                  <a:cubicBezTo>
                    <a:pt x="435" y="816"/>
                    <a:pt x="432" y="802"/>
                    <a:pt x="432" y="759"/>
                  </a:cubicBezTo>
                  <a:cubicBezTo>
                    <a:pt x="432" y="721"/>
                    <a:pt x="432" y="684"/>
                    <a:pt x="432" y="647"/>
                  </a:cubicBezTo>
                  <a:cubicBezTo>
                    <a:pt x="475" y="647"/>
                    <a:pt x="518" y="647"/>
                    <a:pt x="561" y="647"/>
                  </a:cubicBezTo>
                  <a:moveTo>
                    <a:pt x="346" y="608"/>
                  </a:moveTo>
                  <a:cubicBezTo>
                    <a:pt x="242" y="608"/>
                    <a:pt x="139" y="608"/>
                    <a:pt x="36" y="608"/>
                  </a:cubicBezTo>
                  <a:cubicBezTo>
                    <a:pt x="139" y="451"/>
                    <a:pt x="242" y="294"/>
                    <a:pt x="346" y="137"/>
                  </a:cubicBezTo>
                  <a:cubicBezTo>
                    <a:pt x="346" y="294"/>
                    <a:pt x="346" y="451"/>
                    <a:pt x="346"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9" name="Freeform: Shape 408"/>
            <p:cNvSpPr/>
            <p:nvPr/>
          </p:nvSpPr>
          <p:spPr>
            <a:xfrm>
              <a:off x="4521240" y="409716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0" name="Freeform: Shape 409"/>
            <p:cNvSpPr/>
            <p:nvPr/>
          </p:nvSpPr>
          <p:spPr>
            <a:xfrm>
              <a:off x="5017680" y="3961080"/>
              <a:ext cx="149040" cy="302760"/>
            </a:xfrm>
            <a:custGeom>
              <a:avLst/>
              <a:gdLst/>
              <a:ahLst/>
              <a:cxnLst/>
              <a:rect l="0" t="0" r="r" b="b"/>
              <a:pathLst>
                <a:path w="414" h="841">
                  <a:moveTo>
                    <a:pt x="414" y="841"/>
                  </a:moveTo>
                  <a:cubicBezTo>
                    <a:pt x="414" y="828"/>
                    <a:pt x="414" y="815"/>
                    <a:pt x="414" y="802"/>
                  </a:cubicBezTo>
                  <a:cubicBezTo>
                    <a:pt x="401" y="802"/>
                    <a:pt x="387" y="802"/>
                    <a:pt x="374" y="802"/>
                  </a:cubicBezTo>
                  <a:cubicBezTo>
                    <a:pt x="263" y="802"/>
                    <a:pt x="259" y="787"/>
                    <a:pt x="259" y="741"/>
                  </a:cubicBezTo>
                  <a:cubicBezTo>
                    <a:pt x="259" y="505"/>
                    <a:pt x="259" y="268"/>
                    <a:pt x="259" y="32"/>
                  </a:cubicBezTo>
                  <a:cubicBezTo>
                    <a:pt x="259" y="4"/>
                    <a:pt x="259" y="0"/>
                    <a:pt x="230" y="0"/>
                  </a:cubicBezTo>
                  <a:cubicBezTo>
                    <a:pt x="151" y="83"/>
                    <a:pt x="40" y="83"/>
                    <a:pt x="0" y="83"/>
                  </a:cubicBezTo>
                  <a:cubicBezTo>
                    <a:pt x="0" y="96"/>
                    <a:pt x="0" y="109"/>
                    <a:pt x="0" y="122"/>
                  </a:cubicBezTo>
                  <a:cubicBezTo>
                    <a:pt x="25" y="122"/>
                    <a:pt x="97" y="122"/>
                    <a:pt x="166" y="90"/>
                  </a:cubicBezTo>
                  <a:cubicBezTo>
                    <a:pt x="166" y="307"/>
                    <a:pt x="166" y="524"/>
                    <a:pt x="166" y="741"/>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1" y="838"/>
                    <a:pt x="414"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1" name="Freeform: Shape 410"/>
            <p:cNvSpPr/>
            <p:nvPr/>
          </p:nvSpPr>
          <p:spPr>
            <a:xfrm>
              <a:off x="5217120" y="3956040"/>
              <a:ext cx="200880" cy="308160"/>
            </a:xfrm>
            <a:custGeom>
              <a:avLst/>
              <a:gdLst/>
              <a:ahLst/>
              <a:cxnLst/>
              <a:rect l="0" t="0" r="r" b="b"/>
              <a:pathLst>
                <a:path w="558" h="856">
                  <a:moveTo>
                    <a:pt x="558" y="647"/>
                  </a:moveTo>
                  <a:cubicBezTo>
                    <a:pt x="558" y="634"/>
                    <a:pt x="558" y="621"/>
                    <a:pt x="558" y="608"/>
                  </a:cubicBezTo>
                  <a:cubicBezTo>
                    <a:pt x="516" y="608"/>
                    <a:pt x="474" y="608"/>
                    <a:pt x="432" y="608"/>
                  </a:cubicBezTo>
                  <a:cubicBezTo>
                    <a:pt x="432" y="417"/>
                    <a:pt x="432" y="226"/>
                    <a:pt x="432" y="36"/>
                  </a:cubicBezTo>
                  <a:cubicBezTo>
                    <a:pt x="432" y="11"/>
                    <a:pt x="432" y="0"/>
                    <a:pt x="414" y="0"/>
                  </a:cubicBezTo>
                  <a:cubicBezTo>
                    <a:pt x="403" y="0"/>
                    <a:pt x="396" y="0"/>
                    <a:pt x="389" y="18"/>
                  </a:cubicBezTo>
                  <a:cubicBezTo>
                    <a:pt x="259" y="215"/>
                    <a:pt x="130" y="411"/>
                    <a:pt x="0" y="608"/>
                  </a:cubicBezTo>
                  <a:cubicBezTo>
                    <a:pt x="0" y="621"/>
                    <a:pt x="0" y="634"/>
                    <a:pt x="0" y="647"/>
                  </a:cubicBezTo>
                  <a:cubicBezTo>
                    <a:pt x="112" y="647"/>
                    <a:pt x="223" y="647"/>
                    <a:pt x="335" y="647"/>
                  </a:cubicBezTo>
                  <a:cubicBezTo>
                    <a:pt x="335" y="684"/>
                    <a:pt x="335" y="721"/>
                    <a:pt x="335" y="759"/>
                  </a:cubicBezTo>
                  <a:cubicBezTo>
                    <a:pt x="335" y="802"/>
                    <a:pt x="335" y="816"/>
                    <a:pt x="241" y="816"/>
                  </a:cubicBezTo>
                  <a:cubicBezTo>
                    <a:pt x="232" y="816"/>
                    <a:pt x="222" y="816"/>
                    <a:pt x="212" y="816"/>
                  </a:cubicBezTo>
                  <a:cubicBezTo>
                    <a:pt x="212" y="829"/>
                    <a:pt x="212" y="842"/>
                    <a:pt x="212" y="856"/>
                  </a:cubicBezTo>
                  <a:cubicBezTo>
                    <a:pt x="266" y="852"/>
                    <a:pt x="333" y="852"/>
                    <a:pt x="385" y="852"/>
                  </a:cubicBezTo>
                  <a:cubicBezTo>
                    <a:pt x="437" y="852"/>
                    <a:pt x="504" y="852"/>
                    <a:pt x="554" y="856"/>
                  </a:cubicBezTo>
                  <a:cubicBezTo>
                    <a:pt x="554" y="842"/>
                    <a:pt x="554" y="829"/>
                    <a:pt x="554" y="816"/>
                  </a:cubicBezTo>
                  <a:cubicBezTo>
                    <a:pt x="546" y="816"/>
                    <a:pt x="537" y="816"/>
                    <a:pt x="529" y="816"/>
                  </a:cubicBezTo>
                  <a:cubicBezTo>
                    <a:pt x="435" y="816"/>
                    <a:pt x="432" y="802"/>
                    <a:pt x="432" y="759"/>
                  </a:cubicBezTo>
                  <a:cubicBezTo>
                    <a:pt x="432" y="721"/>
                    <a:pt x="432" y="684"/>
                    <a:pt x="432" y="647"/>
                  </a:cubicBezTo>
                  <a:cubicBezTo>
                    <a:pt x="474" y="647"/>
                    <a:pt x="516" y="647"/>
                    <a:pt x="558" y="647"/>
                  </a:cubicBezTo>
                  <a:moveTo>
                    <a:pt x="342" y="608"/>
                  </a:moveTo>
                  <a:cubicBezTo>
                    <a:pt x="240" y="608"/>
                    <a:pt x="138" y="608"/>
                    <a:pt x="36" y="608"/>
                  </a:cubicBezTo>
                  <a:cubicBezTo>
                    <a:pt x="138" y="451"/>
                    <a:pt x="240" y="294"/>
                    <a:pt x="342" y="137"/>
                  </a:cubicBezTo>
                  <a:cubicBezTo>
                    <a:pt x="342" y="294"/>
                    <a:pt x="342" y="451"/>
                    <a:pt x="342"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2" name="Freeform: Shape 411"/>
            <p:cNvSpPr/>
            <p:nvPr/>
          </p:nvSpPr>
          <p:spPr>
            <a:xfrm>
              <a:off x="5477400" y="3925080"/>
              <a:ext cx="105120" cy="451800"/>
            </a:xfrm>
            <a:custGeom>
              <a:avLst/>
              <a:gdLst/>
              <a:ahLst/>
              <a:cxnLst/>
              <a:rect l="0" t="0" r="r" b="b"/>
              <a:pathLst>
                <a:path w="292" h="1255">
                  <a:moveTo>
                    <a:pt x="292" y="1244"/>
                  </a:moveTo>
                  <a:cubicBezTo>
                    <a:pt x="292" y="1237"/>
                    <a:pt x="292" y="1233"/>
                    <a:pt x="288" y="1233"/>
                  </a:cubicBezTo>
                  <a:cubicBezTo>
                    <a:pt x="155" y="1132"/>
                    <a:pt x="68" y="881"/>
                    <a:pt x="68" y="679"/>
                  </a:cubicBezTo>
                  <a:cubicBezTo>
                    <a:pt x="68" y="645"/>
                    <a:pt x="68" y="610"/>
                    <a:pt x="68" y="575"/>
                  </a:cubicBezTo>
                  <a:cubicBezTo>
                    <a:pt x="68" y="370"/>
                    <a:pt x="155" y="119"/>
                    <a:pt x="288" y="22"/>
                  </a:cubicBezTo>
                  <a:cubicBezTo>
                    <a:pt x="292" y="18"/>
                    <a:pt x="292" y="14"/>
                    <a:pt x="292" y="11"/>
                  </a:cubicBezTo>
                  <a:cubicBezTo>
                    <a:pt x="292" y="4"/>
                    <a:pt x="284" y="0"/>
                    <a:pt x="281" y="0"/>
                  </a:cubicBezTo>
                  <a:cubicBezTo>
                    <a:pt x="277" y="0"/>
                    <a:pt x="276" y="0"/>
                    <a:pt x="274" y="0"/>
                  </a:cubicBezTo>
                  <a:cubicBezTo>
                    <a:pt x="133" y="104"/>
                    <a:pt x="0" y="360"/>
                    <a:pt x="0" y="575"/>
                  </a:cubicBezTo>
                  <a:cubicBezTo>
                    <a:pt x="0" y="610"/>
                    <a:pt x="0" y="645"/>
                    <a:pt x="0" y="679"/>
                  </a:cubicBezTo>
                  <a:cubicBezTo>
                    <a:pt x="0" y="895"/>
                    <a:pt x="133" y="1147"/>
                    <a:pt x="274" y="1251"/>
                  </a:cubicBezTo>
                  <a:cubicBezTo>
                    <a:pt x="274" y="1255"/>
                    <a:pt x="277" y="1255"/>
                    <a:pt x="281" y="1255"/>
                  </a:cubicBezTo>
                  <a:cubicBezTo>
                    <a:pt x="284" y="1255"/>
                    <a:pt x="292" y="1248"/>
                    <a:pt x="292"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3" name="Freeform: Shape 412"/>
            <p:cNvSpPr/>
            <p:nvPr/>
          </p:nvSpPr>
          <p:spPr>
            <a:xfrm>
              <a:off x="5627880" y="4063320"/>
              <a:ext cx="176040" cy="205920"/>
            </a:xfrm>
            <a:custGeom>
              <a:avLst/>
              <a:gdLst/>
              <a:ahLst/>
              <a:cxnLst/>
              <a:rect l="0" t="0" r="r" b="b"/>
              <a:pathLst>
                <a:path w="489" h="572">
                  <a:moveTo>
                    <a:pt x="489" y="421"/>
                  </a:moveTo>
                  <a:cubicBezTo>
                    <a:pt x="489" y="413"/>
                    <a:pt x="482" y="406"/>
                    <a:pt x="475" y="406"/>
                  </a:cubicBezTo>
                  <a:cubicBezTo>
                    <a:pt x="468" y="406"/>
                    <a:pt x="468" y="410"/>
                    <a:pt x="461" y="417"/>
                  </a:cubicBezTo>
                  <a:cubicBezTo>
                    <a:pt x="360" y="543"/>
                    <a:pt x="220" y="543"/>
                    <a:pt x="205" y="543"/>
                  </a:cubicBezTo>
                  <a:cubicBezTo>
                    <a:pt x="126" y="543"/>
                    <a:pt x="94" y="482"/>
                    <a:pt x="94" y="406"/>
                  </a:cubicBezTo>
                  <a:cubicBezTo>
                    <a:pt x="94" y="356"/>
                    <a:pt x="119" y="230"/>
                    <a:pt x="162" y="155"/>
                  </a:cubicBezTo>
                  <a:cubicBezTo>
                    <a:pt x="202" y="83"/>
                    <a:pt x="270" y="29"/>
                    <a:pt x="338" y="29"/>
                  </a:cubicBezTo>
                  <a:cubicBezTo>
                    <a:pt x="381" y="29"/>
                    <a:pt x="428" y="43"/>
                    <a:pt x="446" y="79"/>
                  </a:cubicBezTo>
                  <a:cubicBezTo>
                    <a:pt x="428" y="79"/>
                    <a:pt x="410" y="79"/>
                    <a:pt x="392" y="97"/>
                  </a:cubicBezTo>
                  <a:cubicBezTo>
                    <a:pt x="371" y="115"/>
                    <a:pt x="371" y="137"/>
                    <a:pt x="371" y="144"/>
                  </a:cubicBezTo>
                  <a:cubicBezTo>
                    <a:pt x="371" y="176"/>
                    <a:pt x="392" y="191"/>
                    <a:pt x="417" y="191"/>
                  </a:cubicBezTo>
                  <a:cubicBezTo>
                    <a:pt x="453" y="191"/>
                    <a:pt x="486" y="158"/>
                    <a:pt x="486" y="108"/>
                  </a:cubicBezTo>
                  <a:cubicBezTo>
                    <a:pt x="486" y="47"/>
                    <a:pt x="428" y="0"/>
                    <a:pt x="338" y="0"/>
                  </a:cubicBezTo>
                  <a:cubicBezTo>
                    <a:pt x="166" y="0"/>
                    <a:pt x="0" y="180"/>
                    <a:pt x="0" y="360"/>
                  </a:cubicBezTo>
                  <a:cubicBezTo>
                    <a:pt x="0" y="471"/>
                    <a:pt x="72" y="572"/>
                    <a:pt x="205" y="572"/>
                  </a:cubicBezTo>
                  <a:cubicBezTo>
                    <a:pt x="385" y="572"/>
                    <a:pt x="489" y="439"/>
                    <a:pt x="489"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4" name="Freeform: Shape 413"/>
            <p:cNvSpPr/>
            <p:nvPr/>
          </p:nvSpPr>
          <p:spPr>
            <a:xfrm>
              <a:off x="5829840" y="4063320"/>
              <a:ext cx="373320" cy="205920"/>
            </a:xfrm>
            <a:custGeom>
              <a:avLst/>
              <a:gdLst/>
              <a:ahLst/>
              <a:cxnLst/>
              <a:rect l="0" t="0" r="r" b="b"/>
              <a:pathLst>
                <a:path w="1037" h="572">
                  <a:moveTo>
                    <a:pt x="1037" y="377"/>
                  </a:moveTo>
                  <a:cubicBezTo>
                    <a:pt x="1037" y="363"/>
                    <a:pt x="1026" y="363"/>
                    <a:pt x="1022" y="363"/>
                  </a:cubicBezTo>
                  <a:cubicBezTo>
                    <a:pt x="1008" y="363"/>
                    <a:pt x="1008" y="367"/>
                    <a:pt x="1004" y="388"/>
                  </a:cubicBezTo>
                  <a:cubicBezTo>
                    <a:pt x="983" y="453"/>
                    <a:pt x="943" y="543"/>
                    <a:pt x="875" y="543"/>
                  </a:cubicBezTo>
                  <a:cubicBezTo>
                    <a:pt x="853" y="543"/>
                    <a:pt x="842" y="532"/>
                    <a:pt x="842" y="503"/>
                  </a:cubicBezTo>
                  <a:cubicBezTo>
                    <a:pt x="842" y="471"/>
                    <a:pt x="853" y="439"/>
                    <a:pt x="867" y="413"/>
                  </a:cubicBezTo>
                  <a:cubicBezTo>
                    <a:pt x="889" y="345"/>
                    <a:pt x="943" y="205"/>
                    <a:pt x="943" y="133"/>
                  </a:cubicBezTo>
                  <a:cubicBezTo>
                    <a:pt x="943" y="54"/>
                    <a:pt x="894" y="0"/>
                    <a:pt x="799" y="0"/>
                  </a:cubicBezTo>
                  <a:cubicBezTo>
                    <a:pt x="704" y="0"/>
                    <a:pt x="637" y="54"/>
                    <a:pt x="590" y="122"/>
                  </a:cubicBezTo>
                  <a:cubicBezTo>
                    <a:pt x="590" y="104"/>
                    <a:pt x="587" y="61"/>
                    <a:pt x="551" y="32"/>
                  </a:cubicBezTo>
                  <a:cubicBezTo>
                    <a:pt x="518" y="7"/>
                    <a:pt x="479" y="0"/>
                    <a:pt x="446" y="0"/>
                  </a:cubicBezTo>
                  <a:cubicBezTo>
                    <a:pt x="335" y="0"/>
                    <a:pt x="274" y="79"/>
                    <a:pt x="252" y="108"/>
                  </a:cubicBezTo>
                  <a:cubicBezTo>
                    <a:pt x="245" y="36"/>
                    <a:pt x="191" y="0"/>
                    <a:pt x="133" y="0"/>
                  </a:cubicBezTo>
                  <a:cubicBezTo>
                    <a:pt x="76" y="0"/>
                    <a:pt x="50" y="50"/>
                    <a:pt x="40" y="72"/>
                  </a:cubicBezTo>
                  <a:cubicBezTo>
                    <a:pt x="18" y="115"/>
                    <a:pt x="0" y="191"/>
                    <a:pt x="0" y="194"/>
                  </a:cubicBezTo>
                  <a:cubicBezTo>
                    <a:pt x="0" y="205"/>
                    <a:pt x="12" y="201"/>
                    <a:pt x="18" y="205"/>
                  </a:cubicBezTo>
                  <a:cubicBezTo>
                    <a:pt x="29" y="205"/>
                    <a:pt x="29" y="205"/>
                    <a:pt x="40" y="176"/>
                  </a:cubicBezTo>
                  <a:cubicBezTo>
                    <a:pt x="61" y="86"/>
                    <a:pt x="86" y="29"/>
                    <a:pt x="130" y="29"/>
                  </a:cubicBezTo>
                  <a:cubicBezTo>
                    <a:pt x="151" y="29"/>
                    <a:pt x="169" y="36"/>
                    <a:pt x="169" y="86"/>
                  </a:cubicBezTo>
                  <a:cubicBezTo>
                    <a:pt x="169" y="111"/>
                    <a:pt x="166" y="126"/>
                    <a:pt x="148" y="191"/>
                  </a:cubicBezTo>
                  <a:cubicBezTo>
                    <a:pt x="124" y="288"/>
                    <a:pt x="100" y="385"/>
                    <a:pt x="76" y="482"/>
                  </a:cubicBezTo>
                  <a:cubicBezTo>
                    <a:pt x="72" y="503"/>
                    <a:pt x="65" y="532"/>
                    <a:pt x="65" y="536"/>
                  </a:cubicBezTo>
                  <a:cubicBezTo>
                    <a:pt x="65" y="561"/>
                    <a:pt x="83" y="572"/>
                    <a:pt x="101" y="572"/>
                  </a:cubicBezTo>
                  <a:cubicBezTo>
                    <a:pt x="115" y="572"/>
                    <a:pt x="140" y="561"/>
                    <a:pt x="148" y="536"/>
                  </a:cubicBezTo>
                  <a:cubicBezTo>
                    <a:pt x="148" y="532"/>
                    <a:pt x="166" y="475"/>
                    <a:pt x="173" y="442"/>
                  </a:cubicBezTo>
                  <a:cubicBezTo>
                    <a:pt x="182" y="405"/>
                    <a:pt x="192" y="368"/>
                    <a:pt x="202" y="331"/>
                  </a:cubicBezTo>
                  <a:cubicBezTo>
                    <a:pt x="209" y="302"/>
                    <a:pt x="216" y="273"/>
                    <a:pt x="220" y="244"/>
                  </a:cubicBezTo>
                  <a:cubicBezTo>
                    <a:pt x="226" y="223"/>
                    <a:pt x="232" y="201"/>
                    <a:pt x="238" y="180"/>
                  </a:cubicBezTo>
                  <a:cubicBezTo>
                    <a:pt x="256" y="144"/>
                    <a:pt x="324" y="29"/>
                    <a:pt x="443" y="29"/>
                  </a:cubicBezTo>
                  <a:cubicBezTo>
                    <a:pt x="500" y="29"/>
                    <a:pt x="511" y="75"/>
                    <a:pt x="511" y="115"/>
                  </a:cubicBezTo>
                  <a:cubicBezTo>
                    <a:pt x="511" y="147"/>
                    <a:pt x="504" y="183"/>
                    <a:pt x="493" y="219"/>
                  </a:cubicBezTo>
                  <a:cubicBezTo>
                    <a:pt x="481" y="268"/>
                    <a:pt x="469" y="318"/>
                    <a:pt x="457" y="367"/>
                  </a:cubicBezTo>
                  <a:cubicBezTo>
                    <a:pt x="446" y="413"/>
                    <a:pt x="443" y="421"/>
                    <a:pt x="432" y="464"/>
                  </a:cubicBezTo>
                  <a:cubicBezTo>
                    <a:pt x="428" y="489"/>
                    <a:pt x="417" y="532"/>
                    <a:pt x="417" y="536"/>
                  </a:cubicBezTo>
                  <a:cubicBezTo>
                    <a:pt x="417" y="561"/>
                    <a:pt x="432" y="572"/>
                    <a:pt x="453" y="572"/>
                  </a:cubicBezTo>
                  <a:cubicBezTo>
                    <a:pt x="493" y="572"/>
                    <a:pt x="500" y="539"/>
                    <a:pt x="511" y="500"/>
                  </a:cubicBezTo>
                  <a:cubicBezTo>
                    <a:pt x="536" y="398"/>
                    <a:pt x="561" y="296"/>
                    <a:pt x="587" y="194"/>
                  </a:cubicBezTo>
                  <a:cubicBezTo>
                    <a:pt x="590" y="180"/>
                    <a:pt x="655" y="29"/>
                    <a:pt x="795" y="29"/>
                  </a:cubicBezTo>
                  <a:cubicBezTo>
                    <a:pt x="849" y="29"/>
                    <a:pt x="864" y="72"/>
                    <a:pt x="864" y="115"/>
                  </a:cubicBezTo>
                  <a:cubicBezTo>
                    <a:pt x="864" y="187"/>
                    <a:pt x="810" y="331"/>
                    <a:pt x="785" y="399"/>
                  </a:cubicBezTo>
                  <a:cubicBezTo>
                    <a:pt x="774" y="428"/>
                    <a:pt x="767" y="442"/>
                    <a:pt x="767" y="467"/>
                  </a:cubicBezTo>
                  <a:cubicBezTo>
                    <a:pt x="767" y="528"/>
                    <a:pt x="813" y="572"/>
                    <a:pt x="871" y="572"/>
                  </a:cubicBezTo>
                  <a:cubicBezTo>
                    <a:pt x="990" y="572"/>
                    <a:pt x="1037" y="388"/>
                    <a:pt x="1037" y="37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5" name="Freeform: Shape 414"/>
            <p:cNvSpPr/>
            <p:nvPr/>
          </p:nvSpPr>
          <p:spPr>
            <a:xfrm>
              <a:off x="6243120" y="3925080"/>
              <a:ext cx="105120" cy="451800"/>
            </a:xfrm>
            <a:custGeom>
              <a:avLst/>
              <a:gdLst/>
              <a:ahLst/>
              <a:cxnLst/>
              <a:rect l="0" t="0" r="r" b="b"/>
              <a:pathLst>
                <a:path w="292" h="1255">
                  <a:moveTo>
                    <a:pt x="292" y="679"/>
                  </a:moveTo>
                  <a:cubicBezTo>
                    <a:pt x="292" y="645"/>
                    <a:pt x="292" y="610"/>
                    <a:pt x="292" y="575"/>
                  </a:cubicBezTo>
                  <a:cubicBezTo>
                    <a:pt x="292" y="360"/>
                    <a:pt x="158" y="104"/>
                    <a:pt x="18" y="0"/>
                  </a:cubicBezTo>
                  <a:cubicBezTo>
                    <a:pt x="16" y="0"/>
                    <a:pt x="14" y="0"/>
                    <a:pt x="11" y="0"/>
                  </a:cubicBezTo>
                  <a:cubicBezTo>
                    <a:pt x="4" y="0"/>
                    <a:pt x="0" y="4"/>
                    <a:pt x="0" y="11"/>
                  </a:cubicBezTo>
                  <a:cubicBezTo>
                    <a:pt x="0" y="14"/>
                    <a:pt x="0" y="18"/>
                    <a:pt x="4" y="22"/>
                  </a:cubicBezTo>
                  <a:cubicBezTo>
                    <a:pt x="137" y="119"/>
                    <a:pt x="223" y="370"/>
                    <a:pt x="223" y="575"/>
                  </a:cubicBezTo>
                  <a:cubicBezTo>
                    <a:pt x="223" y="610"/>
                    <a:pt x="223" y="645"/>
                    <a:pt x="223" y="679"/>
                  </a:cubicBezTo>
                  <a:cubicBezTo>
                    <a:pt x="223" y="881"/>
                    <a:pt x="137" y="1132"/>
                    <a:pt x="4" y="1233"/>
                  </a:cubicBezTo>
                  <a:cubicBezTo>
                    <a:pt x="0" y="1233"/>
                    <a:pt x="0" y="1237"/>
                    <a:pt x="0" y="1244"/>
                  </a:cubicBezTo>
                  <a:cubicBezTo>
                    <a:pt x="0" y="1248"/>
                    <a:pt x="4" y="1255"/>
                    <a:pt x="11" y="1255"/>
                  </a:cubicBezTo>
                  <a:cubicBezTo>
                    <a:pt x="14" y="1255"/>
                    <a:pt x="18" y="1255"/>
                    <a:pt x="18" y="1251"/>
                  </a:cubicBezTo>
                  <a:cubicBezTo>
                    <a:pt x="158" y="1147"/>
                    <a:pt x="292" y="895"/>
                    <a:pt x="292"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6" name="Freeform: Shape 415"/>
            <p:cNvSpPr/>
            <p:nvPr/>
          </p:nvSpPr>
          <p:spPr>
            <a:xfrm>
              <a:off x="6432480" y="4068720"/>
              <a:ext cx="50400" cy="283320"/>
            </a:xfrm>
            <a:custGeom>
              <a:avLst/>
              <a:gdLst/>
              <a:ahLst/>
              <a:cxnLst/>
              <a:rect l="0" t="0" r="r" b="b"/>
              <a:pathLst>
                <a:path w="140" h="787">
                  <a:moveTo>
                    <a:pt x="137" y="65"/>
                  </a:moveTo>
                  <a:cubicBezTo>
                    <a:pt x="137" y="29"/>
                    <a:pt x="104" y="0"/>
                    <a:pt x="68" y="0"/>
                  </a:cubicBezTo>
                  <a:cubicBezTo>
                    <a:pt x="32" y="0"/>
                    <a:pt x="0" y="27"/>
                    <a:pt x="0" y="65"/>
                  </a:cubicBezTo>
                  <a:cubicBezTo>
                    <a:pt x="0" y="102"/>
                    <a:pt x="32" y="133"/>
                    <a:pt x="68" y="133"/>
                  </a:cubicBezTo>
                  <a:cubicBezTo>
                    <a:pt x="104" y="133"/>
                    <a:pt x="137" y="104"/>
                    <a:pt x="137" y="65"/>
                  </a:cubicBezTo>
                  <a:moveTo>
                    <a:pt x="140" y="539"/>
                  </a:moveTo>
                  <a:cubicBezTo>
                    <a:pt x="140" y="503"/>
                    <a:pt x="137" y="410"/>
                    <a:pt x="68" y="410"/>
                  </a:cubicBezTo>
                  <a:cubicBezTo>
                    <a:pt x="25" y="410"/>
                    <a:pt x="0" y="440"/>
                    <a:pt x="0" y="475"/>
                  </a:cubicBezTo>
                  <a:cubicBezTo>
                    <a:pt x="0" y="509"/>
                    <a:pt x="22" y="543"/>
                    <a:pt x="68" y="543"/>
                  </a:cubicBezTo>
                  <a:cubicBezTo>
                    <a:pt x="76" y="543"/>
                    <a:pt x="76" y="543"/>
                    <a:pt x="79" y="543"/>
                  </a:cubicBezTo>
                  <a:cubicBezTo>
                    <a:pt x="86" y="539"/>
                    <a:pt x="101" y="539"/>
                    <a:pt x="112" y="528"/>
                  </a:cubicBezTo>
                  <a:cubicBezTo>
                    <a:pt x="112" y="564"/>
                    <a:pt x="112" y="662"/>
                    <a:pt x="32" y="755"/>
                  </a:cubicBezTo>
                  <a:cubicBezTo>
                    <a:pt x="22" y="766"/>
                    <a:pt x="22" y="769"/>
                    <a:pt x="22" y="773"/>
                  </a:cubicBezTo>
                  <a:cubicBezTo>
                    <a:pt x="22" y="780"/>
                    <a:pt x="29" y="787"/>
                    <a:pt x="36" y="787"/>
                  </a:cubicBezTo>
                  <a:cubicBezTo>
                    <a:pt x="47" y="787"/>
                    <a:pt x="140" y="687"/>
                    <a:pt x="140" y="5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417" name="Group 416"/>
          <p:cNvGrpSpPr/>
          <p:nvPr/>
        </p:nvGrpSpPr>
        <p:grpSpPr>
          <a:xfrm>
            <a:off x="257760" y="4563720"/>
            <a:ext cx="4406400" cy="926640"/>
            <a:chOff x="257760" y="4563720"/>
            <a:chExt cx="4406400" cy="926640"/>
          </a:xfrm>
        </p:grpSpPr>
        <p:sp>
          <p:nvSpPr>
            <p:cNvPr id="418" name="Freeform: Shape 417"/>
            <p:cNvSpPr/>
            <p:nvPr/>
          </p:nvSpPr>
          <p:spPr>
            <a:xfrm>
              <a:off x="257760" y="4853520"/>
              <a:ext cx="312120" cy="324720"/>
            </a:xfrm>
            <a:custGeom>
              <a:avLst/>
              <a:gdLst/>
              <a:ahLst/>
              <a:cxnLst/>
              <a:rect l="0" t="0" r="r" b="b"/>
              <a:pathLst>
                <a:path w="867" h="902">
                  <a:moveTo>
                    <a:pt x="867" y="877"/>
                  </a:moveTo>
                  <a:cubicBezTo>
                    <a:pt x="867" y="863"/>
                    <a:pt x="853" y="863"/>
                    <a:pt x="835" y="863"/>
                  </a:cubicBezTo>
                  <a:cubicBezTo>
                    <a:pt x="759" y="863"/>
                    <a:pt x="759" y="856"/>
                    <a:pt x="756" y="820"/>
                  </a:cubicBezTo>
                  <a:cubicBezTo>
                    <a:pt x="729" y="556"/>
                    <a:pt x="703" y="292"/>
                    <a:pt x="677" y="29"/>
                  </a:cubicBezTo>
                  <a:cubicBezTo>
                    <a:pt x="677" y="4"/>
                    <a:pt x="677" y="0"/>
                    <a:pt x="655" y="0"/>
                  </a:cubicBezTo>
                  <a:cubicBezTo>
                    <a:pt x="633" y="0"/>
                    <a:pt x="630" y="7"/>
                    <a:pt x="619" y="22"/>
                  </a:cubicBezTo>
                  <a:cubicBezTo>
                    <a:pt x="473" y="267"/>
                    <a:pt x="326" y="513"/>
                    <a:pt x="180" y="759"/>
                  </a:cubicBezTo>
                  <a:cubicBezTo>
                    <a:pt x="130" y="841"/>
                    <a:pt x="79" y="859"/>
                    <a:pt x="25" y="863"/>
                  </a:cubicBezTo>
                  <a:cubicBezTo>
                    <a:pt x="11" y="866"/>
                    <a:pt x="0" y="866"/>
                    <a:pt x="0" y="888"/>
                  </a:cubicBezTo>
                  <a:cubicBezTo>
                    <a:pt x="0" y="895"/>
                    <a:pt x="4" y="902"/>
                    <a:pt x="14" y="902"/>
                  </a:cubicBezTo>
                  <a:cubicBezTo>
                    <a:pt x="50" y="902"/>
                    <a:pt x="86" y="899"/>
                    <a:pt x="122" y="899"/>
                  </a:cubicBezTo>
                  <a:cubicBezTo>
                    <a:pt x="166" y="899"/>
                    <a:pt x="209" y="902"/>
                    <a:pt x="248" y="902"/>
                  </a:cubicBezTo>
                  <a:cubicBezTo>
                    <a:pt x="259" y="902"/>
                    <a:pt x="274" y="902"/>
                    <a:pt x="274" y="877"/>
                  </a:cubicBezTo>
                  <a:cubicBezTo>
                    <a:pt x="274" y="866"/>
                    <a:pt x="263" y="863"/>
                    <a:pt x="256" y="863"/>
                  </a:cubicBezTo>
                  <a:cubicBezTo>
                    <a:pt x="223" y="859"/>
                    <a:pt x="194" y="852"/>
                    <a:pt x="194" y="820"/>
                  </a:cubicBezTo>
                  <a:cubicBezTo>
                    <a:pt x="194" y="805"/>
                    <a:pt x="202" y="791"/>
                    <a:pt x="212" y="773"/>
                  </a:cubicBezTo>
                  <a:cubicBezTo>
                    <a:pt x="220" y="759"/>
                    <a:pt x="223" y="759"/>
                    <a:pt x="310" y="611"/>
                  </a:cubicBezTo>
                  <a:cubicBezTo>
                    <a:pt x="415" y="611"/>
                    <a:pt x="521" y="611"/>
                    <a:pt x="626" y="611"/>
                  </a:cubicBezTo>
                  <a:cubicBezTo>
                    <a:pt x="630" y="636"/>
                    <a:pt x="644" y="809"/>
                    <a:pt x="644" y="823"/>
                  </a:cubicBezTo>
                  <a:cubicBezTo>
                    <a:pt x="644" y="859"/>
                    <a:pt x="579" y="863"/>
                    <a:pt x="554" y="863"/>
                  </a:cubicBezTo>
                  <a:cubicBezTo>
                    <a:pt x="536" y="863"/>
                    <a:pt x="525" y="863"/>
                    <a:pt x="525" y="888"/>
                  </a:cubicBezTo>
                  <a:cubicBezTo>
                    <a:pt x="525" y="902"/>
                    <a:pt x="537" y="898"/>
                    <a:pt x="543" y="902"/>
                  </a:cubicBezTo>
                  <a:cubicBezTo>
                    <a:pt x="594" y="902"/>
                    <a:pt x="648" y="899"/>
                    <a:pt x="702" y="899"/>
                  </a:cubicBezTo>
                  <a:cubicBezTo>
                    <a:pt x="731" y="899"/>
                    <a:pt x="810" y="902"/>
                    <a:pt x="842" y="902"/>
                  </a:cubicBezTo>
                  <a:cubicBezTo>
                    <a:pt x="849" y="902"/>
                    <a:pt x="867" y="902"/>
                    <a:pt x="867" y="877"/>
                  </a:cubicBezTo>
                  <a:moveTo>
                    <a:pt x="623" y="572"/>
                  </a:moveTo>
                  <a:cubicBezTo>
                    <a:pt x="525" y="572"/>
                    <a:pt x="428" y="572"/>
                    <a:pt x="331" y="572"/>
                  </a:cubicBezTo>
                  <a:cubicBezTo>
                    <a:pt x="415" y="433"/>
                    <a:pt x="499"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9" name="Freeform: Shape 418"/>
            <p:cNvSpPr/>
            <p:nvPr/>
          </p:nvSpPr>
          <p:spPr>
            <a:xfrm>
              <a:off x="603720" y="483948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0" name="Freeform: Shape 419"/>
            <p:cNvSpPr/>
            <p:nvPr/>
          </p:nvSpPr>
          <p:spPr>
            <a:xfrm>
              <a:off x="757800" y="4858920"/>
              <a:ext cx="322560" cy="330120"/>
            </a:xfrm>
            <a:custGeom>
              <a:avLst/>
              <a:gdLst/>
              <a:ahLst/>
              <a:cxnLst/>
              <a:rect l="0" t="0" r="r" b="b"/>
              <a:pathLst>
                <a:path w="896" h="917">
                  <a:moveTo>
                    <a:pt x="896" y="11"/>
                  </a:moveTo>
                  <a:cubicBezTo>
                    <a:pt x="896" y="7"/>
                    <a:pt x="896" y="0"/>
                    <a:pt x="885" y="0"/>
                  </a:cubicBezTo>
                  <a:cubicBezTo>
                    <a:pt x="882" y="0"/>
                    <a:pt x="878" y="0"/>
                    <a:pt x="864" y="14"/>
                  </a:cubicBezTo>
                  <a:cubicBezTo>
                    <a:pt x="835" y="47"/>
                    <a:pt x="806" y="79"/>
                    <a:pt x="777" y="111"/>
                  </a:cubicBezTo>
                  <a:cubicBezTo>
                    <a:pt x="767" y="93"/>
                    <a:pt x="705" y="0"/>
                    <a:pt x="565" y="0"/>
                  </a:cubicBezTo>
                  <a:cubicBezTo>
                    <a:pt x="284" y="0"/>
                    <a:pt x="0" y="277"/>
                    <a:pt x="0" y="572"/>
                  </a:cubicBezTo>
                  <a:cubicBezTo>
                    <a:pt x="0" y="780"/>
                    <a:pt x="148" y="917"/>
                    <a:pt x="342" y="917"/>
                  </a:cubicBezTo>
                  <a:cubicBezTo>
                    <a:pt x="453" y="917"/>
                    <a:pt x="547" y="866"/>
                    <a:pt x="615" y="809"/>
                  </a:cubicBezTo>
                  <a:cubicBezTo>
                    <a:pt x="734" y="705"/>
                    <a:pt x="756" y="590"/>
                    <a:pt x="756" y="586"/>
                  </a:cubicBezTo>
                  <a:cubicBezTo>
                    <a:pt x="756" y="572"/>
                    <a:pt x="746" y="576"/>
                    <a:pt x="741" y="572"/>
                  </a:cubicBezTo>
                  <a:cubicBezTo>
                    <a:pt x="731" y="572"/>
                    <a:pt x="727" y="575"/>
                    <a:pt x="723" y="586"/>
                  </a:cubicBezTo>
                  <a:cubicBezTo>
                    <a:pt x="713" y="622"/>
                    <a:pt x="684" y="712"/>
                    <a:pt x="594" y="784"/>
                  </a:cubicBezTo>
                  <a:cubicBezTo>
                    <a:pt x="507" y="856"/>
                    <a:pt x="428" y="877"/>
                    <a:pt x="363" y="877"/>
                  </a:cubicBezTo>
                  <a:cubicBezTo>
                    <a:pt x="248" y="877"/>
                    <a:pt x="115" y="813"/>
                    <a:pt x="115" y="615"/>
                  </a:cubicBezTo>
                  <a:cubicBezTo>
                    <a:pt x="115" y="543"/>
                    <a:pt x="140" y="338"/>
                    <a:pt x="266" y="191"/>
                  </a:cubicBezTo>
                  <a:cubicBezTo>
                    <a:pt x="345" y="101"/>
                    <a:pt x="464" y="40"/>
                    <a:pt x="576" y="40"/>
                  </a:cubicBezTo>
                  <a:cubicBezTo>
                    <a:pt x="705" y="40"/>
                    <a:pt x="781" y="137"/>
                    <a:pt x="781" y="280"/>
                  </a:cubicBezTo>
                  <a:cubicBezTo>
                    <a:pt x="781" y="331"/>
                    <a:pt x="777" y="333"/>
                    <a:pt x="777" y="345"/>
                  </a:cubicBezTo>
                  <a:cubicBezTo>
                    <a:pt x="777" y="358"/>
                    <a:pt x="792" y="360"/>
                    <a:pt x="795" y="360"/>
                  </a:cubicBezTo>
                  <a:cubicBezTo>
                    <a:pt x="813" y="360"/>
                    <a:pt x="813" y="356"/>
                    <a:pt x="817" y="334"/>
                  </a:cubicBezTo>
                  <a:cubicBezTo>
                    <a:pt x="843" y="226"/>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1" name="Freeform: Shape 420"/>
            <p:cNvSpPr/>
            <p:nvPr/>
          </p:nvSpPr>
          <p:spPr>
            <a:xfrm>
              <a:off x="1115280" y="4839480"/>
              <a:ext cx="86760" cy="143640"/>
            </a:xfrm>
            <a:custGeom>
              <a:avLst/>
              <a:gdLst/>
              <a:ahLst/>
              <a:cxnLst/>
              <a:rect l="0" t="0" r="r" b="b"/>
              <a:pathLst>
                <a:path w="241" h="399">
                  <a:moveTo>
                    <a:pt x="241" y="47"/>
                  </a:moveTo>
                  <a:cubicBezTo>
                    <a:pt x="241" y="22"/>
                    <a:pt x="220" y="0"/>
                    <a:pt x="194" y="0"/>
                  </a:cubicBezTo>
                  <a:cubicBezTo>
                    <a:pt x="173" y="0"/>
                    <a:pt x="155" y="11"/>
                    <a:pt x="151" y="25"/>
                  </a:cubicBezTo>
                  <a:cubicBezTo>
                    <a:pt x="101" y="150"/>
                    <a:pt x="50" y="274"/>
                    <a:pt x="0" y="399"/>
                  </a:cubicBezTo>
                  <a:cubicBezTo>
                    <a:pt x="11" y="399"/>
                    <a:pt x="22" y="399"/>
                    <a:pt x="32" y="399"/>
                  </a:cubicBezTo>
                  <a:cubicBezTo>
                    <a:pt x="100" y="290"/>
                    <a:pt x="167" y="181"/>
                    <a:pt x="234" y="72"/>
                  </a:cubicBezTo>
                  <a:cubicBezTo>
                    <a:pt x="238"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2" name="Freeform: Shape 421"/>
            <p:cNvSpPr/>
            <p:nvPr/>
          </p:nvSpPr>
          <p:spPr>
            <a:xfrm>
              <a:off x="1397880" y="501156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3" name="Freeform: Shape 422"/>
            <p:cNvSpPr/>
            <p:nvPr/>
          </p:nvSpPr>
          <p:spPr>
            <a:xfrm>
              <a:off x="1932840" y="4563720"/>
              <a:ext cx="195480" cy="317160"/>
            </a:xfrm>
            <a:custGeom>
              <a:avLst/>
              <a:gdLst/>
              <a:ahLst/>
              <a:cxnLst/>
              <a:rect l="0" t="0" r="r" b="b"/>
              <a:pathLst>
                <a:path w="543" h="881">
                  <a:moveTo>
                    <a:pt x="543" y="40"/>
                  </a:moveTo>
                  <a:cubicBezTo>
                    <a:pt x="441" y="40"/>
                    <a:pt x="340" y="40"/>
                    <a:pt x="238" y="40"/>
                  </a:cubicBezTo>
                  <a:cubicBezTo>
                    <a:pt x="83" y="40"/>
                    <a:pt x="79" y="25"/>
                    <a:pt x="76" y="0"/>
                  </a:cubicBezTo>
                  <a:cubicBezTo>
                    <a:pt x="65" y="0"/>
                    <a:pt x="54" y="0"/>
                    <a:pt x="43" y="0"/>
                  </a:cubicBezTo>
                  <a:cubicBezTo>
                    <a:pt x="29" y="86"/>
                    <a:pt x="14" y="173"/>
                    <a:pt x="0" y="259"/>
                  </a:cubicBezTo>
                  <a:cubicBezTo>
                    <a:pt x="11" y="259"/>
                    <a:pt x="22" y="259"/>
                    <a:pt x="32" y="259"/>
                  </a:cubicBezTo>
                  <a:cubicBezTo>
                    <a:pt x="36" y="241"/>
                    <a:pt x="47" y="162"/>
                    <a:pt x="65" y="147"/>
                  </a:cubicBezTo>
                  <a:cubicBezTo>
                    <a:pt x="72" y="137"/>
                    <a:pt x="173" y="137"/>
                    <a:pt x="187" y="137"/>
                  </a:cubicBezTo>
                  <a:cubicBezTo>
                    <a:pt x="275" y="137"/>
                    <a:pt x="362" y="137"/>
                    <a:pt x="450" y="137"/>
                  </a:cubicBezTo>
                  <a:cubicBezTo>
                    <a:pt x="403" y="204"/>
                    <a:pt x="356" y="271"/>
                    <a:pt x="310" y="338"/>
                  </a:cubicBezTo>
                  <a:cubicBezTo>
                    <a:pt x="194" y="507"/>
                    <a:pt x="155" y="683"/>
                    <a:pt x="155" y="813"/>
                  </a:cubicBezTo>
                  <a:cubicBezTo>
                    <a:pt x="155" y="823"/>
                    <a:pt x="155" y="881"/>
                    <a:pt x="212" y="881"/>
                  </a:cubicBezTo>
                  <a:cubicBezTo>
                    <a:pt x="270" y="881"/>
                    <a:pt x="270" y="823"/>
                    <a:pt x="270" y="813"/>
                  </a:cubicBezTo>
                  <a:cubicBezTo>
                    <a:pt x="270" y="791"/>
                    <a:pt x="270" y="769"/>
                    <a:pt x="270" y="748"/>
                  </a:cubicBezTo>
                  <a:cubicBezTo>
                    <a:pt x="270" y="679"/>
                    <a:pt x="274" y="608"/>
                    <a:pt x="284" y="539"/>
                  </a:cubicBezTo>
                  <a:cubicBezTo>
                    <a:pt x="288" y="511"/>
                    <a:pt x="306" y="403"/>
                    <a:pt x="363" y="324"/>
                  </a:cubicBezTo>
                  <a:cubicBezTo>
                    <a:pt x="420" y="244"/>
                    <a:pt x="476" y="165"/>
                    <a:pt x="533" y="86"/>
                  </a:cubicBezTo>
                  <a:cubicBezTo>
                    <a:pt x="543" y="72"/>
                    <a:pt x="543" y="68"/>
                    <a:pt x="543"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4" name="Freeform: Shape 423"/>
            <p:cNvSpPr/>
            <p:nvPr/>
          </p:nvSpPr>
          <p:spPr>
            <a:xfrm>
              <a:off x="1908360" y="5055480"/>
              <a:ext cx="233280" cy="18000"/>
            </a:xfrm>
            <a:custGeom>
              <a:avLst/>
              <a:gdLst/>
              <a:ahLst/>
              <a:cxnLst/>
              <a:rect l="0" t="0" r="r" b="b"/>
              <a:pathLst>
                <a:path w="648" h="50">
                  <a:moveTo>
                    <a:pt x="324" y="50"/>
                  </a:moveTo>
                  <a:cubicBezTo>
                    <a:pt x="216" y="50"/>
                    <a:pt x="108" y="50"/>
                    <a:pt x="0" y="50"/>
                  </a:cubicBezTo>
                  <a:cubicBezTo>
                    <a:pt x="0" y="34"/>
                    <a:pt x="0" y="17"/>
                    <a:pt x="0" y="0"/>
                  </a:cubicBezTo>
                  <a:cubicBezTo>
                    <a:pt x="216" y="0"/>
                    <a:pt x="432" y="0"/>
                    <a:pt x="648" y="0"/>
                  </a:cubicBezTo>
                  <a:cubicBezTo>
                    <a:pt x="648" y="17"/>
                    <a:pt x="648" y="34"/>
                    <a:pt x="648" y="50"/>
                  </a:cubicBezTo>
                  <a:cubicBezTo>
                    <a:pt x="540" y="50"/>
                    <a:pt x="432" y="50"/>
                    <a:pt x="324"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25" name="Freeform: Shape 424"/>
            <p:cNvSpPr/>
            <p:nvPr/>
          </p:nvSpPr>
          <p:spPr>
            <a:xfrm>
              <a:off x="1934280" y="5187600"/>
              <a:ext cx="181440" cy="302760"/>
            </a:xfrm>
            <a:custGeom>
              <a:avLst/>
              <a:gdLst/>
              <a:ahLst/>
              <a:cxnLst/>
              <a:rect l="0" t="0" r="r" b="b"/>
              <a:pathLst>
                <a:path w="504" h="841">
                  <a:moveTo>
                    <a:pt x="504" y="622"/>
                  </a:moveTo>
                  <a:cubicBezTo>
                    <a:pt x="493" y="622"/>
                    <a:pt x="482" y="622"/>
                    <a:pt x="471" y="622"/>
                  </a:cubicBezTo>
                  <a:cubicBezTo>
                    <a:pt x="464" y="658"/>
                    <a:pt x="457" y="715"/>
                    <a:pt x="443" y="733"/>
                  </a:cubicBezTo>
                  <a:cubicBezTo>
                    <a:pt x="435" y="744"/>
                    <a:pt x="353" y="744"/>
                    <a:pt x="324" y="744"/>
                  </a:cubicBezTo>
                  <a:cubicBezTo>
                    <a:pt x="248" y="744"/>
                    <a:pt x="173" y="744"/>
                    <a:pt x="97" y="744"/>
                  </a:cubicBezTo>
                  <a:cubicBezTo>
                    <a:pt x="142" y="701"/>
                    <a:pt x="186" y="658"/>
                    <a:pt x="230" y="615"/>
                  </a:cubicBezTo>
                  <a:cubicBezTo>
                    <a:pt x="428" y="439"/>
                    <a:pt x="504" y="370"/>
                    <a:pt x="504" y="244"/>
                  </a:cubicBezTo>
                  <a:cubicBezTo>
                    <a:pt x="504" y="101"/>
                    <a:pt x="389" y="0"/>
                    <a:pt x="234" y="0"/>
                  </a:cubicBezTo>
                  <a:cubicBezTo>
                    <a:pt x="94" y="0"/>
                    <a:pt x="0" y="115"/>
                    <a:pt x="0" y="230"/>
                  </a:cubicBezTo>
                  <a:cubicBezTo>
                    <a:pt x="0" y="298"/>
                    <a:pt x="61" y="298"/>
                    <a:pt x="65" y="298"/>
                  </a:cubicBezTo>
                  <a:cubicBezTo>
                    <a:pt x="86" y="298"/>
                    <a:pt x="130" y="284"/>
                    <a:pt x="130" y="234"/>
                  </a:cubicBezTo>
                  <a:cubicBezTo>
                    <a:pt x="130" y="201"/>
                    <a:pt x="108" y="165"/>
                    <a:pt x="65" y="165"/>
                  </a:cubicBezTo>
                  <a:cubicBezTo>
                    <a:pt x="54" y="165"/>
                    <a:pt x="50" y="165"/>
                    <a:pt x="47" y="169"/>
                  </a:cubicBezTo>
                  <a:cubicBezTo>
                    <a:pt x="76" y="86"/>
                    <a:pt x="144" y="40"/>
                    <a:pt x="220" y="40"/>
                  </a:cubicBezTo>
                  <a:cubicBezTo>
                    <a:pt x="335" y="40"/>
                    <a:pt x="389" y="140"/>
                    <a:pt x="389" y="244"/>
                  </a:cubicBezTo>
                  <a:cubicBezTo>
                    <a:pt x="389" y="345"/>
                    <a:pt x="324" y="446"/>
                    <a:pt x="256" y="525"/>
                  </a:cubicBezTo>
                  <a:cubicBezTo>
                    <a:pt x="174" y="615"/>
                    <a:pt x="92" y="705"/>
                    <a:pt x="11" y="795"/>
                  </a:cubicBezTo>
                  <a:cubicBezTo>
                    <a:pt x="0" y="809"/>
                    <a:pt x="0" y="809"/>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6" name="Freeform: Shape 425"/>
            <p:cNvSpPr/>
            <p:nvPr/>
          </p:nvSpPr>
          <p:spPr>
            <a:xfrm>
              <a:off x="2234880" y="5130720"/>
              <a:ext cx="49320" cy="47880"/>
            </a:xfrm>
            <a:custGeom>
              <a:avLst/>
              <a:gdLst/>
              <a:ahLst/>
              <a:cxnLst/>
              <a:rect l="0" t="0" r="r" b="b"/>
              <a:pathLst>
                <a:path w="137" h="133">
                  <a:moveTo>
                    <a:pt x="137" y="65"/>
                  </a:moveTo>
                  <a:cubicBezTo>
                    <a:pt x="137" y="29"/>
                    <a:pt x="104" y="0"/>
                    <a:pt x="68" y="0"/>
                  </a:cubicBezTo>
                  <a:cubicBezTo>
                    <a:pt x="32" y="0"/>
                    <a:pt x="0" y="27"/>
                    <a:pt x="0" y="65"/>
                  </a:cubicBezTo>
                  <a:cubicBezTo>
                    <a:pt x="0" y="102"/>
                    <a:pt x="32" y="133"/>
                    <a:pt x="68" y="133"/>
                  </a:cubicBezTo>
                  <a:cubicBezTo>
                    <a:pt x="104" y="133"/>
                    <a:pt x="137" y="104"/>
                    <a:pt x="137"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27" name="Freeform: Shape 426"/>
            <p:cNvSpPr/>
            <p:nvPr/>
          </p:nvSpPr>
          <p:spPr>
            <a:xfrm>
              <a:off x="2342520" y="4875480"/>
              <a:ext cx="187920" cy="313200"/>
            </a:xfrm>
            <a:custGeom>
              <a:avLst/>
              <a:gdLst/>
              <a:ahLst/>
              <a:cxnLst/>
              <a:rect l="0" t="0" r="r" b="b"/>
              <a:pathLst>
                <a:path w="522" h="870">
                  <a:moveTo>
                    <a:pt x="522" y="582"/>
                  </a:moveTo>
                  <a:cubicBezTo>
                    <a:pt x="522" y="424"/>
                    <a:pt x="410" y="302"/>
                    <a:pt x="270" y="302"/>
                  </a:cubicBezTo>
                  <a:cubicBezTo>
                    <a:pt x="184" y="302"/>
                    <a:pt x="137" y="367"/>
                    <a:pt x="112" y="428"/>
                  </a:cubicBezTo>
                  <a:cubicBezTo>
                    <a:pt x="112" y="418"/>
                    <a:pt x="112" y="409"/>
                    <a:pt x="112" y="399"/>
                  </a:cubicBezTo>
                  <a:cubicBezTo>
                    <a:pt x="112" y="79"/>
                    <a:pt x="270" y="32"/>
                    <a:pt x="335" y="32"/>
                  </a:cubicBezTo>
                  <a:cubicBezTo>
                    <a:pt x="363" y="32"/>
                    <a:pt x="417" y="40"/>
                    <a:pt x="446" y="83"/>
                  </a:cubicBezTo>
                  <a:cubicBezTo>
                    <a:pt x="425" y="83"/>
                    <a:pt x="374" y="83"/>
                    <a:pt x="374" y="140"/>
                  </a:cubicBezTo>
                  <a:cubicBezTo>
                    <a:pt x="374" y="180"/>
                    <a:pt x="407" y="198"/>
                    <a:pt x="432" y="198"/>
                  </a:cubicBezTo>
                  <a:cubicBezTo>
                    <a:pt x="453" y="198"/>
                    <a:pt x="493" y="187"/>
                    <a:pt x="493" y="137"/>
                  </a:cubicBezTo>
                  <a:cubicBezTo>
                    <a:pt x="493" y="61"/>
                    <a:pt x="435" y="0"/>
                    <a:pt x="331" y="0"/>
                  </a:cubicBezTo>
                  <a:cubicBezTo>
                    <a:pt x="169" y="0"/>
                    <a:pt x="0" y="165"/>
                    <a:pt x="0" y="442"/>
                  </a:cubicBezTo>
                  <a:cubicBezTo>
                    <a:pt x="0" y="780"/>
                    <a:pt x="144" y="870"/>
                    <a:pt x="263" y="870"/>
                  </a:cubicBezTo>
                  <a:cubicBezTo>
                    <a:pt x="403" y="870"/>
                    <a:pt x="522" y="751"/>
                    <a:pt x="522" y="582"/>
                  </a:cubicBezTo>
                  <a:moveTo>
                    <a:pt x="410" y="582"/>
                  </a:moveTo>
                  <a:cubicBezTo>
                    <a:pt x="410" y="644"/>
                    <a:pt x="410" y="705"/>
                    <a:pt x="389" y="751"/>
                  </a:cubicBezTo>
                  <a:cubicBezTo>
                    <a:pt x="349" y="827"/>
                    <a:pt x="292" y="834"/>
                    <a:pt x="263" y="834"/>
                  </a:cubicBezTo>
                  <a:cubicBezTo>
                    <a:pt x="184" y="834"/>
                    <a:pt x="144" y="759"/>
                    <a:pt x="137" y="741"/>
                  </a:cubicBezTo>
                  <a:cubicBezTo>
                    <a:pt x="115" y="679"/>
                    <a:pt x="115" y="579"/>
                    <a:pt x="115" y="557"/>
                  </a:cubicBezTo>
                  <a:cubicBezTo>
                    <a:pt x="115" y="457"/>
                    <a:pt x="155" y="331"/>
                    <a:pt x="270" y="331"/>
                  </a:cubicBezTo>
                  <a:cubicBezTo>
                    <a:pt x="288" y="331"/>
                    <a:pt x="349" y="331"/>
                    <a:pt x="385" y="410"/>
                  </a:cubicBezTo>
                  <a:cubicBezTo>
                    <a:pt x="410" y="457"/>
                    <a:pt x="410" y="521"/>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8" name="Freeform: Shape 427"/>
            <p:cNvSpPr/>
            <p:nvPr/>
          </p:nvSpPr>
          <p:spPr>
            <a:xfrm>
              <a:off x="2702520" y="501156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9" name="Freeform: Shape 428"/>
            <p:cNvSpPr/>
            <p:nvPr/>
          </p:nvSpPr>
          <p:spPr>
            <a:xfrm>
              <a:off x="3180600" y="4875480"/>
              <a:ext cx="181440" cy="302760"/>
            </a:xfrm>
            <a:custGeom>
              <a:avLst/>
              <a:gdLst/>
              <a:ahLst/>
              <a:cxnLst/>
              <a:rect l="0" t="0" r="r" b="b"/>
              <a:pathLst>
                <a:path w="504" h="841">
                  <a:moveTo>
                    <a:pt x="504" y="622"/>
                  </a:moveTo>
                  <a:cubicBezTo>
                    <a:pt x="493" y="622"/>
                    <a:pt x="482" y="622"/>
                    <a:pt x="471" y="622"/>
                  </a:cubicBezTo>
                  <a:cubicBezTo>
                    <a:pt x="464" y="658"/>
                    <a:pt x="457" y="715"/>
                    <a:pt x="443" y="733"/>
                  </a:cubicBezTo>
                  <a:cubicBezTo>
                    <a:pt x="435" y="744"/>
                    <a:pt x="353" y="744"/>
                    <a:pt x="324" y="744"/>
                  </a:cubicBezTo>
                  <a:cubicBezTo>
                    <a:pt x="248" y="744"/>
                    <a:pt x="173" y="744"/>
                    <a:pt x="97" y="744"/>
                  </a:cubicBezTo>
                  <a:cubicBezTo>
                    <a:pt x="142" y="701"/>
                    <a:pt x="186" y="658"/>
                    <a:pt x="230" y="615"/>
                  </a:cubicBezTo>
                  <a:cubicBezTo>
                    <a:pt x="428" y="439"/>
                    <a:pt x="504" y="370"/>
                    <a:pt x="504" y="244"/>
                  </a:cubicBezTo>
                  <a:cubicBezTo>
                    <a:pt x="504" y="101"/>
                    <a:pt x="389" y="0"/>
                    <a:pt x="234" y="0"/>
                  </a:cubicBezTo>
                  <a:cubicBezTo>
                    <a:pt x="94" y="0"/>
                    <a:pt x="0" y="119"/>
                    <a:pt x="0" y="230"/>
                  </a:cubicBezTo>
                  <a:cubicBezTo>
                    <a:pt x="0" y="298"/>
                    <a:pt x="61" y="298"/>
                    <a:pt x="65" y="298"/>
                  </a:cubicBezTo>
                  <a:cubicBezTo>
                    <a:pt x="86" y="298"/>
                    <a:pt x="133" y="284"/>
                    <a:pt x="133" y="234"/>
                  </a:cubicBezTo>
                  <a:cubicBezTo>
                    <a:pt x="133" y="201"/>
                    <a:pt x="108" y="169"/>
                    <a:pt x="65" y="169"/>
                  </a:cubicBezTo>
                  <a:cubicBezTo>
                    <a:pt x="54" y="169"/>
                    <a:pt x="50" y="169"/>
                    <a:pt x="47" y="169"/>
                  </a:cubicBezTo>
                  <a:cubicBezTo>
                    <a:pt x="76" y="86"/>
                    <a:pt x="144" y="40"/>
                    <a:pt x="220" y="40"/>
                  </a:cubicBezTo>
                  <a:cubicBezTo>
                    <a:pt x="335" y="40"/>
                    <a:pt x="389" y="144"/>
                    <a:pt x="389" y="244"/>
                  </a:cubicBezTo>
                  <a:cubicBezTo>
                    <a:pt x="389" y="345"/>
                    <a:pt x="324" y="446"/>
                    <a:pt x="256" y="525"/>
                  </a:cubicBezTo>
                  <a:cubicBezTo>
                    <a:pt x="175" y="615"/>
                    <a:pt x="95" y="705"/>
                    <a:pt x="14" y="795"/>
                  </a:cubicBezTo>
                  <a:cubicBezTo>
                    <a:pt x="0" y="809"/>
                    <a:pt x="0" y="813"/>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0" name="Freeform: Shape 429"/>
            <p:cNvSpPr/>
            <p:nvPr/>
          </p:nvSpPr>
          <p:spPr>
            <a:xfrm>
              <a:off x="3425400" y="4875480"/>
              <a:ext cx="150120" cy="302760"/>
            </a:xfrm>
            <a:custGeom>
              <a:avLst/>
              <a:gdLst/>
              <a:ahLst/>
              <a:cxnLst/>
              <a:rect l="0" t="0" r="r" b="b"/>
              <a:pathLst>
                <a:path w="417" h="841">
                  <a:moveTo>
                    <a:pt x="417" y="841"/>
                  </a:moveTo>
                  <a:cubicBezTo>
                    <a:pt x="417" y="828"/>
                    <a:pt x="417" y="815"/>
                    <a:pt x="417" y="802"/>
                  </a:cubicBezTo>
                  <a:cubicBezTo>
                    <a:pt x="404" y="802"/>
                    <a:pt x="391" y="802"/>
                    <a:pt x="378" y="802"/>
                  </a:cubicBezTo>
                  <a:cubicBezTo>
                    <a:pt x="263" y="802"/>
                    <a:pt x="259" y="787"/>
                    <a:pt x="259" y="741"/>
                  </a:cubicBezTo>
                  <a:cubicBezTo>
                    <a:pt x="259" y="505"/>
                    <a:pt x="259" y="268"/>
                    <a:pt x="259" y="32"/>
                  </a:cubicBezTo>
                  <a:cubicBezTo>
                    <a:pt x="259" y="4"/>
                    <a:pt x="259" y="0"/>
                    <a:pt x="230" y="0"/>
                  </a:cubicBezTo>
                  <a:cubicBezTo>
                    <a:pt x="151" y="83"/>
                    <a:pt x="40" y="83"/>
                    <a:pt x="0" y="83"/>
                  </a:cubicBezTo>
                  <a:cubicBezTo>
                    <a:pt x="0" y="96"/>
                    <a:pt x="0" y="109"/>
                    <a:pt x="0" y="122"/>
                  </a:cubicBezTo>
                  <a:cubicBezTo>
                    <a:pt x="25" y="122"/>
                    <a:pt x="101" y="122"/>
                    <a:pt x="166" y="90"/>
                  </a:cubicBezTo>
                  <a:cubicBezTo>
                    <a:pt x="166" y="307"/>
                    <a:pt x="166" y="524"/>
                    <a:pt x="166" y="741"/>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4" y="838"/>
                    <a:pt x="417"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1" name="Freeform: Shape 430"/>
            <p:cNvSpPr/>
            <p:nvPr/>
          </p:nvSpPr>
          <p:spPr>
            <a:xfrm>
              <a:off x="3658680" y="4839480"/>
              <a:ext cx="105120" cy="451800"/>
            </a:xfrm>
            <a:custGeom>
              <a:avLst/>
              <a:gdLst/>
              <a:ahLst/>
              <a:cxnLst/>
              <a:rect l="0" t="0" r="r" b="b"/>
              <a:pathLst>
                <a:path w="292" h="1255">
                  <a:moveTo>
                    <a:pt x="292" y="1244"/>
                  </a:moveTo>
                  <a:cubicBezTo>
                    <a:pt x="292" y="1237"/>
                    <a:pt x="289" y="1237"/>
                    <a:pt x="288" y="1233"/>
                  </a:cubicBezTo>
                  <a:cubicBezTo>
                    <a:pt x="155" y="1132"/>
                    <a:pt x="68" y="881"/>
                    <a:pt x="68" y="679"/>
                  </a:cubicBezTo>
                  <a:cubicBezTo>
                    <a:pt x="68" y="645"/>
                    <a:pt x="68" y="610"/>
                    <a:pt x="68" y="575"/>
                  </a:cubicBezTo>
                  <a:cubicBezTo>
                    <a:pt x="68" y="370"/>
                    <a:pt x="155" y="119"/>
                    <a:pt x="288" y="22"/>
                  </a:cubicBezTo>
                  <a:cubicBezTo>
                    <a:pt x="288" y="18"/>
                    <a:pt x="292" y="14"/>
                    <a:pt x="292" y="11"/>
                  </a:cubicBezTo>
                  <a:cubicBezTo>
                    <a:pt x="292" y="4"/>
                    <a:pt x="284" y="0"/>
                    <a:pt x="281" y="0"/>
                  </a:cubicBezTo>
                  <a:cubicBezTo>
                    <a:pt x="277" y="0"/>
                    <a:pt x="274" y="0"/>
                    <a:pt x="270" y="0"/>
                  </a:cubicBezTo>
                  <a:cubicBezTo>
                    <a:pt x="133" y="104"/>
                    <a:pt x="0" y="360"/>
                    <a:pt x="0" y="575"/>
                  </a:cubicBezTo>
                  <a:cubicBezTo>
                    <a:pt x="0" y="610"/>
                    <a:pt x="0" y="645"/>
                    <a:pt x="0" y="679"/>
                  </a:cubicBezTo>
                  <a:cubicBezTo>
                    <a:pt x="0" y="895"/>
                    <a:pt x="133" y="1147"/>
                    <a:pt x="270" y="1251"/>
                  </a:cubicBezTo>
                  <a:cubicBezTo>
                    <a:pt x="274" y="1255"/>
                    <a:pt x="277" y="1255"/>
                    <a:pt x="281" y="1255"/>
                  </a:cubicBezTo>
                  <a:cubicBezTo>
                    <a:pt x="284" y="1255"/>
                    <a:pt x="292" y="1248"/>
                    <a:pt x="292"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2" name="Freeform: Shape 431"/>
            <p:cNvSpPr/>
            <p:nvPr/>
          </p:nvSpPr>
          <p:spPr>
            <a:xfrm>
              <a:off x="3809160" y="4977720"/>
              <a:ext cx="176040" cy="205920"/>
            </a:xfrm>
            <a:custGeom>
              <a:avLst/>
              <a:gdLst/>
              <a:ahLst/>
              <a:cxnLst/>
              <a:rect l="0" t="0" r="r" b="b"/>
              <a:pathLst>
                <a:path w="489" h="572">
                  <a:moveTo>
                    <a:pt x="489" y="421"/>
                  </a:moveTo>
                  <a:cubicBezTo>
                    <a:pt x="489" y="413"/>
                    <a:pt x="482" y="406"/>
                    <a:pt x="475" y="406"/>
                  </a:cubicBezTo>
                  <a:cubicBezTo>
                    <a:pt x="468" y="406"/>
                    <a:pt x="468" y="410"/>
                    <a:pt x="457" y="417"/>
                  </a:cubicBezTo>
                  <a:cubicBezTo>
                    <a:pt x="360" y="543"/>
                    <a:pt x="220" y="543"/>
                    <a:pt x="205" y="543"/>
                  </a:cubicBezTo>
                  <a:cubicBezTo>
                    <a:pt x="126" y="543"/>
                    <a:pt x="94" y="482"/>
                    <a:pt x="94" y="406"/>
                  </a:cubicBezTo>
                  <a:cubicBezTo>
                    <a:pt x="94" y="356"/>
                    <a:pt x="119" y="230"/>
                    <a:pt x="162" y="155"/>
                  </a:cubicBezTo>
                  <a:cubicBezTo>
                    <a:pt x="198" y="83"/>
                    <a:pt x="270" y="29"/>
                    <a:pt x="338" y="29"/>
                  </a:cubicBezTo>
                  <a:cubicBezTo>
                    <a:pt x="381" y="29"/>
                    <a:pt x="428" y="43"/>
                    <a:pt x="446" y="79"/>
                  </a:cubicBezTo>
                  <a:cubicBezTo>
                    <a:pt x="428" y="79"/>
                    <a:pt x="410" y="79"/>
                    <a:pt x="392" y="97"/>
                  </a:cubicBezTo>
                  <a:cubicBezTo>
                    <a:pt x="371" y="115"/>
                    <a:pt x="371" y="137"/>
                    <a:pt x="371" y="144"/>
                  </a:cubicBezTo>
                  <a:cubicBezTo>
                    <a:pt x="371" y="176"/>
                    <a:pt x="392" y="191"/>
                    <a:pt x="417" y="191"/>
                  </a:cubicBezTo>
                  <a:cubicBezTo>
                    <a:pt x="453" y="191"/>
                    <a:pt x="486" y="158"/>
                    <a:pt x="486" y="108"/>
                  </a:cubicBezTo>
                  <a:cubicBezTo>
                    <a:pt x="486" y="47"/>
                    <a:pt x="428" y="0"/>
                    <a:pt x="338" y="0"/>
                  </a:cubicBezTo>
                  <a:cubicBezTo>
                    <a:pt x="166" y="0"/>
                    <a:pt x="0" y="180"/>
                    <a:pt x="0" y="360"/>
                  </a:cubicBezTo>
                  <a:cubicBezTo>
                    <a:pt x="0" y="471"/>
                    <a:pt x="72" y="572"/>
                    <a:pt x="202" y="572"/>
                  </a:cubicBezTo>
                  <a:cubicBezTo>
                    <a:pt x="385" y="572"/>
                    <a:pt x="489" y="439"/>
                    <a:pt x="489"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3" name="Freeform: Shape 432"/>
            <p:cNvSpPr/>
            <p:nvPr/>
          </p:nvSpPr>
          <p:spPr>
            <a:xfrm>
              <a:off x="4011120" y="4977720"/>
              <a:ext cx="372960" cy="205920"/>
            </a:xfrm>
            <a:custGeom>
              <a:avLst/>
              <a:gdLst/>
              <a:ahLst/>
              <a:cxnLst/>
              <a:rect l="0" t="0" r="r" b="b"/>
              <a:pathLst>
                <a:path w="1036" h="572">
                  <a:moveTo>
                    <a:pt x="1036" y="377"/>
                  </a:moveTo>
                  <a:cubicBezTo>
                    <a:pt x="1036" y="363"/>
                    <a:pt x="1026" y="363"/>
                    <a:pt x="1022" y="363"/>
                  </a:cubicBezTo>
                  <a:cubicBezTo>
                    <a:pt x="1008" y="363"/>
                    <a:pt x="1008" y="367"/>
                    <a:pt x="1004" y="388"/>
                  </a:cubicBezTo>
                  <a:cubicBezTo>
                    <a:pt x="983" y="453"/>
                    <a:pt x="943" y="543"/>
                    <a:pt x="875" y="543"/>
                  </a:cubicBezTo>
                  <a:cubicBezTo>
                    <a:pt x="853" y="543"/>
                    <a:pt x="842" y="532"/>
                    <a:pt x="842" y="503"/>
                  </a:cubicBezTo>
                  <a:cubicBezTo>
                    <a:pt x="842" y="471"/>
                    <a:pt x="853" y="439"/>
                    <a:pt x="867" y="413"/>
                  </a:cubicBezTo>
                  <a:cubicBezTo>
                    <a:pt x="889" y="345"/>
                    <a:pt x="943" y="205"/>
                    <a:pt x="943" y="133"/>
                  </a:cubicBezTo>
                  <a:cubicBezTo>
                    <a:pt x="943" y="54"/>
                    <a:pt x="894" y="0"/>
                    <a:pt x="799" y="0"/>
                  </a:cubicBezTo>
                  <a:cubicBezTo>
                    <a:pt x="704" y="0"/>
                    <a:pt x="637" y="54"/>
                    <a:pt x="590" y="122"/>
                  </a:cubicBezTo>
                  <a:cubicBezTo>
                    <a:pt x="590" y="104"/>
                    <a:pt x="587" y="61"/>
                    <a:pt x="551" y="32"/>
                  </a:cubicBezTo>
                  <a:cubicBezTo>
                    <a:pt x="518" y="7"/>
                    <a:pt x="479" y="0"/>
                    <a:pt x="446" y="0"/>
                  </a:cubicBezTo>
                  <a:cubicBezTo>
                    <a:pt x="335" y="0"/>
                    <a:pt x="270" y="79"/>
                    <a:pt x="248" y="108"/>
                  </a:cubicBezTo>
                  <a:cubicBezTo>
                    <a:pt x="245" y="36"/>
                    <a:pt x="191" y="0"/>
                    <a:pt x="133" y="0"/>
                  </a:cubicBezTo>
                  <a:cubicBezTo>
                    <a:pt x="76" y="0"/>
                    <a:pt x="50" y="50"/>
                    <a:pt x="40" y="72"/>
                  </a:cubicBezTo>
                  <a:cubicBezTo>
                    <a:pt x="18" y="115"/>
                    <a:pt x="0" y="191"/>
                    <a:pt x="0" y="194"/>
                  </a:cubicBezTo>
                  <a:cubicBezTo>
                    <a:pt x="0" y="205"/>
                    <a:pt x="10" y="201"/>
                    <a:pt x="14" y="205"/>
                  </a:cubicBezTo>
                  <a:cubicBezTo>
                    <a:pt x="29" y="205"/>
                    <a:pt x="29" y="205"/>
                    <a:pt x="36" y="176"/>
                  </a:cubicBezTo>
                  <a:cubicBezTo>
                    <a:pt x="58" y="86"/>
                    <a:pt x="83" y="29"/>
                    <a:pt x="130" y="29"/>
                  </a:cubicBezTo>
                  <a:cubicBezTo>
                    <a:pt x="151" y="29"/>
                    <a:pt x="169" y="36"/>
                    <a:pt x="169" y="86"/>
                  </a:cubicBezTo>
                  <a:cubicBezTo>
                    <a:pt x="169" y="111"/>
                    <a:pt x="166" y="126"/>
                    <a:pt x="148" y="191"/>
                  </a:cubicBezTo>
                  <a:cubicBezTo>
                    <a:pt x="124" y="288"/>
                    <a:pt x="100" y="385"/>
                    <a:pt x="76" y="482"/>
                  </a:cubicBezTo>
                  <a:cubicBezTo>
                    <a:pt x="72" y="503"/>
                    <a:pt x="65" y="532"/>
                    <a:pt x="65" y="536"/>
                  </a:cubicBezTo>
                  <a:cubicBezTo>
                    <a:pt x="65" y="561"/>
                    <a:pt x="83" y="572"/>
                    <a:pt x="101" y="572"/>
                  </a:cubicBezTo>
                  <a:cubicBezTo>
                    <a:pt x="115" y="572"/>
                    <a:pt x="140" y="561"/>
                    <a:pt x="148" y="536"/>
                  </a:cubicBezTo>
                  <a:cubicBezTo>
                    <a:pt x="148" y="532"/>
                    <a:pt x="166" y="475"/>
                    <a:pt x="173" y="442"/>
                  </a:cubicBezTo>
                  <a:cubicBezTo>
                    <a:pt x="181" y="405"/>
                    <a:pt x="190" y="368"/>
                    <a:pt x="198" y="331"/>
                  </a:cubicBezTo>
                  <a:cubicBezTo>
                    <a:pt x="209" y="302"/>
                    <a:pt x="216" y="273"/>
                    <a:pt x="220" y="244"/>
                  </a:cubicBezTo>
                  <a:cubicBezTo>
                    <a:pt x="226" y="223"/>
                    <a:pt x="232" y="201"/>
                    <a:pt x="238" y="180"/>
                  </a:cubicBezTo>
                  <a:cubicBezTo>
                    <a:pt x="256" y="144"/>
                    <a:pt x="324" y="29"/>
                    <a:pt x="443" y="29"/>
                  </a:cubicBezTo>
                  <a:cubicBezTo>
                    <a:pt x="500" y="29"/>
                    <a:pt x="511" y="75"/>
                    <a:pt x="511" y="115"/>
                  </a:cubicBezTo>
                  <a:cubicBezTo>
                    <a:pt x="511" y="147"/>
                    <a:pt x="504" y="183"/>
                    <a:pt x="493" y="219"/>
                  </a:cubicBezTo>
                  <a:cubicBezTo>
                    <a:pt x="481" y="268"/>
                    <a:pt x="469" y="318"/>
                    <a:pt x="457" y="367"/>
                  </a:cubicBezTo>
                  <a:cubicBezTo>
                    <a:pt x="446" y="413"/>
                    <a:pt x="443" y="421"/>
                    <a:pt x="432" y="464"/>
                  </a:cubicBezTo>
                  <a:cubicBezTo>
                    <a:pt x="428" y="489"/>
                    <a:pt x="417" y="532"/>
                    <a:pt x="417" y="536"/>
                  </a:cubicBezTo>
                  <a:cubicBezTo>
                    <a:pt x="417" y="561"/>
                    <a:pt x="432" y="572"/>
                    <a:pt x="453" y="572"/>
                  </a:cubicBezTo>
                  <a:cubicBezTo>
                    <a:pt x="493" y="572"/>
                    <a:pt x="500" y="539"/>
                    <a:pt x="511" y="500"/>
                  </a:cubicBezTo>
                  <a:cubicBezTo>
                    <a:pt x="536" y="398"/>
                    <a:pt x="561" y="296"/>
                    <a:pt x="587" y="194"/>
                  </a:cubicBezTo>
                  <a:cubicBezTo>
                    <a:pt x="590" y="180"/>
                    <a:pt x="655" y="29"/>
                    <a:pt x="795" y="29"/>
                  </a:cubicBezTo>
                  <a:cubicBezTo>
                    <a:pt x="849" y="29"/>
                    <a:pt x="864" y="72"/>
                    <a:pt x="864" y="115"/>
                  </a:cubicBezTo>
                  <a:cubicBezTo>
                    <a:pt x="864" y="187"/>
                    <a:pt x="810" y="331"/>
                    <a:pt x="785" y="399"/>
                  </a:cubicBezTo>
                  <a:cubicBezTo>
                    <a:pt x="774" y="428"/>
                    <a:pt x="767" y="442"/>
                    <a:pt x="767" y="467"/>
                  </a:cubicBezTo>
                  <a:cubicBezTo>
                    <a:pt x="767" y="528"/>
                    <a:pt x="810" y="572"/>
                    <a:pt x="871" y="572"/>
                  </a:cubicBezTo>
                  <a:cubicBezTo>
                    <a:pt x="990" y="572"/>
                    <a:pt x="1036" y="388"/>
                    <a:pt x="1036" y="37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4" name="Freeform: Shape 433"/>
            <p:cNvSpPr/>
            <p:nvPr/>
          </p:nvSpPr>
          <p:spPr>
            <a:xfrm>
              <a:off x="4424400" y="4839480"/>
              <a:ext cx="105120" cy="451800"/>
            </a:xfrm>
            <a:custGeom>
              <a:avLst/>
              <a:gdLst/>
              <a:ahLst/>
              <a:cxnLst/>
              <a:rect l="0" t="0" r="r" b="b"/>
              <a:pathLst>
                <a:path w="292" h="1255">
                  <a:moveTo>
                    <a:pt x="292" y="679"/>
                  </a:moveTo>
                  <a:cubicBezTo>
                    <a:pt x="292" y="645"/>
                    <a:pt x="292" y="610"/>
                    <a:pt x="292" y="575"/>
                  </a:cubicBezTo>
                  <a:cubicBezTo>
                    <a:pt x="292" y="360"/>
                    <a:pt x="158" y="104"/>
                    <a:pt x="18" y="0"/>
                  </a:cubicBezTo>
                  <a:cubicBezTo>
                    <a:pt x="16" y="0"/>
                    <a:pt x="14" y="0"/>
                    <a:pt x="11" y="0"/>
                  </a:cubicBezTo>
                  <a:cubicBezTo>
                    <a:pt x="4" y="0"/>
                    <a:pt x="0" y="4"/>
                    <a:pt x="0" y="11"/>
                  </a:cubicBezTo>
                  <a:cubicBezTo>
                    <a:pt x="0" y="14"/>
                    <a:pt x="0" y="18"/>
                    <a:pt x="4" y="22"/>
                  </a:cubicBezTo>
                  <a:cubicBezTo>
                    <a:pt x="137" y="119"/>
                    <a:pt x="223" y="370"/>
                    <a:pt x="223" y="575"/>
                  </a:cubicBezTo>
                  <a:cubicBezTo>
                    <a:pt x="223" y="610"/>
                    <a:pt x="223" y="645"/>
                    <a:pt x="223" y="679"/>
                  </a:cubicBezTo>
                  <a:cubicBezTo>
                    <a:pt x="223" y="881"/>
                    <a:pt x="137" y="1132"/>
                    <a:pt x="4" y="1233"/>
                  </a:cubicBezTo>
                  <a:cubicBezTo>
                    <a:pt x="0" y="1233"/>
                    <a:pt x="0" y="1237"/>
                    <a:pt x="0" y="1244"/>
                  </a:cubicBezTo>
                  <a:cubicBezTo>
                    <a:pt x="0" y="1248"/>
                    <a:pt x="4" y="1255"/>
                    <a:pt x="11" y="1255"/>
                  </a:cubicBezTo>
                  <a:cubicBezTo>
                    <a:pt x="14" y="1255"/>
                    <a:pt x="18" y="1255"/>
                    <a:pt x="18" y="1251"/>
                  </a:cubicBezTo>
                  <a:cubicBezTo>
                    <a:pt x="158" y="1147"/>
                    <a:pt x="292" y="895"/>
                    <a:pt x="292"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5" name="Freeform: Shape 434"/>
            <p:cNvSpPr/>
            <p:nvPr/>
          </p:nvSpPr>
          <p:spPr>
            <a:xfrm>
              <a:off x="4613760" y="4983120"/>
              <a:ext cx="50400" cy="283320"/>
            </a:xfrm>
            <a:custGeom>
              <a:avLst/>
              <a:gdLst/>
              <a:ahLst/>
              <a:cxnLst/>
              <a:rect l="0" t="0" r="r" b="b"/>
              <a:pathLst>
                <a:path w="140" h="787">
                  <a:moveTo>
                    <a:pt x="137" y="65"/>
                  </a:moveTo>
                  <a:cubicBezTo>
                    <a:pt x="137" y="29"/>
                    <a:pt x="104" y="0"/>
                    <a:pt x="68" y="0"/>
                  </a:cubicBezTo>
                  <a:cubicBezTo>
                    <a:pt x="32" y="0"/>
                    <a:pt x="0" y="27"/>
                    <a:pt x="0" y="65"/>
                  </a:cubicBezTo>
                  <a:cubicBezTo>
                    <a:pt x="0" y="102"/>
                    <a:pt x="32" y="133"/>
                    <a:pt x="68" y="133"/>
                  </a:cubicBezTo>
                  <a:cubicBezTo>
                    <a:pt x="104" y="133"/>
                    <a:pt x="137" y="104"/>
                    <a:pt x="137" y="65"/>
                  </a:cubicBezTo>
                  <a:moveTo>
                    <a:pt x="140" y="539"/>
                  </a:moveTo>
                  <a:cubicBezTo>
                    <a:pt x="140" y="503"/>
                    <a:pt x="137" y="410"/>
                    <a:pt x="68" y="410"/>
                  </a:cubicBezTo>
                  <a:cubicBezTo>
                    <a:pt x="25" y="410"/>
                    <a:pt x="0" y="440"/>
                    <a:pt x="0" y="475"/>
                  </a:cubicBezTo>
                  <a:cubicBezTo>
                    <a:pt x="0" y="509"/>
                    <a:pt x="22" y="543"/>
                    <a:pt x="68" y="543"/>
                  </a:cubicBezTo>
                  <a:cubicBezTo>
                    <a:pt x="76" y="543"/>
                    <a:pt x="76" y="543"/>
                    <a:pt x="79" y="543"/>
                  </a:cubicBezTo>
                  <a:cubicBezTo>
                    <a:pt x="86" y="539"/>
                    <a:pt x="101" y="539"/>
                    <a:pt x="112" y="528"/>
                  </a:cubicBezTo>
                  <a:cubicBezTo>
                    <a:pt x="112" y="564"/>
                    <a:pt x="112" y="662"/>
                    <a:pt x="32" y="755"/>
                  </a:cubicBezTo>
                  <a:cubicBezTo>
                    <a:pt x="22" y="766"/>
                    <a:pt x="22" y="769"/>
                    <a:pt x="22" y="773"/>
                  </a:cubicBezTo>
                  <a:cubicBezTo>
                    <a:pt x="22" y="780"/>
                    <a:pt x="29" y="787"/>
                    <a:pt x="36" y="787"/>
                  </a:cubicBezTo>
                  <a:cubicBezTo>
                    <a:pt x="47" y="787"/>
                    <a:pt x="140" y="687"/>
                    <a:pt x="140" y="5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436" name="Group 435"/>
          <p:cNvGrpSpPr/>
          <p:nvPr/>
        </p:nvGrpSpPr>
        <p:grpSpPr>
          <a:xfrm>
            <a:off x="5123160" y="4550760"/>
            <a:ext cx="4714920" cy="926640"/>
            <a:chOff x="5123160" y="4550760"/>
            <a:chExt cx="4714920" cy="926640"/>
          </a:xfrm>
        </p:grpSpPr>
        <p:sp>
          <p:nvSpPr>
            <p:cNvPr id="437" name="Freeform: Shape 436"/>
            <p:cNvSpPr/>
            <p:nvPr/>
          </p:nvSpPr>
          <p:spPr>
            <a:xfrm>
              <a:off x="5123160" y="4854960"/>
              <a:ext cx="325080" cy="310680"/>
            </a:xfrm>
            <a:custGeom>
              <a:avLst/>
              <a:gdLst/>
              <a:ahLst/>
              <a:cxnLst/>
              <a:rect l="0" t="0" r="r" b="b"/>
              <a:pathLst>
                <a:path w="903" h="863">
                  <a:moveTo>
                    <a:pt x="903" y="176"/>
                  </a:moveTo>
                  <a:cubicBezTo>
                    <a:pt x="903" y="83"/>
                    <a:pt x="821" y="0"/>
                    <a:pt x="669" y="0"/>
                  </a:cubicBezTo>
                  <a:cubicBezTo>
                    <a:pt x="527" y="0"/>
                    <a:pt x="384" y="0"/>
                    <a:pt x="241" y="0"/>
                  </a:cubicBezTo>
                  <a:cubicBezTo>
                    <a:pt x="220" y="0"/>
                    <a:pt x="205" y="0"/>
                    <a:pt x="205" y="25"/>
                  </a:cubicBezTo>
                  <a:cubicBezTo>
                    <a:pt x="205" y="40"/>
                    <a:pt x="216" y="40"/>
                    <a:pt x="241" y="40"/>
                  </a:cubicBezTo>
                  <a:cubicBezTo>
                    <a:pt x="257" y="41"/>
                    <a:pt x="266" y="40"/>
                    <a:pt x="288" y="43"/>
                  </a:cubicBezTo>
                  <a:cubicBezTo>
                    <a:pt x="313" y="47"/>
                    <a:pt x="324" y="47"/>
                    <a:pt x="324" y="65"/>
                  </a:cubicBezTo>
                  <a:cubicBezTo>
                    <a:pt x="324" y="68"/>
                    <a:pt x="324" y="72"/>
                    <a:pt x="320" y="86"/>
                  </a:cubicBezTo>
                  <a:cubicBezTo>
                    <a:pt x="263" y="313"/>
                    <a:pt x="205" y="539"/>
                    <a:pt x="148" y="766"/>
                  </a:cubicBezTo>
                  <a:cubicBezTo>
                    <a:pt x="137" y="813"/>
                    <a:pt x="133" y="823"/>
                    <a:pt x="32" y="823"/>
                  </a:cubicBezTo>
                  <a:cubicBezTo>
                    <a:pt x="11" y="823"/>
                    <a:pt x="0" y="823"/>
                    <a:pt x="0" y="848"/>
                  </a:cubicBezTo>
                  <a:cubicBezTo>
                    <a:pt x="0" y="863"/>
                    <a:pt x="11" y="863"/>
                    <a:pt x="32" y="863"/>
                  </a:cubicBezTo>
                  <a:cubicBezTo>
                    <a:pt x="184" y="863"/>
                    <a:pt x="335" y="863"/>
                    <a:pt x="486" y="863"/>
                  </a:cubicBezTo>
                  <a:cubicBezTo>
                    <a:pt x="684" y="863"/>
                    <a:pt x="835" y="715"/>
                    <a:pt x="835" y="590"/>
                  </a:cubicBezTo>
                  <a:cubicBezTo>
                    <a:pt x="835" y="500"/>
                    <a:pt x="763" y="428"/>
                    <a:pt x="637" y="413"/>
                  </a:cubicBezTo>
                  <a:cubicBezTo>
                    <a:pt x="770" y="388"/>
                    <a:pt x="903" y="295"/>
                    <a:pt x="903" y="176"/>
                  </a:cubicBezTo>
                  <a:moveTo>
                    <a:pt x="788" y="169"/>
                  </a:moveTo>
                  <a:cubicBezTo>
                    <a:pt x="788" y="280"/>
                    <a:pt x="680" y="403"/>
                    <a:pt x="525" y="403"/>
                  </a:cubicBezTo>
                  <a:cubicBezTo>
                    <a:pt x="464" y="403"/>
                    <a:pt x="403" y="403"/>
                    <a:pt x="342" y="403"/>
                  </a:cubicBezTo>
                  <a:cubicBezTo>
                    <a:pt x="367" y="298"/>
                    <a:pt x="392" y="194"/>
                    <a:pt x="417" y="90"/>
                  </a:cubicBezTo>
                  <a:cubicBezTo>
                    <a:pt x="428" y="43"/>
                    <a:pt x="432" y="40"/>
                    <a:pt x="486" y="40"/>
                  </a:cubicBezTo>
                  <a:cubicBezTo>
                    <a:pt x="541" y="40"/>
                    <a:pt x="596" y="40"/>
                    <a:pt x="651" y="40"/>
                  </a:cubicBezTo>
                  <a:cubicBezTo>
                    <a:pt x="763" y="40"/>
                    <a:pt x="788" y="115"/>
                    <a:pt x="788" y="169"/>
                  </a:cubicBezTo>
                  <a:moveTo>
                    <a:pt x="716" y="575"/>
                  </a:moveTo>
                  <a:cubicBezTo>
                    <a:pt x="716" y="701"/>
                    <a:pt x="605" y="823"/>
                    <a:pt x="453" y="823"/>
                  </a:cubicBezTo>
                  <a:cubicBezTo>
                    <a:pt x="397" y="823"/>
                    <a:pt x="341" y="823"/>
                    <a:pt x="284" y="823"/>
                  </a:cubicBezTo>
                  <a:cubicBezTo>
                    <a:pt x="266" y="823"/>
                    <a:pt x="263" y="823"/>
                    <a:pt x="256" y="823"/>
                  </a:cubicBezTo>
                  <a:cubicBezTo>
                    <a:pt x="241" y="820"/>
                    <a:pt x="238" y="820"/>
                    <a:pt x="238" y="809"/>
                  </a:cubicBezTo>
                  <a:cubicBezTo>
                    <a:pt x="238" y="805"/>
                    <a:pt x="238" y="805"/>
                    <a:pt x="245" y="780"/>
                  </a:cubicBezTo>
                  <a:cubicBezTo>
                    <a:pt x="274" y="663"/>
                    <a:pt x="302" y="545"/>
                    <a:pt x="331" y="428"/>
                  </a:cubicBezTo>
                  <a:cubicBezTo>
                    <a:pt x="411" y="428"/>
                    <a:pt x="492"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8" name="Freeform: Shape 437"/>
            <p:cNvSpPr/>
            <p:nvPr/>
          </p:nvSpPr>
          <p:spPr>
            <a:xfrm>
              <a:off x="5482080" y="482652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9" name="Freeform: Shape 438"/>
            <p:cNvSpPr/>
            <p:nvPr/>
          </p:nvSpPr>
          <p:spPr>
            <a:xfrm>
              <a:off x="5636160" y="4845960"/>
              <a:ext cx="322560" cy="330120"/>
            </a:xfrm>
            <a:custGeom>
              <a:avLst/>
              <a:gdLst/>
              <a:ahLst/>
              <a:cxnLst/>
              <a:rect l="0" t="0" r="r" b="b"/>
              <a:pathLst>
                <a:path w="896" h="917">
                  <a:moveTo>
                    <a:pt x="896" y="11"/>
                  </a:moveTo>
                  <a:cubicBezTo>
                    <a:pt x="896" y="7"/>
                    <a:pt x="896" y="0"/>
                    <a:pt x="885" y="0"/>
                  </a:cubicBezTo>
                  <a:cubicBezTo>
                    <a:pt x="882" y="0"/>
                    <a:pt x="878" y="0"/>
                    <a:pt x="864" y="14"/>
                  </a:cubicBezTo>
                  <a:cubicBezTo>
                    <a:pt x="835" y="47"/>
                    <a:pt x="806" y="79"/>
                    <a:pt x="777" y="111"/>
                  </a:cubicBezTo>
                  <a:cubicBezTo>
                    <a:pt x="767" y="93"/>
                    <a:pt x="705" y="0"/>
                    <a:pt x="565" y="0"/>
                  </a:cubicBezTo>
                  <a:cubicBezTo>
                    <a:pt x="284" y="0"/>
                    <a:pt x="0" y="277"/>
                    <a:pt x="0" y="572"/>
                  </a:cubicBezTo>
                  <a:cubicBezTo>
                    <a:pt x="0" y="780"/>
                    <a:pt x="148" y="917"/>
                    <a:pt x="342" y="917"/>
                  </a:cubicBezTo>
                  <a:cubicBezTo>
                    <a:pt x="453" y="917"/>
                    <a:pt x="547" y="866"/>
                    <a:pt x="615" y="809"/>
                  </a:cubicBezTo>
                  <a:cubicBezTo>
                    <a:pt x="734" y="705"/>
                    <a:pt x="756" y="590"/>
                    <a:pt x="756" y="586"/>
                  </a:cubicBezTo>
                  <a:cubicBezTo>
                    <a:pt x="756" y="572"/>
                    <a:pt x="746" y="576"/>
                    <a:pt x="741" y="572"/>
                  </a:cubicBezTo>
                  <a:cubicBezTo>
                    <a:pt x="731" y="572"/>
                    <a:pt x="727" y="575"/>
                    <a:pt x="723" y="586"/>
                  </a:cubicBezTo>
                  <a:cubicBezTo>
                    <a:pt x="713" y="622"/>
                    <a:pt x="684" y="712"/>
                    <a:pt x="594" y="784"/>
                  </a:cubicBezTo>
                  <a:cubicBezTo>
                    <a:pt x="507" y="856"/>
                    <a:pt x="428" y="877"/>
                    <a:pt x="364" y="877"/>
                  </a:cubicBezTo>
                  <a:cubicBezTo>
                    <a:pt x="248" y="877"/>
                    <a:pt x="115" y="813"/>
                    <a:pt x="115" y="615"/>
                  </a:cubicBezTo>
                  <a:cubicBezTo>
                    <a:pt x="115" y="543"/>
                    <a:pt x="140" y="338"/>
                    <a:pt x="266" y="191"/>
                  </a:cubicBezTo>
                  <a:cubicBezTo>
                    <a:pt x="346" y="101"/>
                    <a:pt x="464" y="40"/>
                    <a:pt x="576" y="40"/>
                  </a:cubicBezTo>
                  <a:cubicBezTo>
                    <a:pt x="705" y="40"/>
                    <a:pt x="781" y="137"/>
                    <a:pt x="781" y="280"/>
                  </a:cubicBezTo>
                  <a:cubicBezTo>
                    <a:pt x="781" y="331"/>
                    <a:pt x="777" y="333"/>
                    <a:pt x="777" y="345"/>
                  </a:cubicBezTo>
                  <a:cubicBezTo>
                    <a:pt x="777" y="358"/>
                    <a:pt x="792" y="360"/>
                    <a:pt x="795" y="360"/>
                  </a:cubicBezTo>
                  <a:cubicBezTo>
                    <a:pt x="813" y="360"/>
                    <a:pt x="813" y="356"/>
                    <a:pt x="817" y="334"/>
                  </a:cubicBezTo>
                  <a:cubicBezTo>
                    <a:pt x="843" y="226"/>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0" name="Freeform: Shape 439"/>
            <p:cNvSpPr/>
            <p:nvPr/>
          </p:nvSpPr>
          <p:spPr>
            <a:xfrm>
              <a:off x="5994000" y="4826520"/>
              <a:ext cx="86760" cy="143640"/>
            </a:xfrm>
            <a:custGeom>
              <a:avLst/>
              <a:gdLst/>
              <a:ahLst/>
              <a:cxnLst/>
              <a:rect l="0" t="0" r="r" b="b"/>
              <a:pathLst>
                <a:path w="241" h="399">
                  <a:moveTo>
                    <a:pt x="241" y="47"/>
                  </a:moveTo>
                  <a:cubicBezTo>
                    <a:pt x="241" y="22"/>
                    <a:pt x="220" y="0"/>
                    <a:pt x="194" y="0"/>
                  </a:cubicBezTo>
                  <a:cubicBezTo>
                    <a:pt x="173" y="0"/>
                    <a:pt x="155" y="11"/>
                    <a:pt x="151" y="25"/>
                  </a:cubicBezTo>
                  <a:cubicBezTo>
                    <a:pt x="101" y="150"/>
                    <a:pt x="50" y="274"/>
                    <a:pt x="0" y="399"/>
                  </a:cubicBezTo>
                  <a:cubicBezTo>
                    <a:pt x="11" y="399"/>
                    <a:pt x="22" y="399"/>
                    <a:pt x="32" y="399"/>
                  </a:cubicBezTo>
                  <a:cubicBezTo>
                    <a:pt x="100" y="290"/>
                    <a:pt x="167" y="181"/>
                    <a:pt x="234" y="72"/>
                  </a:cubicBezTo>
                  <a:cubicBezTo>
                    <a:pt x="238"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1" name="Freeform: Shape 440"/>
            <p:cNvSpPr/>
            <p:nvPr/>
          </p:nvSpPr>
          <p:spPr>
            <a:xfrm>
              <a:off x="6276240" y="49986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2" name="Freeform: Shape 441"/>
            <p:cNvSpPr/>
            <p:nvPr/>
          </p:nvSpPr>
          <p:spPr>
            <a:xfrm>
              <a:off x="6811560" y="4550760"/>
              <a:ext cx="195480" cy="317160"/>
            </a:xfrm>
            <a:custGeom>
              <a:avLst/>
              <a:gdLst/>
              <a:ahLst/>
              <a:cxnLst/>
              <a:rect l="0" t="0" r="r" b="b"/>
              <a:pathLst>
                <a:path w="543" h="881">
                  <a:moveTo>
                    <a:pt x="543" y="40"/>
                  </a:moveTo>
                  <a:cubicBezTo>
                    <a:pt x="441" y="40"/>
                    <a:pt x="340" y="40"/>
                    <a:pt x="238" y="40"/>
                  </a:cubicBezTo>
                  <a:cubicBezTo>
                    <a:pt x="83" y="40"/>
                    <a:pt x="79" y="25"/>
                    <a:pt x="76" y="0"/>
                  </a:cubicBezTo>
                  <a:cubicBezTo>
                    <a:pt x="65" y="0"/>
                    <a:pt x="54" y="0"/>
                    <a:pt x="43" y="0"/>
                  </a:cubicBezTo>
                  <a:cubicBezTo>
                    <a:pt x="29" y="86"/>
                    <a:pt x="14" y="173"/>
                    <a:pt x="0" y="259"/>
                  </a:cubicBezTo>
                  <a:cubicBezTo>
                    <a:pt x="11" y="259"/>
                    <a:pt x="22" y="259"/>
                    <a:pt x="32" y="259"/>
                  </a:cubicBezTo>
                  <a:cubicBezTo>
                    <a:pt x="36" y="241"/>
                    <a:pt x="47" y="162"/>
                    <a:pt x="65" y="147"/>
                  </a:cubicBezTo>
                  <a:cubicBezTo>
                    <a:pt x="72" y="137"/>
                    <a:pt x="173" y="137"/>
                    <a:pt x="187" y="137"/>
                  </a:cubicBezTo>
                  <a:cubicBezTo>
                    <a:pt x="275" y="137"/>
                    <a:pt x="362" y="137"/>
                    <a:pt x="450" y="137"/>
                  </a:cubicBezTo>
                  <a:cubicBezTo>
                    <a:pt x="403" y="204"/>
                    <a:pt x="356" y="271"/>
                    <a:pt x="310" y="338"/>
                  </a:cubicBezTo>
                  <a:cubicBezTo>
                    <a:pt x="194" y="507"/>
                    <a:pt x="155" y="683"/>
                    <a:pt x="155" y="813"/>
                  </a:cubicBezTo>
                  <a:cubicBezTo>
                    <a:pt x="155" y="823"/>
                    <a:pt x="155" y="881"/>
                    <a:pt x="212" y="881"/>
                  </a:cubicBezTo>
                  <a:cubicBezTo>
                    <a:pt x="270" y="881"/>
                    <a:pt x="270" y="823"/>
                    <a:pt x="270" y="813"/>
                  </a:cubicBezTo>
                  <a:cubicBezTo>
                    <a:pt x="270" y="791"/>
                    <a:pt x="270" y="769"/>
                    <a:pt x="270" y="748"/>
                  </a:cubicBezTo>
                  <a:cubicBezTo>
                    <a:pt x="270" y="679"/>
                    <a:pt x="274" y="608"/>
                    <a:pt x="284" y="539"/>
                  </a:cubicBezTo>
                  <a:cubicBezTo>
                    <a:pt x="288" y="511"/>
                    <a:pt x="306" y="403"/>
                    <a:pt x="364" y="324"/>
                  </a:cubicBezTo>
                  <a:cubicBezTo>
                    <a:pt x="420" y="244"/>
                    <a:pt x="476" y="165"/>
                    <a:pt x="533" y="86"/>
                  </a:cubicBezTo>
                  <a:cubicBezTo>
                    <a:pt x="543" y="72"/>
                    <a:pt x="543" y="68"/>
                    <a:pt x="543"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3" name="Freeform: Shape 442"/>
            <p:cNvSpPr/>
            <p:nvPr/>
          </p:nvSpPr>
          <p:spPr>
            <a:xfrm>
              <a:off x="6786720" y="5042520"/>
              <a:ext cx="233280" cy="18000"/>
            </a:xfrm>
            <a:custGeom>
              <a:avLst/>
              <a:gdLst/>
              <a:ahLst/>
              <a:cxnLst/>
              <a:rect l="0" t="0" r="r" b="b"/>
              <a:pathLst>
                <a:path w="648" h="50">
                  <a:moveTo>
                    <a:pt x="324" y="50"/>
                  </a:moveTo>
                  <a:cubicBezTo>
                    <a:pt x="216" y="50"/>
                    <a:pt x="108" y="50"/>
                    <a:pt x="0" y="50"/>
                  </a:cubicBezTo>
                  <a:cubicBezTo>
                    <a:pt x="0" y="34"/>
                    <a:pt x="0" y="17"/>
                    <a:pt x="0" y="0"/>
                  </a:cubicBezTo>
                  <a:cubicBezTo>
                    <a:pt x="216" y="0"/>
                    <a:pt x="432" y="0"/>
                    <a:pt x="648" y="0"/>
                  </a:cubicBezTo>
                  <a:cubicBezTo>
                    <a:pt x="648" y="17"/>
                    <a:pt x="648" y="34"/>
                    <a:pt x="648" y="50"/>
                  </a:cubicBezTo>
                  <a:cubicBezTo>
                    <a:pt x="540" y="50"/>
                    <a:pt x="432" y="50"/>
                    <a:pt x="324"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44" name="Freeform: Shape 443"/>
            <p:cNvSpPr/>
            <p:nvPr/>
          </p:nvSpPr>
          <p:spPr>
            <a:xfrm>
              <a:off x="6812640" y="5174640"/>
              <a:ext cx="181440" cy="302760"/>
            </a:xfrm>
            <a:custGeom>
              <a:avLst/>
              <a:gdLst/>
              <a:ahLst/>
              <a:cxnLst/>
              <a:rect l="0" t="0" r="r" b="b"/>
              <a:pathLst>
                <a:path w="504" h="841">
                  <a:moveTo>
                    <a:pt x="504" y="622"/>
                  </a:moveTo>
                  <a:cubicBezTo>
                    <a:pt x="493" y="622"/>
                    <a:pt x="482" y="622"/>
                    <a:pt x="471" y="622"/>
                  </a:cubicBezTo>
                  <a:cubicBezTo>
                    <a:pt x="464" y="658"/>
                    <a:pt x="457" y="715"/>
                    <a:pt x="443" y="733"/>
                  </a:cubicBezTo>
                  <a:cubicBezTo>
                    <a:pt x="435" y="744"/>
                    <a:pt x="353" y="744"/>
                    <a:pt x="324" y="744"/>
                  </a:cubicBezTo>
                  <a:cubicBezTo>
                    <a:pt x="248" y="744"/>
                    <a:pt x="173" y="744"/>
                    <a:pt x="97" y="744"/>
                  </a:cubicBezTo>
                  <a:cubicBezTo>
                    <a:pt x="142" y="701"/>
                    <a:pt x="186" y="658"/>
                    <a:pt x="230" y="615"/>
                  </a:cubicBezTo>
                  <a:cubicBezTo>
                    <a:pt x="428" y="439"/>
                    <a:pt x="504" y="370"/>
                    <a:pt x="504" y="244"/>
                  </a:cubicBezTo>
                  <a:cubicBezTo>
                    <a:pt x="504" y="101"/>
                    <a:pt x="389" y="0"/>
                    <a:pt x="234" y="0"/>
                  </a:cubicBezTo>
                  <a:cubicBezTo>
                    <a:pt x="94" y="0"/>
                    <a:pt x="0" y="115"/>
                    <a:pt x="0" y="230"/>
                  </a:cubicBezTo>
                  <a:cubicBezTo>
                    <a:pt x="0" y="298"/>
                    <a:pt x="61" y="298"/>
                    <a:pt x="65" y="298"/>
                  </a:cubicBezTo>
                  <a:cubicBezTo>
                    <a:pt x="86" y="298"/>
                    <a:pt x="130" y="284"/>
                    <a:pt x="130" y="234"/>
                  </a:cubicBezTo>
                  <a:cubicBezTo>
                    <a:pt x="130" y="201"/>
                    <a:pt x="108" y="165"/>
                    <a:pt x="65" y="165"/>
                  </a:cubicBezTo>
                  <a:cubicBezTo>
                    <a:pt x="54" y="165"/>
                    <a:pt x="50" y="165"/>
                    <a:pt x="47" y="169"/>
                  </a:cubicBezTo>
                  <a:cubicBezTo>
                    <a:pt x="76" y="86"/>
                    <a:pt x="144" y="40"/>
                    <a:pt x="220" y="40"/>
                  </a:cubicBezTo>
                  <a:cubicBezTo>
                    <a:pt x="335" y="40"/>
                    <a:pt x="389" y="140"/>
                    <a:pt x="389" y="244"/>
                  </a:cubicBezTo>
                  <a:cubicBezTo>
                    <a:pt x="389" y="345"/>
                    <a:pt x="324" y="446"/>
                    <a:pt x="256" y="525"/>
                  </a:cubicBezTo>
                  <a:cubicBezTo>
                    <a:pt x="174" y="615"/>
                    <a:pt x="92" y="705"/>
                    <a:pt x="11" y="795"/>
                  </a:cubicBezTo>
                  <a:cubicBezTo>
                    <a:pt x="0" y="809"/>
                    <a:pt x="0" y="809"/>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5" name="Freeform: Shape 444"/>
            <p:cNvSpPr/>
            <p:nvPr/>
          </p:nvSpPr>
          <p:spPr>
            <a:xfrm>
              <a:off x="7113240" y="5117760"/>
              <a:ext cx="49320" cy="47880"/>
            </a:xfrm>
            <a:custGeom>
              <a:avLst/>
              <a:gdLst/>
              <a:ahLst/>
              <a:cxnLst/>
              <a:rect l="0" t="0" r="r" b="b"/>
              <a:pathLst>
                <a:path w="137" h="133">
                  <a:moveTo>
                    <a:pt x="137" y="65"/>
                  </a:moveTo>
                  <a:cubicBezTo>
                    <a:pt x="137" y="29"/>
                    <a:pt x="104" y="0"/>
                    <a:pt x="68" y="0"/>
                  </a:cubicBezTo>
                  <a:cubicBezTo>
                    <a:pt x="32" y="0"/>
                    <a:pt x="0" y="27"/>
                    <a:pt x="0" y="65"/>
                  </a:cubicBezTo>
                  <a:cubicBezTo>
                    <a:pt x="0" y="102"/>
                    <a:pt x="32" y="133"/>
                    <a:pt x="68" y="133"/>
                  </a:cubicBezTo>
                  <a:cubicBezTo>
                    <a:pt x="104" y="133"/>
                    <a:pt x="137" y="104"/>
                    <a:pt x="137"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46" name="Freeform: Shape 445"/>
            <p:cNvSpPr/>
            <p:nvPr/>
          </p:nvSpPr>
          <p:spPr>
            <a:xfrm>
              <a:off x="7220880" y="4862520"/>
              <a:ext cx="187920" cy="313200"/>
            </a:xfrm>
            <a:custGeom>
              <a:avLst/>
              <a:gdLst/>
              <a:ahLst/>
              <a:cxnLst/>
              <a:rect l="0" t="0" r="r" b="b"/>
              <a:pathLst>
                <a:path w="522" h="870">
                  <a:moveTo>
                    <a:pt x="522" y="428"/>
                  </a:moveTo>
                  <a:cubicBezTo>
                    <a:pt x="522" y="86"/>
                    <a:pt x="378" y="0"/>
                    <a:pt x="266" y="0"/>
                  </a:cubicBezTo>
                  <a:cubicBezTo>
                    <a:pt x="194" y="0"/>
                    <a:pt x="133" y="25"/>
                    <a:pt x="79" y="79"/>
                  </a:cubicBezTo>
                  <a:cubicBezTo>
                    <a:pt x="29" y="137"/>
                    <a:pt x="0" y="191"/>
                    <a:pt x="0" y="284"/>
                  </a:cubicBezTo>
                  <a:cubicBezTo>
                    <a:pt x="0" y="442"/>
                    <a:pt x="112" y="568"/>
                    <a:pt x="252" y="568"/>
                  </a:cubicBezTo>
                  <a:cubicBezTo>
                    <a:pt x="328" y="568"/>
                    <a:pt x="382" y="514"/>
                    <a:pt x="410" y="439"/>
                  </a:cubicBezTo>
                  <a:cubicBezTo>
                    <a:pt x="410" y="453"/>
                    <a:pt x="410" y="467"/>
                    <a:pt x="410" y="482"/>
                  </a:cubicBezTo>
                  <a:cubicBezTo>
                    <a:pt x="410" y="777"/>
                    <a:pt x="277" y="834"/>
                    <a:pt x="205" y="834"/>
                  </a:cubicBezTo>
                  <a:cubicBezTo>
                    <a:pt x="184" y="834"/>
                    <a:pt x="115" y="830"/>
                    <a:pt x="79" y="787"/>
                  </a:cubicBezTo>
                  <a:cubicBezTo>
                    <a:pt x="137" y="787"/>
                    <a:pt x="148" y="751"/>
                    <a:pt x="148" y="730"/>
                  </a:cubicBezTo>
                  <a:cubicBezTo>
                    <a:pt x="148" y="690"/>
                    <a:pt x="115" y="672"/>
                    <a:pt x="90" y="672"/>
                  </a:cubicBezTo>
                  <a:cubicBezTo>
                    <a:pt x="68" y="672"/>
                    <a:pt x="29" y="683"/>
                    <a:pt x="29" y="733"/>
                  </a:cubicBezTo>
                  <a:cubicBezTo>
                    <a:pt x="29" y="816"/>
                    <a:pt x="97" y="870"/>
                    <a:pt x="205" y="870"/>
                  </a:cubicBezTo>
                  <a:cubicBezTo>
                    <a:pt x="371" y="870"/>
                    <a:pt x="522" y="697"/>
                    <a:pt x="522" y="428"/>
                  </a:cubicBezTo>
                  <a:moveTo>
                    <a:pt x="407" y="309"/>
                  </a:moveTo>
                  <a:cubicBezTo>
                    <a:pt x="407" y="413"/>
                    <a:pt x="364" y="536"/>
                    <a:pt x="252" y="536"/>
                  </a:cubicBezTo>
                  <a:cubicBezTo>
                    <a:pt x="234" y="536"/>
                    <a:pt x="173" y="536"/>
                    <a:pt x="137" y="457"/>
                  </a:cubicBezTo>
                  <a:cubicBezTo>
                    <a:pt x="112" y="410"/>
                    <a:pt x="112" y="349"/>
                    <a:pt x="112" y="288"/>
                  </a:cubicBezTo>
                  <a:cubicBezTo>
                    <a:pt x="112" y="219"/>
                    <a:pt x="112" y="158"/>
                    <a:pt x="140" y="111"/>
                  </a:cubicBezTo>
                  <a:cubicBezTo>
                    <a:pt x="173" y="50"/>
                    <a:pt x="220" y="32"/>
                    <a:pt x="266" y="32"/>
                  </a:cubicBezTo>
                  <a:cubicBezTo>
                    <a:pt x="324" y="32"/>
                    <a:pt x="364" y="75"/>
                    <a:pt x="385" y="133"/>
                  </a:cubicBezTo>
                  <a:cubicBezTo>
                    <a:pt x="403" y="173"/>
                    <a:pt x="407" y="252"/>
                    <a:pt x="407" y="30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7" name="Freeform: Shape 446"/>
            <p:cNvSpPr/>
            <p:nvPr/>
          </p:nvSpPr>
          <p:spPr>
            <a:xfrm>
              <a:off x="7580880" y="49986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8" name="Freeform: Shape 447"/>
            <p:cNvSpPr/>
            <p:nvPr/>
          </p:nvSpPr>
          <p:spPr>
            <a:xfrm>
              <a:off x="8055360" y="4862520"/>
              <a:ext cx="189000" cy="313200"/>
            </a:xfrm>
            <a:custGeom>
              <a:avLst/>
              <a:gdLst/>
              <a:ahLst/>
              <a:cxnLst/>
              <a:rect l="0" t="0" r="r" b="b"/>
              <a:pathLst>
                <a:path w="525" h="870">
                  <a:moveTo>
                    <a:pt x="525" y="626"/>
                  </a:moveTo>
                  <a:cubicBezTo>
                    <a:pt x="525" y="521"/>
                    <a:pt x="446" y="424"/>
                    <a:pt x="313" y="399"/>
                  </a:cubicBezTo>
                  <a:cubicBezTo>
                    <a:pt x="417" y="363"/>
                    <a:pt x="489" y="273"/>
                    <a:pt x="489" y="176"/>
                  </a:cubicBezTo>
                  <a:cubicBezTo>
                    <a:pt x="489" y="72"/>
                    <a:pt x="378" y="0"/>
                    <a:pt x="259" y="0"/>
                  </a:cubicBezTo>
                  <a:cubicBezTo>
                    <a:pt x="130" y="0"/>
                    <a:pt x="32" y="75"/>
                    <a:pt x="32" y="173"/>
                  </a:cubicBezTo>
                  <a:cubicBezTo>
                    <a:pt x="32" y="216"/>
                    <a:pt x="61" y="237"/>
                    <a:pt x="97" y="237"/>
                  </a:cubicBezTo>
                  <a:cubicBezTo>
                    <a:pt x="137" y="237"/>
                    <a:pt x="162" y="212"/>
                    <a:pt x="162" y="173"/>
                  </a:cubicBezTo>
                  <a:cubicBezTo>
                    <a:pt x="162" y="111"/>
                    <a:pt x="104" y="111"/>
                    <a:pt x="83" y="111"/>
                  </a:cubicBezTo>
                  <a:cubicBezTo>
                    <a:pt x="122" y="50"/>
                    <a:pt x="209" y="32"/>
                    <a:pt x="252" y="32"/>
                  </a:cubicBezTo>
                  <a:cubicBezTo>
                    <a:pt x="306" y="32"/>
                    <a:pt x="374" y="61"/>
                    <a:pt x="374" y="173"/>
                  </a:cubicBezTo>
                  <a:cubicBezTo>
                    <a:pt x="374" y="191"/>
                    <a:pt x="371" y="262"/>
                    <a:pt x="338" y="316"/>
                  </a:cubicBezTo>
                  <a:cubicBezTo>
                    <a:pt x="302" y="377"/>
                    <a:pt x="259" y="381"/>
                    <a:pt x="227" y="385"/>
                  </a:cubicBezTo>
                  <a:cubicBezTo>
                    <a:pt x="216" y="385"/>
                    <a:pt x="187" y="388"/>
                    <a:pt x="176" y="388"/>
                  </a:cubicBezTo>
                  <a:cubicBezTo>
                    <a:pt x="166" y="388"/>
                    <a:pt x="158" y="388"/>
                    <a:pt x="158" y="403"/>
                  </a:cubicBezTo>
                  <a:cubicBezTo>
                    <a:pt x="158" y="417"/>
                    <a:pt x="166" y="417"/>
                    <a:pt x="187" y="417"/>
                  </a:cubicBezTo>
                  <a:cubicBezTo>
                    <a:pt x="206" y="417"/>
                    <a:pt x="226" y="417"/>
                    <a:pt x="245" y="417"/>
                  </a:cubicBezTo>
                  <a:cubicBezTo>
                    <a:pt x="349" y="417"/>
                    <a:pt x="396" y="503"/>
                    <a:pt x="396" y="626"/>
                  </a:cubicBezTo>
                  <a:cubicBezTo>
                    <a:pt x="396" y="798"/>
                    <a:pt x="306" y="834"/>
                    <a:pt x="252" y="834"/>
                  </a:cubicBezTo>
                  <a:cubicBezTo>
                    <a:pt x="198" y="834"/>
                    <a:pt x="101" y="813"/>
                    <a:pt x="58" y="737"/>
                  </a:cubicBezTo>
                  <a:cubicBezTo>
                    <a:pt x="101" y="744"/>
                    <a:pt x="140" y="715"/>
                    <a:pt x="140" y="669"/>
                  </a:cubicBezTo>
                  <a:cubicBezTo>
                    <a:pt x="140" y="622"/>
                    <a:pt x="108" y="597"/>
                    <a:pt x="72" y="597"/>
                  </a:cubicBezTo>
                  <a:cubicBezTo>
                    <a:pt x="40" y="597"/>
                    <a:pt x="0" y="615"/>
                    <a:pt x="0" y="672"/>
                  </a:cubicBezTo>
                  <a:cubicBezTo>
                    <a:pt x="0" y="787"/>
                    <a:pt x="119" y="870"/>
                    <a:pt x="256" y="870"/>
                  </a:cubicBezTo>
                  <a:cubicBezTo>
                    <a:pt x="410" y="870"/>
                    <a:pt x="525" y="755"/>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9" name="Freeform: Shape 448"/>
            <p:cNvSpPr/>
            <p:nvPr/>
          </p:nvSpPr>
          <p:spPr>
            <a:xfrm>
              <a:off x="8304120" y="4862520"/>
              <a:ext cx="150120" cy="302760"/>
            </a:xfrm>
            <a:custGeom>
              <a:avLst/>
              <a:gdLst/>
              <a:ahLst/>
              <a:cxnLst/>
              <a:rect l="0" t="0" r="r" b="b"/>
              <a:pathLst>
                <a:path w="417" h="841">
                  <a:moveTo>
                    <a:pt x="417" y="841"/>
                  </a:moveTo>
                  <a:cubicBezTo>
                    <a:pt x="417" y="828"/>
                    <a:pt x="417" y="815"/>
                    <a:pt x="417" y="802"/>
                  </a:cubicBezTo>
                  <a:cubicBezTo>
                    <a:pt x="404" y="802"/>
                    <a:pt x="391" y="802"/>
                    <a:pt x="378" y="802"/>
                  </a:cubicBezTo>
                  <a:cubicBezTo>
                    <a:pt x="263" y="802"/>
                    <a:pt x="259" y="787"/>
                    <a:pt x="259" y="741"/>
                  </a:cubicBezTo>
                  <a:cubicBezTo>
                    <a:pt x="259" y="505"/>
                    <a:pt x="259" y="268"/>
                    <a:pt x="259" y="32"/>
                  </a:cubicBezTo>
                  <a:cubicBezTo>
                    <a:pt x="259" y="4"/>
                    <a:pt x="259" y="0"/>
                    <a:pt x="230" y="0"/>
                  </a:cubicBezTo>
                  <a:cubicBezTo>
                    <a:pt x="151" y="83"/>
                    <a:pt x="40" y="83"/>
                    <a:pt x="0" y="83"/>
                  </a:cubicBezTo>
                  <a:cubicBezTo>
                    <a:pt x="0" y="96"/>
                    <a:pt x="0" y="109"/>
                    <a:pt x="0" y="122"/>
                  </a:cubicBezTo>
                  <a:cubicBezTo>
                    <a:pt x="25" y="122"/>
                    <a:pt x="101" y="122"/>
                    <a:pt x="166" y="90"/>
                  </a:cubicBezTo>
                  <a:cubicBezTo>
                    <a:pt x="166" y="307"/>
                    <a:pt x="166" y="524"/>
                    <a:pt x="166" y="741"/>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4" y="838"/>
                    <a:pt x="417"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0" name="Freeform: Shape 449"/>
            <p:cNvSpPr/>
            <p:nvPr/>
          </p:nvSpPr>
          <p:spPr>
            <a:xfrm>
              <a:off x="8530920" y="5117760"/>
              <a:ext cx="53280" cy="135720"/>
            </a:xfrm>
            <a:custGeom>
              <a:avLst/>
              <a:gdLst/>
              <a:ahLst/>
              <a:cxnLst/>
              <a:rect l="0" t="0" r="r" b="b"/>
              <a:pathLst>
                <a:path w="148" h="377">
                  <a:moveTo>
                    <a:pt x="148" y="133"/>
                  </a:moveTo>
                  <a:cubicBezTo>
                    <a:pt x="148" y="50"/>
                    <a:pt x="115" y="0"/>
                    <a:pt x="65" y="0"/>
                  </a:cubicBezTo>
                  <a:cubicBezTo>
                    <a:pt x="25" y="0"/>
                    <a:pt x="0" y="32"/>
                    <a:pt x="0" y="65"/>
                  </a:cubicBezTo>
                  <a:cubicBezTo>
                    <a:pt x="0" y="101"/>
                    <a:pt x="25" y="133"/>
                    <a:pt x="65" y="133"/>
                  </a:cubicBezTo>
                  <a:cubicBezTo>
                    <a:pt x="83" y="133"/>
                    <a:pt x="97" y="129"/>
                    <a:pt x="112" y="115"/>
                  </a:cubicBezTo>
                  <a:cubicBezTo>
                    <a:pt x="115" y="115"/>
                    <a:pt x="114" y="113"/>
                    <a:pt x="115" y="111"/>
                  </a:cubicBezTo>
                  <a:cubicBezTo>
                    <a:pt x="116" y="119"/>
                    <a:pt x="119" y="115"/>
                    <a:pt x="119" y="133"/>
                  </a:cubicBezTo>
                  <a:cubicBezTo>
                    <a:pt x="119" y="226"/>
                    <a:pt x="76" y="302"/>
                    <a:pt x="32" y="342"/>
                  </a:cubicBezTo>
                  <a:cubicBezTo>
                    <a:pt x="18" y="356"/>
                    <a:pt x="18" y="360"/>
                    <a:pt x="18" y="363"/>
                  </a:cubicBezTo>
                  <a:cubicBezTo>
                    <a:pt x="18" y="370"/>
                    <a:pt x="25" y="377"/>
                    <a:pt x="32" y="377"/>
                  </a:cubicBezTo>
                  <a:cubicBezTo>
                    <a:pt x="47" y="377"/>
                    <a:pt x="148" y="280"/>
                    <a:pt x="148" y="13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1" name="Freeform: Shape 450"/>
            <p:cNvSpPr/>
            <p:nvPr/>
          </p:nvSpPr>
          <p:spPr>
            <a:xfrm>
              <a:off x="8715960" y="4862520"/>
              <a:ext cx="182520" cy="313200"/>
            </a:xfrm>
            <a:custGeom>
              <a:avLst/>
              <a:gdLst/>
              <a:ahLst/>
              <a:cxnLst/>
              <a:rect l="0" t="0" r="r" b="b"/>
              <a:pathLst>
                <a:path w="507" h="870">
                  <a:moveTo>
                    <a:pt x="507" y="586"/>
                  </a:moveTo>
                  <a:cubicBezTo>
                    <a:pt x="507" y="439"/>
                    <a:pt x="403" y="313"/>
                    <a:pt x="266" y="313"/>
                  </a:cubicBezTo>
                  <a:cubicBezTo>
                    <a:pt x="205" y="313"/>
                    <a:pt x="151" y="331"/>
                    <a:pt x="104" y="377"/>
                  </a:cubicBezTo>
                  <a:cubicBezTo>
                    <a:pt x="104" y="295"/>
                    <a:pt x="104" y="212"/>
                    <a:pt x="104" y="129"/>
                  </a:cubicBezTo>
                  <a:cubicBezTo>
                    <a:pt x="130" y="137"/>
                    <a:pt x="173" y="147"/>
                    <a:pt x="212" y="147"/>
                  </a:cubicBezTo>
                  <a:cubicBezTo>
                    <a:pt x="367" y="147"/>
                    <a:pt x="457" y="32"/>
                    <a:pt x="457" y="14"/>
                  </a:cubicBezTo>
                  <a:cubicBezTo>
                    <a:pt x="457" y="7"/>
                    <a:pt x="453" y="0"/>
                    <a:pt x="443" y="0"/>
                  </a:cubicBezTo>
                  <a:cubicBezTo>
                    <a:pt x="439" y="1"/>
                    <a:pt x="439" y="0"/>
                    <a:pt x="432" y="4"/>
                  </a:cubicBezTo>
                  <a:cubicBezTo>
                    <a:pt x="407" y="18"/>
                    <a:pt x="346" y="43"/>
                    <a:pt x="263" y="43"/>
                  </a:cubicBezTo>
                  <a:cubicBezTo>
                    <a:pt x="212" y="43"/>
                    <a:pt x="151" y="32"/>
                    <a:pt x="94" y="7"/>
                  </a:cubicBezTo>
                  <a:cubicBezTo>
                    <a:pt x="83" y="4"/>
                    <a:pt x="84" y="5"/>
                    <a:pt x="79" y="4"/>
                  </a:cubicBezTo>
                  <a:cubicBezTo>
                    <a:pt x="65" y="4"/>
                    <a:pt x="65" y="11"/>
                    <a:pt x="65" y="32"/>
                  </a:cubicBezTo>
                  <a:cubicBezTo>
                    <a:pt x="65" y="157"/>
                    <a:pt x="65" y="282"/>
                    <a:pt x="65" y="406"/>
                  </a:cubicBezTo>
                  <a:cubicBezTo>
                    <a:pt x="65" y="428"/>
                    <a:pt x="65" y="439"/>
                    <a:pt x="83" y="439"/>
                  </a:cubicBezTo>
                  <a:cubicBezTo>
                    <a:pt x="94" y="439"/>
                    <a:pt x="94" y="435"/>
                    <a:pt x="101" y="428"/>
                  </a:cubicBezTo>
                  <a:cubicBezTo>
                    <a:pt x="115" y="406"/>
                    <a:pt x="162" y="338"/>
                    <a:pt x="263" y="338"/>
                  </a:cubicBezTo>
                  <a:cubicBezTo>
                    <a:pt x="328" y="338"/>
                    <a:pt x="360" y="399"/>
                    <a:pt x="371" y="421"/>
                  </a:cubicBezTo>
                  <a:cubicBezTo>
                    <a:pt x="392" y="467"/>
                    <a:pt x="392" y="514"/>
                    <a:pt x="392" y="579"/>
                  </a:cubicBezTo>
                  <a:cubicBezTo>
                    <a:pt x="392" y="622"/>
                    <a:pt x="392" y="697"/>
                    <a:pt x="364" y="751"/>
                  </a:cubicBezTo>
                  <a:cubicBezTo>
                    <a:pt x="331" y="802"/>
                    <a:pt x="284" y="834"/>
                    <a:pt x="227" y="834"/>
                  </a:cubicBezTo>
                  <a:cubicBezTo>
                    <a:pt x="137" y="834"/>
                    <a:pt x="65" y="766"/>
                    <a:pt x="43" y="694"/>
                  </a:cubicBezTo>
                  <a:cubicBezTo>
                    <a:pt x="47" y="694"/>
                    <a:pt x="50" y="694"/>
                    <a:pt x="65" y="694"/>
                  </a:cubicBezTo>
                  <a:cubicBezTo>
                    <a:pt x="104" y="694"/>
                    <a:pt x="126" y="663"/>
                    <a:pt x="126" y="633"/>
                  </a:cubicBezTo>
                  <a:cubicBezTo>
                    <a:pt x="126" y="602"/>
                    <a:pt x="104" y="572"/>
                    <a:pt x="65" y="572"/>
                  </a:cubicBezTo>
                  <a:cubicBezTo>
                    <a:pt x="47" y="572"/>
                    <a:pt x="0" y="579"/>
                    <a:pt x="0" y="640"/>
                  </a:cubicBezTo>
                  <a:cubicBezTo>
                    <a:pt x="0" y="748"/>
                    <a:pt x="90" y="870"/>
                    <a:pt x="230" y="870"/>
                  </a:cubicBezTo>
                  <a:cubicBezTo>
                    <a:pt x="378" y="870"/>
                    <a:pt x="507" y="748"/>
                    <a:pt x="507"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2" name="Freeform: Shape 451"/>
            <p:cNvSpPr/>
            <p:nvPr/>
          </p:nvSpPr>
          <p:spPr>
            <a:xfrm>
              <a:off x="8967240" y="4826520"/>
              <a:ext cx="105120" cy="451800"/>
            </a:xfrm>
            <a:custGeom>
              <a:avLst/>
              <a:gdLst/>
              <a:ahLst/>
              <a:cxnLst/>
              <a:rect l="0" t="0" r="r" b="b"/>
              <a:pathLst>
                <a:path w="292" h="1255">
                  <a:moveTo>
                    <a:pt x="292" y="1244"/>
                  </a:moveTo>
                  <a:cubicBezTo>
                    <a:pt x="292" y="1237"/>
                    <a:pt x="289" y="1237"/>
                    <a:pt x="288" y="1233"/>
                  </a:cubicBezTo>
                  <a:cubicBezTo>
                    <a:pt x="155" y="1132"/>
                    <a:pt x="68" y="881"/>
                    <a:pt x="68" y="679"/>
                  </a:cubicBezTo>
                  <a:cubicBezTo>
                    <a:pt x="68" y="645"/>
                    <a:pt x="68" y="610"/>
                    <a:pt x="68" y="575"/>
                  </a:cubicBezTo>
                  <a:cubicBezTo>
                    <a:pt x="68" y="370"/>
                    <a:pt x="155" y="119"/>
                    <a:pt x="288" y="22"/>
                  </a:cubicBezTo>
                  <a:cubicBezTo>
                    <a:pt x="288" y="18"/>
                    <a:pt x="292" y="14"/>
                    <a:pt x="292" y="11"/>
                  </a:cubicBezTo>
                  <a:cubicBezTo>
                    <a:pt x="292" y="4"/>
                    <a:pt x="284" y="0"/>
                    <a:pt x="281" y="0"/>
                  </a:cubicBezTo>
                  <a:cubicBezTo>
                    <a:pt x="277" y="0"/>
                    <a:pt x="274" y="0"/>
                    <a:pt x="270" y="0"/>
                  </a:cubicBezTo>
                  <a:cubicBezTo>
                    <a:pt x="133" y="104"/>
                    <a:pt x="0" y="360"/>
                    <a:pt x="0" y="575"/>
                  </a:cubicBezTo>
                  <a:cubicBezTo>
                    <a:pt x="0" y="610"/>
                    <a:pt x="0" y="645"/>
                    <a:pt x="0" y="679"/>
                  </a:cubicBezTo>
                  <a:cubicBezTo>
                    <a:pt x="0" y="895"/>
                    <a:pt x="133" y="1147"/>
                    <a:pt x="270" y="1251"/>
                  </a:cubicBezTo>
                  <a:cubicBezTo>
                    <a:pt x="274" y="1255"/>
                    <a:pt x="277" y="1255"/>
                    <a:pt x="281" y="1255"/>
                  </a:cubicBezTo>
                  <a:cubicBezTo>
                    <a:pt x="284" y="1255"/>
                    <a:pt x="292" y="1248"/>
                    <a:pt x="292"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3" name="Freeform: Shape 452"/>
            <p:cNvSpPr/>
            <p:nvPr/>
          </p:nvSpPr>
          <p:spPr>
            <a:xfrm>
              <a:off x="9117720" y="4964760"/>
              <a:ext cx="176040" cy="205920"/>
            </a:xfrm>
            <a:custGeom>
              <a:avLst/>
              <a:gdLst/>
              <a:ahLst/>
              <a:cxnLst/>
              <a:rect l="0" t="0" r="r" b="b"/>
              <a:pathLst>
                <a:path w="489" h="572">
                  <a:moveTo>
                    <a:pt x="489" y="421"/>
                  </a:moveTo>
                  <a:cubicBezTo>
                    <a:pt x="489" y="413"/>
                    <a:pt x="482" y="406"/>
                    <a:pt x="475" y="406"/>
                  </a:cubicBezTo>
                  <a:cubicBezTo>
                    <a:pt x="468" y="406"/>
                    <a:pt x="468" y="410"/>
                    <a:pt x="457" y="417"/>
                  </a:cubicBezTo>
                  <a:cubicBezTo>
                    <a:pt x="360" y="543"/>
                    <a:pt x="220" y="543"/>
                    <a:pt x="205" y="543"/>
                  </a:cubicBezTo>
                  <a:cubicBezTo>
                    <a:pt x="126" y="543"/>
                    <a:pt x="94" y="482"/>
                    <a:pt x="94" y="406"/>
                  </a:cubicBezTo>
                  <a:cubicBezTo>
                    <a:pt x="94" y="356"/>
                    <a:pt x="119" y="230"/>
                    <a:pt x="162" y="155"/>
                  </a:cubicBezTo>
                  <a:cubicBezTo>
                    <a:pt x="198" y="83"/>
                    <a:pt x="270" y="29"/>
                    <a:pt x="338" y="29"/>
                  </a:cubicBezTo>
                  <a:cubicBezTo>
                    <a:pt x="382" y="29"/>
                    <a:pt x="428" y="43"/>
                    <a:pt x="446" y="79"/>
                  </a:cubicBezTo>
                  <a:cubicBezTo>
                    <a:pt x="428" y="79"/>
                    <a:pt x="410" y="79"/>
                    <a:pt x="392" y="97"/>
                  </a:cubicBezTo>
                  <a:cubicBezTo>
                    <a:pt x="371" y="115"/>
                    <a:pt x="367" y="137"/>
                    <a:pt x="367" y="144"/>
                  </a:cubicBezTo>
                  <a:cubicBezTo>
                    <a:pt x="367" y="176"/>
                    <a:pt x="392" y="191"/>
                    <a:pt x="414" y="191"/>
                  </a:cubicBezTo>
                  <a:cubicBezTo>
                    <a:pt x="453" y="191"/>
                    <a:pt x="486" y="158"/>
                    <a:pt x="486" y="108"/>
                  </a:cubicBezTo>
                  <a:cubicBezTo>
                    <a:pt x="486" y="47"/>
                    <a:pt x="428" y="0"/>
                    <a:pt x="338" y="0"/>
                  </a:cubicBezTo>
                  <a:cubicBezTo>
                    <a:pt x="166" y="0"/>
                    <a:pt x="0" y="180"/>
                    <a:pt x="0" y="360"/>
                  </a:cubicBezTo>
                  <a:cubicBezTo>
                    <a:pt x="0" y="471"/>
                    <a:pt x="72" y="572"/>
                    <a:pt x="202" y="572"/>
                  </a:cubicBezTo>
                  <a:cubicBezTo>
                    <a:pt x="385" y="572"/>
                    <a:pt x="489" y="439"/>
                    <a:pt x="489"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4" name="Freeform: Shape 453"/>
            <p:cNvSpPr/>
            <p:nvPr/>
          </p:nvSpPr>
          <p:spPr>
            <a:xfrm>
              <a:off x="9319680" y="4964760"/>
              <a:ext cx="373320" cy="205920"/>
            </a:xfrm>
            <a:custGeom>
              <a:avLst/>
              <a:gdLst/>
              <a:ahLst/>
              <a:cxnLst/>
              <a:rect l="0" t="0" r="r" b="b"/>
              <a:pathLst>
                <a:path w="1037" h="572">
                  <a:moveTo>
                    <a:pt x="1037" y="377"/>
                  </a:moveTo>
                  <a:cubicBezTo>
                    <a:pt x="1037" y="363"/>
                    <a:pt x="1026" y="363"/>
                    <a:pt x="1022" y="363"/>
                  </a:cubicBezTo>
                  <a:cubicBezTo>
                    <a:pt x="1008" y="363"/>
                    <a:pt x="1008" y="367"/>
                    <a:pt x="1004" y="388"/>
                  </a:cubicBezTo>
                  <a:cubicBezTo>
                    <a:pt x="983" y="453"/>
                    <a:pt x="943" y="543"/>
                    <a:pt x="875" y="543"/>
                  </a:cubicBezTo>
                  <a:cubicBezTo>
                    <a:pt x="853" y="543"/>
                    <a:pt x="842" y="532"/>
                    <a:pt x="842" y="503"/>
                  </a:cubicBezTo>
                  <a:cubicBezTo>
                    <a:pt x="842" y="471"/>
                    <a:pt x="853" y="439"/>
                    <a:pt x="867" y="413"/>
                  </a:cubicBezTo>
                  <a:cubicBezTo>
                    <a:pt x="889" y="345"/>
                    <a:pt x="943" y="205"/>
                    <a:pt x="943" y="133"/>
                  </a:cubicBezTo>
                  <a:cubicBezTo>
                    <a:pt x="943" y="54"/>
                    <a:pt x="894" y="0"/>
                    <a:pt x="799" y="0"/>
                  </a:cubicBezTo>
                  <a:cubicBezTo>
                    <a:pt x="704" y="0"/>
                    <a:pt x="637" y="54"/>
                    <a:pt x="590" y="122"/>
                  </a:cubicBezTo>
                  <a:cubicBezTo>
                    <a:pt x="590" y="104"/>
                    <a:pt x="587" y="61"/>
                    <a:pt x="551" y="32"/>
                  </a:cubicBezTo>
                  <a:cubicBezTo>
                    <a:pt x="518" y="7"/>
                    <a:pt x="479" y="0"/>
                    <a:pt x="446" y="0"/>
                  </a:cubicBezTo>
                  <a:cubicBezTo>
                    <a:pt x="335" y="0"/>
                    <a:pt x="270" y="79"/>
                    <a:pt x="248" y="108"/>
                  </a:cubicBezTo>
                  <a:cubicBezTo>
                    <a:pt x="245" y="36"/>
                    <a:pt x="191" y="0"/>
                    <a:pt x="133" y="0"/>
                  </a:cubicBezTo>
                  <a:cubicBezTo>
                    <a:pt x="76" y="0"/>
                    <a:pt x="50" y="50"/>
                    <a:pt x="40" y="72"/>
                  </a:cubicBezTo>
                  <a:cubicBezTo>
                    <a:pt x="18" y="115"/>
                    <a:pt x="0" y="191"/>
                    <a:pt x="0" y="194"/>
                  </a:cubicBezTo>
                  <a:cubicBezTo>
                    <a:pt x="0" y="205"/>
                    <a:pt x="10" y="201"/>
                    <a:pt x="14" y="205"/>
                  </a:cubicBezTo>
                  <a:cubicBezTo>
                    <a:pt x="29" y="205"/>
                    <a:pt x="29" y="205"/>
                    <a:pt x="36" y="176"/>
                  </a:cubicBezTo>
                  <a:cubicBezTo>
                    <a:pt x="58" y="86"/>
                    <a:pt x="83" y="29"/>
                    <a:pt x="130" y="29"/>
                  </a:cubicBezTo>
                  <a:cubicBezTo>
                    <a:pt x="151" y="29"/>
                    <a:pt x="169" y="36"/>
                    <a:pt x="169" y="86"/>
                  </a:cubicBezTo>
                  <a:cubicBezTo>
                    <a:pt x="169" y="111"/>
                    <a:pt x="166" y="126"/>
                    <a:pt x="148" y="191"/>
                  </a:cubicBezTo>
                  <a:cubicBezTo>
                    <a:pt x="124" y="288"/>
                    <a:pt x="100" y="385"/>
                    <a:pt x="76" y="482"/>
                  </a:cubicBezTo>
                  <a:cubicBezTo>
                    <a:pt x="72" y="503"/>
                    <a:pt x="65" y="532"/>
                    <a:pt x="65" y="536"/>
                  </a:cubicBezTo>
                  <a:cubicBezTo>
                    <a:pt x="65" y="561"/>
                    <a:pt x="83" y="572"/>
                    <a:pt x="101" y="572"/>
                  </a:cubicBezTo>
                  <a:cubicBezTo>
                    <a:pt x="115" y="572"/>
                    <a:pt x="140" y="561"/>
                    <a:pt x="148" y="536"/>
                  </a:cubicBezTo>
                  <a:cubicBezTo>
                    <a:pt x="148" y="532"/>
                    <a:pt x="166" y="475"/>
                    <a:pt x="173" y="442"/>
                  </a:cubicBezTo>
                  <a:cubicBezTo>
                    <a:pt x="181" y="405"/>
                    <a:pt x="190" y="368"/>
                    <a:pt x="198" y="331"/>
                  </a:cubicBezTo>
                  <a:cubicBezTo>
                    <a:pt x="209" y="302"/>
                    <a:pt x="216" y="273"/>
                    <a:pt x="220" y="244"/>
                  </a:cubicBezTo>
                  <a:cubicBezTo>
                    <a:pt x="226" y="223"/>
                    <a:pt x="232" y="201"/>
                    <a:pt x="238" y="180"/>
                  </a:cubicBezTo>
                  <a:cubicBezTo>
                    <a:pt x="256" y="144"/>
                    <a:pt x="324" y="29"/>
                    <a:pt x="443" y="29"/>
                  </a:cubicBezTo>
                  <a:cubicBezTo>
                    <a:pt x="500" y="29"/>
                    <a:pt x="511" y="75"/>
                    <a:pt x="511" y="115"/>
                  </a:cubicBezTo>
                  <a:cubicBezTo>
                    <a:pt x="511" y="147"/>
                    <a:pt x="504" y="183"/>
                    <a:pt x="493" y="219"/>
                  </a:cubicBezTo>
                  <a:cubicBezTo>
                    <a:pt x="481" y="268"/>
                    <a:pt x="469" y="318"/>
                    <a:pt x="457" y="367"/>
                  </a:cubicBezTo>
                  <a:cubicBezTo>
                    <a:pt x="446" y="413"/>
                    <a:pt x="443" y="421"/>
                    <a:pt x="432" y="464"/>
                  </a:cubicBezTo>
                  <a:cubicBezTo>
                    <a:pt x="428" y="489"/>
                    <a:pt x="417" y="532"/>
                    <a:pt x="417" y="536"/>
                  </a:cubicBezTo>
                  <a:cubicBezTo>
                    <a:pt x="417" y="561"/>
                    <a:pt x="432" y="572"/>
                    <a:pt x="453" y="572"/>
                  </a:cubicBezTo>
                  <a:cubicBezTo>
                    <a:pt x="493" y="572"/>
                    <a:pt x="500" y="539"/>
                    <a:pt x="511" y="500"/>
                  </a:cubicBezTo>
                  <a:cubicBezTo>
                    <a:pt x="536" y="398"/>
                    <a:pt x="561" y="296"/>
                    <a:pt x="587" y="194"/>
                  </a:cubicBezTo>
                  <a:cubicBezTo>
                    <a:pt x="590" y="180"/>
                    <a:pt x="655" y="29"/>
                    <a:pt x="795" y="29"/>
                  </a:cubicBezTo>
                  <a:cubicBezTo>
                    <a:pt x="849" y="29"/>
                    <a:pt x="864" y="72"/>
                    <a:pt x="864" y="115"/>
                  </a:cubicBezTo>
                  <a:cubicBezTo>
                    <a:pt x="864" y="187"/>
                    <a:pt x="810" y="331"/>
                    <a:pt x="785" y="399"/>
                  </a:cubicBezTo>
                  <a:cubicBezTo>
                    <a:pt x="774" y="428"/>
                    <a:pt x="767" y="442"/>
                    <a:pt x="767" y="467"/>
                  </a:cubicBezTo>
                  <a:cubicBezTo>
                    <a:pt x="767" y="528"/>
                    <a:pt x="810" y="572"/>
                    <a:pt x="871" y="572"/>
                  </a:cubicBezTo>
                  <a:cubicBezTo>
                    <a:pt x="990" y="572"/>
                    <a:pt x="1037" y="388"/>
                    <a:pt x="1037" y="37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5" name="Freeform: Shape 454"/>
            <p:cNvSpPr/>
            <p:nvPr/>
          </p:nvSpPr>
          <p:spPr>
            <a:xfrm>
              <a:off x="9732960" y="4826520"/>
              <a:ext cx="105120" cy="451800"/>
            </a:xfrm>
            <a:custGeom>
              <a:avLst/>
              <a:gdLst/>
              <a:ahLst/>
              <a:cxnLst/>
              <a:rect l="0" t="0" r="r" b="b"/>
              <a:pathLst>
                <a:path w="292" h="1255">
                  <a:moveTo>
                    <a:pt x="292" y="679"/>
                  </a:moveTo>
                  <a:cubicBezTo>
                    <a:pt x="292" y="645"/>
                    <a:pt x="292" y="610"/>
                    <a:pt x="292" y="575"/>
                  </a:cubicBezTo>
                  <a:cubicBezTo>
                    <a:pt x="292" y="360"/>
                    <a:pt x="158" y="104"/>
                    <a:pt x="18" y="0"/>
                  </a:cubicBezTo>
                  <a:cubicBezTo>
                    <a:pt x="16" y="0"/>
                    <a:pt x="14" y="0"/>
                    <a:pt x="11" y="0"/>
                  </a:cubicBezTo>
                  <a:cubicBezTo>
                    <a:pt x="4" y="0"/>
                    <a:pt x="0" y="4"/>
                    <a:pt x="0" y="11"/>
                  </a:cubicBezTo>
                  <a:cubicBezTo>
                    <a:pt x="0" y="14"/>
                    <a:pt x="0" y="18"/>
                    <a:pt x="4" y="22"/>
                  </a:cubicBezTo>
                  <a:cubicBezTo>
                    <a:pt x="137" y="119"/>
                    <a:pt x="223" y="370"/>
                    <a:pt x="223" y="575"/>
                  </a:cubicBezTo>
                  <a:cubicBezTo>
                    <a:pt x="223" y="610"/>
                    <a:pt x="223" y="645"/>
                    <a:pt x="223" y="679"/>
                  </a:cubicBezTo>
                  <a:cubicBezTo>
                    <a:pt x="223" y="881"/>
                    <a:pt x="137" y="1132"/>
                    <a:pt x="4" y="1233"/>
                  </a:cubicBezTo>
                  <a:cubicBezTo>
                    <a:pt x="0" y="1233"/>
                    <a:pt x="0" y="1237"/>
                    <a:pt x="0" y="1244"/>
                  </a:cubicBezTo>
                  <a:cubicBezTo>
                    <a:pt x="0" y="1248"/>
                    <a:pt x="4" y="1255"/>
                    <a:pt x="11" y="1255"/>
                  </a:cubicBezTo>
                  <a:cubicBezTo>
                    <a:pt x="14" y="1255"/>
                    <a:pt x="18" y="1255"/>
                    <a:pt x="18" y="1251"/>
                  </a:cubicBezTo>
                  <a:cubicBezTo>
                    <a:pt x="158" y="1147"/>
                    <a:pt x="292" y="895"/>
                    <a:pt x="292"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par>
                          <p:cTn id="11" fill="hold">
                            <p:stCondLst>
                              <p:cond delay="1"/>
                            </p:stCondLst>
                            <p:childTnLst>
                              <p:par>
                                <p:cTn id="12" presetID="1" presetClass="entr" fill="hold" nodeType="afterEffect">
                                  <p:stCondLst>
                                    <p:cond delay="0"/>
                                  </p:stCondLst>
                                  <p:childTnLst>
                                    <p:set>
                                      <p:cBhvr>
                                        <p:cTn id="13" dur="1" fill="hold">
                                          <p:stCondLst>
                                            <p:cond delay="0"/>
                                          </p:stCondLst>
                                        </p:cTn>
                                        <p:tgtEl>
                                          <p:spTgt spid="3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p:cTn id="17"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fill="hold" nodeType="clickEffect">
                                  <p:stCondLst>
                                    <p:cond delay="0"/>
                                  </p:stCondLst>
                                  <p:childTnLst>
                                    <p:set>
                                      <p:cBhvr>
                                        <p:cTn id="21" dur="1" fill="hold">
                                          <p:stCondLst>
                                            <p:cond delay="0"/>
                                          </p:stCondLst>
                                        </p:cTn>
                                        <p:tgtEl>
                                          <p:spTgt spid="398"/>
                                        </p:tgtEl>
                                        <p:attrNameLst>
                                          <p:attrName>style.visibility</p:attrName>
                                        </p:attrNameLst>
                                      </p:cBhvr>
                                      <p:to>
                                        <p:strVal val="visible"/>
                                      </p:to>
                                    </p:set>
                                  </p:childTnLst>
                                </p:cTn>
                              </p:par>
                            </p:childTnLst>
                          </p:cTn>
                        </p:par>
                        <p:par>
                          <p:cTn id="22" fill="hold">
                            <p:stCondLst>
                              <p:cond delay="1"/>
                            </p:stCondLst>
                            <p:childTnLst>
                              <p:par>
                                <p:cTn id="23" presetID="1" presetClass="entr" fill="hold" nodeType="afterEffect">
                                  <p:stCondLst>
                                    <p:cond delay="0"/>
                                  </p:stCondLst>
                                  <p:childTnLst>
                                    <p:set>
                                      <p:cBhvr>
                                        <p:cTn id="24" dur="1" fill="hold">
                                          <p:stCondLst>
                                            <p:cond delay="0"/>
                                          </p:stCondLst>
                                        </p:cTn>
                                        <p:tgtEl>
                                          <p:spTgt spid="417"/>
                                        </p:tgtEl>
                                        <p:attrNameLst>
                                          <p:attrName>style.visibility</p:attrName>
                                        </p:attrNameLst>
                                      </p:cBhvr>
                                      <p:to>
                                        <p:strVal val="visible"/>
                                      </p:to>
                                    </p:set>
                                  </p:childTnLst>
                                </p:cTn>
                              </p:par>
                            </p:childTnLst>
                          </p:cTn>
                        </p:par>
                        <p:par>
                          <p:cTn id="25" fill="hold">
                            <p:stCondLst>
                              <p:cond delay="2"/>
                            </p:stCondLst>
                            <p:childTnLst>
                              <p:par>
                                <p:cTn id="26" presetID="1" presetClass="entr" fill="hold" nodeType="afterEffect">
                                  <p:stCondLst>
                                    <p:cond delay="0"/>
                                  </p:stCondLst>
                                  <p:childTnLst>
                                    <p:set>
                                      <p:cBhvr>
                                        <p:cTn id="27"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3/SGK/tr70</a:t>
            </a:r>
            <a:endParaRPr lang="de-AT" sz="3000" b="1" strike="noStrike" spc="-1">
              <a:solidFill>
                <a:srgbClr val="009EDA"/>
              </a:solidFill>
              <a:latin typeface="Times  New Roman"/>
            </a:endParaRPr>
          </a:p>
        </p:txBody>
      </p:sp>
      <p:pic>
        <p:nvPicPr>
          <p:cNvPr id="457" name="Picture 456"/>
          <p:cNvPicPr/>
          <p:nvPr/>
        </p:nvPicPr>
        <p:blipFill>
          <a:blip r:embed="rId2"/>
          <a:stretch/>
        </p:blipFill>
        <p:spPr>
          <a:xfrm>
            <a:off x="5029200" y="1131480"/>
            <a:ext cx="5050800" cy="4126320"/>
          </a:xfrm>
          <a:prstGeom prst="rect">
            <a:avLst/>
          </a:prstGeom>
          <a:ln w="18000">
            <a:noFill/>
          </a:ln>
        </p:spPr>
      </p:pic>
      <p:sp>
        <p:nvSpPr>
          <p:cNvPr id="458" name="TextBox 457"/>
          <p:cNvSpPr txBox="1"/>
          <p:nvPr/>
        </p:nvSpPr>
        <p:spPr>
          <a:xfrm>
            <a:off x="228600" y="887760"/>
            <a:ext cx="4800600" cy="4400640"/>
          </a:xfrm>
          <a:prstGeom prst="rect">
            <a:avLst/>
          </a:prstGeom>
          <a:noFill/>
          <a:ln w="18000">
            <a:noFill/>
          </a:ln>
        </p:spPr>
        <p:txBody>
          <a:bodyPr lIns="36000" tIns="36000" rIns="36000" bIns="36000" anchor="ctr">
            <a:noAutofit/>
          </a:bodyPr>
          <a:lstStyle/>
          <a:p>
            <a:r>
              <a:rPr lang="de-AT" sz="2800" b="0" strike="noStrike" spc="-1">
                <a:solidFill>
                  <a:srgbClr val="000000"/>
                </a:solidFill>
                <a:latin typeface="Times New Roman"/>
              </a:rPr>
              <a:t>Một công viên có hai đường chạy bộ hình tam giác đồng dạng như Hình 15. Kích thước của con đường bên trong lần lượt là 300m, 350m và 550m. Cạnh ngắn nhất của con đường bên ngoài là 600m. Nam chạy một vòng trên con đường bên trong, Hùng chạy hai vòng trên con đường bên ngoài. So sánh quãng đường chạy được của hai bạn.</a:t>
            </a:r>
            <a:endParaRPr lang="de-AT" sz="28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58">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3/SGK/tr70</a:t>
            </a:r>
            <a:endParaRPr lang="de-AT" sz="3000" b="1" strike="noStrike" spc="-1">
              <a:solidFill>
                <a:srgbClr val="009EDA"/>
              </a:solidFill>
              <a:latin typeface="Times  New Roman"/>
            </a:endParaRPr>
          </a:p>
        </p:txBody>
      </p:sp>
      <p:grpSp>
        <p:nvGrpSpPr>
          <p:cNvPr id="460" name="Group 459"/>
          <p:cNvGrpSpPr/>
          <p:nvPr/>
        </p:nvGrpSpPr>
        <p:grpSpPr>
          <a:xfrm>
            <a:off x="120960" y="788400"/>
            <a:ext cx="6879240" cy="491040"/>
            <a:chOff x="120960" y="788400"/>
            <a:chExt cx="6879240" cy="491040"/>
          </a:xfrm>
        </p:grpSpPr>
        <p:sp>
          <p:nvSpPr>
            <p:cNvPr id="461" name="Freeform: Shape 460"/>
            <p:cNvSpPr/>
            <p:nvPr/>
          </p:nvSpPr>
          <p:spPr>
            <a:xfrm>
              <a:off x="120960" y="859320"/>
              <a:ext cx="295560" cy="306360"/>
            </a:xfrm>
            <a:custGeom>
              <a:avLst/>
              <a:gdLst/>
              <a:ahLst/>
              <a:cxnLst/>
              <a:rect l="0" t="0" r="r" b="b"/>
              <a:pathLst>
                <a:path w="821" h="851">
                  <a:moveTo>
                    <a:pt x="821" y="284"/>
                  </a:moveTo>
                  <a:cubicBezTo>
                    <a:pt x="812" y="189"/>
                    <a:pt x="804" y="95"/>
                    <a:pt x="795" y="0"/>
                  </a:cubicBezTo>
                  <a:cubicBezTo>
                    <a:pt x="539" y="0"/>
                    <a:pt x="282" y="0"/>
                    <a:pt x="25" y="0"/>
                  </a:cubicBezTo>
                  <a:cubicBezTo>
                    <a:pt x="17" y="95"/>
                    <a:pt x="8" y="189"/>
                    <a:pt x="0" y="284"/>
                  </a:cubicBezTo>
                  <a:cubicBezTo>
                    <a:pt x="11" y="284"/>
                    <a:pt x="22" y="284"/>
                    <a:pt x="32" y="284"/>
                  </a:cubicBezTo>
                  <a:cubicBezTo>
                    <a:pt x="50" y="79"/>
                    <a:pt x="68" y="36"/>
                    <a:pt x="259" y="36"/>
                  </a:cubicBezTo>
                  <a:cubicBezTo>
                    <a:pt x="281" y="36"/>
                    <a:pt x="313" y="36"/>
                    <a:pt x="328" y="39"/>
                  </a:cubicBezTo>
                  <a:cubicBezTo>
                    <a:pt x="353" y="47"/>
                    <a:pt x="353" y="57"/>
                    <a:pt x="353" y="86"/>
                  </a:cubicBezTo>
                  <a:cubicBezTo>
                    <a:pt x="353" y="308"/>
                    <a:pt x="353" y="529"/>
                    <a:pt x="353" y="750"/>
                  </a:cubicBezTo>
                  <a:cubicBezTo>
                    <a:pt x="353" y="793"/>
                    <a:pt x="353" y="811"/>
                    <a:pt x="220" y="811"/>
                  </a:cubicBezTo>
                  <a:cubicBezTo>
                    <a:pt x="203" y="811"/>
                    <a:pt x="186" y="811"/>
                    <a:pt x="169" y="811"/>
                  </a:cubicBezTo>
                  <a:cubicBezTo>
                    <a:pt x="169" y="825"/>
                    <a:pt x="169" y="838"/>
                    <a:pt x="169" y="851"/>
                  </a:cubicBezTo>
                  <a:cubicBezTo>
                    <a:pt x="223" y="847"/>
                    <a:pt x="353" y="847"/>
                    <a:pt x="410" y="847"/>
                  </a:cubicBezTo>
                  <a:cubicBezTo>
                    <a:pt x="468" y="847"/>
                    <a:pt x="597" y="847"/>
                    <a:pt x="648" y="851"/>
                  </a:cubicBezTo>
                  <a:cubicBezTo>
                    <a:pt x="648" y="838"/>
                    <a:pt x="648" y="825"/>
                    <a:pt x="648" y="811"/>
                  </a:cubicBezTo>
                  <a:cubicBezTo>
                    <a:pt x="631" y="811"/>
                    <a:pt x="614" y="811"/>
                    <a:pt x="597" y="811"/>
                  </a:cubicBezTo>
                  <a:cubicBezTo>
                    <a:pt x="468" y="811"/>
                    <a:pt x="468" y="793"/>
                    <a:pt x="468" y="750"/>
                  </a:cubicBezTo>
                  <a:cubicBezTo>
                    <a:pt x="468" y="529"/>
                    <a:pt x="468" y="308"/>
                    <a:pt x="468" y="86"/>
                  </a:cubicBezTo>
                  <a:cubicBezTo>
                    <a:pt x="468" y="61"/>
                    <a:pt x="468" y="47"/>
                    <a:pt x="490" y="39"/>
                  </a:cubicBezTo>
                  <a:cubicBezTo>
                    <a:pt x="504" y="36"/>
                    <a:pt x="536" y="36"/>
                    <a:pt x="562" y="36"/>
                  </a:cubicBezTo>
                  <a:cubicBezTo>
                    <a:pt x="752" y="36"/>
                    <a:pt x="770" y="79"/>
                    <a:pt x="788" y="284"/>
                  </a:cubicBezTo>
                  <a:cubicBezTo>
                    <a:pt x="799" y="284"/>
                    <a:pt x="810" y="284"/>
                    <a:pt x="821" y="28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2" name="Freeform: Shape 461"/>
            <p:cNvSpPr/>
            <p:nvPr/>
          </p:nvSpPr>
          <p:spPr>
            <a:xfrm>
              <a:off x="410040" y="963000"/>
              <a:ext cx="204840" cy="208080"/>
            </a:xfrm>
            <a:custGeom>
              <a:avLst/>
              <a:gdLst/>
              <a:ahLst/>
              <a:cxnLst/>
              <a:rect l="0" t="0" r="r" b="b"/>
              <a:pathLst>
                <a:path w="569" h="578">
                  <a:moveTo>
                    <a:pt x="569" y="452"/>
                  </a:moveTo>
                  <a:cubicBezTo>
                    <a:pt x="569" y="428"/>
                    <a:pt x="569" y="404"/>
                    <a:pt x="569" y="381"/>
                  </a:cubicBezTo>
                  <a:cubicBezTo>
                    <a:pt x="559" y="381"/>
                    <a:pt x="550" y="381"/>
                    <a:pt x="540" y="381"/>
                  </a:cubicBezTo>
                  <a:cubicBezTo>
                    <a:pt x="540" y="404"/>
                    <a:pt x="540" y="428"/>
                    <a:pt x="540" y="452"/>
                  </a:cubicBezTo>
                  <a:cubicBezTo>
                    <a:pt x="540" y="524"/>
                    <a:pt x="508" y="531"/>
                    <a:pt x="493" y="531"/>
                  </a:cubicBezTo>
                  <a:cubicBezTo>
                    <a:pt x="450" y="531"/>
                    <a:pt x="446" y="477"/>
                    <a:pt x="446" y="470"/>
                  </a:cubicBezTo>
                  <a:cubicBezTo>
                    <a:pt x="446" y="387"/>
                    <a:pt x="446" y="303"/>
                    <a:pt x="446" y="219"/>
                  </a:cubicBezTo>
                  <a:cubicBezTo>
                    <a:pt x="446" y="165"/>
                    <a:pt x="446" y="115"/>
                    <a:pt x="400" y="68"/>
                  </a:cubicBezTo>
                  <a:cubicBezTo>
                    <a:pt x="353" y="22"/>
                    <a:pt x="288" y="0"/>
                    <a:pt x="227" y="0"/>
                  </a:cubicBezTo>
                  <a:cubicBezTo>
                    <a:pt x="122" y="0"/>
                    <a:pt x="36" y="57"/>
                    <a:pt x="36" y="144"/>
                  </a:cubicBezTo>
                  <a:cubicBezTo>
                    <a:pt x="36" y="180"/>
                    <a:pt x="61" y="201"/>
                    <a:pt x="94" y="201"/>
                  </a:cubicBezTo>
                  <a:cubicBezTo>
                    <a:pt x="130" y="201"/>
                    <a:pt x="155" y="176"/>
                    <a:pt x="155" y="144"/>
                  </a:cubicBezTo>
                  <a:cubicBezTo>
                    <a:pt x="155" y="129"/>
                    <a:pt x="148" y="86"/>
                    <a:pt x="90" y="86"/>
                  </a:cubicBezTo>
                  <a:cubicBezTo>
                    <a:pt x="122" y="39"/>
                    <a:pt x="184" y="29"/>
                    <a:pt x="227" y="29"/>
                  </a:cubicBezTo>
                  <a:cubicBezTo>
                    <a:pt x="288" y="29"/>
                    <a:pt x="360" y="75"/>
                    <a:pt x="360" y="190"/>
                  </a:cubicBezTo>
                  <a:cubicBezTo>
                    <a:pt x="360" y="206"/>
                    <a:pt x="360" y="221"/>
                    <a:pt x="360" y="237"/>
                  </a:cubicBezTo>
                  <a:cubicBezTo>
                    <a:pt x="295" y="241"/>
                    <a:pt x="205" y="244"/>
                    <a:pt x="126" y="280"/>
                  </a:cubicBezTo>
                  <a:cubicBezTo>
                    <a:pt x="32" y="323"/>
                    <a:pt x="0" y="388"/>
                    <a:pt x="0" y="445"/>
                  </a:cubicBezTo>
                  <a:cubicBezTo>
                    <a:pt x="0" y="546"/>
                    <a:pt x="122" y="578"/>
                    <a:pt x="202" y="578"/>
                  </a:cubicBezTo>
                  <a:cubicBezTo>
                    <a:pt x="284" y="578"/>
                    <a:pt x="346" y="528"/>
                    <a:pt x="367" y="467"/>
                  </a:cubicBezTo>
                  <a:cubicBezTo>
                    <a:pt x="374" y="517"/>
                    <a:pt x="407" y="571"/>
                    <a:pt x="468" y="571"/>
                  </a:cubicBezTo>
                  <a:cubicBezTo>
                    <a:pt x="493" y="571"/>
                    <a:pt x="569" y="553"/>
                    <a:pt x="569" y="452"/>
                  </a:cubicBezTo>
                  <a:moveTo>
                    <a:pt x="360" y="388"/>
                  </a:moveTo>
                  <a:cubicBezTo>
                    <a:pt x="360" y="506"/>
                    <a:pt x="266" y="549"/>
                    <a:pt x="212" y="549"/>
                  </a:cubicBezTo>
                  <a:cubicBezTo>
                    <a:pt x="148" y="549"/>
                    <a:pt x="97" y="506"/>
                    <a:pt x="97" y="442"/>
                  </a:cubicBezTo>
                  <a:cubicBezTo>
                    <a:pt x="97" y="373"/>
                    <a:pt x="151" y="269"/>
                    <a:pt x="360" y="262"/>
                  </a:cubicBezTo>
                  <a:cubicBezTo>
                    <a:pt x="360" y="304"/>
                    <a:pt x="360" y="346"/>
                    <a:pt x="360" y="38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3" name="Freeform: Shape 462"/>
            <p:cNvSpPr/>
            <p:nvPr/>
          </p:nvSpPr>
          <p:spPr>
            <a:xfrm>
              <a:off x="789480" y="963000"/>
              <a:ext cx="173520" cy="208080"/>
            </a:xfrm>
            <a:custGeom>
              <a:avLst/>
              <a:gdLst/>
              <a:ahLst/>
              <a:cxnLst/>
              <a:rect l="0" t="0" r="r" b="b"/>
              <a:pathLst>
                <a:path w="482" h="578">
                  <a:moveTo>
                    <a:pt x="482" y="413"/>
                  </a:moveTo>
                  <a:cubicBezTo>
                    <a:pt x="482" y="402"/>
                    <a:pt x="472" y="402"/>
                    <a:pt x="468" y="402"/>
                  </a:cubicBezTo>
                  <a:cubicBezTo>
                    <a:pt x="457" y="402"/>
                    <a:pt x="454" y="406"/>
                    <a:pt x="450" y="413"/>
                  </a:cubicBezTo>
                  <a:cubicBezTo>
                    <a:pt x="414" y="531"/>
                    <a:pt x="331" y="546"/>
                    <a:pt x="284" y="546"/>
                  </a:cubicBezTo>
                  <a:cubicBezTo>
                    <a:pt x="216" y="546"/>
                    <a:pt x="108" y="492"/>
                    <a:pt x="108" y="291"/>
                  </a:cubicBezTo>
                  <a:cubicBezTo>
                    <a:pt x="108" y="83"/>
                    <a:pt x="209" y="32"/>
                    <a:pt x="277" y="32"/>
                  </a:cubicBezTo>
                  <a:cubicBezTo>
                    <a:pt x="288" y="32"/>
                    <a:pt x="367" y="32"/>
                    <a:pt x="414" y="79"/>
                  </a:cubicBezTo>
                  <a:cubicBezTo>
                    <a:pt x="360" y="83"/>
                    <a:pt x="353" y="118"/>
                    <a:pt x="353" y="136"/>
                  </a:cubicBezTo>
                  <a:cubicBezTo>
                    <a:pt x="353" y="169"/>
                    <a:pt x="374" y="194"/>
                    <a:pt x="410" y="194"/>
                  </a:cubicBezTo>
                  <a:cubicBezTo>
                    <a:pt x="443" y="194"/>
                    <a:pt x="468" y="172"/>
                    <a:pt x="468" y="133"/>
                  </a:cubicBezTo>
                  <a:cubicBezTo>
                    <a:pt x="468" y="50"/>
                    <a:pt x="374" y="0"/>
                    <a:pt x="277" y="0"/>
                  </a:cubicBezTo>
                  <a:cubicBezTo>
                    <a:pt x="119" y="0"/>
                    <a:pt x="0" y="136"/>
                    <a:pt x="0" y="291"/>
                  </a:cubicBezTo>
                  <a:cubicBezTo>
                    <a:pt x="0" y="452"/>
                    <a:pt x="126" y="578"/>
                    <a:pt x="274" y="578"/>
                  </a:cubicBezTo>
                  <a:cubicBezTo>
                    <a:pt x="443" y="578"/>
                    <a:pt x="482" y="427"/>
                    <a:pt x="482" y="41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4" name="Freeform: Shape 463"/>
            <p:cNvSpPr/>
            <p:nvPr/>
          </p:nvSpPr>
          <p:spPr>
            <a:xfrm>
              <a:off x="989280" y="849240"/>
              <a:ext cx="202320" cy="321840"/>
            </a:xfrm>
            <a:custGeom>
              <a:avLst/>
              <a:gdLst/>
              <a:ahLst/>
              <a:cxnLst/>
              <a:rect l="0" t="0" r="r" b="b"/>
              <a:pathLst>
                <a:path w="562" h="894">
                  <a:moveTo>
                    <a:pt x="562" y="610"/>
                  </a:moveTo>
                  <a:cubicBezTo>
                    <a:pt x="562" y="449"/>
                    <a:pt x="436" y="316"/>
                    <a:pt x="281" y="316"/>
                  </a:cubicBezTo>
                  <a:cubicBezTo>
                    <a:pt x="122" y="316"/>
                    <a:pt x="0" y="452"/>
                    <a:pt x="0" y="610"/>
                  </a:cubicBezTo>
                  <a:cubicBezTo>
                    <a:pt x="0" y="772"/>
                    <a:pt x="133" y="894"/>
                    <a:pt x="281" y="894"/>
                  </a:cubicBezTo>
                  <a:cubicBezTo>
                    <a:pt x="432" y="894"/>
                    <a:pt x="562" y="772"/>
                    <a:pt x="562" y="610"/>
                  </a:cubicBezTo>
                  <a:moveTo>
                    <a:pt x="457" y="600"/>
                  </a:moveTo>
                  <a:cubicBezTo>
                    <a:pt x="457" y="646"/>
                    <a:pt x="457" y="714"/>
                    <a:pt x="428" y="768"/>
                  </a:cubicBezTo>
                  <a:cubicBezTo>
                    <a:pt x="400" y="826"/>
                    <a:pt x="346" y="862"/>
                    <a:pt x="281" y="862"/>
                  </a:cubicBezTo>
                  <a:cubicBezTo>
                    <a:pt x="227" y="862"/>
                    <a:pt x="173" y="836"/>
                    <a:pt x="137" y="779"/>
                  </a:cubicBezTo>
                  <a:cubicBezTo>
                    <a:pt x="104" y="722"/>
                    <a:pt x="104" y="646"/>
                    <a:pt x="104" y="600"/>
                  </a:cubicBezTo>
                  <a:cubicBezTo>
                    <a:pt x="104" y="553"/>
                    <a:pt x="104" y="485"/>
                    <a:pt x="137" y="427"/>
                  </a:cubicBezTo>
                  <a:cubicBezTo>
                    <a:pt x="169" y="370"/>
                    <a:pt x="230" y="345"/>
                    <a:pt x="281" y="345"/>
                  </a:cubicBezTo>
                  <a:cubicBezTo>
                    <a:pt x="335" y="345"/>
                    <a:pt x="392" y="368"/>
                    <a:pt x="425" y="424"/>
                  </a:cubicBezTo>
                  <a:cubicBezTo>
                    <a:pt x="457" y="479"/>
                    <a:pt x="457" y="553"/>
                    <a:pt x="457" y="600"/>
                  </a:cubicBezTo>
                  <a:moveTo>
                    <a:pt x="439" y="47"/>
                  </a:moveTo>
                  <a:cubicBezTo>
                    <a:pt x="439" y="25"/>
                    <a:pt x="418" y="0"/>
                    <a:pt x="392" y="0"/>
                  </a:cubicBezTo>
                  <a:cubicBezTo>
                    <a:pt x="374" y="0"/>
                    <a:pt x="360" y="14"/>
                    <a:pt x="356" y="22"/>
                  </a:cubicBezTo>
                  <a:cubicBezTo>
                    <a:pt x="306" y="86"/>
                    <a:pt x="256" y="151"/>
                    <a:pt x="205" y="215"/>
                  </a:cubicBezTo>
                  <a:cubicBezTo>
                    <a:pt x="212" y="223"/>
                    <a:pt x="220" y="230"/>
                    <a:pt x="227" y="237"/>
                  </a:cubicBezTo>
                  <a:cubicBezTo>
                    <a:pt x="290" y="185"/>
                    <a:pt x="354" y="134"/>
                    <a:pt x="418" y="83"/>
                  </a:cubicBezTo>
                  <a:cubicBezTo>
                    <a:pt x="428" y="75"/>
                    <a:pt x="439" y="61"/>
                    <a:pt x="439"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5" name="Freeform: Shape 464"/>
            <p:cNvSpPr/>
            <p:nvPr/>
          </p:nvSpPr>
          <p:spPr>
            <a:xfrm>
              <a:off x="1377720" y="841320"/>
              <a:ext cx="335520" cy="324360"/>
            </a:xfrm>
            <a:custGeom>
              <a:avLst/>
              <a:gdLst/>
              <a:ahLst/>
              <a:cxnLst/>
              <a:rect l="0" t="0" r="r" b="b"/>
              <a:pathLst>
                <a:path w="932" h="901">
                  <a:moveTo>
                    <a:pt x="932" y="890"/>
                  </a:moveTo>
                  <a:cubicBezTo>
                    <a:pt x="930" y="886"/>
                    <a:pt x="932" y="887"/>
                    <a:pt x="925" y="876"/>
                  </a:cubicBezTo>
                  <a:cubicBezTo>
                    <a:pt x="782" y="591"/>
                    <a:pt x="639" y="306"/>
                    <a:pt x="497" y="22"/>
                  </a:cubicBezTo>
                  <a:cubicBezTo>
                    <a:pt x="490" y="7"/>
                    <a:pt x="486" y="0"/>
                    <a:pt x="464" y="0"/>
                  </a:cubicBezTo>
                  <a:cubicBezTo>
                    <a:pt x="443" y="0"/>
                    <a:pt x="443" y="7"/>
                    <a:pt x="432" y="22"/>
                  </a:cubicBezTo>
                  <a:cubicBezTo>
                    <a:pt x="289" y="306"/>
                    <a:pt x="146" y="591"/>
                    <a:pt x="4" y="876"/>
                  </a:cubicBezTo>
                  <a:cubicBezTo>
                    <a:pt x="0" y="887"/>
                    <a:pt x="1" y="886"/>
                    <a:pt x="0" y="890"/>
                  </a:cubicBezTo>
                  <a:cubicBezTo>
                    <a:pt x="0" y="901"/>
                    <a:pt x="7" y="901"/>
                    <a:pt x="25" y="901"/>
                  </a:cubicBezTo>
                  <a:cubicBezTo>
                    <a:pt x="318" y="901"/>
                    <a:pt x="611" y="901"/>
                    <a:pt x="903" y="901"/>
                  </a:cubicBezTo>
                  <a:cubicBezTo>
                    <a:pt x="925" y="901"/>
                    <a:pt x="932" y="901"/>
                    <a:pt x="932" y="890"/>
                  </a:cubicBezTo>
                  <a:moveTo>
                    <a:pt x="767" y="804"/>
                  </a:moveTo>
                  <a:cubicBezTo>
                    <a:pt x="539" y="804"/>
                    <a:pt x="311" y="804"/>
                    <a:pt x="83" y="804"/>
                  </a:cubicBezTo>
                  <a:cubicBezTo>
                    <a:pt x="197" y="578"/>
                    <a:pt x="311" y="352"/>
                    <a:pt x="425" y="126"/>
                  </a:cubicBezTo>
                  <a:cubicBezTo>
                    <a:pt x="539" y="352"/>
                    <a:pt x="653" y="578"/>
                    <a:pt x="767" y="80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6" name="Freeform: Shape 465"/>
            <p:cNvSpPr/>
            <p:nvPr/>
          </p:nvSpPr>
          <p:spPr>
            <a:xfrm>
              <a:off x="1751040" y="841320"/>
              <a:ext cx="312120" cy="324360"/>
            </a:xfrm>
            <a:custGeom>
              <a:avLst/>
              <a:gdLst/>
              <a:ahLst/>
              <a:cxnLst/>
              <a:rect l="0" t="0" r="r" b="b"/>
              <a:pathLst>
                <a:path w="867" h="901">
                  <a:moveTo>
                    <a:pt x="867" y="876"/>
                  </a:moveTo>
                  <a:cubicBezTo>
                    <a:pt x="867" y="862"/>
                    <a:pt x="857" y="862"/>
                    <a:pt x="839" y="862"/>
                  </a:cubicBezTo>
                  <a:cubicBezTo>
                    <a:pt x="759" y="862"/>
                    <a:pt x="759" y="854"/>
                    <a:pt x="756" y="819"/>
                  </a:cubicBezTo>
                  <a:cubicBezTo>
                    <a:pt x="731" y="555"/>
                    <a:pt x="705" y="292"/>
                    <a:pt x="680" y="29"/>
                  </a:cubicBezTo>
                  <a:cubicBezTo>
                    <a:pt x="677" y="4"/>
                    <a:pt x="677" y="0"/>
                    <a:pt x="655" y="0"/>
                  </a:cubicBezTo>
                  <a:cubicBezTo>
                    <a:pt x="637" y="0"/>
                    <a:pt x="630" y="7"/>
                    <a:pt x="623" y="22"/>
                  </a:cubicBezTo>
                  <a:cubicBezTo>
                    <a:pt x="476" y="267"/>
                    <a:pt x="330" y="512"/>
                    <a:pt x="184" y="758"/>
                  </a:cubicBezTo>
                  <a:cubicBezTo>
                    <a:pt x="133" y="840"/>
                    <a:pt x="83" y="858"/>
                    <a:pt x="29" y="862"/>
                  </a:cubicBezTo>
                  <a:cubicBezTo>
                    <a:pt x="11" y="865"/>
                    <a:pt x="0" y="865"/>
                    <a:pt x="0" y="887"/>
                  </a:cubicBezTo>
                  <a:cubicBezTo>
                    <a:pt x="0" y="894"/>
                    <a:pt x="7" y="901"/>
                    <a:pt x="18" y="901"/>
                  </a:cubicBezTo>
                  <a:cubicBezTo>
                    <a:pt x="50" y="901"/>
                    <a:pt x="90" y="898"/>
                    <a:pt x="126" y="898"/>
                  </a:cubicBezTo>
                  <a:cubicBezTo>
                    <a:pt x="169" y="898"/>
                    <a:pt x="212" y="901"/>
                    <a:pt x="252" y="901"/>
                  </a:cubicBezTo>
                  <a:cubicBezTo>
                    <a:pt x="259" y="901"/>
                    <a:pt x="277" y="901"/>
                    <a:pt x="277" y="876"/>
                  </a:cubicBezTo>
                  <a:cubicBezTo>
                    <a:pt x="277" y="865"/>
                    <a:pt x="266" y="862"/>
                    <a:pt x="256" y="862"/>
                  </a:cubicBezTo>
                  <a:cubicBezTo>
                    <a:pt x="227" y="862"/>
                    <a:pt x="198" y="851"/>
                    <a:pt x="198" y="819"/>
                  </a:cubicBezTo>
                  <a:cubicBezTo>
                    <a:pt x="198" y="804"/>
                    <a:pt x="205" y="790"/>
                    <a:pt x="216" y="772"/>
                  </a:cubicBezTo>
                  <a:cubicBezTo>
                    <a:pt x="223" y="758"/>
                    <a:pt x="223" y="758"/>
                    <a:pt x="310" y="610"/>
                  </a:cubicBezTo>
                  <a:cubicBezTo>
                    <a:pt x="415" y="610"/>
                    <a:pt x="521" y="610"/>
                    <a:pt x="626" y="610"/>
                  </a:cubicBezTo>
                  <a:cubicBezTo>
                    <a:pt x="630" y="635"/>
                    <a:pt x="648" y="808"/>
                    <a:pt x="648" y="822"/>
                  </a:cubicBezTo>
                  <a:cubicBezTo>
                    <a:pt x="648" y="858"/>
                    <a:pt x="583" y="862"/>
                    <a:pt x="558" y="862"/>
                  </a:cubicBezTo>
                  <a:cubicBezTo>
                    <a:pt x="540" y="862"/>
                    <a:pt x="526" y="862"/>
                    <a:pt x="526" y="887"/>
                  </a:cubicBezTo>
                  <a:cubicBezTo>
                    <a:pt x="526" y="901"/>
                    <a:pt x="538" y="896"/>
                    <a:pt x="544" y="901"/>
                  </a:cubicBezTo>
                  <a:cubicBezTo>
                    <a:pt x="597" y="901"/>
                    <a:pt x="651" y="898"/>
                    <a:pt x="702" y="898"/>
                  </a:cubicBezTo>
                  <a:cubicBezTo>
                    <a:pt x="734" y="898"/>
                    <a:pt x="813" y="901"/>
                    <a:pt x="846" y="901"/>
                  </a:cubicBezTo>
                  <a:cubicBezTo>
                    <a:pt x="853" y="901"/>
                    <a:pt x="867" y="901"/>
                    <a:pt x="867" y="876"/>
                  </a:cubicBezTo>
                  <a:moveTo>
                    <a:pt x="623" y="571"/>
                  </a:moveTo>
                  <a:cubicBezTo>
                    <a:pt x="527" y="571"/>
                    <a:pt x="431" y="571"/>
                    <a:pt x="335" y="571"/>
                  </a:cubicBezTo>
                  <a:cubicBezTo>
                    <a:pt x="418" y="432"/>
                    <a:pt x="500" y="293"/>
                    <a:pt x="583" y="154"/>
                  </a:cubicBezTo>
                  <a:cubicBezTo>
                    <a:pt x="596" y="293"/>
                    <a:pt x="609" y="432"/>
                    <a:pt x="623"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7" name="Freeform: Shape 466"/>
            <p:cNvSpPr/>
            <p:nvPr/>
          </p:nvSpPr>
          <p:spPr>
            <a:xfrm>
              <a:off x="2095560" y="855720"/>
              <a:ext cx="325080" cy="310320"/>
            </a:xfrm>
            <a:custGeom>
              <a:avLst/>
              <a:gdLst/>
              <a:ahLst/>
              <a:cxnLst/>
              <a:rect l="0" t="0" r="r" b="b"/>
              <a:pathLst>
                <a:path w="903" h="862">
                  <a:moveTo>
                    <a:pt x="903" y="176"/>
                  </a:moveTo>
                  <a:cubicBezTo>
                    <a:pt x="903" y="83"/>
                    <a:pt x="821" y="0"/>
                    <a:pt x="669" y="0"/>
                  </a:cubicBezTo>
                  <a:cubicBezTo>
                    <a:pt x="528" y="0"/>
                    <a:pt x="386" y="0"/>
                    <a:pt x="245" y="0"/>
                  </a:cubicBezTo>
                  <a:cubicBezTo>
                    <a:pt x="220" y="0"/>
                    <a:pt x="205" y="0"/>
                    <a:pt x="205" y="25"/>
                  </a:cubicBezTo>
                  <a:cubicBezTo>
                    <a:pt x="205" y="39"/>
                    <a:pt x="220" y="39"/>
                    <a:pt x="241" y="39"/>
                  </a:cubicBezTo>
                  <a:cubicBezTo>
                    <a:pt x="258" y="41"/>
                    <a:pt x="270" y="39"/>
                    <a:pt x="292" y="43"/>
                  </a:cubicBezTo>
                  <a:cubicBezTo>
                    <a:pt x="313" y="47"/>
                    <a:pt x="324" y="47"/>
                    <a:pt x="324" y="65"/>
                  </a:cubicBezTo>
                  <a:cubicBezTo>
                    <a:pt x="324" y="68"/>
                    <a:pt x="324" y="72"/>
                    <a:pt x="320" y="86"/>
                  </a:cubicBezTo>
                  <a:cubicBezTo>
                    <a:pt x="264" y="312"/>
                    <a:pt x="208" y="539"/>
                    <a:pt x="151" y="765"/>
                  </a:cubicBezTo>
                  <a:cubicBezTo>
                    <a:pt x="137" y="811"/>
                    <a:pt x="133" y="822"/>
                    <a:pt x="36" y="822"/>
                  </a:cubicBezTo>
                  <a:cubicBezTo>
                    <a:pt x="14" y="822"/>
                    <a:pt x="0" y="822"/>
                    <a:pt x="0" y="847"/>
                  </a:cubicBezTo>
                  <a:cubicBezTo>
                    <a:pt x="0" y="862"/>
                    <a:pt x="11" y="862"/>
                    <a:pt x="36" y="862"/>
                  </a:cubicBezTo>
                  <a:cubicBezTo>
                    <a:pt x="186" y="862"/>
                    <a:pt x="336" y="862"/>
                    <a:pt x="486" y="862"/>
                  </a:cubicBezTo>
                  <a:cubicBezTo>
                    <a:pt x="687" y="862"/>
                    <a:pt x="835" y="714"/>
                    <a:pt x="835" y="589"/>
                  </a:cubicBezTo>
                  <a:cubicBezTo>
                    <a:pt x="835" y="499"/>
                    <a:pt x="763" y="427"/>
                    <a:pt x="641" y="413"/>
                  </a:cubicBezTo>
                  <a:cubicBezTo>
                    <a:pt x="770" y="388"/>
                    <a:pt x="903" y="294"/>
                    <a:pt x="903" y="176"/>
                  </a:cubicBezTo>
                  <a:moveTo>
                    <a:pt x="788" y="169"/>
                  </a:moveTo>
                  <a:cubicBezTo>
                    <a:pt x="788" y="280"/>
                    <a:pt x="680" y="402"/>
                    <a:pt x="526" y="402"/>
                  </a:cubicBezTo>
                  <a:cubicBezTo>
                    <a:pt x="464" y="402"/>
                    <a:pt x="403" y="402"/>
                    <a:pt x="342" y="402"/>
                  </a:cubicBezTo>
                  <a:cubicBezTo>
                    <a:pt x="367" y="298"/>
                    <a:pt x="392" y="194"/>
                    <a:pt x="418" y="90"/>
                  </a:cubicBezTo>
                  <a:cubicBezTo>
                    <a:pt x="432" y="43"/>
                    <a:pt x="432" y="39"/>
                    <a:pt x="486" y="39"/>
                  </a:cubicBezTo>
                  <a:cubicBezTo>
                    <a:pt x="541" y="39"/>
                    <a:pt x="596" y="39"/>
                    <a:pt x="651" y="39"/>
                  </a:cubicBezTo>
                  <a:cubicBezTo>
                    <a:pt x="763" y="39"/>
                    <a:pt x="788" y="115"/>
                    <a:pt x="788" y="169"/>
                  </a:cubicBezTo>
                  <a:moveTo>
                    <a:pt x="716" y="574"/>
                  </a:moveTo>
                  <a:cubicBezTo>
                    <a:pt x="716" y="700"/>
                    <a:pt x="605" y="822"/>
                    <a:pt x="457" y="822"/>
                  </a:cubicBezTo>
                  <a:cubicBezTo>
                    <a:pt x="400" y="822"/>
                    <a:pt x="342" y="822"/>
                    <a:pt x="284" y="822"/>
                  </a:cubicBezTo>
                  <a:cubicBezTo>
                    <a:pt x="266" y="822"/>
                    <a:pt x="263" y="822"/>
                    <a:pt x="256" y="822"/>
                  </a:cubicBezTo>
                  <a:cubicBezTo>
                    <a:pt x="245" y="822"/>
                    <a:pt x="241" y="819"/>
                    <a:pt x="241" y="808"/>
                  </a:cubicBezTo>
                  <a:cubicBezTo>
                    <a:pt x="241" y="804"/>
                    <a:pt x="241" y="804"/>
                    <a:pt x="245" y="779"/>
                  </a:cubicBezTo>
                  <a:cubicBezTo>
                    <a:pt x="275" y="662"/>
                    <a:pt x="305" y="544"/>
                    <a:pt x="335" y="427"/>
                  </a:cubicBezTo>
                  <a:cubicBezTo>
                    <a:pt x="414" y="427"/>
                    <a:pt x="493" y="427"/>
                    <a:pt x="572" y="427"/>
                  </a:cubicBezTo>
                  <a:cubicBezTo>
                    <a:pt x="695" y="427"/>
                    <a:pt x="716" y="521"/>
                    <a:pt x="716"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8" name="Freeform: Shape 467"/>
            <p:cNvSpPr/>
            <p:nvPr/>
          </p:nvSpPr>
          <p:spPr>
            <a:xfrm>
              <a:off x="2455920" y="846360"/>
              <a:ext cx="324000" cy="329400"/>
            </a:xfrm>
            <a:custGeom>
              <a:avLst/>
              <a:gdLst/>
              <a:ahLst/>
              <a:cxnLst/>
              <a:rect l="0" t="0" r="r" b="b"/>
              <a:pathLst>
                <a:path w="900" h="915">
                  <a:moveTo>
                    <a:pt x="900" y="11"/>
                  </a:moveTo>
                  <a:cubicBezTo>
                    <a:pt x="900" y="7"/>
                    <a:pt x="896" y="0"/>
                    <a:pt x="885" y="0"/>
                  </a:cubicBezTo>
                  <a:cubicBezTo>
                    <a:pt x="882" y="0"/>
                    <a:pt x="882" y="0"/>
                    <a:pt x="867" y="14"/>
                  </a:cubicBezTo>
                  <a:cubicBezTo>
                    <a:pt x="837" y="47"/>
                    <a:pt x="807" y="79"/>
                    <a:pt x="777" y="111"/>
                  </a:cubicBezTo>
                  <a:cubicBezTo>
                    <a:pt x="767" y="93"/>
                    <a:pt x="709" y="0"/>
                    <a:pt x="569" y="0"/>
                  </a:cubicBezTo>
                  <a:cubicBezTo>
                    <a:pt x="288" y="0"/>
                    <a:pt x="0" y="276"/>
                    <a:pt x="0" y="571"/>
                  </a:cubicBezTo>
                  <a:cubicBezTo>
                    <a:pt x="0" y="779"/>
                    <a:pt x="151" y="915"/>
                    <a:pt x="346" y="915"/>
                  </a:cubicBezTo>
                  <a:cubicBezTo>
                    <a:pt x="454" y="915"/>
                    <a:pt x="551" y="865"/>
                    <a:pt x="619" y="808"/>
                  </a:cubicBezTo>
                  <a:cubicBezTo>
                    <a:pt x="734" y="704"/>
                    <a:pt x="756" y="589"/>
                    <a:pt x="756" y="585"/>
                  </a:cubicBezTo>
                  <a:cubicBezTo>
                    <a:pt x="756" y="571"/>
                    <a:pt x="746" y="576"/>
                    <a:pt x="741" y="571"/>
                  </a:cubicBezTo>
                  <a:cubicBezTo>
                    <a:pt x="734" y="571"/>
                    <a:pt x="727" y="574"/>
                    <a:pt x="723" y="585"/>
                  </a:cubicBezTo>
                  <a:cubicBezTo>
                    <a:pt x="713" y="621"/>
                    <a:pt x="684" y="711"/>
                    <a:pt x="597" y="783"/>
                  </a:cubicBezTo>
                  <a:cubicBezTo>
                    <a:pt x="511" y="854"/>
                    <a:pt x="432" y="876"/>
                    <a:pt x="364" y="876"/>
                  </a:cubicBezTo>
                  <a:cubicBezTo>
                    <a:pt x="252" y="876"/>
                    <a:pt x="115" y="811"/>
                    <a:pt x="115" y="614"/>
                  </a:cubicBezTo>
                  <a:cubicBezTo>
                    <a:pt x="115" y="542"/>
                    <a:pt x="144" y="337"/>
                    <a:pt x="270" y="190"/>
                  </a:cubicBezTo>
                  <a:cubicBezTo>
                    <a:pt x="346" y="101"/>
                    <a:pt x="464" y="39"/>
                    <a:pt x="579" y="39"/>
                  </a:cubicBezTo>
                  <a:cubicBezTo>
                    <a:pt x="709" y="39"/>
                    <a:pt x="781" y="136"/>
                    <a:pt x="781" y="280"/>
                  </a:cubicBezTo>
                  <a:cubicBezTo>
                    <a:pt x="781" y="330"/>
                    <a:pt x="777" y="332"/>
                    <a:pt x="777" y="345"/>
                  </a:cubicBezTo>
                  <a:cubicBezTo>
                    <a:pt x="777" y="357"/>
                    <a:pt x="792" y="359"/>
                    <a:pt x="795" y="359"/>
                  </a:cubicBezTo>
                  <a:cubicBezTo>
                    <a:pt x="813" y="359"/>
                    <a:pt x="813" y="355"/>
                    <a:pt x="821" y="334"/>
                  </a:cubicBezTo>
                  <a:cubicBezTo>
                    <a:pt x="847" y="226"/>
                    <a:pt x="873" y="118"/>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9" name="Freeform: Shape 468"/>
            <p:cNvSpPr/>
            <p:nvPr/>
          </p:nvSpPr>
          <p:spPr>
            <a:xfrm>
              <a:off x="2944440" y="1000440"/>
              <a:ext cx="300600" cy="104760"/>
            </a:xfrm>
            <a:custGeom>
              <a:avLst/>
              <a:gdLst/>
              <a:ahLst/>
              <a:cxnLst/>
              <a:rect l="0" t="0" r="r" b="b"/>
              <a:pathLst>
                <a:path w="835" h="291">
                  <a:moveTo>
                    <a:pt x="835" y="276"/>
                  </a:moveTo>
                  <a:cubicBezTo>
                    <a:pt x="831" y="129"/>
                    <a:pt x="792" y="47"/>
                    <a:pt x="687" y="11"/>
                  </a:cubicBezTo>
                  <a:cubicBezTo>
                    <a:pt x="666" y="4"/>
                    <a:pt x="648" y="0"/>
                    <a:pt x="630" y="0"/>
                  </a:cubicBezTo>
                  <a:cubicBezTo>
                    <a:pt x="547" y="0"/>
                    <a:pt x="464" y="61"/>
                    <a:pt x="396" y="122"/>
                  </a:cubicBezTo>
                  <a:cubicBezTo>
                    <a:pt x="342" y="169"/>
                    <a:pt x="277" y="223"/>
                    <a:pt x="212" y="223"/>
                  </a:cubicBezTo>
                  <a:cubicBezTo>
                    <a:pt x="198" y="223"/>
                    <a:pt x="184" y="223"/>
                    <a:pt x="173" y="215"/>
                  </a:cubicBezTo>
                  <a:cubicBezTo>
                    <a:pt x="83" y="187"/>
                    <a:pt x="36" y="133"/>
                    <a:pt x="32" y="14"/>
                  </a:cubicBezTo>
                  <a:cubicBezTo>
                    <a:pt x="32" y="4"/>
                    <a:pt x="22" y="0"/>
                    <a:pt x="14" y="0"/>
                  </a:cubicBezTo>
                  <a:cubicBezTo>
                    <a:pt x="7" y="0"/>
                    <a:pt x="0" y="4"/>
                    <a:pt x="0" y="14"/>
                  </a:cubicBezTo>
                  <a:cubicBezTo>
                    <a:pt x="4" y="162"/>
                    <a:pt x="43" y="244"/>
                    <a:pt x="151" y="280"/>
                  </a:cubicBezTo>
                  <a:cubicBezTo>
                    <a:pt x="169" y="284"/>
                    <a:pt x="187" y="287"/>
                    <a:pt x="209" y="287"/>
                  </a:cubicBezTo>
                  <a:cubicBezTo>
                    <a:pt x="292" y="287"/>
                    <a:pt x="371" y="230"/>
                    <a:pt x="439" y="169"/>
                  </a:cubicBezTo>
                  <a:cubicBezTo>
                    <a:pt x="497" y="118"/>
                    <a:pt x="558" y="68"/>
                    <a:pt x="626" y="68"/>
                  </a:cubicBezTo>
                  <a:cubicBezTo>
                    <a:pt x="641" y="68"/>
                    <a:pt x="651" y="68"/>
                    <a:pt x="666" y="72"/>
                  </a:cubicBezTo>
                  <a:cubicBezTo>
                    <a:pt x="752" y="101"/>
                    <a:pt x="803" y="158"/>
                    <a:pt x="806" y="276"/>
                  </a:cubicBezTo>
                  <a:cubicBezTo>
                    <a:pt x="806" y="284"/>
                    <a:pt x="813" y="291"/>
                    <a:pt x="821" y="291"/>
                  </a:cubicBezTo>
                  <a:cubicBezTo>
                    <a:pt x="831" y="291"/>
                    <a:pt x="835" y="284"/>
                    <a:pt x="835" y="27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0" name="Freeform: Shape 469"/>
            <p:cNvSpPr/>
            <p:nvPr/>
          </p:nvSpPr>
          <p:spPr>
            <a:xfrm>
              <a:off x="3418560" y="841320"/>
              <a:ext cx="335520" cy="324360"/>
            </a:xfrm>
            <a:custGeom>
              <a:avLst/>
              <a:gdLst/>
              <a:ahLst/>
              <a:cxnLst/>
              <a:rect l="0" t="0" r="r" b="b"/>
              <a:pathLst>
                <a:path w="932" h="901">
                  <a:moveTo>
                    <a:pt x="932" y="890"/>
                  </a:moveTo>
                  <a:cubicBezTo>
                    <a:pt x="931" y="886"/>
                    <a:pt x="932" y="887"/>
                    <a:pt x="929" y="876"/>
                  </a:cubicBezTo>
                  <a:cubicBezTo>
                    <a:pt x="786" y="591"/>
                    <a:pt x="643" y="306"/>
                    <a:pt x="500" y="22"/>
                  </a:cubicBezTo>
                  <a:cubicBezTo>
                    <a:pt x="490" y="7"/>
                    <a:pt x="490" y="0"/>
                    <a:pt x="468" y="0"/>
                  </a:cubicBezTo>
                  <a:cubicBezTo>
                    <a:pt x="446" y="0"/>
                    <a:pt x="443" y="7"/>
                    <a:pt x="436" y="22"/>
                  </a:cubicBezTo>
                  <a:cubicBezTo>
                    <a:pt x="293" y="306"/>
                    <a:pt x="150" y="591"/>
                    <a:pt x="7" y="876"/>
                  </a:cubicBezTo>
                  <a:cubicBezTo>
                    <a:pt x="0" y="887"/>
                    <a:pt x="2" y="886"/>
                    <a:pt x="0" y="890"/>
                  </a:cubicBezTo>
                  <a:cubicBezTo>
                    <a:pt x="0" y="901"/>
                    <a:pt x="7" y="901"/>
                    <a:pt x="29" y="901"/>
                  </a:cubicBezTo>
                  <a:cubicBezTo>
                    <a:pt x="322" y="901"/>
                    <a:pt x="614" y="901"/>
                    <a:pt x="907" y="901"/>
                  </a:cubicBezTo>
                  <a:cubicBezTo>
                    <a:pt x="925" y="901"/>
                    <a:pt x="932" y="901"/>
                    <a:pt x="932" y="890"/>
                  </a:cubicBezTo>
                  <a:moveTo>
                    <a:pt x="767" y="804"/>
                  </a:moveTo>
                  <a:cubicBezTo>
                    <a:pt x="540" y="804"/>
                    <a:pt x="313" y="804"/>
                    <a:pt x="86" y="804"/>
                  </a:cubicBezTo>
                  <a:cubicBezTo>
                    <a:pt x="200" y="578"/>
                    <a:pt x="314" y="352"/>
                    <a:pt x="428" y="126"/>
                  </a:cubicBezTo>
                  <a:cubicBezTo>
                    <a:pt x="541" y="352"/>
                    <a:pt x="654" y="578"/>
                    <a:pt x="767" y="80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1" name="Freeform: Shape 470"/>
            <p:cNvSpPr/>
            <p:nvPr/>
          </p:nvSpPr>
          <p:spPr>
            <a:xfrm>
              <a:off x="3794400" y="855720"/>
              <a:ext cx="348480" cy="310320"/>
            </a:xfrm>
            <a:custGeom>
              <a:avLst/>
              <a:gdLst/>
              <a:ahLst/>
              <a:cxnLst/>
              <a:rect l="0" t="0" r="r" b="b"/>
              <a:pathLst>
                <a:path w="968" h="862">
                  <a:moveTo>
                    <a:pt x="968" y="320"/>
                  </a:moveTo>
                  <a:cubicBezTo>
                    <a:pt x="968" y="144"/>
                    <a:pt x="860" y="0"/>
                    <a:pt x="669" y="0"/>
                  </a:cubicBezTo>
                  <a:cubicBezTo>
                    <a:pt x="528" y="0"/>
                    <a:pt x="386" y="0"/>
                    <a:pt x="245" y="0"/>
                  </a:cubicBezTo>
                  <a:cubicBezTo>
                    <a:pt x="223" y="0"/>
                    <a:pt x="209" y="0"/>
                    <a:pt x="209" y="25"/>
                  </a:cubicBezTo>
                  <a:cubicBezTo>
                    <a:pt x="209" y="39"/>
                    <a:pt x="220" y="39"/>
                    <a:pt x="245" y="39"/>
                  </a:cubicBezTo>
                  <a:cubicBezTo>
                    <a:pt x="259" y="39"/>
                    <a:pt x="284" y="43"/>
                    <a:pt x="299" y="43"/>
                  </a:cubicBezTo>
                  <a:cubicBezTo>
                    <a:pt x="320" y="47"/>
                    <a:pt x="328" y="50"/>
                    <a:pt x="328" y="65"/>
                  </a:cubicBezTo>
                  <a:cubicBezTo>
                    <a:pt x="328" y="68"/>
                    <a:pt x="324" y="72"/>
                    <a:pt x="320" y="86"/>
                  </a:cubicBezTo>
                  <a:cubicBezTo>
                    <a:pt x="264" y="312"/>
                    <a:pt x="208" y="539"/>
                    <a:pt x="151" y="765"/>
                  </a:cubicBezTo>
                  <a:cubicBezTo>
                    <a:pt x="140" y="811"/>
                    <a:pt x="137" y="822"/>
                    <a:pt x="36" y="822"/>
                  </a:cubicBezTo>
                  <a:cubicBezTo>
                    <a:pt x="14" y="822"/>
                    <a:pt x="0" y="822"/>
                    <a:pt x="0" y="847"/>
                  </a:cubicBezTo>
                  <a:cubicBezTo>
                    <a:pt x="0" y="862"/>
                    <a:pt x="14" y="862"/>
                    <a:pt x="36" y="862"/>
                  </a:cubicBezTo>
                  <a:cubicBezTo>
                    <a:pt x="176" y="862"/>
                    <a:pt x="317" y="862"/>
                    <a:pt x="457" y="862"/>
                  </a:cubicBezTo>
                  <a:cubicBezTo>
                    <a:pt x="720" y="862"/>
                    <a:pt x="968" y="596"/>
                    <a:pt x="968" y="320"/>
                  </a:cubicBezTo>
                  <a:moveTo>
                    <a:pt x="857" y="273"/>
                  </a:moveTo>
                  <a:cubicBezTo>
                    <a:pt x="857" y="334"/>
                    <a:pt x="831" y="542"/>
                    <a:pt x="723" y="682"/>
                  </a:cubicBezTo>
                  <a:cubicBezTo>
                    <a:pt x="687" y="729"/>
                    <a:pt x="587" y="822"/>
                    <a:pt x="432" y="822"/>
                  </a:cubicBezTo>
                  <a:cubicBezTo>
                    <a:pt x="385" y="822"/>
                    <a:pt x="338" y="822"/>
                    <a:pt x="292" y="822"/>
                  </a:cubicBezTo>
                  <a:cubicBezTo>
                    <a:pt x="274" y="822"/>
                    <a:pt x="270" y="822"/>
                    <a:pt x="263" y="822"/>
                  </a:cubicBezTo>
                  <a:cubicBezTo>
                    <a:pt x="248" y="822"/>
                    <a:pt x="245" y="819"/>
                    <a:pt x="245" y="808"/>
                  </a:cubicBezTo>
                  <a:cubicBezTo>
                    <a:pt x="245" y="804"/>
                    <a:pt x="245" y="804"/>
                    <a:pt x="252" y="779"/>
                  </a:cubicBezTo>
                  <a:cubicBezTo>
                    <a:pt x="310" y="549"/>
                    <a:pt x="367" y="320"/>
                    <a:pt x="425" y="90"/>
                  </a:cubicBezTo>
                  <a:cubicBezTo>
                    <a:pt x="436" y="43"/>
                    <a:pt x="439" y="39"/>
                    <a:pt x="493" y="39"/>
                  </a:cubicBezTo>
                  <a:cubicBezTo>
                    <a:pt x="539" y="39"/>
                    <a:pt x="584" y="39"/>
                    <a:pt x="630" y="39"/>
                  </a:cubicBezTo>
                  <a:cubicBezTo>
                    <a:pt x="752" y="39"/>
                    <a:pt x="857" y="108"/>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2" name="Freeform: Shape 471"/>
            <p:cNvSpPr/>
            <p:nvPr/>
          </p:nvSpPr>
          <p:spPr>
            <a:xfrm>
              <a:off x="4172760" y="858240"/>
              <a:ext cx="330840" cy="307440"/>
            </a:xfrm>
            <a:custGeom>
              <a:avLst/>
              <a:gdLst/>
              <a:ahLst/>
              <a:cxnLst/>
              <a:rect l="0" t="0" r="r" b="b"/>
              <a:pathLst>
                <a:path w="919" h="854">
                  <a:moveTo>
                    <a:pt x="918" y="32"/>
                  </a:moveTo>
                  <a:cubicBezTo>
                    <a:pt x="921" y="0"/>
                    <a:pt x="914" y="0"/>
                    <a:pt x="882" y="0"/>
                  </a:cubicBezTo>
                  <a:cubicBezTo>
                    <a:pt x="669" y="0"/>
                    <a:pt x="457" y="0"/>
                    <a:pt x="245" y="0"/>
                  </a:cubicBezTo>
                  <a:cubicBezTo>
                    <a:pt x="220" y="0"/>
                    <a:pt x="205" y="0"/>
                    <a:pt x="205" y="25"/>
                  </a:cubicBezTo>
                  <a:cubicBezTo>
                    <a:pt x="205" y="36"/>
                    <a:pt x="216" y="36"/>
                    <a:pt x="241" y="36"/>
                  </a:cubicBezTo>
                  <a:cubicBezTo>
                    <a:pt x="288" y="36"/>
                    <a:pt x="324" y="36"/>
                    <a:pt x="324" y="61"/>
                  </a:cubicBezTo>
                  <a:cubicBezTo>
                    <a:pt x="324" y="65"/>
                    <a:pt x="324" y="68"/>
                    <a:pt x="317" y="90"/>
                  </a:cubicBezTo>
                  <a:cubicBezTo>
                    <a:pt x="262" y="312"/>
                    <a:pt x="206" y="535"/>
                    <a:pt x="151" y="758"/>
                  </a:cubicBezTo>
                  <a:cubicBezTo>
                    <a:pt x="137" y="804"/>
                    <a:pt x="137" y="815"/>
                    <a:pt x="36" y="815"/>
                  </a:cubicBezTo>
                  <a:cubicBezTo>
                    <a:pt x="14" y="815"/>
                    <a:pt x="0" y="815"/>
                    <a:pt x="0" y="840"/>
                  </a:cubicBezTo>
                  <a:cubicBezTo>
                    <a:pt x="0" y="854"/>
                    <a:pt x="11" y="854"/>
                    <a:pt x="36" y="854"/>
                  </a:cubicBezTo>
                  <a:cubicBezTo>
                    <a:pt x="254" y="854"/>
                    <a:pt x="473" y="854"/>
                    <a:pt x="691" y="854"/>
                  </a:cubicBezTo>
                  <a:cubicBezTo>
                    <a:pt x="720" y="854"/>
                    <a:pt x="723" y="854"/>
                    <a:pt x="731" y="833"/>
                  </a:cubicBezTo>
                  <a:cubicBezTo>
                    <a:pt x="769" y="742"/>
                    <a:pt x="807" y="651"/>
                    <a:pt x="846" y="560"/>
                  </a:cubicBezTo>
                  <a:cubicBezTo>
                    <a:pt x="849" y="556"/>
                    <a:pt x="851" y="548"/>
                    <a:pt x="853" y="542"/>
                  </a:cubicBezTo>
                  <a:cubicBezTo>
                    <a:pt x="848" y="539"/>
                    <a:pt x="853" y="531"/>
                    <a:pt x="839" y="531"/>
                  </a:cubicBezTo>
                  <a:cubicBezTo>
                    <a:pt x="828" y="531"/>
                    <a:pt x="824" y="539"/>
                    <a:pt x="821" y="546"/>
                  </a:cubicBezTo>
                  <a:cubicBezTo>
                    <a:pt x="741" y="732"/>
                    <a:pt x="695" y="815"/>
                    <a:pt x="479" y="815"/>
                  </a:cubicBezTo>
                  <a:cubicBezTo>
                    <a:pt x="416" y="815"/>
                    <a:pt x="354" y="815"/>
                    <a:pt x="292" y="815"/>
                  </a:cubicBezTo>
                  <a:cubicBezTo>
                    <a:pt x="274" y="815"/>
                    <a:pt x="274" y="815"/>
                    <a:pt x="263" y="815"/>
                  </a:cubicBezTo>
                  <a:cubicBezTo>
                    <a:pt x="252" y="815"/>
                    <a:pt x="248" y="811"/>
                    <a:pt x="248" y="801"/>
                  </a:cubicBezTo>
                  <a:cubicBezTo>
                    <a:pt x="248" y="797"/>
                    <a:pt x="248" y="797"/>
                    <a:pt x="256" y="772"/>
                  </a:cubicBezTo>
                  <a:cubicBezTo>
                    <a:pt x="284" y="658"/>
                    <a:pt x="313" y="544"/>
                    <a:pt x="342" y="431"/>
                  </a:cubicBezTo>
                  <a:cubicBezTo>
                    <a:pt x="383" y="431"/>
                    <a:pt x="424" y="431"/>
                    <a:pt x="464" y="431"/>
                  </a:cubicBezTo>
                  <a:cubicBezTo>
                    <a:pt x="572" y="431"/>
                    <a:pt x="572" y="456"/>
                    <a:pt x="572" y="488"/>
                  </a:cubicBezTo>
                  <a:cubicBezTo>
                    <a:pt x="572" y="495"/>
                    <a:pt x="572" y="510"/>
                    <a:pt x="565" y="549"/>
                  </a:cubicBezTo>
                  <a:cubicBezTo>
                    <a:pt x="562" y="556"/>
                    <a:pt x="562" y="560"/>
                    <a:pt x="562" y="564"/>
                  </a:cubicBezTo>
                  <a:cubicBezTo>
                    <a:pt x="562" y="567"/>
                    <a:pt x="565" y="578"/>
                    <a:pt x="576" y="578"/>
                  </a:cubicBezTo>
                  <a:cubicBezTo>
                    <a:pt x="587" y="578"/>
                    <a:pt x="590" y="571"/>
                    <a:pt x="597" y="553"/>
                  </a:cubicBezTo>
                  <a:cubicBezTo>
                    <a:pt x="621" y="454"/>
                    <a:pt x="645" y="354"/>
                    <a:pt x="669" y="255"/>
                  </a:cubicBezTo>
                  <a:cubicBezTo>
                    <a:pt x="669" y="248"/>
                    <a:pt x="662" y="244"/>
                    <a:pt x="651" y="244"/>
                  </a:cubicBezTo>
                  <a:cubicBezTo>
                    <a:pt x="641" y="244"/>
                    <a:pt x="637" y="251"/>
                    <a:pt x="633" y="266"/>
                  </a:cubicBezTo>
                  <a:cubicBezTo>
                    <a:pt x="608" y="363"/>
                    <a:pt x="587" y="391"/>
                    <a:pt x="468" y="391"/>
                  </a:cubicBezTo>
                  <a:cubicBezTo>
                    <a:pt x="428" y="391"/>
                    <a:pt x="389" y="391"/>
                    <a:pt x="349" y="391"/>
                  </a:cubicBezTo>
                  <a:cubicBezTo>
                    <a:pt x="374" y="290"/>
                    <a:pt x="400" y="188"/>
                    <a:pt x="425" y="86"/>
                  </a:cubicBezTo>
                  <a:cubicBezTo>
                    <a:pt x="439" y="43"/>
                    <a:pt x="439" y="36"/>
                    <a:pt x="493" y="36"/>
                  </a:cubicBezTo>
                  <a:cubicBezTo>
                    <a:pt x="553" y="36"/>
                    <a:pt x="613" y="36"/>
                    <a:pt x="673" y="36"/>
                  </a:cubicBezTo>
                  <a:cubicBezTo>
                    <a:pt x="828" y="36"/>
                    <a:pt x="864" y="75"/>
                    <a:pt x="864" y="176"/>
                  </a:cubicBezTo>
                  <a:cubicBezTo>
                    <a:pt x="864" y="208"/>
                    <a:pt x="864" y="208"/>
                    <a:pt x="860" y="244"/>
                  </a:cubicBezTo>
                  <a:cubicBezTo>
                    <a:pt x="860" y="251"/>
                    <a:pt x="860" y="260"/>
                    <a:pt x="860" y="266"/>
                  </a:cubicBezTo>
                  <a:cubicBezTo>
                    <a:pt x="860" y="271"/>
                    <a:pt x="864" y="280"/>
                    <a:pt x="875" y="280"/>
                  </a:cubicBezTo>
                  <a:cubicBezTo>
                    <a:pt x="889" y="280"/>
                    <a:pt x="889" y="273"/>
                    <a:pt x="893" y="251"/>
                  </a:cubicBezTo>
                  <a:cubicBezTo>
                    <a:pt x="901" y="178"/>
                    <a:pt x="909"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3" name="Freeform: Shape 472"/>
            <p:cNvSpPr/>
            <p:nvPr/>
          </p:nvSpPr>
          <p:spPr>
            <a:xfrm>
              <a:off x="4533120" y="858240"/>
              <a:ext cx="324360" cy="307440"/>
            </a:xfrm>
            <a:custGeom>
              <a:avLst/>
              <a:gdLst/>
              <a:ahLst/>
              <a:cxnLst/>
              <a:rect l="0" t="0" r="r" b="b"/>
              <a:pathLst>
                <a:path w="901" h="854">
                  <a:moveTo>
                    <a:pt x="900" y="32"/>
                  </a:moveTo>
                  <a:cubicBezTo>
                    <a:pt x="903" y="0"/>
                    <a:pt x="896" y="0"/>
                    <a:pt x="864" y="0"/>
                  </a:cubicBezTo>
                  <a:cubicBezTo>
                    <a:pt x="657" y="0"/>
                    <a:pt x="451" y="0"/>
                    <a:pt x="245" y="0"/>
                  </a:cubicBezTo>
                  <a:cubicBezTo>
                    <a:pt x="220" y="0"/>
                    <a:pt x="209" y="0"/>
                    <a:pt x="209" y="25"/>
                  </a:cubicBezTo>
                  <a:cubicBezTo>
                    <a:pt x="209" y="36"/>
                    <a:pt x="220" y="36"/>
                    <a:pt x="241" y="36"/>
                  </a:cubicBezTo>
                  <a:cubicBezTo>
                    <a:pt x="288" y="36"/>
                    <a:pt x="324" y="36"/>
                    <a:pt x="324" y="61"/>
                  </a:cubicBezTo>
                  <a:cubicBezTo>
                    <a:pt x="324" y="65"/>
                    <a:pt x="324" y="68"/>
                    <a:pt x="320" y="90"/>
                  </a:cubicBezTo>
                  <a:cubicBezTo>
                    <a:pt x="264" y="312"/>
                    <a:pt x="208" y="535"/>
                    <a:pt x="151" y="758"/>
                  </a:cubicBezTo>
                  <a:cubicBezTo>
                    <a:pt x="140" y="804"/>
                    <a:pt x="137" y="815"/>
                    <a:pt x="36" y="815"/>
                  </a:cubicBezTo>
                  <a:cubicBezTo>
                    <a:pt x="14" y="815"/>
                    <a:pt x="0" y="815"/>
                    <a:pt x="0" y="840"/>
                  </a:cubicBezTo>
                  <a:cubicBezTo>
                    <a:pt x="0" y="854"/>
                    <a:pt x="18" y="854"/>
                    <a:pt x="22" y="854"/>
                  </a:cubicBezTo>
                  <a:cubicBezTo>
                    <a:pt x="77" y="853"/>
                    <a:pt x="132" y="852"/>
                    <a:pt x="187" y="851"/>
                  </a:cubicBezTo>
                  <a:cubicBezTo>
                    <a:pt x="250" y="852"/>
                    <a:pt x="312" y="853"/>
                    <a:pt x="374" y="854"/>
                  </a:cubicBezTo>
                  <a:cubicBezTo>
                    <a:pt x="389" y="854"/>
                    <a:pt x="403" y="854"/>
                    <a:pt x="403" y="829"/>
                  </a:cubicBezTo>
                  <a:cubicBezTo>
                    <a:pt x="403" y="822"/>
                    <a:pt x="398" y="822"/>
                    <a:pt x="396" y="819"/>
                  </a:cubicBezTo>
                  <a:cubicBezTo>
                    <a:pt x="392" y="815"/>
                    <a:pt x="389" y="815"/>
                    <a:pt x="360" y="815"/>
                  </a:cubicBezTo>
                  <a:cubicBezTo>
                    <a:pt x="331" y="815"/>
                    <a:pt x="324" y="815"/>
                    <a:pt x="295" y="815"/>
                  </a:cubicBezTo>
                  <a:cubicBezTo>
                    <a:pt x="256" y="808"/>
                    <a:pt x="252" y="804"/>
                    <a:pt x="252" y="786"/>
                  </a:cubicBezTo>
                  <a:cubicBezTo>
                    <a:pt x="254" y="777"/>
                    <a:pt x="252" y="779"/>
                    <a:pt x="259" y="758"/>
                  </a:cubicBezTo>
                  <a:cubicBezTo>
                    <a:pt x="284" y="653"/>
                    <a:pt x="310" y="549"/>
                    <a:pt x="335" y="445"/>
                  </a:cubicBezTo>
                  <a:cubicBezTo>
                    <a:pt x="377" y="445"/>
                    <a:pt x="419" y="445"/>
                    <a:pt x="461" y="445"/>
                  </a:cubicBezTo>
                  <a:cubicBezTo>
                    <a:pt x="554" y="445"/>
                    <a:pt x="565" y="467"/>
                    <a:pt x="565" y="503"/>
                  </a:cubicBezTo>
                  <a:cubicBezTo>
                    <a:pt x="565" y="510"/>
                    <a:pt x="565" y="528"/>
                    <a:pt x="554" y="564"/>
                  </a:cubicBezTo>
                  <a:cubicBezTo>
                    <a:pt x="554" y="571"/>
                    <a:pt x="552" y="573"/>
                    <a:pt x="551" y="578"/>
                  </a:cubicBezTo>
                  <a:cubicBezTo>
                    <a:pt x="551" y="589"/>
                    <a:pt x="558" y="592"/>
                    <a:pt x="565" y="592"/>
                  </a:cubicBezTo>
                  <a:cubicBezTo>
                    <a:pt x="579" y="592"/>
                    <a:pt x="579" y="589"/>
                    <a:pt x="587" y="567"/>
                  </a:cubicBezTo>
                  <a:cubicBezTo>
                    <a:pt x="609" y="476"/>
                    <a:pt x="632" y="385"/>
                    <a:pt x="655" y="294"/>
                  </a:cubicBezTo>
                  <a:cubicBezTo>
                    <a:pt x="659" y="280"/>
                    <a:pt x="659" y="276"/>
                    <a:pt x="659" y="273"/>
                  </a:cubicBezTo>
                  <a:cubicBezTo>
                    <a:pt x="654" y="268"/>
                    <a:pt x="657" y="258"/>
                    <a:pt x="644" y="258"/>
                  </a:cubicBezTo>
                  <a:cubicBezTo>
                    <a:pt x="632" y="258"/>
                    <a:pt x="630" y="266"/>
                    <a:pt x="626" y="287"/>
                  </a:cubicBezTo>
                  <a:cubicBezTo>
                    <a:pt x="597" y="384"/>
                    <a:pt x="569" y="406"/>
                    <a:pt x="461" y="406"/>
                  </a:cubicBezTo>
                  <a:cubicBezTo>
                    <a:pt x="422" y="406"/>
                    <a:pt x="384" y="406"/>
                    <a:pt x="346" y="406"/>
                  </a:cubicBezTo>
                  <a:cubicBezTo>
                    <a:pt x="373" y="299"/>
                    <a:pt x="401" y="193"/>
                    <a:pt x="428" y="86"/>
                  </a:cubicBezTo>
                  <a:cubicBezTo>
                    <a:pt x="439" y="43"/>
                    <a:pt x="439" y="36"/>
                    <a:pt x="497" y="36"/>
                  </a:cubicBezTo>
                  <a:cubicBezTo>
                    <a:pt x="552" y="36"/>
                    <a:pt x="607" y="36"/>
                    <a:pt x="662" y="36"/>
                  </a:cubicBezTo>
                  <a:cubicBezTo>
                    <a:pt x="817" y="36"/>
                    <a:pt x="846" y="79"/>
                    <a:pt x="846" y="176"/>
                  </a:cubicBezTo>
                  <a:cubicBezTo>
                    <a:pt x="846" y="205"/>
                    <a:pt x="846" y="208"/>
                    <a:pt x="842" y="244"/>
                  </a:cubicBezTo>
                  <a:cubicBezTo>
                    <a:pt x="842" y="262"/>
                    <a:pt x="842" y="262"/>
                    <a:pt x="842" y="266"/>
                  </a:cubicBezTo>
                  <a:cubicBezTo>
                    <a:pt x="842" y="273"/>
                    <a:pt x="846" y="280"/>
                    <a:pt x="857" y="280"/>
                  </a:cubicBezTo>
                  <a:cubicBezTo>
                    <a:pt x="871" y="280"/>
                    <a:pt x="871" y="273"/>
                    <a:pt x="875" y="251"/>
                  </a:cubicBezTo>
                  <a:cubicBezTo>
                    <a:pt x="883" y="178"/>
                    <a:pt x="891" y="105"/>
                    <a:pt x="900"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4" name="Freeform: Shape 473"/>
            <p:cNvSpPr/>
            <p:nvPr/>
          </p:nvSpPr>
          <p:spPr>
            <a:xfrm>
              <a:off x="5067000" y="825840"/>
              <a:ext cx="105120" cy="453600"/>
            </a:xfrm>
            <a:custGeom>
              <a:avLst/>
              <a:gdLst/>
              <a:ahLst/>
              <a:cxnLst/>
              <a:rect l="0" t="0" r="r" b="b"/>
              <a:pathLst>
                <a:path w="292" h="1260">
                  <a:moveTo>
                    <a:pt x="292" y="1246"/>
                  </a:moveTo>
                  <a:cubicBezTo>
                    <a:pt x="292" y="1242"/>
                    <a:pt x="292" y="1242"/>
                    <a:pt x="270" y="1221"/>
                  </a:cubicBezTo>
                  <a:cubicBezTo>
                    <a:pt x="112" y="1059"/>
                    <a:pt x="72" y="822"/>
                    <a:pt x="72" y="628"/>
                  </a:cubicBezTo>
                  <a:cubicBezTo>
                    <a:pt x="72" y="409"/>
                    <a:pt x="122" y="190"/>
                    <a:pt x="277" y="32"/>
                  </a:cubicBezTo>
                  <a:cubicBezTo>
                    <a:pt x="292" y="18"/>
                    <a:pt x="292" y="18"/>
                    <a:pt x="292" y="11"/>
                  </a:cubicBezTo>
                  <a:cubicBezTo>
                    <a:pt x="292" y="4"/>
                    <a:pt x="288" y="0"/>
                    <a:pt x="281" y="0"/>
                  </a:cubicBezTo>
                  <a:cubicBezTo>
                    <a:pt x="266" y="0"/>
                    <a:pt x="155" y="86"/>
                    <a:pt x="79" y="244"/>
                  </a:cubicBezTo>
                  <a:cubicBezTo>
                    <a:pt x="14" y="384"/>
                    <a:pt x="0" y="524"/>
                    <a:pt x="0" y="628"/>
                  </a:cubicBezTo>
                  <a:cubicBezTo>
                    <a:pt x="0" y="729"/>
                    <a:pt x="14" y="880"/>
                    <a:pt x="83" y="1023"/>
                  </a:cubicBezTo>
                  <a:cubicBezTo>
                    <a:pt x="158" y="1178"/>
                    <a:pt x="266" y="1260"/>
                    <a:pt x="281" y="1260"/>
                  </a:cubicBezTo>
                  <a:cubicBezTo>
                    <a:pt x="288" y="1260"/>
                    <a:pt x="292" y="1257"/>
                    <a:pt x="292" y="124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5" name="Freeform: Shape 474"/>
            <p:cNvSpPr/>
            <p:nvPr/>
          </p:nvSpPr>
          <p:spPr>
            <a:xfrm>
              <a:off x="5212080" y="960120"/>
              <a:ext cx="207360" cy="298440"/>
            </a:xfrm>
            <a:custGeom>
              <a:avLst/>
              <a:gdLst/>
              <a:ahLst/>
              <a:cxnLst/>
              <a:rect l="0" t="0" r="r" b="b"/>
              <a:pathLst>
                <a:path w="576" h="829">
                  <a:moveTo>
                    <a:pt x="576" y="61"/>
                  </a:moveTo>
                  <a:cubicBezTo>
                    <a:pt x="576" y="39"/>
                    <a:pt x="562" y="0"/>
                    <a:pt x="511" y="0"/>
                  </a:cubicBezTo>
                  <a:cubicBezTo>
                    <a:pt x="486" y="0"/>
                    <a:pt x="432" y="7"/>
                    <a:pt x="378" y="61"/>
                  </a:cubicBezTo>
                  <a:cubicBezTo>
                    <a:pt x="324" y="18"/>
                    <a:pt x="270" y="14"/>
                    <a:pt x="245" y="14"/>
                  </a:cubicBezTo>
                  <a:cubicBezTo>
                    <a:pt x="126" y="14"/>
                    <a:pt x="40" y="101"/>
                    <a:pt x="40" y="197"/>
                  </a:cubicBezTo>
                  <a:cubicBezTo>
                    <a:pt x="40" y="255"/>
                    <a:pt x="68" y="302"/>
                    <a:pt x="97" y="327"/>
                  </a:cubicBezTo>
                  <a:cubicBezTo>
                    <a:pt x="83" y="348"/>
                    <a:pt x="58" y="388"/>
                    <a:pt x="58" y="431"/>
                  </a:cubicBezTo>
                  <a:cubicBezTo>
                    <a:pt x="58" y="470"/>
                    <a:pt x="76" y="521"/>
                    <a:pt x="115" y="546"/>
                  </a:cubicBezTo>
                  <a:cubicBezTo>
                    <a:pt x="40" y="567"/>
                    <a:pt x="0" y="621"/>
                    <a:pt x="0" y="671"/>
                  </a:cubicBezTo>
                  <a:cubicBezTo>
                    <a:pt x="0" y="761"/>
                    <a:pt x="122" y="829"/>
                    <a:pt x="277" y="829"/>
                  </a:cubicBezTo>
                  <a:cubicBezTo>
                    <a:pt x="428" y="829"/>
                    <a:pt x="558" y="765"/>
                    <a:pt x="558" y="668"/>
                  </a:cubicBezTo>
                  <a:cubicBezTo>
                    <a:pt x="558" y="625"/>
                    <a:pt x="540" y="560"/>
                    <a:pt x="475" y="524"/>
                  </a:cubicBezTo>
                  <a:cubicBezTo>
                    <a:pt x="410" y="488"/>
                    <a:pt x="335" y="488"/>
                    <a:pt x="259" y="488"/>
                  </a:cubicBezTo>
                  <a:cubicBezTo>
                    <a:pt x="227" y="488"/>
                    <a:pt x="173" y="488"/>
                    <a:pt x="166" y="488"/>
                  </a:cubicBezTo>
                  <a:cubicBezTo>
                    <a:pt x="122" y="485"/>
                    <a:pt x="97" y="445"/>
                    <a:pt x="97" y="402"/>
                  </a:cubicBezTo>
                  <a:cubicBezTo>
                    <a:pt x="97" y="399"/>
                    <a:pt x="97" y="370"/>
                    <a:pt x="119" y="345"/>
                  </a:cubicBezTo>
                  <a:cubicBezTo>
                    <a:pt x="169" y="381"/>
                    <a:pt x="220" y="384"/>
                    <a:pt x="245" y="384"/>
                  </a:cubicBezTo>
                  <a:cubicBezTo>
                    <a:pt x="360" y="384"/>
                    <a:pt x="450" y="298"/>
                    <a:pt x="450" y="201"/>
                  </a:cubicBezTo>
                  <a:cubicBezTo>
                    <a:pt x="450" y="154"/>
                    <a:pt x="428" y="108"/>
                    <a:pt x="396" y="79"/>
                  </a:cubicBezTo>
                  <a:cubicBezTo>
                    <a:pt x="443" y="36"/>
                    <a:pt x="490" y="29"/>
                    <a:pt x="511" y="29"/>
                  </a:cubicBezTo>
                  <a:cubicBezTo>
                    <a:pt x="515" y="29"/>
                    <a:pt x="518" y="29"/>
                    <a:pt x="522" y="29"/>
                  </a:cubicBezTo>
                  <a:cubicBezTo>
                    <a:pt x="511" y="36"/>
                    <a:pt x="504" y="47"/>
                    <a:pt x="504" y="65"/>
                  </a:cubicBezTo>
                  <a:cubicBezTo>
                    <a:pt x="504" y="86"/>
                    <a:pt x="518" y="101"/>
                    <a:pt x="540" y="101"/>
                  </a:cubicBezTo>
                  <a:cubicBezTo>
                    <a:pt x="551" y="101"/>
                    <a:pt x="576" y="90"/>
                    <a:pt x="576" y="61"/>
                  </a:cubicBezTo>
                  <a:moveTo>
                    <a:pt x="353" y="197"/>
                  </a:moveTo>
                  <a:cubicBezTo>
                    <a:pt x="353" y="233"/>
                    <a:pt x="353" y="273"/>
                    <a:pt x="335" y="305"/>
                  </a:cubicBezTo>
                  <a:cubicBezTo>
                    <a:pt x="324" y="320"/>
                    <a:pt x="295" y="355"/>
                    <a:pt x="245" y="355"/>
                  </a:cubicBezTo>
                  <a:cubicBezTo>
                    <a:pt x="133" y="355"/>
                    <a:pt x="133" y="230"/>
                    <a:pt x="133" y="201"/>
                  </a:cubicBezTo>
                  <a:cubicBezTo>
                    <a:pt x="133" y="165"/>
                    <a:pt x="133" y="126"/>
                    <a:pt x="155" y="93"/>
                  </a:cubicBezTo>
                  <a:cubicBezTo>
                    <a:pt x="166" y="79"/>
                    <a:pt x="194" y="43"/>
                    <a:pt x="245" y="43"/>
                  </a:cubicBezTo>
                  <a:cubicBezTo>
                    <a:pt x="353" y="43"/>
                    <a:pt x="353" y="169"/>
                    <a:pt x="353" y="197"/>
                  </a:cubicBezTo>
                  <a:moveTo>
                    <a:pt x="493" y="671"/>
                  </a:moveTo>
                  <a:cubicBezTo>
                    <a:pt x="493" y="740"/>
                    <a:pt x="403" y="801"/>
                    <a:pt x="281" y="801"/>
                  </a:cubicBezTo>
                  <a:cubicBezTo>
                    <a:pt x="151" y="801"/>
                    <a:pt x="65" y="736"/>
                    <a:pt x="65" y="671"/>
                  </a:cubicBezTo>
                  <a:cubicBezTo>
                    <a:pt x="65" y="614"/>
                    <a:pt x="112" y="567"/>
                    <a:pt x="169" y="564"/>
                  </a:cubicBezTo>
                  <a:cubicBezTo>
                    <a:pt x="193" y="564"/>
                    <a:pt x="217" y="564"/>
                    <a:pt x="241" y="564"/>
                  </a:cubicBezTo>
                  <a:cubicBezTo>
                    <a:pt x="353" y="564"/>
                    <a:pt x="493" y="564"/>
                    <a:pt x="493" y="6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6" name="Freeform: Shape 475"/>
            <p:cNvSpPr/>
            <p:nvPr/>
          </p:nvSpPr>
          <p:spPr>
            <a:xfrm>
              <a:off x="5441400" y="868320"/>
              <a:ext cx="97200" cy="297360"/>
            </a:xfrm>
            <a:custGeom>
              <a:avLst/>
              <a:gdLst/>
              <a:ahLst/>
              <a:cxnLst/>
              <a:rect l="0" t="0" r="r" b="b"/>
              <a:pathLst>
                <a:path w="270" h="826">
                  <a:moveTo>
                    <a:pt x="270" y="826"/>
                  </a:moveTo>
                  <a:cubicBezTo>
                    <a:pt x="270" y="813"/>
                    <a:pt x="270" y="799"/>
                    <a:pt x="270" y="786"/>
                  </a:cubicBezTo>
                  <a:cubicBezTo>
                    <a:pt x="187" y="786"/>
                    <a:pt x="184" y="779"/>
                    <a:pt x="184" y="732"/>
                  </a:cubicBezTo>
                  <a:cubicBezTo>
                    <a:pt x="184" y="578"/>
                    <a:pt x="184" y="424"/>
                    <a:pt x="184" y="269"/>
                  </a:cubicBezTo>
                  <a:cubicBezTo>
                    <a:pt x="124" y="274"/>
                    <a:pt x="64" y="279"/>
                    <a:pt x="4" y="284"/>
                  </a:cubicBezTo>
                  <a:cubicBezTo>
                    <a:pt x="4" y="297"/>
                    <a:pt x="4" y="310"/>
                    <a:pt x="4" y="323"/>
                  </a:cubicBezTo>
                  <a:cubicBezTo>
                    <a:pt x="86" y="323"/>
                    <a:pt x="97" y="330"/>
                    <a:pt x="97" y="391"/>
                  </a:cubicBezTo>
                  <a:cubicBezTo>
                    <a:pt x="97" y="504"/>
                    <a:pt x="97" y="616"/>
                    <a:pt x="97" y="729"/>
                  </a:cubicBezTo>
                  <a:cubicBezTo>
                    <a:pt x="97" y="786"/>
                    <a:pt x="86" y="786"/>
                    <a:pt x="0" y="786"/>
                  </a:cubicBezTo>
                  <a:cubicBezTo>
                    <a:pt x="0" y="799"/>
                    <a:pt x="0" y="813"/>
                    <a:pt x="0" y="826"/>
                  </a:cubicBezTo>
                  <a:cubicBezTo>
                    <a:pt x="47" y="825"/>
                    <a:pt x="94" y="823"/>
                    <a:pt x="140" y="822"/>
                  </a:cubicBezTo>
                  <a:cubicBezTo>
                    <a:pt x="184" y="822"/>
                    <a:pt x="227" y="826"/>
                    <a:pt x="270" y="826"/>
                  </a:cubicBezTo>
                  <a:moveTo>
                    <a:pt x="202" y="65"/>
                  </a:moveTo>
                  <a:cubicBezTo>
                    <a:pt x="202" y="32"/>
                    <a:pt x="173" y="0"/>
                    <a:pt x="133" y="0"/>
                  </a:cubicBezTo>
                  <a:cubicBezTo>
                    <a:pt x="90" y="0"/>
                    <a:pt x="65" y="32"/>
                    <a:pt x="65" y="65"/>
                  </a:cubicBezTo>
                  <a:cubicBezTo>
                    <a:pt x="65" y="101"/>
                    <a:pt x="94" y="133"/>
                    <a:pt x="133" y="133"/>
                  </a:cubicBezTo>
                  <a:cubicBezTo>
                    <a:pt x="176" y="133"/>
                    <a:pt x="202" y="97"/>
                    <a:pt x="202" y="6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7" name="Freeform: Shape 476"/>
            <p:cNvSpPr/>
            <p:nvPr/>
          </p:nvSpPr>
          <p:spPr>
            <a:xfrm>
              <a:off x="5567040" y="843840"/>
              <a:ext cx="205920" cy="326880"/>
            </a:xfrm>
            <a:custGeom>
              <a:avLst/>
              <a:gdLst/>
              <a:ahLst/>
              <a:cxnLst/>
              <a:rect l="0" t="0" r="r" b="b"/>
              <a:pathLst>
                <a:path w="572" h="908">
                  <a:moveTo>
                    <a:pt x="572" y="783"/>
                  </a:moveTo>
                  <a:cubicBezTo>
                    <a:pt x="572" y="759"/>
                    <a:pt x="572" y="735"/>
                    <a:pt x="572" y="711"/>
                  </a:cubicBezTo>
                  <a:cubicBezTo>
                    <a:pt x="562" y="711"/>
                    <a:pt x="551" y="711"/>
                    <a:pt x="540" y="711"/>
                  </a:cubicBezTo>
                  <a:cubicBezTo>
                    <a:pt x="540" y="735"/>
                    <a:pt x="540" y="759"/>
                    <a:pt x="540" y="783"/>
                  </a:cubicBezTo>
                  <a:cubicBezTo>
                    <a:pt x="540" y="854"/>
                    <a:pt x="508" y="862"/>
                    <a:pt x="493" y="862"/>
                  </a:cubicBezTo>
                  <a:cubicBezTo>
                    <a:pt x="454" y="862"/>
                    <a:pt x="446" y="808"/>
                    <a:pt x="446" y="801"/>
                  </a:cubicBezTo>
                  <a:cubicBezTo>
                    <a:pt x="446" y="717"/>
                    <a:pt x="446" y="633"/>
                    <a:pt x="446" y="549"/>
                  </a:cubicBezTo>
                  <a:cubicBezTo>
                    <a:pt x="446" y="495"/>
                    <a:pt x="446" y="445"/>
                    <a:pt x="403" y="399"/>
                  </a:cubicBezTo>
                  <a:cubicBezTo>
                    <a:pt x="353" y="352"/>
                    <a:pt x="288" y="330"/>
                    <a:pt x="230" y="330"/>
                  </a:cubicBezTo>
                  <a:cubicBezTo>
                    <a:pt x="126" y="330"/>
                    <a:pt x="40" y="388"/>
                    <a:pt x="40" y="474"/>
                  </a:cubicBezTo>
                  <a:cubicBezTo>
                    <a:pt x="40" y="510"/>
                    <a:pt x="65" y="531"/>
                    <a:pt x="97" y="531"/>
                  </a:cubicBezTo>
                  <a:cubicBezTo>
                    <a:pt x="133" y="531"/>
                    <a:pt x="155" y="506"/>
                    <a:pt x="155" y="474"/>
                  </a:cubicBezTo>
                  <a:cubicBezTo>
                    <a:pt x="155" y="460"/>
                    <a:pt x="148" y="416"/>
                    <a:pt x="90" y="416"/>
                  </a:cubicBezTo>
                  <a:cubicBezTo>
                    <a:pt x="122" y="370"/>
                    <a:pt x="187" y="359"/>
                    <a:pt x="227" y="359"/>
                  </a:cubicBezTo>
                  <a:cubicBezTo>
                    <a:pt x="288" y="359"/>
                    <a:pt x="360" y="406"/>
                    <a:pt x="360" y="521"/>
                  </a:cubicBezTo>
                  <a:cubicBezTo>
                    <a:pt x="360" y="536"/>
                    <a:pt x="360" y="552"/>
                    <a:pt x="360" y="567"/>
                  </a:cubicBezTo>
                  <a:cubicBezTo>
                    <a:pt x="295" y="571"/>
                    <a:pt x="209" y="574"/>
                    <a:pt x="126" y="610"/>
                  </a:cubicBezTo>
                  <a:cubicBezTo>
                    <a:pt x="32" y="653"/>
                    <a:pt x="0" y="718"/>
                    <a:pt x="0" y="775"/>
                  </a:cubicBezTo>
                  <a:cubicBezTo>
                    <a:pt x="0" y="876"/>
                    <a:pt x="122" y="908"/>
                    <a:pt x="205" y="908"/>
                  </a:cubicBezTo>
                  <a:cubicBezTo>
                    <a:pt x="288" y="908"/>
                    <a:pt x="346" y="858"/>
                    <a:pt x="371" y="797"/>
                  </a:cubicBezTo>
                  <a:cubicBezTo>
                    <a:pt x="374" y="847"/>
                    <a:pt x="407" y="901"/>
                    <a:pt x="468" y="901"/>
                  </a:cubicBezTo>
                  <a:cubicBezTo>
                    <a:pt x="493" y="901"/>
                    <a:pt x="572" y="883"/>
                    <a:pt x="572" y="783"/>
                  </a:cubicBezTo>
                  <a:moveTo>
                    <a:pt x="360" y="718"/>
                  </a:moveTo>
                  <a:cubicBezTo>
                    <a:pt x="360" y="836"/>
                    <a:pt x="270" y="880"/>
                    <a:pt x="212" y="880"/>
                  </a:cubicBezTo>
                  <a:cubicBezTo>
                    <a:pt x="151" y="880"/>
                    <a:pt x="97" y="836"/>
                    <a:pt x="97" y="772"/>
                  </a:cubicBezTo>
                  <a:cubicBezTo>
                    <a:pt x="97" y="704"/>
                    <a:pt x="151" y="600"/>
                    <a:pt x="360" y="592"/>
                  </a:cubicBezTo>
                  <a:cubicBezTo>
                    <a:pt x="360" y="634"/>
                    <a:pt x="360" y="676"/>
                    <a:pt x="360" y="718"/>
                  </a:cubicBezTo>
                  <a:moveTo>
                    <a:pt x="400" y="86"/>
                  </a:moveTo>
                  <a:cubicBezTo>
                    <a:pt x="400" y="57"/>
                    <a:pt x="385" y="36"/>
                    <a:pt x="364" y="22"/>
                  </a:cubicBezTo>
                  <a:cubicBezTo>
                    <a:pt x="335" y="7"/>
                    <a:pt x="306" y="0"/>
                    <a:pt x="266" y="0"/>
                  </a:cubicBezTo>
                  <a:cubicBezTo>
                    <a:pt x="209" y="0"/>
                    <a:pt x="155" y="32"/>
                    <a:pt x="155" y="86"/>
                  </a:cubicBezTo>
                  <a:cubicBezTo>
                    <a:pt x="155" y="108"/>
                    <a:pt x="173" y="122"/>
                    <a:pt x="191" y="122"/>
                  </a:cubicBezTo>
                  <a:cubicBezTo>
                    <a:pt x="212" y="122"/>
                    <a:pt x="230" y="108"/>
                    <a:pt x="230" y="86"/>
                  </a:cubicBezTo>
                  <a:cubicBezTo>
                    <a:pt x="230" y="65"/>
                    <a:pt x="216" y="50"/>
                    <a:pt x="198" y="47"/>
                  </a:cubicBezTo>
                  <a:cubicBezTo>
                    <a:pt x="212" y="32"/>
                    <a:pt x="238" y="25"/>
                    <a:pt x="266" y="25"/>
                  </a:cubicBezTo>
                  <a:cubicBezTo>
                    <a:pt x="288" y="25"/>
                    <a:pt x="306" y="29"/>
                    <a:pt x="320" y="43"/>
                  </a:cubicBezTo>
                  <a:cubicBezTo>
                    <a:pt x="331" y="50"/>
                    <a:pt x="331" y="61"/>
                    <a:pt x="331" y="86"/>
                  </a:cubicBezTo>
                  <a:cubicBezTo>
                    <a:pt x="331" y="101"/>
                    <a:pt x="328" y="111"/>
                    <a:pt x="317" y="118"/>
                  </a:cubicBezTo>
                  <a:cubicBezTo>
                    <a:pt x="281" y="147"/>
                    <a:pt x="256" y="187"/>
                    <a:pt x="256" y="230"/>
                  </a:cubicBezTo>
                  <a:cubicBezTo>
                    <a:pt x="256" y="237"/>
                    <a:pt x="256" y="244"/>
                    <a:pt x="256" y="251"/>
                  </a:cubicBezTo>
                  <a:cubicBezTo>
                    <a:pt x="256" y="258"/>
                    <a:pt x="263" y="266"/>
                    <a:pt x="266" y="266"/>
                  </a:cubicBezTo>
                  <a:cubicBezTo>
                    <a:pt x="277" y="266"/>
                    <a:pt x="281" y="258"/>
                    <a:pt x="281" y="251"/>
                  </a:cubicBezTo>
                  <a:cubicBezTo>
                    <a:pt x="281" y="244"/>
                    <a:pt x="281" y="237"/>
                    <a:pt x="281" y="230"/>
                  </a:cubicBezTo>
                  <a:cubicBezTo>
                    <a:pt x="281" y="194"/>
                    <a:pt x="310" y="165"/>
                    <a:pt x="360" y="140"/>
                  </a:cubicBezTo>
                  <a:cubicBezTo>
                    <a:pt x="385" y="129"/>
                    <a:pt x="400" y="111"/>
                    <a:pt x="400" y="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8" name="Freeform: Shape 477"/>
            <p:cNvSpPr/>
            <p:nvPr/>
          </p:nvSpPr>
          <p:spPr>
            <a:xfrm>
              <a:off x="5940360" y="886680"/>
              <a:ext cx="142560" cy="284400"/>
            </a:xfrm>
            <a:custGeom>
              <a:avLst/>
              <a:gdLst/>
              <a:ahLst/>
              <a:cxnLst/>
              <a:rect l="0" t="0" r="r" b="b"/>
              <a:pathLst>
                <a:path w="396" h="790">
                  <a:moveTo>
                    <a:pt x="396" y="621"/>
                  </a:moveTo>
                  <a:cubicBezTo>
                    <a:pt x="396" y="597"/>
                    <a:pt x="396" y="573"/>
                    <a:pt x="396" y="549"/>
                  </a:cubicBezTo>
                  <a:cubicBezTo>
                    <a:pt x="386" y="549"/>
                    <a:pt x="377" y="549"/>
                    <a:pt x="367" y="549"/>
                  </a:cubicBezTo>
                  <a:cubicBezTo>
                    <a:pt x="367" y="572"/>
                    <a:pt x="367" y="595"/>
                    <a:pt x="367" y="617"/>
                  </a:cubicBezTo>
                  <a:cubicBezTo>
                    <a:pt x="367" y="711"/>
                    <a:pt x="328" y="758"/>
                    <a:pt x="281" y="758"/>
                  </a:cubicBezTo>
                  <a:cubicBezTo>
                    <a:pt x="198" y="758"/>
                    <a:pt x="198" y="643"/>
                    <a:pt x="198" y="621"/>
                  </a:cubicBezTo>
                  <a:cubicBezTo>
                    <a:pt x="198" y="505"/>
                    <a:pt x="198" y="389"/>
                    <a:pt x="198" y="273"/>
                  </a:cubicBezTo>
                  <a:cubicBezTo>
                    <a:pt x="258" y="273"/>
                    <a:pt x="318" y="273"/>
                    <a:pt x="378" y="273"/>
                  </a:cubicBezTo>
                  <a:cubicBezTo>
                    <a:pt x="378" y="260"/>
                    <a:pt x="378" y="247"/>
                    <a:pt x="378" y="233"/>
                  </a:cubicBezTo>
                  <a:cubicBezTo>
                    <a:pt x="318" y="233"/>
                    <a:pt x="258" y="233"/>
                    <a:pt x="198" y="233"/>
                  </a:cubicBezTo>
                  <a:cubicBezTo>
                    <a:pt x="198" y="156"/>
                    <a:pt x="198" y="78"/>
                    <a:pt x="198" y="0"/>
                  </a:cubicBezTo>
                  <a:cubicBezTo>
                    <a:pt x="187" y="0"/>
                    <a:pt x="176" y="0"/>
                    <a:pt x="166" y="0"/>
                  </a:cubicBezTo>
                  <a:cubicBezTo>
                    <a:pt x="162" y="104"/>
                    <a:pt x="126" y="241"/>
                    <a:pt x="0" y="244"/>
                  </a:cubicBezTo>
                  <a:cubicBezTo>
                    <a:pt x="0" y="254"/>
                    <a:pt x="0" y="263"/>
                    <a:pt x="0" y="273"/>
                  </a:cubicBezTo>
                  <a:cubicBezTo>
                    <a:pt x="36" y="273"/>
                    <a:pt x="72" y="273"/>
                    <a:pt x="108" y="273"/>
                  </a:cubicBezTo>
                  <a:cubicBezTo>
                    <a:pt x="108" y="389"/>
                    <a:pt x="108" y="505"/>
                    <a:pt x="108" y="621"/>
                  </a:cubicBezTo>
                  <a:cubicBezTo>
                    <a:pt x="108" y="775"/>
                    <a:pt x="227" y="790"/>
                    <a:pt x="274" y="790"/>
                  </a:cubicBezTo>
                  <a:cubicBezTo>
                    <a:pt x="364" y="790"/>
                    <a:pt x="396" y="700"/>
                    <a:pt x="396" y="6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9" name="Freeform: Shape 478"/>
            <p:cNvSpPr/>
            <p:nvPr/>
          </p:nvSpPr>
          <p:spPr>
            <a:xfrm>
              <a:off x="6124320" y="851760"/>
              <a:ext cx="227880" cy="313920"/>
            </a:xfrm>
            <a:custGeom>
              <a:avLst/>
              <a:gdLst/>
              <a:ahLst/>
              <a:cxnLst/>
              <a:rect l="0" t="0" r="r" b="b"/>
              <a:pathLst>
                <a:path w="633" h="872">
                  <a:moveTo>
                    <a:pt x="633" y="872"/>
                  </a:moveTo>
                  <a:cubicBezTo>
                    <a:pt x="633" y="859"/>
                    <a:pt x="633" y="846"/>
                    <a:pt x="633" y="833"/>
                  </a:cubicBezTo>
                  <a:cubicBezTo>
                    <a:pt x="569" y="833"/>
                    <a:pt x="536" y="833"/>
                    <a:pt x="536" y="797"/>
                  </a:cubicBezTo>
                  <a:cubicBezTo>
                    <a:pt x="536" y="717"/>
                    <a:pt x="536" y="637"/>
                    <a:pt x="536" y="556"/>
                  </a:cubicBezTo>
                  <a:cubicBezTo>
                    <a:pt x="536" y="449"/>
                    <a:pt x="536" y="409"/>
                    <a:pt x="497" y="363"/>
                  </a:cubicBezTo>
                  <a:cubicBezTo>
                    <a:pt x="479" y="341"/>
                    <a:pt x="439" y="316"/>
                    <a:pt x="364" y="316"/>
                  </a:cubicBezTo>
                  <a:cubicBezTo>
                    <a:pt x="259" y="316"/>
                    <a:pt x="202" y="391"/>
                    <a:pt x="184" y="438"/>
                  </a:cubicBezTo>
                  <a:cubicBezTo>
                    <a:pt x="182" y="438"/>
                    <a:pt x="181" y="438"/>
                    <a:pt x="180" y="438"/>
                  </a:cubicBezTo>
                  <a:cubicBezTo>
                    <a:pt x="180" y="292"/>
                    <a:pt x="180" y="146"/>
                    <a:pt x="180" y="0"/>
                  </a:cubicBezTo>
                  <a:cubicBezTo>
                    <a:pt x="120" y="4"/>
                    <a:pt x="60" y="7"/>
                    <a:pt x="0" y="11"/>
                  </a:cubicBezTo>
                  <a:cubicBezTo>
                    <a:pt x="0" y="24"/>
                    <a:pt x="0" y="37"/>
                    <a:pt x="0" y="50"/>
                  </a:cubicBezTo>
                  <a:cubicBezTo>
                    <a:pt x="86" y="50"/>
                    <a:pt x="97" y="61"/>
                    <a:pt x="97" y="122"/>
                  </a:cubicBezTo>
                  <a:cubicBezTo>
                    <a:pt x="97" y="340"/>
                    <a:pt x="97" y="558"/>
                    <a:pt x="97" y="775"/>
                  </a:cubicBezTo>
                  <a:cubicBezTo>
                    <a:pt x="97" y="833"/>
                    <a:pt x="83" y="833"/>
                    <a:pt x="0" y="833"/>
                  </a:cubicBezTo>
                  <a:cubicBezTo>
                    <a:pt x="0" y="846"/>
                    <a:pt x="0" y="859"/>
                    <a:pt x="0" y="872"/>
                  </a:cubicBezTo>
                  <a:cubicBezTo>
                    <a:pt x="47" y="871"/>
                    <a:pt x="94" y="870"/>
                    <a:pt x="140" y="869"/>
                  </a:cubicBezTo>
                  <a:cubicBezTo>
                    <a:pt x="188" y="870"/>
                    <a:pt x="236" y="871"/>
                    <a:pt x="284" y="872"/>
                  </a:cubicBezTo>
                  <a:cubicBezTo>
                    <a:pt x="284" y="859"/>
                    <a:pt x="284" y="846"/>
                    <a:pt x="284" y="833"/>
                  </a:cubicBezTo>
                  <a:cubicBezTo>
                    <a:pt x="198" y="833"/>
                    <a:pt x="184" y="833"/>
                    <a:pt x="184" y="775"/>
                  </a:cubicBezTo>
                  <a:cubicBezTo>
                    <a:pt x="184" y="699"/>
                    <a:pt x="184" y="622"/>
                    <a:pt x="184" y="546"/>
                  </a:cubicBezTo>
                  <a:cubicBezTo>
                    <a:pt x="184" y="413"/>
                    <a:pt x="274" y="345"/>
                    <a:pt x="356" y="345"/>
                  </a:cubicBezTo>
                  <a:cubicBezTo>
                    <a:pt x="436" y="345"/>
                    <a:pt x="450" y="413"/>
                    <a:pt x="450" y="485"/>
                  </a:cubicBezTo>
                  <a:cubicBezTo>
                    <a:pt x="450" y="582"/>
                    <a:pt x="450" y="679"/>
                    <a:pt x="450" y="775"/>
                  </a:cubicBezTo>
                  <a:cubicBezTo>
                    <a:pt x="450" y="833"/>
                    <a:pt x="436" y="833"/>
                    <a:pt x="349" y="833"/>
                  </a:cubicBezTo>
                  <a:cubicBezTo>
                    <a:pt x="349" y="846"/>
                    <a:pt x="349" y="859"/>
                    <a:pt x="349" y="872"/>
                  </a:cubicBezTo>
                  <a:cubicBezTo>
                    <a:pt x="397" y="871"/>
                    <a:pt x="445" y="870"/>
                    <a:pt x="493" y="869"/>
                  </a:cubicBezTo>
                  <a:cubicBezTo>
                    <a:pt x="540" y="870"/>
                    <a:pt x="587" y="871"/>
                    <a:pt x="633" y="8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0" name="Freeform: Shape 479"/>
            <p:cNvSpPr/>
            <p:nvPr/>
          </p:nvSpPr>
          <p:spPr>
            <a:xfrm>
              <a:off x="6377040" y="868320"/>
              <a:ext cx="98640" cy="297360"/>
            </a:xfrm>
            <a:custGeom>
              <a:avLst/>
              <a:gdLst/>
              <a:ahLst/>
              <a:cxnLst/>
              <a:rect l="0" t="0" r="r" b="b"/>
              <a:pathLst>
                <a:path w="274" h="826">
                  <a:moveTo>
                    <a:pt x="274" y="826"/>
                  </a:moveTo>
                  <a:cubicBezTo>
                    <a:pt x="274" y="813"/>
                    <a:pt x="274" y="799"/>
                    <a:pt x="274" y="786"/>
                  </a:cubicBezTo>
                  <a:cubicBezTo>
                    <a:pt x="187" y="786"/>
                    <a:pt x="184" y="779"/>
                    <a:pt x="184" y="732"/>
                  </a:cubicBezTo>
                  <a:cubicBezTo>
                    <a:pt x="184" y="578"/>
                    <a:pt x="184" y="424"/>
                    <a:pt x="184" y="269"/>
                  </a:cubicBezTo>
                  <a:cubicBezTo>
                    <a:pt x="125" y="274"/>
                    <a:pt x="66" y="279"/>
                    <a:pt x="7" y="284"/>
                  </a:cubicBezTo>
                  <a:cubicBezTo>
                    <a:pt x="7" y="297"/>
                    <a:pt x="7" y="310"/>
                    <a:pt x="7" y="323"/>
                  </a:cubicBezTo>
                  <a:cubicBezTo>
                    <a:pt x="90" y="323"/>
                    <a:pt x="101" y="330"/>
                    <a:pt x="101" y="391"/>
                  </a:cubicBezTo>
                  <a:cubicBezTo>
                    <a:pt x="101" y="504"/>
                    <a:pt x="101" y="616"/>
                    <a:pt x="101" y="729"/>
                  </a:cubicBezTo>
                  <a:cubicBezTo>
                    <a:pt x="101" y="786"/>
                    <a:pt x="86" y="786"/>
                    <a:pt x="0" y="786"/>
                  </a:cubicBezTo>
                  <a:cubicBezTo>
                    <a:pt x="0" y="799"/>
                    <a:pt x="0" y="813"/>
                    <a:pt x="0" y="826"/>
                  </a:cubicBezTo>
                  <a:cubicBezTo>
                    <a:pt x="47" y="825"/>
                    <a:pt x="94" y="823"/>
                    <a:pt x="140" y="822"/>
                  </a:cubicBezTo>
                  <a:cubicBezTo>
                    <a:pt x="184" y="822"/>
                    <a:pt x="230" y="826"/>
                    <a:pt x="274" y="826"/>
                  </a:cubicBezTo>
                  <a:moveTo>
                    <a:pt x="202" y="65"/>
                  </a:moveTo>
                  <a:cubicBezTo>
                    <a:pt x="202" y="32"/>
                    <a:pt x="173" y="0"/>
                    <a:pt x="137" y="0"/>
                  </a:cubicBezTo>
                  <a:cubicBezTo>
                    <a:pt x="94" y="0"/>
                    <a:pt x="68" y="32"/>
                    <a:pt x="68" y="65"/>
                  </a:cubicBezTo>
                  <a:cubicBezTo>
                    <a:pt x="68" y="101"/>
                    <a:pt x="97" y="133"/>
                    <a:pt x="133" y="133"/>
                  </a:cubicBezTo>
                  <a:cubicBezTo>
                    <a:pt x="176" y="133"/>
                    <a:pt x="202" y="97"/>
                    <a:pt x="202" y="6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1" name="Freeform: Shape 480"/>
            <p:cNvSpPr/>
            <p:nvPr/>
          </p:nvSpPr>
          <p:spPr>
            <a:xfrm>
              <a:off x="6501240" y="788400"/>
              <a:ext cx="176400" cy="382680"/>
            </a:xfrm>
            <a:custGeom>
              <a:avLst/>
              <a:gdLst/>
              <a:ahLst/>
              <a:cxnLst/>
              <a:rect l="0" t="0" r="r" b="b"/>
              <a:pathLst>
                <a:path w="490" h="1063">
                  <a:moveTo>
                    <a:pt x="490" y="898"/>
                  </a:moveTo>
                  <a:cubicBezTo>
                    <a:pt x="490" y="887"/>
                    <a:pt x="482" y="883"/>
                    <a:pt x="475" y="883"/>
                  </a:cubicBezTo>
                  <a:cubicBezTo>
                    <a:pt x="464" y="883"/>
                    <a:pt x="461" y="890"/>
                    <a:pt x="457" y="901"/>
                  </a:cubicBezTo>
                  <a:cubicBezTo>
                    <a:pt x="414" y="1030"/>
                    <a:pt x="299" y="1030"/>
                    <a:pt x="288" y="1030"/>
                  </a:cubicBezTo>
                  <a:cubicBezTo>
                    <a:pt x="223" y="1030"/>
                    <a:pt x="173" y="994"/>
                    <a:pt x="144" y="948"/>
                  </a:cubicBezTo>
                  <a:cubicBezTo>
                    <a:pt x="108" y="887"/>
                    <a:pt x="108" y="804"/>
                    <a:pt x="108" y="758"/>
                  </a:cubicBezTo>
                  <a:cubicBezTo>
                    <a:pt x="226" y="758"/>
                    <a:pt x="343" y="758"/>
                    <a:pt x="461" y="758"/>
                  </a:cubicBezTo>
                  <a:cubicBezTo>
                    <a:pt x="486" y="758"/>
                    <a:pt x="490" y="758"/>
                    <a:pt x="490" y="732"/>
                  </a:cubicBezTo>
                  <a:cubicBezTo>
                    <a:pt x="490" y="607"/>
                    <a:pt x="421" y="485"/>
                    <a:pt x="263" y="485"/>
                  </a:cubicBezTo>
                  <a:cubicBezTo>
                    <a:pt x="119" y="485"/>
                    <a:pt x="0" y="614"/>
                    <a:pt x="0" y="772"/>
                  </a:cubicBezTo>
                  <a:cubicBezTo>
                    <a:pt x="0" y="941"/>
                    <a:pt x="133" y="1063"/>
                    <a:pt x="281" y="1063"/>
                  </a:cubicBezTo>
                  <a:cubicBezTo>
                    <a:pt x="436" y="1063"/>
                    <a:pt x="490" y="923"/>
                    <a:pt x="490" y="898"/>
                  </a:cubicBezTo>
                  <a:moveTo>
                    <a:pt x="407" y="732"/>
                  </a:moveTo>
                  <a:cubicBezTo>
                    <a:pt x="307" y="732"/>
                    <a:pt x="208" y="732"/>
                    <a:pt x="108" y="732"/>
                  </a:cubicBezTo>
                  <a:cubicBezTo>
                    <a:pt x="115" y="542"/>
                    <a:pt x="223" y="513"/>
                    <a:pt x="263" y="513"/>
                  </a:cubicBezTo>
                  <a:cubicBezTo>
                    <a:pt x="396" y="513"/>
                    <a:pt x="407" y="682"/>
                    <a:pt x="407" y="732"/>
                  </a:cubicBezTo>
                  <a:moveTo>
                    <a:pt x="439" y="377"/>
                  </a:moveTo>
                  <a:cubicBezTo>
                    <a:pt x="376" y="328"/>
                    <a:pt x="312" y="279"/>
                    <a:pt x="248" y="230"/>
                  </a:cubicBezTo>
                  <a:cubicBezTo>
                    <a:pt x="184" y="279"/>
                    <a:pt x="119" y="328"/>
                    <a:pt x="54" y="377"/>
                  </a:cubicBezTo>
                  <a:cubicBezTo>
                    <a:pt x="59" y="384"/>
                    <a:pt x="64" y="391"/>
                    <a:pt x="68" y="399"/>
                  </a:cubicBezTo>
                  <a:cubicBezTo>
                    <a:pt x="127" y="371"/>
                    <a:pt x="186" y="343"/>
                    <a:pt x="245" y="316"/>
                  </a:cubicBezTo>
                  <a:cubicBezTo>
                    <a:pt x="304" y="343"/>
                    <a:pt x="362" y="371"/>
                    <a:pt x="421" y="399"/>
                  </a:cubicBezTo>
                  <a:cubicBezTo>
                    <a:pt x="427" y="391"/>
                    <a:pt x="433" y="384"/>
                    <a:pt x="439" y="377"/>
                  </a:cubicBezTo>
                  <a:moveTo>
                    <a:pt x="378" y="54"/>
                  </a:moveTo>
                  <a:cubicBezTo>
                    <a:pt x="382" y="25"/>
                    <a:pt x="360" y="0"/>
                    <a:pt x="331" y="0"/>
                  </a:cubicBezTo>
                  <a:cubicBezTo>
                    <a:pt x="317" y="0"/>
                    <a:pt x="306" y="11"/>
                    <a:pt x="299" y="14"/>
                  </a:cubicBezTo>
                  <a:cubicBezTo>
                    <a:pt x="238" y="69"/>
                    <a:pt x="176" y="124"/>
                    <a:pt x="115" y="180"/>
                  </a:cubicBezTo>
                  <a:cubicBezTo>
                    <a:pt x="121" y="188"/>
                    <a:pt x="127" y="196"/>
                    <a:pt x="133" y="205"/>
                  </a:cubicBezTo>
                  <a:cubicBezTo>
                    <a:pt x="205" y="165"/>
                    <a:pt x="277" y="126"/>
                    <a:pt x="349" y="86"/>
                  </a:cubicBezTo>
                  <a:cubicBezTo>
                    <a:pt x="364" y="83"/>
                    <a:pt x="374" y="68"/>
                    <a:pt x="378" y="5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2" name="Freeform: Shape 481"/>
            <p:cNvSpPr/>
            <p:nvPr/>
          </p:nvSpPr>
          <p:spPr>
            <a:xfrm>
              <a:off x="6699600" y="886680"/>
              <a:ext cx="142560" cy="284400"/>
            </a:xfrm>
            <a:custGeom>
              <a:avLst/>
              <a:gdLst/>
              <a:ahLst/>
              <a:cxnLst/>
              <a:rect l="0" t="0" r="r" b="b"/>
              <a:pathLst>
                <a:path w="396" h="790">
                  <a:moveTo>
                    <a:pt x="396" y="621"/>
                  </a:moveTo>
                  <a:cubicBezTo>
                    <a:pt x="396" y="597"/>
                    <a:pt x="396" y="573"/>
                    <a:pt x="396" y="549"/>
                  </a:cubicBezTo>
                  <a:cubicBezTo>
                    <a:pt x="385" y="549"/>
                    <a:pt x="374" y="549"/>
                    <a:pt x="364" y="549"/>
                  </a:cubicBezTo>
                  <a:cubicBezTo>
                    <a:pt x="364" y="572"/>
                    <a:pt x="364" y="595"/>
                    <a:pt x="364" y="617"/>
                  </a:cubicBezTo>
                  <a:cubicBezTo>
                    <a:pt x="364" y="711"/>
                    <a:pt x="328" y="758"/>
                    <a:pt x="281" y="758"/>
                  </a:cubicBezTo>
                  <a:cubicBezTo>
                    <a:pt x="194" y="758"/>
                    <a:pt x="194" y="643"/>
                    <a:pt x="194" y="621"/>
                  </a:cubicBezTo>
                  <a:cubicBezTo>
                    <a:pt x="194" y="505"/>
                    <a:pt x="194" y="389"/>
                    <a:pt x="194" y="273"/>
                  </a:cubicBezTo>
                  <a:cubicBezTo>
                    <a:pt x="256" y="273"/>
                    <a:pt x="317" y="273"/>
                    <a:pt x="378" y="273"/>
                  </a:cubicBezTo>
                  <a:cubicBezTo>
                    <a:pt x="378" y="260"/>
                    <a:pt x="378" y="247"/>
                    <a:pt x="378" y="233"/>
                  </a:cubicBezTo>
                  <a:cubicBezTo>
                    <a:pt x="317" y="233"/>
                    <a:pt x="256" y="233"/>
                    <a:pt x="194" y="233"/>
                  </a:cubicBezTo>
                  <a:cubicBezTo>
                    <a:pt x="194" y="156"/>
                    <a:pt x="194" y="78"/>
                    <a:pt x="194" y="0"/>
                  </a:cubicBezTo>
                  <a:cubicBezTo>
                    <a:pt x="185" y="0"/>
                    <a:pt x="175" y="0"/>
                    <a:pt x="166" y="0"/>
                  </a:cubicBezTo>
                  <a:cubicBezTo>
                    <a:pt x="162" y="104"/>
                    <a:pt x="126" y="241"/>
                    <a:pt x="0" y="244"/>
                  </a:cubicBezTo>
                  <a:cubicBezTo>
                    <a:pt x="0" y="254"/>
                    <a:pt x="0" y="263"/>
                    <a:pt x="0" y="273"/>
                  </a:cubicBezTo>
                  <a:cubicBezTo>
                    <a:pt x="36" y="273"/>
                    <a:pt x="72" y="273"/>
                    <a:pt x="108" y="273"/>
                  </a:cubicBezTo>
                  <a:cubicBezTo>
                    <a:pt x="108" y="389"/>
                    <a:pt x="108" y="505"/>
                    <a:pt x="108" y="621"/>
                  </a:cubicBezTo>
                  <a:cubicBezTo>
                    <a:pt x="108" y="775"/>
                    <a:pt x="227" y="790"/>
                    <a:pt x="270" y="790"/>
                  </a:cubicBezTo>
                  <a:cubicBezTo>
                    <a:pt x="360" y="790"/>
                    <a:pt x="396" y="700"/>
                    <a:pt x="396" y="6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3" name="Freeform: Shape 482"/>
            <p:cNvSpPr/>
            <p:nvPr/>
          </p:nvSpPr>
          <p:spPr>
            <a:xfrm>
              <a:off x="6894000" y="825840"/>
              <a:ext cx="106200" cy="453600"/>
            </a:xfrm>
            <a:custGeom>
              <a:avLst/>
              <a:gdLst/>
              <a:ahLst/>
              <a:cxnLst/>
              <a:rect l="0" t="0" r="r" b="b"/>
              <a:pathLst>
                <a:path w="295" h="1260">
                  <a:moveTo>
                    <a:pt x="295" y="628"/>
                  </a:moveTo>
                  <a:cubicBezTo>
                    <a:pt x="295" y="531"/>
                    <a:pt x="281" y="381"/>
                    <a:pt x="212" y="237"/>
                  </a:cubicBezTo>
                  <a:cubicBezTo>
                    <a:pt x="133" y="83"/>
                    <a:pt x="25" y="0"/>
                    <a:pt x="14" y="0"/>
                  </a:cubicBezTo>
                  <a:cubicBezTo>
                    <a:pt x="7" y="0"/>
                    <a:pt x="0" y="4"/>
                    <a:pt x="0" y="11"/>
                  </a:cubicBezTo>
                  <a:cubicBezTo>
                    <a:pt x="0" y="18"/>
                    <a:pt x="0" y="18"/>
                    <a:pt x="25" y="43"/>
                  </a:cubicBezTo>
                  <a:cubicBezTo>
                    <a:pt x="148" y="165"/>
                    <a:pt x="220" y="366"/>
                    <a:pt x="220" y="628"/>
                  </a:cubicBezTo>
                  <a:cubicBezTo>
                    <a:pt x="220" y="844"/>
                    <a:pt x="173" y="1066"/>
                    <a:pt x="18" y="1224"/>
                  </a:cubicBezTo>
                  <a:cubicBezTo>
                    <a:pt x="0" y="1242"/>
                    <a:pt x="0" y="1242"/>
                    <a:pt x="0" y="1246"/>
                  </a:cubicBezTo>
                  <a:cubicBezTo>
                    <a:pt x="0" y="1253"/>
                    <a:pt x="7" y="1260"/>
                    <a:pt x="14" y="1260"/>
                  </a:cubicBezTo>
                  <a:cubicBezTo>
                    <a:pt x="25" y="1260"/>
                    <a:pt x="140" y="1174"/>
                    <a:pt x="216" y="1012"/>
                  </a:cubicBezTo>
                  <a:cubicBezTo>
                    <a:pt x="281" y="876"/>
                    <a:pt x="295" y="736"/>
                    <a:pt x="295" y="62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484" name="Group 483"/>
          <p:cNvGrpSpPr/>
          <p:nvPr/>
        </p:nvGrpSpPr>
        <p:grpSpPr>
          <a:xfrm>
            <a:off x="165240" y="1384560"/>
            <a:ext cx="9670680" cy="955080"/>
            <a:chOff x="165240" y="1384560"/>
            <a:chExt cx="9670680" cy="955080"/>
          </a:xfrm>
        </p:grpSpPr>
        <p:sp>
          <p:nvSpPr>
            <p:cNvPr id="485" name="Freeform: Shape 484"/>
            <p:cNvSpPr/>
            <p:nvPr/>
          </p:nvSpPr>
          <p:spPr>
            <a:xfrm>
              <a:off x="165240" y="1706760"/>
              <a:ext cx="305640" cy="310680"/>
            </a:xfrm>
            <a:custGeom>
              <a:avLst/>
              <a:gdLst/>
              <a:ahLst/>
              <a:cxnLst/>
              <a:rect l="0" t="0" r="r" b="b"/>
              <a:pathLst>
                <a:path w="849" h="863">
                  <a:moveTo>
                    <a:pt x="849" y="439"/>
                  </a:moveTo>
                  <a:cubicBezTo>
                    <a:pt x="849" y="201"/>
                    <a:pt x="677" y="0"/>
                    <a:pt x="461" y="0"/>
                  </a:cubicBezTo>
                  <a:cubicBezTo>
                    <a:pt x="307" y="0"/>
                    <a:pt x="154" y="0"/>
                    <a:pt x="0" y="0"/>
                  </a:cubicBezTo>
                  <a:cubicBezTo>
                    <a:pt x="0" y="13"/>
                    <a:pt x="0" y="26"/>
                    <a:pt x="0" y="40"/>
                  </a:cubicBezTo>
                  <a:cubicBezTo>
                    <a:pt x="10" y="40"/>
                    <a:pt x="19" y="40"/>
                    <a:pt x="29" y="40"/>
                  </a:cubicBezTo>
                  <a:cubicBezTo>
                    <a:pt x="126" y="40"/>
                    <a:pt x="130" y="54"/>
                    <a:pt x="130" y="101"/>
                  </a:cubicBezTo>
                  <a:cubicBezTo>
                    <a:pt x="130" y="322"/>
                    <a:pt x="130" y="544"/>
                    <a:pt x="130" y="766"/>
                  </a:cubicBezTo>
                  <a:cubicBezTo>
                    <a:pt x="130" y="809"/>
                    <a:pt x="126" y="823"/>
                    <a:pt x="29" y="823"/>
                  </a:cubicBezTo>
                  <a:cubicBezTo>
                    <a:pt x="19" y="823"/>
                    <a:pt x="10" y="823"/>
                    <a:pt x="0" y="823"/>
                  </a:cubicBezTo>
                  <a:cubicBezTo>
                    <a:pt x="0" y="836"/>
                    <a:pt x="0" y="850"/>
                    <a:pt x="0" y="863"/>
                  </a:cubicBezTo>
                  <a:cubicBezTo>
                    <a:pt x="154" y="863"/>
                    <a:pt x="307" y="863"/>
                    <a:pt x="461" y="863"/>
                  </a:cubicBezTo>
                  <a:cubicBezTo>
                    <a:pt x="673" y="863"/>
                    <a:pt x="849" y="676"/>
                    <a:pt x="849" y="439"/>
                  </a:cubicBezTo>
                  <a:moveTo>
                    <a:pt x="723" y="439"/>
                  </a:moveTo>
                  <a:cubicBezTo>
                    <a:pt x="723" y="579"/>
                    <a:pt x="698" y="654"/>
                    <a:pt x="652" y="719"/>
                  </a:cubicBezTo>
                  <a:cubicBezTo>
                    <a:pt x="626" y="751"/>
                    <a:pt x="554" y="823"/>
                    <a:pt x="428" y="823"/>
                  </a:cubicBezTo>
                  <a:cubicBezTo>
                    <a:pt x="385" y="823"/>
                    <a:pt x="342" y="823"/>
                    <a:pt x="299" y="823"/>
                  </a:cubicBezTo>
                  <a:cubicBezTo>
                    <a:pt x="241" y="823"/>
                    <a:pt x="238" y="816"/>
                    <a:pt x="238" y="773"/>
                  </a:cubicBezTo>
                  <a:cubicBezTo>
                    <a:pt x="238" y="545"/>
                    <a:pt x="238" y="318"/>
                    <a:pt x="238" y="90"/>
                  </a:cubicBezTo>
                  <a:cubicBezTo>
                    <a:pt x="238" y="50"/>
                    <a:pt x="241" y="40"/>
                    <a:pt x="299" y="40"/>
                  </a:cubicBezTo>
                  <a:cubicBezTo>
                    <a:pt x="341" y="40"/>
                    <a:pt x="383" y="40"/>
                    <a:pt x="425" y="40"/>
                  </a:cubicBezTo>
                  <a:cubicBezTo>
                    <a:pt x="504" y="40"/>
                    <a:pt x="590" y="68"/>
                    <a:pt x="655" y="158"/>
                  </a:cubicBezTo>
                  <a:cubicBezTo>
                    <a:pt x="709" y="234"/>
                    <a:pt x="723" y="342"/>
                    <a:pt x="723" y="4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6" name="Freeform: Shape 485"/>
            <p:cNvSpPr/>
            <p:nvPr/>
          </p:nvSpPr>
          <p:spPr>
            <a:xfrm>
              <a:off x="509760" y="1814040"/>
              <a:ext cx="200880" cy="208440"/>
            </a:xfrm>
            <a:custGeom>
              <a:avLst/>
              <a:gdLst/>
              <a:ahLst/>
              <a:cxnLst/>
              <a:rect l="0" t="0" r="r" b="b"/>
              <a:pathLst>
                <a:path w="558" h="579">
                  <a:moveTo>
                    <a:pt x="558" y="295"/>
                  </a:moveTo>
                  <a:cubicBezTo>
                    <a:pt x="558" y="133"/>
                    <a:pt x="432" y="0"/>
                    <a:pt x="281" y="0"/>
                  </a:cubicBezTo>
                  <a:cubicBezTo>
                    <a:pt x="122" y="0"/>
                    <a:pt x="0" y="137"/>
                    <a:pt x="0" y="295"/>
                  </a:cubicBezTo>
                  <a:cubicBezTo>
                    <a:pt x="0" y="457"/>
                    <a:pt x="130" y="579"/>
                    <a:pt x="277" y="579"/>
                  </a:cubicBezTo>
                  <a:cubicBezTo>
                    <a:pt x="432" y="579"/>
                    <a:pt x="558" y="457"/>
                    <a:pt x="558" y="295"/>
                  </a:cubicBezTo>
                  <a:moveTo>
                    <a:pt x="454" y="284"/>
                  </a:moveTo>
                  <a:cubicBezTo>
                    <a:pt x="454" y="331"/>
                    <a:pt x="454" y="399"/>
                    <a:pt x="425" y="453"/>
                  </a:cubicBezTo>
                  <a:cubicBezTo>
                    <a:pt x="400" y="510"/>
                    <a:pt x="342" y="546"/>
                    <a:pt x="281" y="546"/>
                  </a:cubicBezTo>
                  <a:cubicBezTo>
                    <a:pt x="223" y="546"/>
                    <a:pt x="169" y="521"/>
                    <a:pt x="133" y="464"/>
                  </a:cubicBezTo>
                  <a:cubicBezTo>
                    <a:pt x="104" y="406"/>
                    <a:pt x="104" y="331"/>
                    <a:pt x="104" y="284"/>
                  </a:cubicBezTo>
                  <a:cubicBezTo>
                    <a:pt x="104" y="237"/>
                    <a:pt x="104" y="169"/>
                    <a:pt x="133" y="111"/>
                  </a:cubicBezTo>
                  <a:cubicBezTo>
                    <a:pt x="169" y="54"/>
                    <a:pt x="227" y="29"/>
                    <a:pt x="277" y="29"/>
                  </a:cubicBezTo>
                  <a:cubicBezTo>
                    <a:pt x="335" y="29"/>
                    <a:pt x="389" y="56"/>
                    <a:pt x="421" y="111"/>
                  </a:cubicBezTo>
                  <a:cubicBezTo>
                    <a:pt x="454" y="167"/>
                    <a:pt x="454" y="237"/>
                    <a:pt x="454" y="28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7" name="Freeform: Shape 486"/>
            <p:cNvSpPr/>
            <p:nvPr/>
          </p:nvSpPr>
          <p:spPr>
            <a:xfrm>
              <a:off x="891000" y="1702800"/>
              <a:ext cx="225360" cy="319680"/>
            </a:xfrm>
            <a:custGeom>
              <a:avLst/>
              <a:gdLst/>
              <a:ahLst/>
              <a:cxnLst/>
              <a:rect l="0" t="0" r="r" b="b"/>
              <a:pathLst>
                <a:path w="626" h="888">
                  <a:moveTo>
                    <a:pt x="626" y="874"/>
                  </a:moveTo>
                  <a:cubicBezTo>
                    <a:pt x="626" y="860"/>
                    <a:pt x="626" y="847"/>
                    <a:pt x="626" y="834"/>
                  </a:cubicBezTo>
                  <a:cubicBezTo>
                    <a:pt x="536" y="834"/>
                    <a:pt x="526" y="827"/>
                    <a:pt x="526" y="766"/>
                  </a:cubicBezTo>
                  <a:cubicBezTo>
                    <a:pt x="526" y="578"/>
                    <a:pt x="526" y="389"/>
                    <a:pt x="526" y="201"/>
                  </a:cubicBezTo>
                  <a:cubicBezTo>
                    <a:pt x="559" y="201"/>
                    <a:pt x="593" y="201"/>
                    <a:pt x="626" y="201"/>
                  </a:cubicBezTo>
                  <a:cubicBezTo>
                    <a:pt x="626" y="189"/>
                    <a:pt x="626" y="177"/>
                    <a:pt x="626" y="165"/>
                  </a:cubicBezTo>
                  <a:cubicBezTo>
                    <a:pt x="593" y="165"/>
                    <a:pt x="559" y="165"/>
                    <a:pt x="526" y="165"/>
                  </a:cubicBezTo>
                  <a:cubicBezTo>
                    <a:pt x="526" y="110"/>
                    <a:pt x="526" y="55"/>
                    <a:pt x="526" y="0"/>
                  </a:cubicBezTo>
                  <a:cubicBezTo>
                    <a:pt x="466" y="4"/>
                    <a:pt x="406" y="7"/>
                    <a:pt x="346" y="11"/>
                  </a:cubicBezTo>
                  <a:cubicBezTo>
                    <a:pt x="346" y="24"/>
                    <a:pt x="346" y="37"/>
                    <a:pt x="346" y="50"/>
                  </a:cubicBezTo>
                  <a:cubicBezTo>
                    <a:pt x="432" y="50"/>
                    <a:pt x="443" y="61"/>
                    <a:pt x="443" y="122"/>
                  </a:cubicBezTo>
                  <a:cubicBezTo>
                    <a:pt x="443" y="137"/>
                    <a:pt x="443" y="151"/>
                    <a:pt x="443" y="165"/>
                  </a:cubicBezTo>
                  <a:cubicBezTo>
                    <a:pt x="374" y="165"/>
                    <a:pt x="306" y="165"/>
                    <a:pt x="238" y="165"/>
                  </a:cubicBezTo>
                  <a:cubicBezTo>
                    <a:pt x="238" y="177"/>
                    <a:pt x="238" y="189"/>
                    <a:pt x="238" y="201"/>
                  </a:cubicBezTo>
                  <a:cubicBezTo>
                    <a:pt x="306" y="201"/>
                    <a:pt x="374" y="201"/>
                    <a:pt x="443" y="201"/>
                  </a:cubicBezTo>
                  <a:cubicBezTo>
                    <a:pt x="443" y="266"/>
                    <a:pt x="443" y="331"/>
                    <a:pt x="443" y="395"/>
                  </a:cubicBezTo>
                  <a:cubicBezTo>
                    <a:pt x="407" y="349"/>
                    <a:pt x="353" y="316"/>
                    <a:pt x="284" y="316"/>
                  </a:cubicBezTo>
                  <a:cubicBezTo>
                    <a:pt x="133" y="316"/>
                    <a:pt x="0" y="439"/>
                    <a:pt x="0" y="604"/>
                  </a:cubicBezTo>
                  <a:cubicBezTo>
                    <a:pt x="0" y="762"/>
                    <a:pt x="126" y="888"/>
                    <a:pt x="270" y="888"/>
                  </a:cubicBezTo>
                  <a:cubicBezTo>
                    <a:pt x="349" y="888"/>
                    <a:pt x="407" y="845"/>
                    <a:pt x="439" y="805"/>
                  </a:cubicBezTo>
                  <a:cubicBezTo>
                    <a:pt x="439" y="833"/>
                    <a:pt x="439" y="860"/>
                    <a:pt x="439" y="888"/>
                  </a:cubicBezTo>
                  <a:cubicBezTo>
                    <a:pt x="502" y="883"/>
                    <a:pt x="564" y="878"/>
                    <a:pt x="626" y="874"/>
                  </a:cubicBezTo>
                  <a:moveTo>
                    <a:pt x="439" y="726"/>
                  </a:moveTo>
                  <a:cubicBezTo>
                    <a:pt x="439" y="748"/>
                    <a:pt x="439" y="751"/>
                    <a:pt x="425" y="773"/>
                  </a:cubicBezTo>
                  <a:cubicBezTo>
                    <a:pt x="389" y="834"/>
                    <a:pt x="331" y="859"/>
                    <a:pt x="277" y="859"/>
                  </a:cubicBezTo>
                  <a:cubicBezTo>
                    <a:pt x="220" y="859"/>
                    <a:pt x="173" y="827"/>
                    <a:pt x="144" y="780"/>
                  </a:cubicBezTo>
                  <a:cubicBezTo>
                    <a:pt x="112" y="730"/>
                    <a:pt x="108" y="658"/>
                    <a:pt x="108" y="604"/>
                  </a:cubicBezTo>
                  <a:cubicBezTo>
                    <a:pt x="108" y="557"/>
                    <a:pt x="108" y="482"/>
                    <a:pt x="144" y="424"/>
                  </a:cubicBezTo>
                  <a:cubicBezTo>
                    <a:pt x="173" y="385"/>
                    <a:pt x="220" y="345"/>
                    <a:pt x="288" y="345"/>
                  </a:cubicBezTo>
                  <a:cubicBezTo>
                    <a:pt x="331" y="345"/>
                    <a:pt x="385" y="363"/>
                    <a:pt x="425" y="421"/>
                  </a:cubicBezTo>
                  <a:cubicBezTo>
                    <a:pt x="439" y="442"/>
                    <a:pt x="439" y="446"/>
                    <a:pt x="439" y="467"/>
                  </a:cubicBezTo>
                  <a:cubicBezTo>
                    <a:pt x="439" y="554"/>
                    <a:pt x="439" y="640"/>
                    <a:pt x="439" y="7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8" name="Freeform: Shape 487"/>
            <p:cNvSpPr/>
            <p:nvPr/>
          </p:nvSpPr>
          <p:spPr>
            <a:xfrm>
              <a:off x="1142280" y="1700280"/>
              <a:ext cx="200880" cy="322200"/>
            </a:xfrm>
            <a:custGeom>
              <a:avLst/>
              <a:gdLst/>
              <a:ahLst/>
              <a:cxnLst/>
              <a:rect l="0" t="0" r="r" b="b"/>
              <a:pathLst>
                <a:path w="558" h="895">
                  <a:moveTo>
                    <a:pt x="558" y="611"/>
                  </a:moveTo>
                  <a:cubicBezTo>
                    <a:pt x="558" y="449"/>
                    <a:pt x="432" y="316"/>
                    <a:pt x="281" y="316"/>
                  </a:cubicBezTo>
                  <a:cubicBezTo>
                    <a:pt x="122" y="316"/>
                    <a:pt x="0" y="453"/>
                    <a:pt x="0" y="611"/>
                  </a:cubicBezTo>
                  <a:cubicBezTo>
                    <a:pt x="0" y="773"/>
                    <a:pt x="130" y="895"/>
                    <a:pt x="277" y="895"/>
                  </a:cubicBezTo>
                  <a:cubicBezTo>
                    <a:pt x="432" y="895"/>
                    <a:pt x="558" y="773"/>
                    <a:pt x="558" y="611"/>
                  </a:cubicBezTo>
                  <a:moveTo>
                    <a:pt x="454" y="600"/>
                  </a:moveTo>
                  <a:cubicBezTo>
                    <a:pt x="454" y="647"/>
                    <a:pt x="454" y="715"/>
                    <a:pt x="425" y="769"/>
                  </a:cubicBezTo>
                  <a:cubicBezTo>
                    <a:pt x="400" y="827"/>
                    <a:pt x="342" y="863"/>
                    <a:pt x="281" y="863"/>
                  </a:cubicBezTo>
                  <a:cubicBezTo>
                    <a:pt x="227" y="863"/>
                    <a:pt x="169" y="838"/>
                    <a:pt x="137" y="780"/>
                  </a:cubicBezTo>
                  <a:cubicBezTo>
                    <a:pt x="104" y="723"/>
                    <a:pt x="104" y="647"/>
                    <a:pt x="104" y="600"/>
                  </a:cubicBezTo>
                  <a:cubicBezTo>
                    <a:pt x="104" y="554"/>
                    <a:pt x="104" y="485"/>
                    <a:pt x="133" y="428"/>
                  </a:cubicBezTo>
                  <a:cubicBezTo>
                    <a:pt x="169" y="370"/>
                    <a:pt x="227" y="345"/>
                    <a:pt x="277" y="345"/>
                  </a:cubicBezTo>
                  <a:cubicBezTo>
                    <a:pt x="335" y="345"/>
                    <a:pt x="389" y="372"/>
                    <a:pt x="421" y="428"/>
                  </a:cubicBezTo>
                  <a:cubicBezTo>
                    <a:pt x="454" y="484"/>
                    <a:pt x="454" y="554"/>
                    <a:pt x="454" y="600"/>
                  </a:cubicBezTo>
                  <a:moveTo>
                    <a:pt x="436" y="47"/>
                  </a:moveTo>
                  <a:cubicBezTo>
                    <a:pt x="436" y="25"/>
                    <a:pt x="414" y="0"/>
                    <a:pt x="392" y="0"/>
                  </a:cubicBezTo>
                  <a:cubicBezTo>
                    <a:pt x="371" y="0"/>
                    <a:pt x="356" y="14"/>
                    <a:pt x="353" y="22"/>
                  </a:cubicBezTo>
                  <a:cubicBezTo>
                    <a:pt x="302" y="86"/>
                    <a:pt x="252" y="151"/>
                    <a:pt x="202" y="216"/>
                  </a:cubicBezTo>
                  <a:cubicBezTo>
                    <a:pt x="209" y="223"/>
                    <a:pt x="216" y="230"/>
                    <a:pt x="223" y="237"/>
                  </a:cubicBezTo>
                  <a:cubicBezTo>
                    <a:pt x="287" y="186"/>
                    <a:pt x="350" y="134"/>
                    <a:pt x="414" y="83"/>
                  </a:cubicBezTo>
                  <a:cubicBezTo>
                    <a:pt x="425" y="75"/>
                    <a:pt x="436" y="61"/>
                    <a:pt x="436"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9" name="Freeform: Shape 488"/>
            <p:cNvSpPr/>
            <p:nvPr/>
          </p:nvSpPr>
          <p:spPr>
            <a:xfrm>
              <a:off x="1599840" y="13845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31" y="557"/>
                    <a:pt x="706" y="295"/>
                    <a:pt x="680" y="32"/>
                  </a:cubicBezTo>
                  <a:cubicBezTo>
                    <a:pt x="677" y="7"/>
                    <a:pt x="677" y="0"/>
                    <a:pt x="655" y="0"/>
                  </a:cubicBezTo>
                  <a:cubicBezTo>
                    <a:pt x="634" y="0"/>
                    <a:pt x="630" y="11"/>
                    <a:pt x="623" y="22"/>
                  </a:cubicBezTo>
                  <a:cubicBezTo>
                    <a:pt x="475" y="267"/>
                    <a:pt x="328" y="513"/>
                    <a:pt x="180" y="759"/>
                  </a:cubicBezTo>
                  <a:cubicBezTo>
                    <a:pt x="130" y="845"/>
                    <a:pt x="83" y="863"/>
                    <a:pt x="25" y="866"/>
                  </a:cubicBezTo>
                  <a:cubicBezTo>
                    <a:pt x="11" y="866"/>
                    <a:pt x="0" y="866"/>
                    <a:pt x="0" y="892"/>
                  </a:cubicBezTo>
                  <a:cubicBezTo>
                    <a:pt x="0" y="899"/>
                    <a:pt x="7" y="906"/>
                    <a:pt x="14" y="906"/>
                  </a:cubicBezTo>
                  <a:cubicBezTo>
                    <a:pt x="50" y="906"/>
                    <a:pt x="90" y="902"/>
                    <a:pt x="126" y="902"/>
                  </a:cubicBezTo>
                  <a:cubicBezTo>
                    <a:pt x="166" y="902"/>
                    <a:pt x="209" y="906"/>
                    <a:pt x="252" y="906"/>
                  </a:cubicBezTo>
                  <a:cubicBezTo>
                    <a:pt x="259" y="906"/>
                    <a:pt x="274" y="906"/>
                    <a:pt x="274" y="881"/>
                  </a:cubicBezTo>
                  <a:cubicBezTo>
                    <a:pt x="274" y="866"/>
                    <a:pt x="263" y="866"/>
                    <a:pt x="256" y="866"/>
                  </a:cubicBezTo>
                  <a:cubicBezTo>
                    <a:pt x="227" y="863"/>
                    <a:pt x="194" y="852"/>
                    <a:pt x="194" y="820"/>
                  </a:cubicBezTo>
                  <a:cubicBezTo>
                    <a:pt x="194" y="805"/>
                    <a:pt x="202" y="791"/>
                    <a:pt x="212" y="773"/>
                  </a:cubicBezTo>
                  <a:cubicBezTo>
                    <a:pt x="223" y="759"/>
                    <a:pt x="223" y="759"/>
                    <a:pt x="310" y="611"/>
                  </a:cubicBezTo>
                  <a:cubicBezTo>
                    <a:pt x="415" y="611"/>
                    <a:pt x="521" y="611"/>
                    <a:pt x="626" y="611"/>
                  </a:cubicBezTo>
                  <a:cubicBezTo>
                    <a:pt x="630" y="640"/>
                    <a:pt x="648" y="812"/>
                    <a:pt x="648" y="823"/>
                  </a:cubicBezTo>
                  <a:cubicBezTo>
                    <a:pt x="648" y="863"/>
                    <a:pt x="580" y="866"/>
                    <a:pt x="554" y="866"/>
                  </a:cubicBezTo>
                  <a:cubicBezTo>
                    <a:pt x="536" y="866"/>
                    <a:pt x="526" y="866"/>
                    <a:pt x="526" y="892"/>
                  </a:cubicBezTo>
                  <a:cubicBezTo>
                    <a:pt x="526" y="906"/>
                    <a:pt x="538" y="901"/>
                    <a:pt x="544" y="906"/>
                  </a:cubicBezTo>
                  <a:cubicBezTo>
                    <a:pt x="594" y="906"/>
                    <a:pt x="648"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0" name="Freeform: Shape 489"/>
            <p:cNvSpPr/>
            <p:nvPr/>
          </p:nvSpPr>
          <p:spPr>
            <a:xfrm>
              <a:off x="1944360" y="1400040"/>
              <a:ext cx="325080" cy="310680"/>
            </a:xfrm>
            <a:custGeom>
              <a:avLst/>
              <a:gdLst/>
              <a:ahLst/>
              <a:cxnLst/>
              <a:rect l="0" t="0" r="r" b="b"/>
              <a:pathLst>
                <a:path w="903" h="863">
                  <a:moveTo>
                    <a:pt x="903" y="173"/>
                  </a:moveTo>
                  <a:cubicBezTo>
                    <a:pt x="903" y="79"/>
                    <a:pt x="821" y="0"/>
                    <a:pt x="666" y="0"/>
                  </a:cubicBezTo>
                  <a:cubicBezTo>
                    <a:pt x="524" y="0"/>
                    <a:pt x="383" y="0"/>
                    <a:pt x="241" y="0"/>
                  </a:cubicBezTo>
                  <a:cubicBezTo>
                    <a:pt x="220" y="0"/>
                    <a:pt x="205" y="0"/>
                    <a:pt x="205" y="25"/>
                  </a:cubicBezTo>
                  <a:cubicBezTo>
                    <a:pt x="205" y="40"/>
                    <a:pt x="216" y="40"/>
                    <a:pt x="241" y="40"/>
                  </a:cubicBezTo>
                  <a:cubicBezTo>
                    <a:pt x="257" y="40"/>
                    <a:pt x="266" y="40"/>
                    <a:pt x="288" y="40"/>
                  </a:cubicBezTo>
                  <a:cubicBezTo>
                    <a:pt x="313" y="43"/>
                    <a:pt x="324" y="43"/>
                    <a:pt x="324" y="61"/>
                  </a:cubicBezTo>
                  <a:cubicBezTo>
                    <a:pt x="324" y="65"/>
                    <a:pt x="320" y="68"/>
                    <a:pt x="317" y="86"/>
                  </a:cubicBezTo>
                  <a:cubicBezTo>
                    <a:pt x="260" y="312"/>
                    <a:pt x="204" y="537"/>
                    <a:pt x="148" y="762"/>
                  </a:cubicBezTo>
                  <a:cubicBezTo>
                    <a:pt x="137" y="812"/>
                    <a:pt x="133" y="823"/>
                    <a:pt x="32" y="823"/>
                  </a:cubicBezTo>
                  <a:cubicBezTo>
                    <a:pt x="11" y="823"/>
                    <a:pt x="0" y="823"/>
                    <a:pt x="0" y="848"/>
                  </a:cubicBezTo>
                  <a:cubicBezTo>
                    <a:pt x="0" y="863"/>
                    <a:pt x="11" y="863"/>
                    <a:pt x="32" y="863"/>
                  </a:cubicBezTo>
                  <a:cubicBezTo>
                    <a:pt x="184" y="863"/>
                    <a:pt x="335" y="863"/>
                    <a:pt x="486" y="863"/>
                  </a:cubicBezTo>
                  <a:cubicBezTo>
                    <a:pt x="684" y="863"/>
                    <a:pt x="835" y="712"/>
                    <a:pt x="835" y="590"/>
                  </a:cubicBezTo>
                  <a:cubicBezTo>
                    <a:pt x="835" y="496"/>
                    <a:pt x="759" y="424"/>
                    <a:pt x="637" y="410"/>
                  </a:cubicBezTo>
                  <a:cubicBezTo>
                    <a:pt x="770" y="388"/>
                    <a:pt x="903" y="295"/>
                    <a:pt x="903" y="173"/>
                  </a:cubicBezTo>
                  <a:moveTo>
                    <a:pt x="788" y="169"/>
                  </a:moveTo>
                  <a:cubicBezTo>
                    <a:pt x="788" y="280"/>
                    <a:pt x="680" y="399"/>
                    <a:pt x="526" y="399"/>
                  </a:cubicBezTo>
                  <a:cubicBezTo>
                    <a:pt x="463" y="399"/>
                    <a:pt x="401" y="399"/>
                    <a:pt x="338" y="399"/>
                  </a:cubicBezTo>
                  <a:cubicBezTo>
                    <a:pt x="365" y="295"/>
                    <a:pt x="391" y="191"/>
                    <a:pt x="418" y="86"/>
                  </a:cubicBezTo>
                  <a:cubicBezTo>
                    <a:pt x="428" y="43"/>
                    <a:pt x="432" y="40"/>
                    <a:pt x="486" y="40"/>
                  </a:cubicBezTo>
                  <a:cubicBezTo>
                    <a:pt x="540" y="40"/>
                    <a:pt x="594" y="40"/>
                    <a:pt x="648" y="40"/>
                  </a:cubicBezTo>
                  <a:cubicBezTo>
                    <a:pt x="759" y="40"/>
                    <a:pt x="788" y="111"/>
                    <a:pt x="788" y="169"/>
                  </a:cubicBezTo>
                  <a:moveTo>
                    <a:pt x="716" y="575"/>
                  </a:moveTo>
                  <a:cubicBezTo>
                    <a:pt x="716" y="701"/>
                    <a:pt x="605" y="823"/>
                    <a:pt x="454" y="823"/>
                  </a:cubicBezTo>
                  <a:cubicBezTo>
                    <a:pt x="397" y="823"/>
                    <a:pt x="341" y="823"/>
                    <a:pt x="284" y="823"/>
                  </a:cubicBezTo>
                  <a:cubicBezTo>
                    <a:pt x="266" y="823"/>
                    <a:pt x="263" y="823"/>
                    <a:pt x="256" y="820"/>
                  </a:cubicBezTo>
                  <a:cubicBezTo>
                    <a:pt x="241" y="820"/>
                    <a:pt x="238" y="820"/>
                    <a:pt x="238" y="809"/>
                  </a:cubicBezTo>
                  <a:cubicBezTo>
                    <a:pt x="238" y="805"/>
                    <a:pt x="238" y="802"/>
                    <a:pt x="245" y="780"/>
                  </a:cubicBezTo>
                  <a:cubicBezTo>
                    <a:pt x="274" y="663"/>
                    <a:pt x="302" y="545"/>
                    <a:pt x="331" y="428"/>
                  </a:cubicBezTo>
                  <a:cubicBezTo>
                    <a:pt x="412"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1" name="Freeform: Shape 490"/>
            <p:cNvSpPr/>
            <p:nvPr/>
          </p:nvSpPr>
          <p:spPr>
            <a:xfrm>
              <a:off x="1563480" y="1894320"/>
              <a:ext cx="738720" cy="18000"/>
            </a:xfrm>
            <a:custGeom>
              <a:avLst/>
              <a:gdLst/>
              <a:ahLst/>
              <a:cxnLst/>
              <a:rect l="0" t="0" r="r" b="b"/>
              <a:pathLst>
                <a:path w="2052" h="50">
                  <a:moveTo>
                    <a:pt x="1026" y="50"/>
                  </a:moveTo>
                  <a:cubicBezTo>
                    <a:pt x="684" y="50"/>
                    <a:pt x="342" y="50"/>
                    <a:pt x="0" y="50"/>
                  </a:cubicBezTo>
                  <a:cubicBezTo>
                    <a:pt x="0" y="34"/>
                    <a:pt x="0" y="17"/>
                    <a:pt x="0" y="0"/>
                  </a:cubicBezTo>
                  <a:cubicBezTo>
                    <a:pt x="684" y="0"/>
                    <a:pt x="1368" y="0"/>
                    <a:pt x="2052" y="0"/>
                  </a:cubicBezTo>
                  <a:cubicBezTo>
                    <a:pt x="2052" y="17"/>
                    <a:pt x="2052" y="34"/>
                    <a:pt x="2052" y="50"/>
                  </a:cubicBezTo>
                  <a:cubicBezTo>
                    <a:pt x="1710" y="50"/>
                    <a:pt x="1368" y="50"/>
                    <a:pt x="102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92" name="Freeform: Shape 491"/>
            <p:cNvSpPr/>
            <p:nvPr/>
          </p:nvSpPr>
          <p:spPr>
            <a:xfrm>
              <a:off x="1581480" y="2018880"/>
              <a:ext cx="347400" cy="310680"/>
            </a:xfrm>
            <a:custGeom>
              <a:avLst/>
              <a:gdLst/>
              <a:ahLst/>
              <a:cxnLst/>
              <a:rect l="0" t="0" r="r" b="b"/>
              <a:pathLst>
                <a:path w="965" h="863">
                  <a:moveTo>
                    <a:pt x="965" y="320"/>
                  </a:moveTo>
                  <a:cubicBezTo>
                    <a:pt x="965" y="144"/>
                    <a:pt x="857" y="0"/>
                    <a:pt x="670" y="0"/>
                  </a:cubicBezTo>
                  <a:cubicBezTo>
                    <a:pt x="528" y="0"/>
                    <a:pt x="386" y="0"/>
                    <a:pt x="245" y="0"/>
                  </a:cubicBezTo>
                  <a:cubicBezTo>
                    <a:pt x="220" y="0"/>
                    <a:pt x="205" y="0"/>
                    <a:pt x="205" y="25"/>
                  </a:cubicBezTo>
                  <a:cubicBezTo>
                    <a:pt x="205" y="40"/>
                    <a:pt x="216" y="40"/>
                    <a:pt x="241" y="40"/>
                  </a:cubicBezTo>
                  <a:cubicBezTo>
                    <a:pt x="259" y="40"/>
                    <a:pt x="281" y="43"/>
                    <a:pt x="295" y="43"/>
                  </a:cubicBezTo>
                  <a:cubicBezTo>
                    <a:pt x="317" y="47"/>
                    <a:pt x="324" y="50"/>
                    <a:pt x="324" y="65"/>
                  </a:cubicBezTo>
                  <a:cubicBezTo>
                    <a:pt x="324" y="68"/>
                    <a:pt x="324" y="72"/>
                    <a:pt x="320" y="86"/>
                  </a:cubicBezTo>
                  <a:cubicBezTo>
                    <a:pt x="264" y="313"/>
                    <a:pt x="208" y="539"/>
                    <a:pt x="151" y="766"/>
                  </a:cubicBezTo>
                  <a:cubicBezTo>
                    <a:pt x="137" y="812"/>
                    <a:pt x="133" y="823"/>
                    <a:pt x="36" y="823"/>
                  </a:cubicBezTo>
                  <a:cubicBezTo>
                    <a:pt x="14" y="823"/>
                    <a:pt x="0" y="823"/>
                    <a:pt x="0" y="848"/>
                  </a:cubicBezTo>
                  <a:cubicBezTo>
                    <a:pt x="0" y="863"/>
                    <a:pt x="11" y="863"/>
                    <a:pt x="36" y="863"/>
                  </a:cubicBezTo>
                  <a:cubicBezTo>
                    <a:pt x="175" y="863"/>
                    <a:pt x="314" y="863"/>
                    <a:pt x="454" y="863"/>
                  </a:cubicBezTo>
                  <a:cubicBezTo>
                    <a:pt x="716" y="863"/>
                    <a:pt x="965" y="597"/>
                    <a:pt x="965" y="320"/>
                  </a:cubicBezTo>
                  <a:moveTo>
                    <a:pt x="857" y="273"/>
                  </a:moveTo>
                  <a:cubicBezTo>
                    <a:pt x="857" y="334"/>
                    <a:pt x="831" y="543"/>
                    <a:pt x="723" y="683"/>
                  </a:cubicBezTo>
                  <a:cubicBezTo>
                    <a:pt x="688" y="730"/>
                    <a:pt x="587" y="823"/>
                    <a:pt x="432" y="823"/>
                  </a:cubicBezTo>
                  <a:cubicBezTo>
                    <a:pt x="384" y="823"/>
                    <a:pt x="336" y="823"/>
                    <a:pt x="288" y="823"/>
                  </a:cubicBezTo>
                  <a:cubicBezTo>
                    <a:pt x="270" y="823"/>
                    <a:pt x="266" y="823"/>
                    <a:pt x="259" y="823"/>
                  </a:cubicBezTo>
                  <a:cubicBezTo>
                    <a:pt x="248" y="820"/>
                    <a:pt x="245" y="820"/>
                    <a:pt x="245" y="809"/>
                  </a:cubicBezTo>
                  <a:cubicBezTo>
                    <a:pt x="245" y="805"/>
                    <a:pt x="245" y="805"/>
                    <a:pt x="248" y="780"/>
                  </a:cubicBezTo>
                  <a:cubicBezTo>
                    <a:pt x="306" y="550"/>
                    <a:pt x="364" y="320"/>
                    <a:pt x="421" y="90"/>
                  </a:cubicBezTo>
                  <a:cubicBezTo>
                    <a:pt x="436" y="43"/>
                    <a:pt x="436" y="40"/>
                    <a:pt x="490" y="40"/>
                  </a:cubicBezTo>
                  <a:cubicBezTo>
                    <a:pt x="535" y="40"/>
                    <a:pt x="581" y="40"/>
                    <a:pt x="626" y="40"/>
                  </a:cubicBezTo>
                  <a:cubicBezTo>
                    <a:pt x="749" y="40"/>
                    <a:pt x="857" y="108"/>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3" name="Freeform: Shape 492"/>
            <p:cNvSpPr/>
            <p:nvPr/>
          </p:nvSpPr>
          <p:spPr>
            <a:xfrm>
              <a:off x="1958760" y="2019960"/>
              <a:ext cx="330840" cy="309240"/>
            </a:xfrm>
            <a:custGeom>
              <a:avLst/>
              <a:gdLst/>
              <a:ahLst/>
              <a:cxnLst/>
              <a:rect l="0" t="0" r="r" b="b"/>
              <a:pathLst>
                <a:path w="919" h="859">
                  <a:moveTo>
                    <a:pt x="918" y="36"/>
                  </a:moveTo>
                  <a:cubicBezTo>
                    <a:pt x="921" y="0"/>
                    <a:pt x="914" y="0"/>
                    <a:pt x="885" y="0"/>
                  </a:cubicBezTo>
                  <a:cubicBezTo>
                    <a:pt x="672" y="0"/>
                    <a:pt x="458" y="0"/>
                    <a:pt x="245" y="0"/>
                  </a:cubicBezTo>
                  <a:cubicBezTo>
                    <a:pt x="220" y="0"/>
                    <a:pt x="209" y="0"/>
                    <a:pt x="209" y="25"/>
                  </a:cubicBezTo>
                  <a:cubicBezTo>
                    <a:pt x="209" y="40"/>
                    <a:pt x="220" y="40"/>
                    <a:pt x="245" y="40"/>
                  </a:cubicBezTo>
                  <a:cubicBezTo>
                    <a:pt x="292" y="40"/>
                    <a:pt x="324" y="40"/>
                    <a:pt x="324" y="65"/>
                  </a:cubicBezTo>
                  <a:cubicBezTo>
                    <a:pt x="324" y="68"/>
                    <a:pt x="324" y="72"/>
                    <a:pt x="320" y="93"/>
                  </a:cubicBezTo>
                  <a:cubicBezTo>
                    <a:pt x="264" y="316"/>
                    <a:pt x="208" y="539"/>
                    <a:pt x="151" y="762"/>
                  </a:cubicBezTo>
                  <a:cubicBezTo>
                    <a:pt x="140" y="809"/>
                    <a:pt x="137" y="820"/>
                    <a:pt x="36" y="820"/>
                  </a:cubicBezTo>
                  <a:cubicBezTo>
                    <a:pt x="14" y="820"/>
                    <a:pt x="0" y="820"/>
                    <a:pt x="0" y="845"/>
                  </a:cubicBezTo>
                  <a:cubicBezTo>
                    <a:pt x="0" y="859"/>
                    <a:pt x="14" y="859"/>
                    <a:pt x="36" y="859"/>
                  </a:cubicBezTo>
                  <a:cubicBezTo>
                    <a:pt x="256" y="859"/>
                    <a:pt x="475" y="859"/>
                    <a:pt x="695" y="859"/>
                  </a:cubicBezTo>
                  <a:cubicBezTo>
                    <a:pt x="723" y="859"/>
                    <a:pt x="723" y="859"/>
                    <a:pt x="734" y="838"/>
                  </a:cubicBezTo>
                  <a:cubicBezTo>
                    <a:pt x="773" y="747"/>
                    <a:pt x="811" y="655"/>
                    <a:pt x="849" y="564"/>
                  </a:cubicBezTo>
                  <a:cubicBezTo>
                    <a:pt x="853" y="561"/>
                    <a:pt x="854" y="552"/>
                    <a:pt x="857" y="546"/>
                  </a:cubicBezTo>
                  <a:cubicBezTo>
                    <a:pt x="851" y="542"/>
                    <a:pt x="857" y="532"/>
                    <a:pt x="839" y="532"/>
                  </a:cubicBezTo>
                  <a:cubicBezTo>
                    <a:pt x="828" y="532"/>
                    <a:pt x="828" y="543"/>
                    <a:pt x="824" y="550"/>
                  </a:cubicBezTo>
                  <a:cubicBezTo>
                    <a:pt x="741" y="737"/>
                    <a:pt x="695" y="820"/>
                    <a:pt x="479" y="820"/>
                  </a:cubicBezTo>
                  <a:cubicBezTo>
                    <a:pt x="418" y="820"/>
                    <a:pt x="356" y="820"/>
                    <a:pt x="295" y="820"/>
                  </a:cubicBezTo>
                  <a:cubicBezTo>
                    <a:pt x="277" y="820"/>
                    <a:pt x="274" y="820"/>
                    <a:pt x="266" y="820"/>
                  </a:cubicBezTo>
                  <a:cubicBezTo>
                    <a:pt x="252" y="816"/>
                    <a:pt x="248" y="816"/>
                    <a:pt x="248" y="805"/>
                  </a:cubicBezTo>
                  <a:cubicBezTo>
                    <a:pt x="248" y="802"/>
                    <a:pt x="248" y="802"/>
                    <a:pt x="256" y="777"/>
                  </a:cubicBezTo>
                  <a:cubicBezTo>
                    <a:pt x="284" y="661"/>
                    <a:pt x="313" y="546"/>
                    <a:pt x="342" y="431"/>
                  </a:cubicBezTo>
                  <a:cubicBezTo>
                    <a:pt x="384" y="431"/>
                    <a:pt x="426" y="431"/>
                    <a:pt x="468" y="431"/>
                  </a:cubicBezTo>
                  <a:cubicBezTo>
                    <a:pt x="576" y="431"/>
                    <a:pt x="576" y="460"/>
                    <a:pt x="576" y="493"/>
                  </a:cubicBezTo>
                  <a:cubicBezTo>
                    <a:pt x="576" y="500"/>
                    <a:pt x="576" y="514"/>
                    <a:pt x="565" y="554"/>
                  </a:cubicBezTo>
                  <a:cubicBezTo>
                    <a:pt x="562" y="561"/>
                    <a:pt x="562" y="564"/>
                    <a:pt x="562" y="568"/>
                  </a:cubicBezTo>
                  <a:cubicBezTo>
                    <a:pt x="562" y="572"/>
                    <a:pt x="565" y="579"/>
                    <a:pt x="580" y="579"/>
                  </a:cubicBezTo>
                  <a:cubicBezTo>
                    <a:pt x="587" y="579"/>
                    <a:pt x="594" y="575"/>
                    <a:pt x="598" y="554"/>
                  </a:cubicBezTo>
                  <a:cubicBezTo>
                    <a:pt x="622" y="455"/>
                    <a:pt x="646" y="357"/>
                    <a:pt x="670" y="259"/>
                  </a:cubicBezTo>
                  <a:cubicBezTo>
                    <a:pt x="670" y="252"/>
                    <a:pt x="662" y="244"/>
                    <a:pt x="655" y="244"/>
                  </a:cubicBezTo>
                  <a:cubicBezTo>
                    <a:pt x="644" y="244"/>
                    <a:pt x="641" y="255"/>
                    <a:pt x="637" y="270"/>
                  </a:cubicBezTo>
                  <a:cubicBezTo>
                    <a:pt x="608" y="363"/>
                    <a:pt x="587" y="395"/>
                    <a:pt x="472" y="395"/>
                  </a:cubicBezTo>
                  <a:cubicBezTo>
                    <a:pt x="432" y="395"/>
                    <a:pt x="392" y="395"/>
                    <a:pt x="353" y="395"/>
                  </a:cubicBezTo>
                  <a:cubicBezTo>
                    <a:pt x="378" y="294"/>
                    <a:pt x="403" y="192"/>
                    <a:pt x="428" y="90"/>
                  </a:cubicBezTo>
                  <a:cubicBezTo>
                    <a:pt x="439" y="47"/>
                    <a:pt x="439" y="40"/>
                    <a:pt x="497" y="40"/>
                  </a:cubicBezTo>
                  <a:cubicBezTo>
                    <a:pt x="556" y="40"/>
                    <a:pt x="614" y="40"/>
                    <a:pt x="673" y="40"/>
                  </a:cubicBezTo>
                  <a:cubicBezTo>
                    <a:pt x="828" y="40"/>
                    <a:pt x="867" y="75"/>
                    <a:pt x="867" y="180"/>
                  </a:cubicBezTo>
                  <a:cubicBezTo>
                    <a:pt x="867" y="212"/>
                    <a:pt x="867" y="212"/>
                    <a:pt x="860" y="248"/>
                  </a:cubicBezTo>
                  <a:cubicBezTo>
                    <a:pt x="860" y="255"/>
                    <a:pt x="860" y="262"/>
                    <a:pt x="860" y="270"/>
                  </a:cubicBezTo>
                  <a:cubicBezTo>
                    <a:pt x="860" y="277"/>
                    <a:pt x="864" y="284"/>
                    <a:pt x="875" y="284"/>
                  </a:cubicBezTo>
                  <a:cubicBezTo>
                    <a:pt x="889" y="284"/>
                    <a:pt x="889" y="277"/>
                    <a:pt x="893" y="255"/>
                  </a:cubicBezTo>
                  <a:cubicBezTo>
                    <a:pt x="901" y="182"/>
                    <a:pt x="909" y="109"/>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4" name="Freeform: Shape 493"/>
            <p:cNvSpPr/>
            <p:nvPr/>
          </p:nvSpPr>
          <p:spPr>
            <a:xfrm>
              <a:off x="2509200" y="1850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5" name="Freeform: Shape 494"/>
            <p:cNvSpPr/>
            <p:nvPr/>
          </p:nvSpPr>
          <p:spPr>
            <a:xfrm>
              <a:off x="3051000" y="1384560"/>
              <a:ext cx="312120" cy="326160"/>
            </a:xfrm>
            <a:custGeom>
              <a:avLst/>
              <a:gdLst/>
              <a:ahLst/>
              <a:cxnLst/>
              <a:rect l="0" t="0" r="r" b="b"/>
              <a:pathLst>
                <a:path w="867" h="906">
                  <a:moveTo>
                    <a:pt x="867" y="881"/>
                  </a:moveTo>
                  <a:cubicBezTo>
                    <a:pt x="867" y="866"/>
                    <a:pt x="857" y="866"/>
                    <a:pt x="839" y="866"/>
                  </a:cubicBezTo>
                  <a:cubicBezTo>
                    <a:pt x="759" y="866"/>
                    <a:pt x="759" y="856"/>
                    <a:pt x="756" y="820"/>
                  </a:cubicBezTo>
                  <a:cubicBezTo>
                    <a:pt x="731" y="557"/>
                    <a:pt x="706" y="295"/>
                    <a:pt x="680" y="32"/>
                  </a:cubicBezTo>
                  <a:cubicBezTo>
                    <a:pt x="677" y="7"/>
                    <a:pt x="677" y="0"/>
                    <a:pt x="655" y="0"/>
                  </a:cubicBezTo>
                  <a:cubicBezTo>
                    <a:pt x="637" y="0"/>
                    <a:pt x="630" y="11"/>
                    <a:pt x="623" y="22"/>
                  </a:cubicBezTo>
                  <a:cubicBezTo>
                    <a:pt x="476" y="267"/>
                    <a:pt x="330" y="513"/>
                    <a:pt x="184" y="759"/>
                  </a:cubicBezTo>
                  <a:cubicBezTo>
                    <a:pt x="133" y="845"/>
                    <a:pt x="83" y="863"/>
                    <a:pt x="25" y="866"/>
                  </a:cubicBezTo>
                  <a:cubicBezTo>
                    <a:pt x="11" y="866"/>
                    <a:pt x="0" y="866"/>
                    <a:pt x="0" y="892"/>
                  </a:cubicBezTo>
                  <a:cubicBezTo>
                    <a:pt x="0" y="899"/>
                    <a:pt x="7" y="906"/>
                    <a:pt x="18" y="906"/>
                  </a:cubicBezTo>
                  <a:cubicBezTo>
                    <a:pt x="50" y="906"/>
                    <a:pt x="90" y="902"/>
                    <a:pt x="126" y="902"/>
                  </a:cubicBezTo>
                  <a:cubicBezTo>
                    <a:pt x="166" y="902"/>
                    <a:pt x="212" y="906"/>
                    <a:pt x="252" y="906"/>
                  </a:cubicBezTo>
                  <a:cubicBezTo>
                    <a:pt x="259" y="906"/>
                    <a:pt x="277" y="906"/>
                    <a:pt x="277" y="881"/>
                  </a:cubicBezTo>
                  <a:cubicBezTo>
                    <a:pt x="277" y="866"/>
                    <a:pt x="266" y="866"/>
                    <a:pt x="256" y="866"/>
                  </a:cubicBezTo>
                  <a:cubicBezTo>
                    <a:pt x="227" y="863"/>
                    <a:pt x="198" y="852"/>
                    <a:pt x="198" y="820"/>
                  </a:cubicBezTo>
                  <a:cubicBezTo>
                    <a:pt x="198" y="805"/>
                    <a:pt x="205" y="791"/>
                    <a:pt x="212" y="773"/>
                  </a:cubicBezTo>
                  <a:cubicBezTo>
                    <a:pt x="223" y="759"/>
                    <a:pt x="223" y="759"/>
                    <a:pt x="310" y="611"/>
                  </a:cubicBezTo>
                  <a:cubicBezTo>
                    <a:pt x="415" y="611"/>
                    <a:pt x="521" y="611"/>
                    <a:pt x="626" y="611"/>
                  </a:cubicBezTo>
                  <a:cubicBezTo>
                    <a:pt x="630" y="640"/>
                    <a:pt x="648" y="812"/>
                    <a:pt x="648" y="823"/>
                  </a:cubicBezTo>
                  <a:cubicBezTo>
                    <a:pt x="648" y="863"/>
                    <a:pt x="583" y="866"/>
                    <a:pt x="558" y="866"/>
                  </a:cubicBezTo>
                  <a:cubicBezTo>
                    <a:pt x="540" y="866"/>
                    <a:pt x="526" y="866"/>
                    <a:pt x="526" y="892"/>
                  </a:cubicBezTo>
                  <a:cubicBezTo>
                    <a:pt x="526" y="906"/>
                    <a:pt x="538" y="901"/>
                    <a:pt x="544" y="906"/>
                  </a:cubicBezTo>
                  <a:cubicBezTo>
                    <a:pt x="598" y="906"/>
                    <a:pt x="652"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6" name="Freeform: Shape 495"/>
            <p:cNvSpPr/>
            <p:nvPr/>
          </p:nvSpPr>
          <p:spPr>
            <a:xfrm>
              <a:off x="3399480" y="1389600"/>
              <a:ext cx="322560" cy="330120"/>
            </a:xfrm>
            <a:custGeom>
              <a:avLst/>
              <a:gdLst/>
              <a:ahLst/>
              <a:cxnLst/>
              <a:rect l="0" t="0" r="r" b="b"/>
              <a:pathLst>
                <a:path w="896" h="917">
                  <a:moveTo>
                    <a:pt x="896" y="14"/>
                  </a:moveTo>
                  <a:cubicBezTo>
                    <a:pt x="896" y="11"/>
                    <a:pt x="896" y="0"/>
                    <a:pt x="885" y="0"/>
                  </a:cubicBezTo>
                  <a:cubicBezTo>
                    <a:pt x="882" y="0"/>
                    <a:pt x="878" y="0"/>
                    <a:pt x="864" y="14"/>
                  </a:cubicBezTo>
                  <a:cubicBezTo>
                    <a:pt x="835" y="47"/>
                    <a:pt x="806" y="79"/>
                    <a:pt x="777" y="111"/>
                  </a:cubicBezTo>
                  <a:cubicBezTo>
                    <a:pt x="767" y="93"/>
                    <a:pt x="706" y="0"/>
                    <a:pt x="565" y="0"/>
                  </a:cubicBezTo>
                  <a:cubicBezTo>
                    <a:pt x="284" y="0"/>
                    <a:pt x="0" y="280"/>
                    <a:pt x="0" y="572"/>
                  </a:cubicBezTo>
                  <a:cubicBezTo>
                    <a:pt x="0" y="780"/>
                    <a:pt x="148" y="917"/>
                    <a:pt x="342" y="917"/>
                  </a:cubicBezTo>
                  <a:cubicBezTo>
                    <a:pt x="454" y="917"/>
                    <a:pt x="547" y="866"/>
                    <a:pt x="616" y="809"/>
                  </a:cubicBezTo>
                  <a:cubicBezTo>
                    <a:pt x="734" y="705"/>
                    <a:pt x="756" y="590"/>
                    <a:pt x="756" y="586"/>
                  </a:cubicBezTo>
                  <a:cubicBezTo>
                    <a:pt x="756" y="575"/>
                    <a:pt x="746" y="579"/>
                    <a:pt x="741" y="575"/>
                  </a:cubicBezTo>
                  <a:cubicBezTo>
                    <a:pt x="731" y="575"/>
                    <a:pt x="727" y="575"/>
                    <a:pt x="723" y="586"/>
                  </a:cubicBezTo>
                  <a:cubicBezTo>
                    <a:pt x="713" y="622"/>
                    <a:pt x="684" y="712"/>
                    <a:pt x="594" y="787"/>
                  </a:cubicBezTo>
                  <a:cubicBezTo>
                    <a:pt x="508" y="856"/>
                    <a:pt x="428" y="877"/>
                    <a:pt x="364" y="877"/>
                  </a:cubicBezTo>
                  <a:cubicBezTo>
                    <a:pt x="248" y="877"/>
                    <a:pt x="115" y="812"/>
                    <a:pt x="115" y="615"/>
                  </a:cubicBezTo>
                  <a:cubicBezTo>
                    <a:pt x="115" y="543"/>
                    <a:pt x="140" y="342"/>
                    <a:pt x="266" y="191"/>
                  </a:cubicBezTo>
                  <a:cubicBezTo>
                    <a:pt x="346" y="104"/>
                    <a:pt x="464" y="40"/>
                    <a:pt x="576" y="40"/>
                  </a:cubicBezTo>
                  <a:cubicBezTo>
                    <a:pt x="706" y="40"/>
                    <a:pt x="781" y="137"/>
                    <a:pt x="781" y="284"/>
                  </a:cubicBezTo>
                  <a:cubicBezTo>
                    <a:pt x="781" y="334"/>
                    <a:pt x="777" y="336"/>
                    <a:pt x="777" y="349"/>
                  </a:cubicBezTo>
                  <a:cubicBezTo>
                    <a:pt x="777" y="361"/>
                    <a:pt x="792" y="360"/>
                    <a:pt x="795" y="360"/>
                  </a:cubicBezTo>
                  <a:cubicBezTo>
                    <a:pt x="813" y="360"/>
                    <a:pt x="813"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7" name="Freeform: Shape 496"/>
            <p:cNvSpPr/>
            <p:nvPr/>
          </p:nvSpPr>
          <p:spPr>
            <a:xfrm>
              <a:off x="3018600" y="1894320"/>
              <a:ext cx="733320" cy="18000"/>
            </a:xfrm>
            <a:custGeom>
              <a:avLst/>
              <a:gdLst/>
              <a:ahLst/>
              <a:cxnLst/>
              <a:rect l="0" t="0" r="r" b="b"/>
              <a:pathLst>
                <a:path w="2037" h="50">
                  <a:moveTo>
                    <a:pt x="1019" y="50"/>
                  </a:moveTo>
                  <a:cubicBezTo>
                    <a:pt x="679" y="50"/>
                    <a:pt x="340" y="50"/>
                    <a:pt x="0" y="50"/>
                  </a:cubicBezTo>
                  <a:cubicBezTo>
                    <a:pt x="0" y="34"/>
                    <a:pt x="0" y="17"/>
                    <a:pt x="0" y="0"/>
                  </a:cubicBezTo>
                  <a:cubicBezTo>
                    <a:pt x="679" y="0"/>
                    <a:pt x="1358" y="0"/>
                    <a:pt x="2037" y="0"/>
                  </a:cubicBezTo>
                  <a:cubicBezTo>
                    <a:pt x="2037" y="17"/>
                    <a:pt x="2037" y="34"/>
                    <a:pt x="2037" y="50"/>
                  </a:cubicBezTo>
                  <a:cubicBezTo>
                    <a:pt x="1698" y="50"/>
                    <a:pt x="1358" y="50"/>
                    <a:pt x="1019"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98" name="Freeform: Shape 497"/>
            <p:cNvSpPr/>
            <p:nvPr/>
          </p:nvSpPr>
          <p:spPr>
            <a:xfrm>
              <a:off x="3036600" y="2018880"/>
              <a:ext cx="348480" cy="310680"/>
            </a:xfrm>
            <a:custGeom>
              <a:avLst/>
              <a:gdLst/>
              <a:ahLst/>
              <a:cxnLst/>
              <a:rect l="0" t="0" r="r" b="b"/>
              <a:pathLst>
                <a:path w="968" h="863">
                  <a:moveTo>
                    <a:pt x="968" y="320"/>
                  </a:moveTo>
                  <a:cubicBezTo>
                    <a:pt x="968" y="144"/>
                    <a:pt x="860" y="0"/>
                    <a:pt x="670" y="0"/>
                  </a:cubicBezTo>
                  <a:cubicBezTo>
                    <a:pt x="528" y="0"/>
                    <a:pt x="386" y="0"/>
                    <a:pt x="245" y="0"/>
                  </a:cubicBezTo>
                  <a:cubicBezTo>
                    <a:pt x="223" y="0"/>
                    <a:pt x="209" y="0"/>
                    <a:pt x="209" y="25"/>
                  </a:cubicBezTo>
                  <a:cubicBezTo>
                    <a:pt x="209" y="40"/>
                    <a:pt x="220" y="40"/>
                    <a:pt x="245" y="40"/>
                  </a:cubicBezTo>
                  <a:cubicBezTo>
                    <a:pt x="259" y="40"/>
                    <a:pt x="284" y="43"/>
                    <a:pt x="299" y="43"/>
                  </a:cubicBezTo>
                  <a:cubicBezTo>
                    <a:pt x="320" y="47"/>
                    <a:pt x="328" y="50"/>
                    <a:pt x="328" y="65"/>
                  </a:cubicBezTo>
                  <a:cubicBezTo>
                    <a:pt x="328" y="68"/>
                    <a:pt x="324" y="72"/>
                    <a:pt x="320" y="86"/>
                  </a:cubicBezTo>
                  <a:cubicBezTo>
                    <a:pt x="264" y="313"/>
                    <a:pt x="208" y="539"/>
                    <a:pt x="151" y="766"/>
                  </a:cubicBezTo>
                  <a:cubicBezTo>
                    <a:pt x="140" y="812"/>
                    <a:pt x="137" y="823"/>
                    <a:pt x="36" y="823"/>
                  </a:cubicBezTo>
                  <a:cubicBezTo>
                    <a:pt x="14" y="823"/>
                    <a:pt x="0" y="823"/>
                    <a:pt x="0" y="848"/>
                  </a:cubicBezTo>
                  <a:cubicBezTo>
                    <a:pt x="0" y="863"/>
                    <a:pt x="14" y="863"/>
                    <a:pt x="36" y="863"/>
                  </a:cubicBezTo>
                  <a:cubicBezTo>
                    <a:pt x="176" y="863"/>
                    <a:pt x="317" y="863"/>
                    <a:pt x="457" y="863"/>
                  </a:cubicBezTo>
                  <a:cubicBezTo>
                    <a:pt x="720" y="863"/>
                    <a:pt x="968" y="597"/>
                    <a:pt x="968" y="320"/>
                  </a:cubicBezTo>
                  <a:moveTo>
                    <a:pt x="857" y="273"/>
                  </a:moveTo>
                  <a:cubicBezTo>
                    <a:pt x="857" y="334"/>
                    <a:pt x="831" y="543"/>
                    <a:pt x="723" y="683"/>
                  </a:cubicBezTo>
                  <a:cubicBezTo>
                    <a:pt x="688" y="730"/>
                    <a:pt x="587" y="823"/>
                    <a:pt x="432" y="823"/>
                  </a:cubicBezTo>
                  <a:cubicBezTo>
                    <a:pt x="385" y="823"/>
                    <a:pt x="338" y="823"/>
                    <a:pt x="292" y="823"/>
                  </a:cubicBezTo>
                  <a:cubicBezTo>
                    <a:pt x="274" y="823"/>
                    <a:pt x="270" y="823"/>
                    <a:pt x="263" y="823"/>
                  </a:cubicBezTo>
                  <a:cubicBezTo>
                    <a:pt x="248" y="820"/>
                    <a:pt x="245" y="820"/>
                    <a:pt x="245" y="809"/>
                  </a:cubicBezTo>
                  <a:cubicBezTo>
                    <a:pt x="245" y="805"/>
                    <a:pt x="245" y="805"/>
                    <a:pt x="252" y="780"/>
                  </a:cubicBezTo>
                  <a:cubicBezTo>
                    <a:pt x="310" y="550"/>
                    <a:pt x="367" y="320"/>
                    <a:pt x="425" y="90"/>
                  </a:cubicBezTo>
                  <a:cubicBezTo>
                    <a:pt x="436" y="43"/>
                    <a:pt x="439" y="40"/>
                    <a:pt x="493" y="40"/>
                  </a:cubicBezTo>
                  <a:cubicBezTo>
                    <a:pt x="539" y="40"/>
                    <a:pt x="584" y="40"/>
                    <a:pt x="630" y="40"/>
                  </a:cubicBezTo>
                  <a:cubicBezTo>
                    <a:pt x="752" y="40"/>
                    <a:pt x="857" y="108"/>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9" name="Freeform: Shape 498"/>
            <p:cNvSpPr/>
            <p:nvPr/>
          </p:nvSpPr>
          <p:spPr>
            <a:xfrm>
              <a:off x="3415320" y="2019960"/>
              <a:ext cx="324360" cy="309240"/>
            </a:xfrm>
            <a:custGeom>
              <a:avLst/>
              <a:gdLst/>
              <a:ahLst/>
              <a:cxnLst/>
              <a:rect l="0" t="0" r="r" b="b"/>
              <a:pathLst>
                <a:path w="901" h="859">
                  <a:moveTo>
                    <a:pt x="900" y="36"/>
                  </a:moveTo>
                  <a:cubicBezTo>
                    <a:pt x="903" y="0"/>
                    <a:pt x="896" y="0"/>
                    <a:pt x="864" y="0"/>
                  </a:cubicBezTo>
                  <a:cubicBezTo>
                    <a:pt x="658" y="0"/>
                    <a:pt x="451" y="0"/>
                    <a:pt x="245" y="0"/>
                  </a:cubicBezTo>
                  <a:cubicBezTo>
                    <a:pt x="220" y="0"/>
                    <a:pt x="205" y="0"/>
                    <a:pt x="205" y="25"/>
                  </a:cubicBezTo>
                  <a:cubicBezTo>
                    <a:pt x="205" y="40"/>
                    <a:pt x="216" y="40"/>
                    <a:pt x="241" y="40"/>
                  </a:cubicBezTo>
                  <a:cubicBezTo>
                    <a:pt x="288" y="40"/>
                    <a:pt x="324" y="40"/>
                    <a:pt x="324" y="65"/>
                  </a:cubicBezTo>
                  <a:cubicBezTo>
                    <a:pt x="324" y="68"/>
                    <a:pt x="324" y="72"/>
                    <a:pt x="317" y="93"/>
                  </a:cubicBezTo>
                  <a:cubicBezTo>
                    <a:pt x="262" y="316"/>
                    <a:pt x="206" y="539"/>
                    <a:pt x="151" y="762"/>
                  </a:cubicBezTo>
                  <a:cubicBezTo>
                    <a:pt x="137" y="809"/>
                    <a:pt x="137" y="820"/>
                    <a:pt x="36" y="820"/>
                  </a:cubicBezTo>
                  <a:cubicBezTo>
                    <a:pt x="14" y="820"/>
                    <a:pt x="0" y="820"/>
                    <a:pt x="0" y="845"/>
                  </a:cubicBezTo>
                  <a:cubicBezTo>
                    <a:pt x="0" y="859"/>
                    <a:pt x="14" y="859"/>
                    <a:pt x="18" y="859"/>
                  </a:cubicBezTo>
                  <a:cubicBezTo>
                    <a:pt x="74" y="858"/>
                    <a:pt x="131" y="857"/>
                    <a:pt x="187" y="856"/>
                  </a:cubicBezTo>
                  <a:cubicBezTo>
                    <a:pt x="250" y="857"/>
                    <a:pt x="312" y="858"/>
                    <a:pt x="374" y="859"/>
                  </a:cubicBezTo>
                  <a:cubicBezTo>
                    <a:pt x="385" y="859"/>
                    <a:pt x="400" y="859"/>
                    <a:pt x="400" y="834"/>
                  </a:cubicBezTo>
                  <a:cubicBezTo>
                    <a:pt x="400" y="827"/>
                    <a:pt x="395" y="827"/>
                    <a:pt x="392" y="823"/>
                  </a:cubicBezTo>
                  <a:cubicBezTo>
                    <a:pt x="389" y="820"/>
                    <a:pt x="389" y="820"/>
                    <a:pt x="360" y="820"/>
                  </a:cubicBezTo>
                  <a:cubicBezTo>
                    <a:pt x="331" y="820"/>
                    <a:pt x="324" y="820"/>
                    <a:pt x="292" y="816"/>
                  </a:cubicBezTo>
                  <a:cubicBezTo>
                    <a:pt x="256" y="812"/>
                    <a:pt x="252" y="809"/>
                    <a:pt x="252" y="791"/>
                  </a:cubicBezTo>
                  <a:cubicBezTo>
                    <a:pt x="253" y="781"/>
                    <a:pt x="252" y="784"/>
                    <a:pt x="256" y="762"/>
                  </a:cubicBezTo>
                  <a:cubicBezTo>
                    <a:pt x="282" y="658"/>
                    <a:pt x="308" y="554"/>
                    <a:pt x="335" y="449"/>
                  </a:cubicBezTo>
                  <a:cubicBezTo>
                    <a:pt x="376" y="449"/>
                    <a:pt x="416" y="449"/>
                    <a:pt x="457" y="449"/>
                  </a:cubicBezTo>
                  <a:cubicBezTo>
                    <a:pt x="554" y="449"/>
                    <a:pt x="562" y="471"/>
                    <a:pt x="562" y="507"/>
                  </a:cubicBezTo>
                  <a:cubicBezTo>
                    <a:pt x="562" y="514"/>
                    <a:pt x="562" y="528"/>
                    <a:pt x="554" y="568"/>
                  </a:cubicBezTo>
                  <a:cubicBezTo>
                    <a:pt x="551" y="575"/>
                    <a:pt x="552" y="578"/>
                    <a:pt x="551" y="582"/>
                  </a:cubicBezTo>
                  <a:cubicBezTo>
                    <a:pt x="551" y="593"/>
                    <a:pt x="558" y="597"/>
                    <a:pt x="565" y="597"/>
                  </a:cubicBezTo>
                  <a:cubicBezTo>
                    <a:pt x="580" y="597"/>
                    <a:pt x="580" y="593"/>
                    <a:pt x="583" y="572"/>
                  </a:cubicBezTo>
                  <a:cubicBezTo>
                    <a:pt x="607" y="481"/>
                    <a:pt x="631" y="389"/>
                    <a:pt x="655" y="298"/>
                  </a:cubicBezTo>
                  <a:cubicBezTo>
                    <a:pt x="659" y="284"/>
                    <a:pt x="659" y="280"/>
                    <a:pt x="659" y="277"/>
                  </a:cubicBezTo>
                  <a:cubicBezTo>
                    <a:pt x="654" y="272"/>
                    <a:pt x="657" y="262"/>
                    <a:pt x="644" y="262"/>
                  </a:cubicBezTo>
                  <a:cubicBezTo>
                    <a:pt x="632" y="262"/>
                    <a:pt x="630" y="270"/>
                    <a:pt x="623" y="288"/>
                  </a:cubicBezTo>
                  <a:cubicBezTo>
                    <a:pt x="598" y="388"/>
                    <a:pt x="569" y="410"/>
                    <a:pt x="461" y="410"/>
                  </a:cubicBezTo>
                  <a:cubicBezTo>
                    <a:pt x="422" y="410"/>
                    <a:pt x="384" y="410"/>
                    <a:pt x="346" y="410"/>
                  </a:cubicBezTo>
                  <a:cubicBezTo>
                    <a:pt x="372" y="303"/>
                    <a:pt x="398" y="197"/>
                    <a:pt x="425" y="90"/>
                  </a:cubicBezTo>
                  <a:cubicBezTo>
                    <a:pt x="439" y="47"/>
                    <a:pt x="439" y="40"/>
                    <a:pt x="493" y="40"/>
                  </a:cubicBezTo>
                  <a:cubicBezTo>
                    <a:pt x="550" y="40"/>
                    <a:pt x="606" y="40"/>
                    <a:pt x="662" y="40"/>
                  </a:cubicBezTo>
                  <a:cubicBezTo>
                    <a:pt x="817" y="40"/>
                    <a:pt x="846" y="83"/>
                    <a:pt x="846" y="180"/>
                  </a:cubicBezTo>
                  <a:cubicBezTo>
                    <a:pt x="846" y="209"/>
                    <a:pt x="846" y="212"/>
                    <a:pt x="842" y="248"/>
                  </a:cubicBezTo>
                  <a:cubicBezTo>
                    <a:pt x="839" y="262"/>
                    <a:pt x="839" y="266"/>
                    <a:pt x="839" y="270"/>
                  </a:cubicBezTo>
                  <a:cubicBezTo>
                    <a:pt x="839" y="277"/>
                    <a:pt x="842" y="284"/>
                    <a:pt x="857" y="284"/>
                  </a:cubicBezTo>
                  <a:cubicBezTo>
                    <a:pt x="867" y="284"/>
                    <a:pt x="871" y="277"/>
                    <a:pt x="875" y="255"/>
                  </a:cubicBezTo>
                  <a:cubicBezTo>
                    <a:pt x="883" y="182"/>
                    <a:pt x="891" y="109"/>
                    <a:pt x="900"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0" name="Freeform: Shape 499"/>
            <p:cNvSpPr/>
            <p:nvPr/>
          </p:nvSpPr>
          <p:spPr>
            <a:xfrm>
              <a:off x="3958200" y="1850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1" name="Freeform: Shape 500"/>
            <p:cNvSpPr/>
            <p:nvPr/>
          </p:nvSpPr>
          <p:spPr>
            <a:xfrm>
              <a:off x="4486680" y="1400040"/>
              <a:ext cx="325080" cy="310680"/>
            </a:xfrm>
            <a:custGeom>
              <a:avLst/>
              <a:gdLst/>
              <a:ahLst/>
              <a:cxnLst/>
              <a:rect l="0" t="0" r="r" b="b"/>
              <a:pathLst>
                <a:path w="903" h="863">
                  <a:moveTo>
                    <a:pt x="903" y="173"/>
                  </a:moveTo>
                  <a:cubicBezTo>
                    <a:pt x="903" y="79"/>
                    <a:pt x="821" y="0"/>
                    <a:pt x="670" y="0"/>
                  </a:cubicBezTo>
                  <a:cubicBezTo>
                    <a:pt x="528" y="0"/>
                    <a:pt x="386" y="0"/>
                    <a:pt x="245" y="0"/>
                  </a:cubicBezTo>
                  <a:cubicBezTo>
                    <a:pt x="220" y="0"/>
                    <a:pt x="209" y="0"/>
                    <a:pt x="209" y="25"/>
                  </a:cubicBezTo>
                  <a:cubicBezTo>
                    <a:pt x="209" y="40"/>
                    <a:pt x="220" y="40"/>
                    <a:pt x="245" y="40"/>
                  </a:cubicBezTo>
                  <a:cubicBezTo>
                    <a:pt x="260" y="40"/>
                    <a:pt x="270" y="40"/>
                    <a:pt x="292" y="40"/>
                  </a:cubicBezTo>
                  <a:cubicBezTo>
                    <a:pt x="313" y="43"/>
                    <a:pt x="324" y="43"/>
                    <a:pt x="324" y="61"/>
                  </a:cubicBezTo>
                  <a:cubicBezTo>
                    <a:pt x="324" y="65"/>
                    <a:pt x="324" y="68"/>
                    <a:pt x="320" y="86"/>
                  </a:cubicBezTo>
                  <a:cubicBezTo>
                    <a:pt x="264" y="312"/>
                    <a:pt x="208" y="537"/>
                    <a:pt x="151" y="762"/>
                  </a:cubicBezTo>
                  <a:cubicBezTo>
                    <a:pt x="137" y="812"/>
                    <a:pt x="137" y="823"/>
                    <a:pt x="36" y="823"/>
                  </a:cubicBezTo>
                  <a:cubicBezTo>
                    <a:pt x="14" y="823"/>
                    <a:pt x="0" y="823"/>
                    <a:pt x="0" y="848"/>
                  </a:cubicBezTo>
                  <a:cubicBezTo>
                    <a:pt x="0" y="863"/>
                    <a:pt x="14" y="863"/>
                    <a:pt x="36" y="863"/>
                  </a:cubicBezTo>
                  <a:cubicBezTo>
                    <a:pt x="186" y="863"/>
                    <a:pt x="336" y="863"/>
                    <a:pt x="486" y="863"/>
                  </a:cubicBezTo>
                  <a:cubicBezTo>
                    <a:pt x="688" y="863"/>
                    <a:pt x="835" y="712"/>
                    <a:pt x="835" y="590"/>
                  </a:cubicBezTo>
                  <a:cubicBezTo>
                    <a:pt x="835" y="496"/>
                    <a:pt x="763" y="424"/>
                    <a:pt x="641" y="410"/>
                  </a:cubicBezTo>
                  <a:cubicBezTo>
                    <a:pt x="770" y="388"/>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6" y="40"/>
                    <a:pt x="490" y="40"/>
                  </a:cubicBezTo>
                  <a:cubicBezTo>
                    <a:pt x="544" y="40"/>
                    <a:pt x="598" y="40"/>
                    <a:pt x="652" y="40"/>
                  </a:cubicBezTo>
                  <a:cubicBezTo>
                    <a:pt x="763" y="40"/>
                    <a:pt x="788" y="111"/>
                    <a:pt x="788" y="169"/>
                  </a:cubicBezTo>
                  <a:moveTo>
                    <a:pt x="720" y="575"/>
                  </a:moveTo>
                  <a:cubicBezTo>
                    <a:pt x="720" y="701"/>
                    <a:pt x="605" y="823"/>
                    <a:pt x="457" y="823"/>
                  </a:cubicBezTo>
                  <a:cubicBezTo>
                    <a:pt x="400" y="823"/>
                    <a:pt x="342" y="823"/>
                    <a:pt x="284" y="823"/>
                  </a:cubicBezTo>
                  <a:cubicBezTo>
                    <a:pt x="266" y="823"/>
                    <a:pt x="266" y="823"/>
                    <a:pt x="256" y="820"/>
                  </a:cubicBezTo>
                  <a:cubicBezTo>
                    <a:pt x="245" y="820"/>
                    <a:pt x="241" y="820"/>
                    <a:pt x="241" y="809"/>
                  </a:cubicBezTo>
                  <a:cubicBezTo>
                    <a:pt x="241" y="805"/>
                    <a:pt x="241" y="802"/>
                    <a:pt x="248" y="780"/>
                  </a:cubicBezTo>
                  <a:cubicBezTo>
                    <a:pt x="277" y="663"/>
                    <a:pt x="306" y="545"/>
                    <a:pt x="335" y="428"/>
                  </a:cubicBezTo>
                  <a:cubicBezTo>
                    <a:pt x="414" y="428"/>
                    <a:pt x="493" y="428"/>
                    <a:pt x="572" y="428"/>
                  </a:cubicBezTo>
                  <a:cubicBezTo>
                    <a:pt x="695" y="428"/>
                    <a:pt x="720" y="521"/>
                    <a:pt x="720"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2" name="Freeform: Shape 501"/>
            <p:cNvSpPr/>
            <p:nvPr/>
          </p:nvSpPr>
          <p:spPr>
            <a:xfrm>
              <a:off x="4848480" y="1389600"/>
              <a:ext cx="322560" cy="330120"/>
            </a:xfrm>
            <a:custGeom>
              <a:avLst/>
              <a:gdLst/>
              <a:ahLst/>
              <a:cxnLst/>
              <a:rect l="0" t="0" r="r" b="b"/>
              <a:pathLst>
                <a:path w="896" h="917">
                  <a:moveTo>
                    <a:pt x="896" y="14"/>
                  </a:moveTo>
                  <a:cubicBezTo>
                    <a:pt x="896" y="11"/>
                    <a:pt x="896" y="0"/>
                    <a:pt x="882" y="0"/>
                  </a:cubicBezTo>
                  <a:cubicBezTo>
                    <a:pt x="878" y="0"/>
                    <a:pt x="878" y="0"/>
                    <a:pt x="864" y="14"/>
                  </a:cubicBezTo>
                  <a:cubicBezTo>
                    <a:pt x="835" y="47"/>
                    <a:pt x="806" y="79"/>
                    <a:pt x="777" y="111"/>
                  </a:cubicBezTo>
                  <a:cubicBezTo>
                    <a:pt x="763" y="93"/>
                    <a:pt x="706" y="0"/>
                    <a:pt x="565" y="0"/>
                  </a:cubicBezTo>
                  <a:cubicBezTo>
                    <a:pt x="284" y="0"/>
                    <a:pt x="0" y="280"/>
                    <a:pt x="0" y="572"/>
                  </a:cubicBezTo>
                  <a:cubicBezTo>
                    <a:pt x="0" y="780"/>
                    <a:pt x="148" y="917"/>
                    <a:pt x="342" y="917"/>
                  </a:cubicBezTo>
                  <a:cubicBezTo>
                    <a:pt x="454" y="917"/>
                    <a:pt x="547" y="866"/>
                    <a:pt x="616" y="809"/>
                  </a:cubicBezTo>
                  <a:cubicBezTo>
                    <a:pt x="734" y="705"/>
                    <a:pt x="756" y="590"/>
                    <a:pt x="756" y="586"/>
                  </a:cubicBezTo>
                  <a:cubicBezTo>
                    <a:pt x="756" y="575"/>
                    <a:pt x="744" y="579"/>
                    <a:pt x="738" y="575"/>
                  </a:cubicBezTo>
                  <a:cubicBezTo>
                    <a:pt x="731" y="575"/>
                    <a:pt x="723" y="575"/>
                    <a:pt x="723" y="586"/>
                  </a:cubicBezTo>
                  <a:cubicBezTo>
                    <a:pt x="713" y="622"/>
                    <a:pt x="684" y="712"/>
                    <a:pt x="594" y="787"/>
                  </a:cubicBezTo>
                  <a:cubicBezTo>
                    <a:pt x="508" y="856"/>
                    <a:pt x="428" y="877"/>
                    <a:pt x="364" y="877"/>
                  </a:cubicBezTo>
                  <a:cubicBezTo>
                    <a:pt x="248" y="877"/>
                    <a:pt x="115" y="812"/>
                    <a:pt x="115" y="615"/>
                  </a:cubicBezTo>
                  <a:cubicBezTo>
                    <a:pt x="115" y="543"/>
                    <a:pt x="140" y="342"/>
                    <a:pt x="266" y="191"/>
                  </a:cubicBezTo>
                  <a:cubicBezTo>
                    <a:pt x="346" y="104"/>
                    <a:pt x="464" y="40"/>
                    <a:pt x="576" y="40"/>
                  </a:cubicBezTo>
                  <a:cubicBezTo>
                    <a:pt x="706" y="40"/>
                    <a:pt x="781" y="137"/>
                    <a:pt x="781" y="284"/>
                  </a:cubicBezTo>
                  <a:cubicBezTo>
                    <a:pt x="781" y="334"/>
                    <a:pt x="777" y="336"/>
                    <a:pt x="777" y="349"/>
                  </a:cubicBezTo>
                  <a:cubicBezTo>
                    <a:pt x="777" y="361"/>
                    <a:pt x="788" y="360"/>
                    <a:pt x="795" y="360"/>
                  </a:cubicBezTo>
                  <a:cubicBezTo>
                    <a:pt x="810" y="360"/>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3" name="Freeform: Shape 502"/>
            <p:cNvSpPr/>
            <p:nvPr/>
          </p:nvSpPr>
          <p:spPr>
            <a:xfrm>
              <a:off x="4468680" y="1894320"/>
              <a:ext cx="715320" cy="18000"/>
            </a:xfrm>
            <a:custGeom>
              <a:avLst/>
              <a:gdLst/>
              <a:ahLst/>
              <a:cxnLst/>
              <a:rect l="0" t="0" r="r" b="b"/>
              <a:pathLst>
                <a:path w="1987" h="50">
                  <a:moveTo>
                    <a:pt x="993" y="50"/>
                  </a:moveTo>
                  <a:cubicBezTo>
                    <a:pt x="662" y="50"/>
                    <a:pt x="331" y="50"/>
                    <a:pt x="0" y="50"/>
                  </a:cubicBezTo>
                  <a:cubicBezTo>
                    <a:pt x="0" y="34"/>
                    <a:pt x="0" y="17"/>
                    <a:pt x="0" y="0"/>
                  </a:cubicBezTo>
                  <a:cubicBezTo>
                    <a:pt x="662" y="0"/>
                    <a:pt x="1325" y="0"/>
                    <a:pt x="1987" y="0"/>
                  </a:cubicBezTo>
                  <a:cubicBezTo>
                    <a:pt x="1987" y="17"/>
                    <a:pt x="1987" y="34"/>
                    <a:pt x="1987" y="50"/>
                  </a:cubicBezTo>
                  <a:cubicBezTo>
                    <a:pt x="1656" y="50"/>
                    <a:pt x="1325" y="50"/>
                    <a:pt x="9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04" name="Freeform: Shape 503"/>
            <p:cNvSpPr/>
            <p:nvPr/>
          </p:nvSpPr>
          <p:spPr>
            <a:xfrm>
              <a:off x="4486680" y="2019960"/>
              <a:ext cx="329400" cy="309240"/>
            </a:xfrm>
            <a:custGeom>
              <a:avLst/>
              <a:gdLst/>
              <a:ahLst/>
              <a:cxnLst/>
              <a:rect l="0" t="0" r="r" b="b"/>
              <a:pathLst>
                <a:path w="915" h="859">
                  <a:moveTo>
                    <a:pt x="914" y="36"/>
                  </a:moveTo>
                  <a:cubicBezTo>
                    <a:pt x="918" y="0"/>
                    <a:pt x="914" y="0"/>
                    <a:pt x="882" y="0"/>
                  </a:cubicBezTo>
                  <a:cubicBezTo>
                    <a:pt x="668" y="0"/>
                    <a:pt x="455" y="0"/>
                    <a:pt x="241" y="0"/>
                  </a:cubicBezTo>
                  <a:cubicBezTo>
                    <a:pt x="216" y="0"/>
                    <a:pt x="205" y="0"/>
                    <a:pt x="205" y="25"/>
                  </a:cubicBezTo>
                  <a:cubicBezTo>
                    <a:pt x="205" y="40"/>
                    <a:pt x="216" y="40"/>
                    <a:pt x="241" y="40"/>
                  </a:cubicBezTo>
                  <a:cubicBezTo>
                    <a:pt x="288" y="40"/>
                    <a:pt x="324" y="40"/>
                    <a:pt x="324" y="65"/>
                  </a:cubicBezTo>
                  <a:cubicBezTo>
                    <a:pt x="324" y="68"/>
                    <a:pt x="324" y="72"/>
                    <a:pt x="317" y="93"/>
                  </a:cubicBezTo>
                  <a:cubicBezTo>
                    <a:pt x="260" y="316"/>
                    <a:pt x="204" y="539"/>
                    <a:pt x="148" y="762"/>
                  </a:cubicBezTo>
                  <a:cubicBezTo>
                    <a:pt x="137" y="809"/>
                    <a:pt x="133" y="820"/>
                    <a:pt x="32" y="820"/>
                  </a:cubicBezTo>
                  <a:cubicBezTo>
                    <a:pt x="11" y="820"/>
                    <a:pt x="0" y="820"/>
                    <a:pt x="0" y="845"/>
                  </a:cubicBezTo>
                  <a:cubicBezTo>
                    <a:pt x="0" y="859"/>
                    <a:pt x="11" y="859"/>
                    <a:pt x="32" y="859"/>
                  </a:cubicBezTo>
                  <a:cubicBezTo>
                    <a:pt x="252" y="859"/>
                    <a:pt x="472" y="859"/>
                    <a:pt x="691" y="859"/>
                  </a:cubicBezTo>
                  <a:cubicBezTo>
                    <a:pt x="720" y="859"/>
                    <a:pt x="720" y="859"/>
                    <a:pt x="731" y="838"/>
                  </a:cubicBezTo>
                  <a:cubicBezTo>
                    <a:pt x="769" y="747"/>
                    <a:pt x="807" y="655"/>
                    <a:pt x="846" y="564"/>
                  </a:cubicBezTo>
                  <a:cubicBezTo>
                    <a:pt x="849" y="561"/>
                    <a:pt x="851" y="552"/>
                    <a:pt x="853" y="546"/>
                  </a:cubicBezTo>
                  <a:cubicBezTo>
                    <a:pt x="848" y="542"/>
                    <a:pt x="853" y="532"/>
                    <a:pt x="839" y="532"/>
                  </a:cubicBezTo>
                  <a:cubicBezTo>
                    <a:pt x="824" y="532"/>
                    <a:pt x="824" y="543"/>
                    <a:pt x="821" y="550"/>
                  </a:cubicBezTo>
                  <a:cubicBezTo>
                    <a:pt x="738" y="737"/>
                    <a:pt x="691" y="820"/>
                    <a:pt x="475" y="820"/>
                  </a:cubicBezTo>
                  <a:cubicBezTo>
                    <a:pt x="414" y="820"/>
                    <a:pt x="353" y="820"/>
                    <a:pt x="292" y="820"/>
                  </a:cubicBezTo>
                  <a:cubicBezTo>
                    <a:pt x="274" y="820"/>
                    <a:pt x="270" y="820"/>
                    <a:pt x="263" y="820"/>
                  </a:cubicBezTo>
                  <a:cubicBezTo>
                    <a:pt x="252" y="816"/>
                    <a:pt x="245" y="816"/>
                    <a:pt x="245" y="805"/>
                  </a:cubicBezTo>
                  <a:cubicBezTo>
                    <a:pt x="245" y="802"/>
                    <a:pt x="245" y="802"/>
                    <a:pt x="252" y="777"/>
                  </a:cubicBezTo>
                  <a:cubicBezTo>
                    <a:pt x="281" y="661"/>
                    <a:pt x="310" y="546"/>
                    <a:pt x="338" y="431"/>
                  </a:cubicBezTo>
                  <a:cubicBezTo>
                    <a:pt x="380" y="431"/>
                    <a:pt x="422" y="431"/>
                    <a:pt x="464" y="431"/>
                  </a:cubicBezTo>
                  <a:cubicBezTo>
                    <a:pt x="572" y="431"/>
                    <a:pt x="572" y="460"/>
                    <a:pt x="572" y="493"/>
                  </a:cubicBezTo>
                  <a:cubicBezTo>
                    <a:pt x="572" y="500"/>
                    <a:pt x="572" y="514"/>
                    <a:pt x="562" y="554"/>
                  </a:cubicBezTo>
                  <a:cubicBezTo>
                    <a:pt x="562" y="561"/>
                    <a:pt x="558" y="564"/>
                    <a:pt x="558" y="568"/>
                  </a:cubicBezTo>
                  <a:cubicBezTo>
                    <a:pt x="558" y="572"/>
                    <a:pt x="565" y="579"/>
                    <a:pt x="576" y="579"/>
                  </a:cubicBezTo>
                  <a:cubicBezTo>
                    <a:pt x="587" y="579"/>
                    <a:pt x="590" y="575"/>
                    <a:pt x="594" y="554"/>
                  </a:cubicBezTo>
                  <a:cubicBezTo>
                    <a:pt x="618" y="455"/>
                    <a:pt x="642" y="357"/>
                    <a:pt x="666" y="259"/>
                  </a:cubicBezTo>
                  <a:cubicBezTo>
                    <a:pt x="666" y="252"/>
                    <a:pt x="659" y="244"/>
                    <a:pt x="652" y="244"/>
                  </a:cubicBezTo>
                  <a:cubicBezTo>
                    <a:pt x="641" y="244"/>
                    <a:pt x="637" y="255"/>
                    <a:pt x="634" y="270"/>
                  </a:cubicBezTo>
                  <a:cubicBezTo>
                    <a:pt x="608" y="363"/>
                    <a:pt x="583" y="395"/>
                    <a:pt x="468" y="395"/>
                  </a:cubicBezTo>
                  <a:cubicBezTo>
                    <a:pt x="428" y="395"/>
                    <a:pt x="389" y="395"/>
                    <a:pt x="349" y="395"/>
                  </a:cubicBezTo>
                  <a:cubicBezTo>
                    <a:pt x="374" y="294"/>
                    <a:pt x="400" y="192"/>
                    <a:pt x="425" y="90"/>
                  </a:cubicBezTo>
                  <a:cubicBezTo>
                    <a:pt x="436" y="47"/>
                    <a:pt x="439" y="40"/>
                    <a:pt x="493" y="40"/>
                  </a:cubicBezTo>
                  <a:cubicBezTo>
                    <a:pt x="553" y="40"/>
                    <a:pt x="613" y="40"/>
                    <a:pt x="673" y="40"/>
                  </a:cubicBezTo>
                  <a:cubicBezTo>
                    <a:pt x="824" y="40"/>
                    <a:pt x="864" y="75"/>
                    <a:pt x="864" y="180"/>
                  </a:cubicBezTo>
                  <a:cubicBezTo>
                    <a:pt x="864" y="212"/>
                    <a:pt x="864" y="212"/>
                    <a:pt x="860" y="248"/>
                  </a:cubicBezTo>
                  <a:cubicBezTo>
                    <a:pt x="860" y="255"/>
                    <a:pt x="857" y="262"/>
                    <a:pt x="857" y="270"/>
                  </a:cubicBezTo>
                  <a:cubicBezTo>
                    <a:pt x="857" y="277"/>
                    <a:pt x="860" y="284"/>
                    <a:pt x="871" y="284"/>
                  </a:cubicBezTo>
                  <a:cubicBezTo>
                    <a:pt x="885" y="284"/>
                    <a:pt x="889" y="277"/>
                    <a:pt x="889" y="255"/>
                  </a:cubicBezTo>
                  <a:cubicBezTo>
                    <a:pt x="897" y="182"/>
                    <a:pt x="906" y="109"/>
                    <a:pt x="914"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5" name="Freeform: Shape 504"/>
            <p:cNvSpPr/>
            <p:nvPr/>
          </p:nvSpPr>
          <p:spPr>
            <a:xfrm>
              <a:off x="4847040" y="2019960"/>
              <a:ext cx="322920" cy="309240"/>
            </a:xfrm>
            <a:custGeom>
              <a:avLst/>
              <a:gdLst/>
              <a:ahLst/>
              <a:cxnLst/>
              <a:rect l="0" t="0" r="r" b="b"/>
              <a:pathLst>
                <a:path w="897" h="859">
                  <a:moveTo>
                    <a:pt x="896" y="36"/>
                  </a:moveTo>
                  <a:cubicBezTo>
                    <a:pt x="900" y="0"/>
                    <a:pt x="896" y="0"/>
                    <a:pt x="864" y="0"/>
                  </a:cubicBezTo>
                  <a:cubicBezTo>
                    <a:pt x="658" y="0"/>
                    <a:pt x="451" y="0"/>
                    <a:pt x="245" y="0"/>
                  </a:cubicBezTo>
                  <a:cubicBezTo>
                    <a:pt x="220" y="0"/>
                    <a:pt x="205" y="0"/>
                    <a:pt x="205" y="25"/>
                  </a:cubicBezTo>
                  <a:cubicBezTo>
                    <a:pt x="205" y="40"/>
                    <a:pt x="216" y="40"/>
                    <a:pt x="241" y="40"/>
                  </a:cubicBezTo>
                  <a:cubicBezTo>
                    <a:pt x="288" y="40"/>
                    <a:pt x="324" y="40"/>
                    <a:pt x="324" y="65"/>
                  </a:cubicBezTo>
                  <a:cubicBezTo>
                    <a:pt x="324" y="68"/>
                    <a:pt x="324" y="72"/>
                    <a:pt x="317" y="93"/>
                  </a:cubicBezTo>
                  <a:cubicBezTo>
                    <a:pt x="262" y="316"/>
                    <a:pt x="206" y="539"/>
                    <a:pt x="151" y="762"/>
                  </a:cubicBezTo>
                  <a:cubicBezTo>
                    <a:pt x="137" y="809"/>
                    <a:pt x="137" y="820"/>
                    <a:pt x="36" y="820"/>
                  </a:cubicBezTo>
                  <a:cubicBezTo>
                    <a:pt x="14" y="820"/>
                    <a:pt x="0" y="820"/>
                    <a:pt x="0" y="845"/>
                  </a:cubicBezTo>
                  <a:cubicBezTo>
                    <a:pt x="0" y="859"/>
                    <a:pt x="14" y="859"/>
                    <a:pt x="18" y="859"/>
                  </a:cubicBezTo>
                  <a:cubicBezTo>
                    <a:pt x="74" y="858"/>
                    <a:pt x="131" y="857"/>
                    <a:pt x="187" y="856"/>
                  </a:cubicBezTo>
                  <a:cubicBezTo>
                    <a:pt x="250" y="857"/>
                    <a:pt x="312" y="858"/>
                    <a:pt x="374" y="859"/>
                  </a:cubicBezTo>
                  <a:cubicBezTo>
                    <a:pt x="385" y="859"/>
                    <a:pt x="400" y="859"/>
                    <a:pt x="400" y="834"/>
                  </a:cubicBezTo>
                  <a:cubicBezTo>
                    <a:pt x="400" y="827"/>
                    <a:pt x="395" y="827"/>
                    <a:pt x="392" y="823"/>
                  </a:cubicBezTo>
                  <a:cubicBezTo>
                    <a:pt x="389" y="820"/>
                    <a:pt x="385" y="820"/>
                    <a:pt x="356" y="820"/>
                  </a:cubicBezTo>
                  <a:cubicBezTo>
                    <a:pt x="331" y="820"/>
                    <a:pt x="324" y="820"/>
                    <a:pt x="292" y="816"/>
                  </a:cubicBezTo>
                  <a:cubicBezTo>
                    <a:pt x="256" y="812"/>
                    <a:pt x="252" y="809"/>
                    <a:pt x="252" y="791"/>
                  </a:cubicBezTo>
                  <a:cubicBezTo>
                    <a:pt x="253" y="781"/>
                    <a:pt x="252" y="784"/>
                    <a:pt x="256" y="762"/>
                  </a:cubicBezTo>
                  <a:cubicBezTo>
                    <a:pt x="282" y="658"/>
                    <a:pt x="308" y="554"/>
                    <a:pt x="335" y="449"/>
                  </a:cubicBezTo>
                  <a:cubicBezTo>
                    <a:pt x="376" y="449"/>
                    <a:pt x="416" y="449"/>
                    <a:pt x="457" y="449"/>
                  </a:cubicBezTo>
                  <a:cubicBezTo>
                    <a:pt x="551" y="449"/>
                    <a:pt x="562" y="471"/>
                    <a:pt x="562" y="507"/>
                  </a:cubicBezTo>
                  <a:cubicBezTo>
                    <a:pt x="562" y="514"/>
                    <a:pt x="562" y="528"/>
                    <a:pt x="554" y="568"/>
                  </a:cubicBezTo>
                  <a:cubicBezTo>
                    <a:pt x="551" y="575"/>
                    <a:pt x="552" y="578"/>
                    <a:pt x="551" y="582"/>
                  </a:cubicBezTo>
                  <a:cubicBezTo>
                    <a:pt x="551" y="593"/>
                    <a:pt x="558" y="597"/>
                    <a:pt x="565" y="597"/>
                  </a:cubicBezTo>
                  <a:cubicBezTo>
                    <a:pt x="576" y="597"/>
                    <a:pt x="576" y="593"/>
                    <a:pt x="583" y="572"/>
                  </a:cubicBezTo>
                  <a:cubicBezTo>
                    <a:pt x="607" y="481"/>
                    <a:pt x="631" y="389"/>
                    <a:pt x="655" y="298"/>
                  </a:cubicBezTo>
                  <a:cubicBezTo>
                    <a:pt x="659" y="284"/>
                    <a:pt x="659" y="280"/>
                    <a:pt x="659" y="277"/>
                  </a:cubicBezTo>
                  <a:cubicBezTo>
                    <a:pt x="653" y="272"/>
                    <a:pt x="653" y="262"/>
                    <a:pt x="641" y="262"/>
                  </a:cubicBezTo>
                  <a:cubicBezTo>
                    <a:pt x="628" y="262"/>
                    <a:pt x="630" y="270"/>
                    <a:pt x="623" y="288"/>
                  </a:cubicBezTo>
                  <a:cubicBezTo>
                    <a:pt x="598" y="388"/>
                    <a:pt x="569" y="410"/>
                    <a:pt x="461" y="410"/>
                  </a:cubicBezTo>
                  <a:cubicBezTo>
                    <a:pt x="422" y="410"/>
                    <a:pt x="384" y="410"/>
                    <a:pt x="346" y="410"/>
                  </a:cubicBezTo>
                  <a:cubicBezTo>
                    <a:pt x="372" y="303"/>
                    <a:pt x="398" y="197"/>
                    <a:pt x="425" y="90"/>
                  </a:cubicBezTo>
                  <a:cubicBezTo>
                    <a:pt x="436" y="47"/>
                    <a:pt x="439" y="40"/>
                    <a:pt x="493" y="40"/>
                  </a:cubicBezTo>
                  <a:cubicBezTo>
                    <a:pt x="550" y="40"/>
                    <a:pt x="606" y="40"/>
                    <a:pt x="662" y="40"/>
                  </a:cubicBezTo>
                  <a:cubicBezTo>
                    <a:pt x="817" y="40"/>
                    <a:pt x="846" y="83"/>
                    <a:pt x="846" y="180"/>
                  </a:cubicBezTo>
                  <a:cubicBezTo>
                    <a:pt x="846" y="209"/>
                    <a:pt x="846" y="212"/>
                    <a:pt x="842" y="248"/>
                  </a:cubicBezTo>
                  <a:cubicBezTo>
                    <a:pt x="839" y="262"/>
                    <a:pt x="839" y="266"/>
                    <a:pt x="839" y="270"/>
                  </a:cubicBezTo>
                  <a:cubicBezTo>
                    <a:pt x="839" y="277"/>
                    <a:pt x="842" y="284"/>
                    <a:pt x="853" y="284"/>
                  </a:cubicBezTo>
                  <a:cubicBezTo>
                    <a:pt x="867" y="284"/>
                    <a:pt x="871" y="277"/>
                    <a:pt x="871" y="255"/>
                  </a:cubicBezTo>
                  <a:cubicBezTo>
                    <a:pt x="879" y="182"/>
                    <a:pt x="888" y="109"/>
                    <a:pt x="896"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6" name="Freeform: Shape 505"/>
            <p:cNvSpPr/>
            <p:nvPr/>
          </p:nvSpPr>
          <p:spPr>
            <a:xfrm>
              <a:off x="5405400" y="1702800"/>
              <a:ext cx="228240" cy="314640"/>
            </a:xfrm>
            <a:custGeom>
              <a:avLst/>
              <a:gdLst/>
              <a:ahLst/>
              <a:cxnLst/>
              <a:rect l="0" t="0" r="r" b="b"/>
              <a:pathLst>
                <a:path w="634" h="874">
                  <a:moveTo>
                    <a:pt x="634" y="874"/>
                  </a:moveTo>
                  <a:cubicBezTo>
                    <a:pt x="634" y="860"/>
                    <a:pt x="634" y="847"/>
                    <a:pt x="634" y="834"/>
                  </a:cubicBezTo>
                  <a:cubicBezTo>
                    <a:pt x="569" y="834"/>
                    <a:pt x="536" y="834"/>
                    <a:pt x="536" y="798"/>
                  </a:cubicBezTo>
                  <a:cubicBezTo>
                    <a:pt x="536" y="718"/>
                    <a:pt x="536" y="638"/>
                    <a:pt x="536" y="557"/>
                  </a:cubicBezTo>
                  <a:cubicBezTo>
                    <a:pt x="536" y="449"/>
                    <a:pt x="536" y="410"/>
                    <a:pt x="497" y="363"/>
                  </a:cubicBezTo>
                  <a:cubicBezTo>
                    <a:pt x="479" y="342"/>
                    <a:pt x="436" y="316"/>
                    <a:pt x="364" y="316"/>
                  </a:cubicBezTo>
                  <a:cubicBezTo>
                    <a:pt x="259" y="316"/>
                    <a:pt x="202" y="392"/>
                    <a:pt x="184" y="439"/>
                  </a:cubicBezTo>
                  <a:cubicBezTo>
                    <a:pt x="182" y="439"/>
                    <a:pt x="181" y="439"/>
                    <a:pt x="180" y="439"/>
                  </a:cubicBezTo>
                  <a:cubicBezTo>
                    <a:pt x="180" y="292"/>
                    <a:pt x="180" y="146"/>
                    <a:pt x="180" y="0"/>
                  </a:cubicBezTo>
                  <a:cubicBezTo>
                    <a:pt x="120" y="4"/>
                    <a:pt x="60" y="7"/>
                    <a:pt x="0" y="11"/>
                  </a:cubicBezTo>
                  <a:cubicBezTo>
                    <a:pt x="0" y="24"/>
                    <a:pt x="0" y="37"/>
                    <a:pt x="0" y="50"/>
                  </a:cubicBezTo>
                  <a:cubicBezTo>
                    <a:pt x="86" y="50"/>
                    <a:pt x="97" y="61"/>
                    <a:pt x="97" y="122"/>
                  </a:cubicBezTo>
                  <a:cubicBezTo>
                    <a:pt x="97" y="342"/>
                    <a:pt x="97" y="561"/>
                    <a:pt x="97" y="780"/>
                  </a:cubicBezTo>
                  <a:cubicBezTo>
                    <a:pt x="97" y="834"/>
                    <a:pt x="83" y="834"/>
                    <a:pt x="0" y="834"/>
                  </a:cubicBezTo>
                  <a:cubicBezTo>
                    <a:pt x="0" y="847"/>
                    <a:pt x="0" y="860"/>
                    <a:pt x="0" y="874"/>
                  </a:cubicBezTo>
                  <a:cubicBezTo>
                    <a:pt x="47" y="872"/>
                    <a:pt x="94" y="871"/>
                    <a:pt x="140" y="870"/>
                  </a:cubicBezTo>
                  <a:cubicBezTo>
                    <a:pt x="188" y="871"/>
                    <a:pt x="236" y="872"/>
                    <a:pt x="284" y="874"/>
                  </a:cubicBezTo>
                  <a:cubicBezTo>
                    <a:pt x="284" y="860"/>
                    <a:pt x="284" y="847"/>
                    <a:pt x="284" y="834"/>
                  </a:cubicBezTo>
                  <a:cubicBezTo>
                    <a:pt x="198" y="834"/>
                    <a:pt x="184" y="834"/>
                    <a:pt x="184" y="780"/>
                  </a:cubicBezTo>
                  <a:cubicBezTo>
                    <a:pt x="184" y="702"/>
                    <a:pt x="184" y="624"/>
                    <a:pt x="184" y="546"/>
                  </a:cubicBezTo>
                  <a:cubicBezTo>
                    <a:pt x="184" y="413"/>
                    <a:pt x="274" y="345"/>
                    <a:pt x="356" y="345"/>
                  </a:cubicBezTo>
                  <a:cubicBezTo>
                    <a:pt x="436" y="345"/>
                    <a:pt x="450" y="413"/>
                    <a:pt x="450" y="485"/>
                  </a:cubicBezTo>
                  <a:cubicBezTo>
                    <a:pt x="450" y="584"/>
                    <a:pt x="450" y="682"/>
                    <a:pt x="450" y="780"/>
                  </a:cubicBezTo>
                  <a:cubicBezTo>
                    <a:pt x="450" y="834"/>
                    <a:pt x="436" y="834"/>
                    <a:pt x="349" y="834"/>
                  </a:cubicBezTo>
                  <a:cubicBezTo>
                    <a:pt x="349" y="847"/>
                    <a:pt x="349" y="860"/>
                    <a:pt x="349" y="874"/>
                  </a:cubicBezTo>
                  <a:cubicBezTo>
                    <a:pt x="397" y="872"/>
                    <a:pt x="445" y="871"/>
                    <a:pt x="493" y="870"/>
                  </a:cubicBezTo>
                  <a:cubicBezTo>
                    <a:pt x="540" y="871"/>
                    <a:pt x="587" y="872"/>
                    <a:pt x="634" y="8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7" name="Freeform: Shape 506"/>
            <p:cNvSpPr/>
            <p:nvPr/>
          </p:nvSpPr>
          <p:spPr>
            <a:xfrm>
              <a:off x="5658120" y="1814040"/>
              <a:ext cx="204840" cy="208440"/>
            </a:xfrm>
            <a:custGeom>
              <a:avLst/>
              <a:gdLst/>
              <a:ahLst/>
              <a:cxnLst/>
              <a:rect l="0" t="0" r="r" b="b"/>
              <a:pathLst>
                <a:path w="569" h="579">
                  <a:moveTo>
                    <a:pt x="569" y="453"/>
                  </a:moveTo>
                  <a:cubicBezTo>
                    <a:pt x="569" y="429"/>
                    <a:pt x="569" y="405"/>
                    <a:pt x="569" y="381"/>
                  </a:cubicBezTo>
                  <a:cubicBezTo>
                    <a:pt x="559" y="381"/>
                    <a:pt x="550" y="381"/>
                    <a:pt x="540" y="381"/>
                  </a:cubicBezTo>
                  <a:cubicBezTo>
                    <a:pt x="540" y="405"/>
                    <a:pt x="540" y="429"/>
                    <a:pt x="540" y="453"/>
                  </a:cubicBezTo>
                  <a:cubicBezTo>
                    <a:pt x="540" y="525"/>
                    <a:pt x="508" y="532"/>
                    <a:pt x="493" y="532"/>
                  </a:cubicBezTo>
                  <a:cubicBezTo>
                    <a:pt x="450" y="532"/>
                    <a:pt x="446" y="478"/>
                    <a:pt x="446" y="471"/>
                  </a:cubicBezTo>
                  <a:cubicBezTo>
                    <a:pt x="446" y="387"/>
                    <a:pt x="446" y="303"/>
                    <a:pt x="446" y="219"/>
                  </a:cubicBezTo>
                  <a:cubicBezTo>
                    <a:pt x="446" y="165"/>
                    <a:pt x="446" y="115"/>
                    <a:pt x="400" y="68"/>
                  </a:cubicBezTo>
                  <a:cubicBezTo>
                    <a:pt x="353" y="22"/>
                    <a:pt x="288" y="0"/>
                    <a:pt x="227" y="0"/>
                  </a:cubicBezTo>
                  <a:cubicBezTo>
                    <a:pt x="122" y="0"/>
                    <a:pt x="36" y="58"/>
                    <a:pt x="36" y="144"/>
                  </a:cubicBezTo>
                  <a:cubicBezTo>
                    <a:pt x="36" y="180"/>
                    <a:pt x="61" y="201"/>
                    <a:pt x="94" y="201"/>
                  </a:cubicBezTo>
                  <a:cubicBezTo>
                    <a:pt x="130" y="201"/>
                    <a:pt x="151" y="176"/>
                    <a:pt x="151" y="144"/>
                  </a:cubicBezTo>
                  <a:cubicBezTo>
                    <a:pt x="151" y="129"/>
                    <a:pt x="148" y="86"/>
                    <a:pt x="90" y="86"/>
                  </a:cubicBezTo>
                  <a:cubicBezTo>
                    <a:pt x="122" y="43"/>
                    <a:pt x="184" y="29"/>
                    <a:pt x="223" y="29"/>
                  </a:cubicBezTo>
                  <a:cubicBezTo>
                    <a:pt x="288" y="29"/>
                    <a:pt x="360" y="75"/>
                    <a:pt x="360" y="191"/>
                  </a:cubicBezTo>
                  <a:cubicBezTo>
                    <a:pt x="360" y="206"/>
                    <a:pt x="360" y="222"/>
                    <a:pt x="360" y="237"/>
                  </a:cubicBezTo>
                  <a:cubicBezTo>
                    <a:pt x="295" y="241"/>
                    <a:pt x="205" y="244"/>
                    <a:pt x="126" y="280"/>
                  </a:cubicBezTo>
                  <a:cubicBezTo>
                    <a:pt x="32" y="324"/>
                    <a:pt x="0" y="388"/>
                    <a:pt x="0" y="446"/>
                  </a:cubicBezTo>
                  <a:cubicBezTo>
                    <a:pt x="0" y="546"/>
                    <a:pt x="122" y="579"/>
                    <a:pt x="202" y="579"/>
                  </a:cubicBezTo>
                  <a:cubicBezTo>
                    <a:pt x="284" y="579"/>
                    <a:pt x="346" y="528"/>
                    <a:pt x="367" y="471"/>
                  </a:cubicBezTo>
                  <a:cubicBezTo>
                    <a:pt x="374" y="521"/>
                    <a:pt x="407" y="572"/>
                    <a:pt x="468" y="572"/>
                  </a:cubicBezTo>
                  <a:cubicBezTo>
                    <a:pt x="493" y="572"/>
                    <a:pt x="569" y="554"/>
                    <a:pt x="569" y="453"/>
                  </a:cubicBezTo>
                  <a:moveTo>
                    <a:pt x="360" y="388"/>
                  </a:moveTo>
                  <a:cubicBezTo>
                    <a:pt x="360" y="507"/>
                    <a:pt x="266" y="550"/>
                    <a:pt x="212" y="550"/>
                  </a:cubicBezTo>
                  <a:cubicBezTo>
                    <a:pt x="148" y="550"/>
                    <a:pt x="97" y="507"/>
                    <a:pt x="97" y="446"/>
                  </a:cubicBezTo>
                  <a:cubicBezTo>
                    <a:pt x="97" y="374"/>
                    <a:pt x="151" y="270"/>
                    <a:pt x="360" y="262"/>
                  </a:cubicBezTo>
                  <a:cubicBezTo>
                    <a:pt x="360" y="304"/>
                    <a:pt x="360" y="346"/>
                    <a:pt x="360" y="38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8" name="Freeform: Shape 507"/>
            <p:cNvSpPr/>
            <p:nvPr/>
          </p:nvSpPr>
          <p:spPr>
            <a:xfrm>
              <a:off x="5866920" y="1821960"/>
              <a:ext cx="222840" cy="288720"/>
            </a:xfrm>
            <a:custGeom>
              <a:avLst/>
              <a:gdLst/>
              <a:ahLst/>
              <a:cxnLst/>
              <a:rect l="0" t="0" r="r" b="b"/>
              <a:pathLst>
                <a:path w="619" h="802">
                  <a:moveTo>
                    <a:pt x="619" y="40"/>
                  </a:moveTo>
                  <a:cubicBezTo>
                    <a:pt x="619" y="26"/>
                    <a:pt x="619" y="13"/>
                    <a:pt x="619" y="0"/>
                  </a:cubicBezTo>
                  <a:cubicBezTo>
                    <a:pt x="590" y="4"/>
                    <a:pt x="554" y="4"/>
                    <a:pt x="526" y="4"/>
                  </a:cubicBezTo>
                  <a:cubicBezTo>
                    <a:pt x="488" y="2"/>
                    <a:pt x="451" y="1"/>
                    <a:pt x="414" y="0"/>
                  </a:cubicBezTo>
                  <a:cubicBezTo>
                    <a:pt x="414" y="13"/>
                    <a:pt x="414" y="26"/>
                    <a:pt x="414" y="40"/>
                  </a:cubicBezTo>
                  <a:cubicBezTo>
                    <a:pt x="454" y="40"/>
                    <a:pt x="475" y="61"/>
                    <a:pt x="475" y="93"/>
                  </a:cubicBezTo>
                  <a:cubicBezTo>
                    <a:pt x="475" y="104"/>
                    <a:pt x="472" y="108"/>
                    <a:pt x="468" y="122"/>
                  </a:cubicBezTo>
                  <a:cubicBezTo>
                    <a:pt x="425" y="226"/>
                    <a:pt x="382" y="331"/>
                    <a:pt x="338" y="435"/>
                  </a:cubicBezTo>
                  <a:cubicBezTo>
                    <a:pt x="292" y="321"/>
                    <a:pt x="245" y="207"/>
                    <a:pt x="198" y="93"/>
                  </a:cubicBezTo>
                  <a:cubicBezTo>
                    <a:pt x="194" y="83"/>
                    <a:pt x="191" y="75"/>
                    <a:pt x="191" y="72"/>
                  </a:cubicBezTo>
                  <a:cubicBezTo>
                    <a:pt x="191" y="40"/>
                    <a:pt x="238" y="40"/>
                    <a:pt x="263" y="40"/>
                  </a:cubicBezTo>
                  <a:cubicBezTo>
                    <a:pt x="263" y="26"/>
                    <a:pt x="263" y="13"/>
                    <a:pt x="263" y="0"/>
                  </a:cubicBezTo>
                  <a:cubicBezTo>
                    <a:pt x="216" y="1"/>
                    <a:pt x="169" y="2"/>
                    <a:pt x="122" y="4"/>
                  </a:cubicBezTo>
                  <a:cubicBezTo>
                    <a:pt x="90" y="4"/>
                    <a:pt x="40" y="4"/>
                    <a:pt x="0" y="0"/>
                  </a:cubicBezTo>
                  <a:cubicBezTo>
                    <a:pt x="0" y="13"/>
                    <a:pt x="0" y="26"/>
                    <a:pt x="0" y="40"/>
                  </a:cubicBezTo>
                  <a:cubicBezTo>
                    <a:pt x="61" y="40"/>
                    <a:pt x="86" y="40"/>
                    <a:pt x="104" y="83"/>
                  </a:cubicBezTo>
                  <a:cubicBezTo>
                    <a:pt x="167" y="236"/>
                    <a:pt x="229" y="389"/>
                    <a:pt x="292" y="543"/>
                  </a:cubicBezTo>
                  <a:cubicBezTo>
                    <a:pt x="282" y="568"/>
                    <a:pt x="272" y="593"/>
                    <a:pt x="263" y="618"/>
                  </a:cubicBezTo>
                  <a:cubicBezTo>
                    <a:pt x="234" y="687"/>
                    <a:pt x="198" y="773"/>
                    <a:pt x="119" y="773"/>
                  </a:cubicBezTo>
                  <a:cubicBezTo>
                    <a:pt x="112" y="773"/>
                    <a:pt x="83" y="773"/>
                    <a:pt x="58" y="751"/>
                  </a:cubicBezTo>
                  <a:cubicBezTo>
                    <a:pt x="97" y="748"/>
                    <a:pt x="108" y="719"/>
                    <a:pt x="108" y="697"/>
                  </a:cubicBezTo>
                  <a:cubicBezTo>
                    <a:pt x="108" y="665"/>
                    <a:pt x="83" y="647"/>
                    <a:pt x="54" y="647"/>
                  </a:cubicBezTo>
                  <a:cubicBezTo>
                    <a:pt x="29" y="647"/>
                    <a:pt x="0" y="661"/>
                    <a:pt x="0" y="701"/>
                  </a:cubicBezTo>
                  <a:cubicBezTo>
                    <a:pt x="0" y="759"/>
                    <a:pt x="54" y="802"/>
                    <a:pt x="119" y="802"/>
                  </a:cubicBezTo>
                  <a:cubicBezTo>
                    <a:pt x="198" y="802"/>
                    <a:pt x="248" y="730"/>
                    <a:pt x="281" y="658"/>
                  </a:cubicBezTo>
                  <a:cubicBezTo>
                    <a:pt x="354" y="478"/>
                    <a:pt x="427" y="298"/>
                    <a:pt x="500" y="119"/>
                  </a:cubicBezTo>
                  <a:cubicBezTo>
                    <a:pt x="536" y="40"/>
                    <a:pt x="598" y="40"/>
                    <a:pt x="619" y="4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9" name="Freeform: Shape 508"/>
            <p:cNvSpPr/>
            <p:nvPr/>
          </p:nvSpPr>
          <p:spPr>
            <a:xfrm>
              <a:off x="6321600" y="13845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4" y="0"/>
                    <a:pt x="630" y="11"/>
                    <a:pt x="619" y="22"/>
                  </a:cubicBezTo>
                  <a:cubicBezTo>
                    <a:pt x="473" y="267"/>
                    <a:pt x="326" y="513"/>
                    <a:pt x="180" y="759"/>
                  </a:cubicBezTo>
                  <a:cubicBezTo>
                    <a:pt x="130" y="845"/>
                    <a:pt x="79" y="863"/>
                    <a:pt x="25" y="866"/>
                  </a:cubicBezTo>
                  <a:cubicBezTo>
                    <a:pt x="11" y="866"/>
                    <a:pt x="0" y="866"/>
                    <a:pt x="0" y="892"/>
                  </a:cubicBezTo>
                  <a:cubicBezTo>
                    <a:pt x="0" y="899"/>
                    <a:pt x="4" y="906"/>
                    <a:pt x="14" y="906"/>
                  </a:cubicBezTo>
                  <a:cubicBezTo>
                    <a:pt x="50" y="906"/>
                    <a:pt x="90" y="902"/>
                    <a:pt x="122" y="902"/>
                  </a:cubicBezTo>
                  <a:cubicBezTo>
                    <a:pt x="166" y="902"/>
                    <a:pt x="209" y="906"/>
                    <a:pt x="248" y="906"/>
                  </a:cubicBezTo>
                  <a:cubicBezTo>
                    <a:pt x="259" y="906"/>
                    <a:pt x="274" y="906"/>
                    <a:pt x="274" y="881"/>
                  </a:cubicBezTo>
                  <a:cubicBezTo>
                    <a:pt x="274" y="866"/>
                    <a:pt x="263" y="866"/>
                    <a:pt x="256" y="866"/>
                  </a:cubicBezTo>
                  <a:cubicBezTo>
                    <a:pt x="223" y="863"/>
                    <a:pt x="194" y="852"/>
                    <a:pt x="194" y="820"/>
                  </a:cubicBezTo>
                  <a:cubicBezTo>
                    <a:pt x="194" y="805"/>
                    <a:pt x="202" y="791"/>
                    <a:pt x="212" y="773"/>
                  </a:cubicBezTo>
                  <a:cubicBezTo>
                    <a:pt x="220" y="759"/>
                    <a:pt x="223" y="759"/>
                    <a:pt x="310" y="611"/>
                  </a:cubicBezTo>
                  <a:cubicBezTo>
                    <a:pt x="415" y="611"/>
                    <a:pt x="521" y="611"/>
                    <a:pt x="626" y="611"/>
                  </a:cubicBezTo>
                  <a:cubicBezTo>
                    <a:pt x="630" y="640"/>
                    <a:pt x="644" y="812"/>
                    <a:pt x="644" y="823"/>
                  </a:cubicBezTo>
                  <a:cubicBezTo>
                    <a:pt x="644" y="863"/>
                    <a:pt x="580" y="866"/>
                    <a:pt x="554" y="866"/>
                  </a:cubicBezTo>
                  <a:cubicBezTo>
                    <a:pt x="536" y="866"/>
                    <a:pt x="526" y="866"/>
                    <a:pt x="526" y="892"/>
                  </a:cubicBezTo>
                  <a:cubicBezTo>
                    <a:pt x="526" y="906"/>
                    <a:pt x="538" y="901"/>
                    <a:pt x="544" y="906"/>
                  </a:cubicBezTo>
                  <a:cubicBezTo>
                    <a:pt x="594" y="906"/>
                    <a:pt x="648" y="902"/>
                    <a:pt x="702" y="902"/>
                  </a:cubicBezTo>
                  <a:cubicBezTo>
                    <a:pt x="731" y="902"/>
                    <a:pt x="813" y="906"/>
                    <a:pt x="842" y="906"/>
                  </a:cubicBezTo>
                  <a:cubicBezTo>
                    <a:pt x="849" y="906"/>
                    <a:pt x="867" y="906"/>
                    <a:pt x="867" y="881"/>
                  </a:cubicBezTo>
                  <a:moveTo>
                    <a:pt x="623" y="575"/>
                  </a:moveTo>
                  <a:cubicBezTo>
                    <a:pt x="526" y="575"/>
                    <a:pt x="428" y="575"/>
                    <a:pt x="331" y="575"/>
                  </a:cubicBezTo>
                  <a:cubicBezTo>
                    <a:pt x="415" y="436"/>
                    <a:pt x="499" y="297"/>
                    <a:pt x="583" y="158"/>
                  </a:cubicBezTo>
                  <a:cubicBezTo>
                    <a:pt x="596" y="297"/>
                    <a:pt x="610"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0" name="Freeform: Shape 509"/>
            <p:cNvSpPr/>
            <p:nvPr/>
          </p:nvSpPr>
          <p:spPr>
            <a:xfrm>
              <a:off x="6666480" y="1400040"/>
              <a:ext cx="324000" cy="310680"/>
            </a:xfrm>
            <a:custGeom>
              <a:avLst/>
              <a:gdLst/>
              <a:ahLst/>
              <a:cxnLst/>
              <a:rect l="0" t="0" r="r" b="b"/>
              <a:pathLst>
                <a:path w="900" h="863">
                  <a:moveTo>
                    <a:pt x="900" y="173"/>
                  </a:moveTo>
                  <a:cubicBezTo>
                    <a:pt x="900" y="79"/>
                    <a:pt x="817" y="0"/>
                    <a:pt x="666" y="0"/>
                  </a:cubicBezTo>
                  <a:cubicBezTo>
                    <a:pt x="524" y="0"/>
                    <a:pt x="383" y="0"/>
                    <a:pt x="241" y="0"/>
                  </a:cubicBezTo>
                  <a:cubicBezTo>
                    <a:pt x="216" y="0"/>
                    <a:pt x="205" y="0"/>
                    <a:pt x="205" y="25"/>
                  </a:cubicBezTo>
                  <a:cubicBezTo>
                    <a:pt x="205" y="40"/>
                    <a:pt x="216" y="40"/>
                    <a:pt x="241" y="40"/>
                  </a:cubicBezTo>
                  <a:cubicBezTo>
                    <a:pt x="257" y="40"/>
                    <a:pt x="266" y="40"/>
                    <a:pt x="288" y="40"/>
                  </a:cubicBezTo>
                  <a:cubicBezTo>
                    <a:pt x="310" y="43"/>
                    <a:pt x="324" y="43"/>
                    <a:pt x="324" y="61"/>
                  </a:cubicBezTo>
                  <a:cubicBezTo>
                    <a:pt x="324" y="65"/>
                    <a:pt x="320" y="68"/>
                    <a:pt x="317" y="86"/>
                  </a:cubicBezTo>
                  <a:cubicBezTo>
                    <a:pt x="260" y="312"/>
                    <a:pt x="204" y="537"/>
                    <a:pt x="148" y="762"/>
                  </a:cubicBezTo>
                  <a:cubicBezTo>
                    <a:pt x="137" y="812"/>
                    <a:pt x="133" y="823"/>
                    <a:pt x="32" y="823"/>
                  </a:cubicBezTo>
                  <a:cubicBezTo>
                    <a:pt x="11" y="823"/>
                    <a:pt x="0" y="823"/>
                    <a:pt x="0" y="848"/>
                  </a:cubicBezTo>
                  <a:cubicBezTo>
                    <a:pt x="0" y="863"/>
                    <a:pt x="11" y="863"/>
                    <a:pt x="32" y="863"/>
                  </a:cubicBezTo>
                  <a:cubicBezTo>
                    <a:pt x="184" y="863"/>
                    <a:pt x="335" y="863"/>
                    <a:pt x="486" y="863"/>
                  </a:cubicBezTo>
                  <a:cubicBezTo>
                    <a:pt x="684" y="863"/>
                    <a:pt x="835" y="712"/>
                    <a:pt x="835" y="590"/>
                  </a:cubicBezTo>
                  <a:cubicBezTo>
                    <a:pt x="835" y="496"/>
                    <a:pt x="759" y="424"/>
                    <a:pt x="637" y="410"/>
                  </a:cubicBezTo>
                  <a:cubicBezTo>
                    <a:pt x="770" y="388"/>
                    <a:pt x="900" y="295"/>
                    <a:pt x="900" y="173"/>
                  </a:cubicBezTo>
                  <a:moveTo>
                    <a:pt x="788" y="169"/>
                  </a:moveTo>
                  <a:cubicBezTo>
                    <a:pt x="788" y="280"/>
                    <a:pt x="677" y="399"/>
                    <a:pt x="522" y="399"/>
                  </a:cubicBezTo>
                  <a:cubicBezTo>
                    <a:pt x="461" y="399"/>
                    <a:pt x="400" y="399"/>
                    <a:pt x="338" y="399"/>
                  </a:cubicBezTo>
                  <a:cubicBezTo>
                    <a:pt x="365" y="295"/>
                    <a:pt x="391" y="191"/>
                    <a:pt x="418" y="86"/>
                  </a:cubicBezTo>
                  <a:cubicBezTo>
                    <a:pt x="428" y="43"/>
                    <a:pt x="432" y="40"/>
                    <a:pt x="486" y="40"/>
                  </a:cubicBezTo>
                  <a:cubicBezTo>
                    <a:pt x="540" y="40"/>
                    <a:pt x="594" y="40"/>
                    <a:pt x="648" y="40"/>
                  </a:cubicBezTo>
                  <a:cubicBezTo>
                    <a:pt x="759" y="40"/>
                    <a:pt x="788" y="111"/>
                    <a:pt x="788" y="169"/>
                  </a:cubicBezTo>
                  <a:moveTo>
                    <a:pt x="716" y="575"/>
                  </a:moveTo>
                  <a:cubicBezTo>
                    <a:pt x="716" y="701"/>
                    <a:pt x="605" y="823"/>
                    <a:pt x="454" y="823"/>
                  </a:cubicBezTo>
                  <a:cubicBezTo>
                    <a:pt x="396" y="823"/>
                    <a:pt x="338" y="823"/>
                    <a:pt x="281" y="823"/>
                  </a:cubicBezTo>
                  <a:cubicBezTo>
                    <a:pt x="263" y="823"/>
                    <a:pt x="263" y="823"/>
                    <a:pt x="256" y="820"/>
                  </a:cubicBezTo>
                  <a:cubicBezTo>
                    <a:pt x="241" y="820"/>
                    <a:pt x="238" y="820"/>
                    <a:pt x="238" y="809"/>
                  </a:cubicBezTo>
                  <a:cubicBezTo>
                    <a:pt x="238" y="805"/>
                    <a:pt x="238" y="802"/>
                    <a:pt x="245" y="780"/>
                  </a:cubicBezTo>
                  <a:cubicBezTo>
                    <a:pt x="274" y="663"/>
                    <a:pt x="302" y="545"/>
                    <a:pt x="331" y="428"/>
                  </a:cubicBezTo>
                  <a:cubicBezTo>
                    <a:pt x="410" y="428"/>
                    <a:pt x="490" y="428"/>
                    <a:pt x="569"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1" name="Freeform: Shape 510"/>
            <p:cNvSpPr/>
            <p:nvPr/>
          </p:nvSpPr>
          <p:spPr>
            <a:xfrm>
              <a:off x="6304680" y="1894320"/>
              <a:ext cx="698400" cy="18000"/>
            </a:xfrm>
            <a:custGeom>
              <a:avLst/>
              <a:gdLst/>
              <a:ahLst/>
              <a:cxnLst/>
              <a:rect l="0" t="0" r="r" b="b"/>
              <a:pathLst>
                <a:path w="1940" h="50">
                  <a:moveTo>
                    <a:pt x="972" y="50"/>
                  </a:moveTo>
                  <a:cubicBezTo>
                    <a:pt x="648" y="50"/>
                    <a:pt x="324" y="50"/>
                    <a:pt x="0" y="50"/>
                  </a:cubicBezTo>
                  <a:cubicBezTo>
                    <a:pt x="0" y="34"/>
                    <a:pt x="0" y="17"/>
                    <a:pt x="0" y="0"/>
                  </a:cubicBezTo>
                  <a:cubicBezTo>
                    <a:pt x="647" y="0"/>
                    <a:pt x="1293" y="0"/>
                    <a:pt x="1940" y="0"/>
                  </a:cubicBezTo>
                  <a:cubicBezTo>
                    <a:pt x="1940" y="17"/>
                    <a:pt x="1940" y="34"/>
                    <a:pt x="1940" y="50"/>
                  </a:cubicBezTo>
                  <a:cubicBezTo>
                    <a:pt x="1617" y="50"/>
                    <a:pt x="1295" y="50"/>
                    <a:pt x="972"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12" name="Freeform: Shape 511"/>
            <p:cNvSpPr/>
            <p:nvPr/>
          </p:nvSpPr>
          <p:spPr>
            <a:xfrm>
              <a:off x="6332040" y="2026440"/>
              <a:ext cx="189360" cy="313200"/>
            </a:xfrm>
            <a:custGeom>
              <a:avLst/>
              <a:gdLst/>
              <a:ahLst/>
              <a:cxnLst/>
              <a:rect l="0" t="0" r="r" b="b"/>
              <a:pathLst>
                <a:path w="526" h="870">
                  <a:moveTo>
                    <a:pt x="526" y="626"/>
                  </a:moveTo>
                  <a:cubicBezTo>
                    <a:pt x="526" y="521"/>
                    <a:pt x="446" y="424"/>
                    <a:pt x="313" y="399"/>
                  </a:cubicBezTo>
                  <a:cubicBezTo>
                    <a:pt x="418" y="363"/>
                    <a:pt x="490" y="273"/>
                    <a:pt x="490" y="176"/>
                  </a:cubicBezTo>
                  <a:cubicBezTo>
                    <a:pt x="490" y="72"/>
                    <a:pt x="378" y="0"/>
                    <a:pt x="259" y="0"/>
                  </a:cubicBezTo>
                  <a:cubicBezTo>
                    <a:pt x="130" y="0"/>
                    <a:pt x="32" y="75"/>
                    <a:pt x="32" y="173"/>
                  </a:cubicBezTo>
                  <a:cubicBezTo>
                    <a:pt x="32" y="216"/>
                    <a:pt x="61" y="237"/>
                    <a:pt x="97" y="237"/>
                  </a:cubicBezTo>
                  <a:cubicBezTo>
                    <a:pt x="137" y="237"/>
                    <a:pt x="162" y="212"/>
                    <a:pt x="162" y="173"/>
                  </a:cubicBezTo>
                  <a:cubicBezTo>
                    <a:pt x="162" y="111"/>
                    <a:pt x="104" y="111"/>
                    <a:pt x="86" y="111"/>
                  </a:cubicBezTo>
                  <a:cubicBezTo>
                    <a:pt x="122" y="50"/>
                    <a:pt x="209" y="32"/>
                    <a:pt x="252" y="32"/>
                  </a:cubicBezTo>
                  <a:cubicBezTo>
                    <a:pt x="306" y="32"/>
                    <a:pt x="374" y="61"/>
                    <a:pt x="374" y="173"/>
                  </a:cubicBezTo>
                  <a:cubicBezTo>
                    <a:pt x="374" y="191"/>
                    <a:pt x="371" y="262"/>
                    <a:pt x="338" y="316"/>
                  </a:cubicBezTo>
                  <a:cubicBezTo>
                    <a:pt x="302" y="377"/>
                    <a:pt x="259" y="381"/>
                    <a:pt x="227" y="385"/>
                  </a:cubicBezTo>
                  <a:cubicBezTo>
                    <a:pt x="216" y="385"/>
                    <a:pt x="187" y="388"/>
                    <a:pt x="176" y="388"/>
                  </a:cubicBezTo>
                  <a:cubicBezTo>
                    <a:pt x="166" y="388"/>
                    <a:pt x="158" y="388"/>
                    <a:pt x="158" y="403"/>
                  </a:cubicBezTo>
                  <a:cubicBezTo>
                    <a:pt x="158" y="417"/>
                    <a:pt x="166" y="417"/>
                    <a:pt x="187" y="417"/>
                  </a:cubicBezTo>
                  <a:cubicBezTo>
                    <a:pt x="206" y="417"/>
                    <a:pt x="226" y="417"/>
                    <a:pt x="245" y="417"/>
                  </a:cubicBezTo>
                  <a:cubicBezTo>
                    <a:pt x="349" y="417"/>
                    <a:pt x="396" y="503"/>
                    <a:pt x="396" y="626"/>
                  </a:cubicBezTo>
                  <a:cubicBezTo>
                    <a:pt x="396" y="798"/>
                    <a:pt x="306" y="834"/>
                    <a:pt x="252" y="834"/>
                  </a:cubicBezTo>
                  <a:cubicBezTo>
                    <a:pt x="198" y="834"/>
                    <a:pt x="101" y="812"/>
                    <a:pt x="58" y="737"/>
                  </a:cubicBezTo>
                  <a:cubicBezTo>
                    <a:pt x="101" y="744"/>
                    <a:pt x="140" y="715"/>
                    <a:pt x="140" y="669"/>
                  </a:cubicBezTo>
                  <a:cubicBezTo>
                    <a:pt x="140" y="622"/>
                    <a:pt x="108" y="597"/>
                    <a:pt x="72" y="597"/>
                  </a:cubicBezTo>
                  <a:cubicBezTo>
                    <a:pt x="40" y="597"/>
                    <a:pt x="0" y="615"/>
                    <a:pt x="0" y="672"/>
                  </a:cubicBezTo>
                  <a:cubicBezTo>
                    <a:pt x="0" y="787"/>
                    <a:pt x="119" y="870"/>
                    <a:pt x="256" y="870"/>
                  </a:cubicBezTo>
                  <a:cubicBezTo>
                    <a:pt x="410" y="870"/>
                    <a:pt x="526" y="755"/>
                    <a:pt x="526"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3" name="Freeform: Shape 512"/>
            <p:cNvSpPr/>
            <p:nvPr/>
          </p:nvSpPr>
          <p:spPr>
            <a:xfrm>
              <a:off x="6563880" y="2026440"/>
              <a:ext cx="181440" cy="313200"/>
            </a:xfrm>
            <a:custGeom>
              <a:avLst/>
              <a:gdLst/>
              <a:ahLst/>
              <a:cxnLst/>
              <a:rect l="0" t="0" r="r" b="b"/>
              <a:pathLst>
                <a:path w="504" h="870">
                  <a:moveTo>
                    <a:pt x="504" y="590"/>
                  </a:moveTo>
                  <a:cubicBezTo>
                    <a:pt x="504" y="439"/>
                    <a:pt x="400" y="313"/>
                    <a:pt x="263" y="313"/>
                  </a:cubicBezTo>
                  <a:cubicBezTo>
                    <a:pt x="202" y="313"/>
                    <a:pt x="148" y="331"/>
                    <a:pt x="101" y="377"/>
                  </a:cubicBezTo>
                  <a:cubicBezTo>
                    <a:pt x="101" y="295"/>
                    <a:pt x="101" y="212"/>
                    <a:pt x="101" y="129"/>
                  </a:cubicBezTo>
                  <a:cubicBezTo>
                    <a:pt x="126" y="137"/>
                    <a:pt x="169" y="147"/>
                    <a:pt x="209" y="147"/>
                  </a:cubicBezTo>
                  <a:cubicBezTo>
                    <a:pt x="364" y="147"/>
                    <a:pt x="454" y="32"/>
                    <a:pt x="454" y="14"/>
                  </a:cubicBezTo>
                  <a:cubicBezTo>
                    <a:pt x="454" y="7"/>
                    <a:pt x="450" y="0"/>
                    <a:pt x="443" y="0"/>
                  </a:cubicBezTo>
                  <a:cubicBezTo>
                    <a:pt x="439" y="1"/>
                    <a:pt x="436" y="0"/>
                    <a:pt x="432" y="4"/>
                  </a:cubicBezTo>
                  <a:cubicBezTo>
                    <a:pt x="407" y="14"/>
                    <a:pt x="342" y="43"/>
                    <a:pt x="259" y="43"/>
                  </a:cubicBezTo>
                  <a:cubicBezTo>
                    <a:pt x="209" y="43"/>
                    <a:pt x="151" y="32"/>
                    <a:pt x="90" y="7"/>
                  </a:cubicBezTo>
                  <a:cubicBezTo>
                    <a:pt x="79" y="4"/>
                    <a:pt x="80" y="5"/>
                    <a:pt x="76" y="4"/>
                  </a:cubicBezTo>
                  <a:cubicBezTo>
                    <a:pt x="61" y="4"/>
                    <a:pt x="61" y="11"/>
                    <a:pt x="61" y="32"/>
                  </a:cubicBezTo>
                  <a:cubicBezTo>
                    <a:pt x="61" y="157"/>
                    <a:pt x="61" y="282"/>
                    <a:pt x="61" y="406"/>
                  </a:cubicBezTo>
                  <a:cubicBezTo>
                    <a:pt x="61" y="428"/>
                    <a:pt x="61" y="439"/>
                    <a:pt x="79" y="439"/>
                  </a:cubicBezTo>
                  <a:cubicBezTo>
                    <a:pt x="90" y="439"/>
                    <a:pt x="94" y="435"/>
                    <a:pt x="97" y="428"/>
                  </a:cubicBezTo>
                  <a:cubicBezTo>
                    <a:pt x="112" y="406"/>
                    <a:pt x="158" y="338"/>
                    <a:pt x="259" y="338"/>
                  </a:cubicBezTo>
                  <a:cubicBezTo>
                    <a:pt x="328" y="338"/>
                    <a:pt x="356" y="399"/>
                    <a:pt x="367" y="421"/>
                  </a:cubicBezTo>
                  <a:cubicBezTo>
                    <a:pt x="389" y="467"/>
                    <a:pt x="389" y="514"/>
                    <a:pt x="389" y="579"/>
                  </a:cubicBezTo>
                  <a:cubicBezTo>
                    <a:pt x="389" y="622"/>
                    <a:pt x="389" y="697"/>
                    <a:pt x="360" y="751"/>
                  </a:cubicBezTo>
                  <a:cubicBezTo>
                    <a:pt x="331" y="802"/>
                    <a:pt x="284" y="834"/>
                    <a:pt x="223" y="834"/>
                  </a:cubicBezTo>
                  <a:cubicBezTo>
                    <a:pt x="133" y="834"/>
                    <a:pt x="61" y="766"/>
                    <a:pt x="40" y="694"/>
                  </a:cubicBezTo>
                  <a:cubicBezTo>
                    <a:pt x="43" y="694"/>
                    <a:pt x="47" y="694"/>
                    <a:pt x="61" y="694"/>
                  </a:cubicBezTo>
                  <a:cubicBezTo>
                    <a:pt x="101" y="694"/>
                    <a:pt x="122" y="663"/>
                    <a:pt x="122" y="633"/>
                  </a:cubicBezTo>
                  <a:cubicBezTo>
                    <a:pt x="122" y="602"/>
                    <a:pt x="101" y="572"/>
                    <a:pt x="61" y="572"/>
                  </a:cubicBezTo>
                  <a:cubicBezTo>
                    <a:pt x="43" y="572"/>
                    <a:pt x="0" y="579"/>
                    <a:pt x="0" y="640"/>
                  </a:cubicBezTo>
                  <a:cubicBezTo>
                    <a:pt x="0" y="748"/>
                    <a:pt x="86" y="870"/>
                    <a:pt x="227" y="870"/>
                  </a:cubicBezTo>
                  <a:cubicBezTo>
                    <a:pt x="374"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4" name="Freeform: Shape 513"/>
            <p:cNvSpPr/>
            <p:nvPr/>
          </p:nvSpPr>
          <p:spPr>
            <a:xfrm>
              <a:off x="6785640" y="2026440"/>
              <a:ext cx="191880" cy="313200"/>
            </a:xfrm>
            <a:custGeom>
              <a:avLst/>
              <a:gdLst/>
              <a:ahLst/>
              <a:cxnLst/>
              <a:rect l="0" t="0" r="r" b="b"/>
              <a:pathLst>
                <a:path w="533" h="870">
                  <a:moveTo>
                    <a:pt x="533" y="439"/>
                  </a:moveTo>
                  <a:cubicBezTo>
                    <a:pt x="533" y="338"/>
                    <a:pt x="529" y="237"/>
                    <a:pt x="482" y="144"/>
                  </a:cubicBezTo>
                  <a:cubicBezTo>
                    <a:pt x="425" y="22"/>
                    <a:pt x="320" y="0"/>
                    <a:pt x="266" y="0"/>
                  </a:cubicBezTo>
                  <a:cubicBezTo>
                    <a:pt x="191" y="0"/>
                    <a:pt x="101" y="32"/>
                    <a:pt x="47" y="151"/>
                  </a:cubicBezTo>
                  <a:cubicBezTo>
                    <a:pt x="7" y="237"/>
                    <a:pt x="0" y="338"/>
                    <a:pt x="0" y="439"/>
                  </a:cubicBezTo>
                  <a:cubicBezTo>
                    <a:pt x="0" y="532"/>
                    <a:pt x="7" y="647"/>
                    <a:pt x="58" y="741"/>
                  </a:cubicBezTo>
                  <a:cubicBezTo>
                    <a:pt x="112" y="845"/>
                    <a:pt x="205" y="870"/>
                    <a:pt x="266" y="870"/>
                  </a:cubicBezTo>
                  <a:cubicBezTo>
                    <a:pt x="335" y="870"/>
                    <a:pt x="432" y="841"/>
                    <a:pt x="486" y="723"/>
                  </a:cubicBezTo>
                  <a:cubicBezTo>
                    <a:pt x="529" y="636"/>
                    <a:pt x="533" y="536"/>
                    <a:pt x="533" y="439"/>
                  </a:cubicBezTo>
                  <a:moveTo>
                    <a:pt x="428" y="424"/>
                  </a:moveTo>
                  <a:cubicBezTo>
                    <a:pt x="428" y="518"/>
                    <a:pt x="428" y="604"/>
                    <a:pt x="414" y="683"/>
                  </a:cubicBezTo>
                  <a:cubicBezTo>
                    <a:pt x="396" y="805"/>
                    <a:pt x="324" y="841"/>
                    <a:pt x="266" y="841"/>
                  </a:cubicBezTo>
                  <a:cubicBezTo>
                    <a:pt x="216" y="841"/>
                    <a:pt x="144" y="809"/>
                    <a:pt x="119" y="690"/>
                  </a:cubicBezTo>
                  <a:cubicBezTo>
                    <a:pt x="108" y="615"/>
                    <a:pt x="108" y="496"/>
                    <a:pt x="108" y="424"/>
                  </a:cubicBezTo>
                  <a:cubicBezTo>
                    <a:pt x="108" y="342"/>
                    <a:pt x="108" y="259"/>
                    <a:pt x="115" y="191"/>
                  </a:cubicBezTo>
                  <a:cubicBezTo>
                    <a:pt x="140" y="40"/>
                    <a:pt x="234" y="29"/>
                    <a:pt x="266" y="29"/>
                  </a:cubicBezTo>
                  <a:cubicBezTo>
                    <a:pt x="310" y="29"/>
                    <a:pt x="392" y="50"/>
                    <a:pt x="418" y="176"/>
                  </a:cubicBezTo>
                  <a:cubicBezTo>
                    <a:pt x="428" y="248"/>
                    <a:pt x="428" y="342"/>
                    <a:pt x="428"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5" name="Freeform: Shape 514"/>
            <p:cNvSpPr/>
            <p:nvPr/>
          </p:nvSpPr>
          <p:spPr>
            <a:xfrm>
              <a:off x="7210440" y="1850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6" name="Freeform: Shape 515"/>
            <p:cNvSpPr/>
            <p:nvPr/>
          </p:nvSpPr>
          <p:spPr>
            <a:xfrm>
              <a:off x="7739280" y="1407960"/>
              <a:ext cx="189360" cy="311760"/>
            </a:xfrm>
            <a:custGeom>
              <a:avLst/>
              <a:gdLst/>
              <a:ahLst/>
              <a:cxnLst/>
              <a:rect l="0" t="0" r="r" b="b"/>
              <a:pathLst>
                <a:path w="526" h="866">
                  <a:moveTo>
                    <a:pt x="526" y="582"/>
                  </a:moveTo>
                  <a:cubicBezTo>
                    <a:pt x="526" y="421"/>
                    <a:pt x="414" y="302"/>
                    <a:pt x="274" y="302"/>
                  </a:cubicBezTo>
                  <a:cubicBezTo>
                    <a:pt x="187" y="302"/>
                    <a:pt x="140" y="367"/>
                    <a:pt x="115" y="424"/>
                  </a:cubicBezTo>
                  <a:cubicBezTo>
                    <a:pt x="115" y="415"/>
                    <a:pt x="115" y="405"/>
                    <a:pt x="115" y="395"/>
                  </a:cubicBezTo>
                  <a:cubicBezTo>
                    <a:pt x="115" y="75"/>
                    <a:pt x="270" y="32"/>
                    <a:pt x="335" y="32"/>
                  </a:cubicBezTo>
                  <a:cubicBezTo>
                    <a:pt x="367" y="32"/>
                    <a:pt x="418" y="40"/>
                    <a:pt x="446" y="83"/>
                  </a:cubicBezTo>
                  <a:cubicBezTo>
                    <a:pt x="428" y="83"/>
                    <a:pt x="378" y="83"/>
                    <a:pt x="378" y="137"/>
                  </a:cubicBezTo>
                  <a:cubicBezTo>
                    <a:pt x="378" y="176"/>
                    <a:pt x="407" y="198"/>
                    <a:pt x="436" y="198"/>
                  </a:cubicBezTo>
                  <a:cubicBezTo>
                    <a:pt x="457" y="198"/>
                    <a:pt x="493" y="183"/>
                    <a:pt x="493" y="137"/>
                  </a:cubicBezTo>
                  <a:cubicBezTo>
                    <a:pt x="493" y="61"/>
                    <a:pt x="439" y="0"/>
                    <a:pt x="331" y="0"/>
                  </a:cubicBezTo>
                  <a:cubicBezTo>
                    <a:pt x="169" y="0"/>
                    <a:pt x="0" y="162"/>
                    <a:pt x="0" y="442"/>
                  </a:cubicBezTo>
                  <a:cubicBezTo>
                    <a:pt x="0" y="777"/>
                    <a:pt x="148" y="866"/>
                    <a:pt x="263" y="866"/>
                  </a:cubicBezTo>
                  <a:cubicBezTo>
                    <a:pt x="407" y="866"/>
                    <a:pt x="526" y="748"/>
                    <a:pt x="526" y="582"/>
                  </a:cubicBezTo>
                  <a:moveTo>
                    <a:pt x="410" y="582"/>
                  </a:moveTo>
                  <a:cubicBezTo>
                    <a:pt x="410" y="640"/>
                    <a:pt x="410" y="705"/>
                    <a:pt x="389" y="751"/>
                  </a:cubicBezTo>
                  <a:cubicBezTo>
                    <a:pt x="353" y="827"/>
                    <a:pt x="295" y="830"/>
                    <a:pt x="263" y="830"/>
                  </a:cubicBezTo>
                  <a:cubicBezTo>
                    <a:pt x="184" y="830"/>
                    <a:pt x="148" y="755"/>
                    <a:pt x="140" y="737"/>
                  </a:cubicBezTo>
                  <a:cubicBezTo>
                    <a:pt x="115" y="679"/>
                    <a:pt x="115" y="579"/>
                    <a:pt x="115" y="554"/>
                  </a:cubicBezTo>
                  <a:cubicBezTo>
                    <a:pt x="115" y="457"/>
                    <a:pt x="158" y="331"/>
                    <a:pt x="270" y="331"/>
                  </a:cubicBezTo>
                  <a:cubicBezTo>
                    <a:pt x="292" y="331"/>
                    <a:pt x="349" y="331"/>
                    <a:pt x="389" y="406"/>
                  </a:cubicBezTo>
                  <a:cubicBezTo>
                    <a:pt x="410" y="453"/>
                    <a:pt x="410" y="518"/>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7" name="Freeform: Shape 516"/>
            <p:cNvSpPr/>
            <p:nvPr/>
          </p:nvSpPr>
          <p:spPr>
            <a:xfrm>
              <a:off x="7966080" y="1407960"/>
              <a:ext cx="191880" cy="311760"/>
            </a:xfrm>
            <a:custGeom>
              <a:avLst/>
              <a:gdLst/>
              <a:ahLst/>
              <a:cxnLst/>
              <a:rect l="0" t="0" r="r" b="b"/>
              <a:pathLst>
                <a:path w="533" h="866">
                  <a:moveTo>
                    <a:pt x="533" y="435"/>
                  </a:moveTo>
                  <a:cubicBezTo>
                    <a:pt x="533" y="334"/>
                    <a:pt x="526" y="234"/>
                    <a:pt x="482" y="140"/>
                  </a:cubicBezTo>
                  <a:cubicBezTo>
                    <a:pt x="421" y="18"/>
                    <a:pt x="320" y="0"/>
                    <a:pt x="266" y="0"/>
                  </a:cubicBezTo>
                  <a:cubicBezTo>
                    <a:pt x="191" y="0"/>
                    <a:pt x="97" y="32"/>
                    <a:pt x="47" y="151"/>
                  </a:cubicBezTo>
                  <a:cubicBezTo>
                    <a:pt x="4" y="237"/>
                    <a:pt x="0" y="334"/>
                    <a:pt x="0" y="435"/>
                  </a:cubicBezTo>
                  <a:cubicBezTo>
                    <a:pt x="0" y="532"/>
                    <a:pt x="4" y="644"/>
                    <a:pt x="58" y="741"/>
                  </a:cubicBezTo>
                  <a:cubicBezTo>
                    <a:pt x="112" y="841"/>
                    <a:pt x="202" y="866"/>
                    <a:pt x="263" y="866"/>
                  </a:cubicBezTo>
                  <a:cubicBezTo>
                    <a:pt x="331" y="866"/>
                    <a:pt x="428" y="841"/>
                    <a:pt x="486" y="723"/>
                  </a:cubicBezTo>
                  <a:cubicBezTo>
                    <a:pt x="526" y="633"/>
                    <a:pt x="533" y="536"/>
                    <a:pt x="533" y="435"/>
                  </a:cubicBezTo>
                  <a:moveTo>
                    <a:pt x="425" y="421"/>
                  </a:moveTo>
                  <a:cubicBezTo>
                    <a:pt x="425" y="514"/>
                    <a:pt x="425" y="600"/>
                    <a:pt x="414" y="683"/>
                  </a:cubicBezTo>
                  <a:cubicBezTo>
                    <a:pt x="392" y="802"/>
                    <a:pt x="320" y="841"/>
                    <a:pt x="263" y="841"/>
                  </a:cubicBezTo>
                  <a:cubicBezTo>
                    <a:pt x="216" y="841"/>
                    <a:pt x="140" y="809"/>
                    <a:pt x="119" y="687"/>
                  </a:cubicBezTo>
                  <a:cubicBezTo>
                    <a:pt x="104" y="611"/>
                    <a:pt x="104" y="496"/>
                    <a:pt x="104" y="421"/>
                  </a:cubicBezTo>
                  <a:cubicBezTo>
                    <a:pt x="104" y="342"/>
                    <a:pt x="104" y="255"/>
                    <a:pt x="115" y="187"/>
                  </a:cubicBezTo>
                  <a:cubicBezTo>
                    <a:pt x="137" y="40"/>
                    <a:pt x="234" y="25"/>
                    <a:pt x="263" y="25"/>
                  </a:cubicBezTo>
                  <a:cubicBezTo>
                    <a:pt x="306" y="25"/>
                    <a:pt x="389" y="50"/>
                    <a:pt x="414" y="176"/>
                  </a:cubicBezTo>
                  <a:cubicBezTo>
                    <a:pt x="425" y="244"/>
                    <a:pt x="425" y="342"/>
                    <a:pt x="425"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8" name="Freeform: Shape 517"/>
            <p:cNvSpPr/>
            <p:nvPr/>
          </p:nvSpPr>
          <p:spPr>
            <a:xfrm>
              <a:off x="8192880" y="1407960"/>
              <a:ext cx="191880" cy="311760"/>
            </a:xfrm>
            <a:custGeom>
              <a:avLst/>
              <a:gdLst/>
              <a:ahLst/>
              <a:cxnLst/>
              <a:rect l="0" t="0" r="r" b="b"/>
              <a:pathLst>
                <a:path w="533" h="866">
                  <a:moveTo>
                    <a:pt x="533" y="435"/>
                  </a:moveTo>
                  <a:cubicBezTo>
                    <a:pt x="533" y="334"/>
                    <a:pt x="529" y="234"/>
                    <a:pt x="482" y="140"/>
                  </a:cubicBezTo>
                  <a:cubicBezTo>
                    <a:pt x="425" y="18"/>
                    <a:pt x="320" y="0"/>
                    <a:pt x="270" y="0"/>
                  </a:cubicBezTo>
                  <a:cubicBezTo>
                    <a:pt x="191" y="0"/>
                    <a:pt x="101" y="32"/>
                    <a:pt x="47" y="151"/>
                  </a:cubicBezTo>
                  <a:cubicBezTo>
                    <a:pt x="7" y="237"/>
                    <a:pt x="0" y="334"/>
                    <a:pt x="0" y="435"/>
                  </a:cubicBezTo>
                  <a:cubicBezTo>
                    <a:pt x="0" y="532"/>
                    <a:pt x="7" y="644"/>
                    <a:pt x="58" y="741"/>
                  </a:cubicBezTo>
                  <a:cubicBezTo>
                    <a:pt x="112" y="841"/>
                    <a:pt x="205" y="866"/>
                    <a:pt x="266" y="866"/>
                  </a:cubicBezTo>
                  <a:cubicBezTo>
                    <a:pt x="335" y="866"/>
                    <a:pt x="432" y="841"/>
                    <a:pt x="486" y="723"/>
                  </a:cubicBezTo>
                  <a:cubicBezTo>
                    <a:pt x="529" y="633"/>
                    <a:pt x="533" y="536"/>
                    <a:pt x="533" y="435"/>
                  </a:cubicBezTo>
                  <a:moveTo>
                    <a:pt x="428" y="421"/>
                  </a:moveTo>
                  <a:cubicBezTo>
                    <a:pt x="428" y="514"/>
                    <a:pt x="428" y="600"/>
                    <a:pt x="414" y="683"/>
                  </a:cubicBezTo>
                  <a:cubicBezTo>
                    <a:pt x="396" y="802"/>
                    <a:pt x="324" y="841"/>
                    <a:pt x="266" y="841"/>
                  </a:cubicBezTo>
                  <a:cubicBezTo>
                    <a:pt x="216" y="841"/>
                    <a:pt x="144" y="809"/>
                    <a:pt x="119" y="687"/>
                  </a:cubicBezTo>
                  <a:cubicBezTo>
                    <a:pt x="108" y="611"/>
                    <a:pt x="108" y="496"/>
                    <a:pt x="108" y="421"/>
                  </a:cubicBezTo>
                  <a:cubicBezTo>
                    <a:pt x="108" y="342"/>
                    <a:pt x="108" y="255"/>
                    <a:pt x="115" y="187"/>
                  </a:cubicBezTo>
                  <a:cubicBezTo>
                    <a:pt x="140" y="40"/>
                    <a:pt x="234" y="25"/>
                    <a:pt x="266" y="25"/>
                  </a:cubicBezTo>
                  <a:cubicBezTo>
                    <a:pt x="310" y="25"/>
                    <a:pt x="392" y="50"/>
                    <a:pt x="418" y="176"/>
                  </a:cubicBezTo>
                  <a:cubicBezTo>
                    <a:pt x="428" y="244"/>
                    <a:pt x="428" y="342"/>
                    <a:pt x="428"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9" name="Freeform: Shape 518"/>
            <p:cNvSpPr/>
            <p:nvPr/>
          </p:nvSpPr>
          <p:spPr>
            <a:xfrm>
              <a:off x="7719840" y="1894320"/>
              <a:ext cx="682920" cy="18000"/>
            </a:xfrm>
            <a:custGeom>
              <a:avLst/>
              <a:gdLst/>
              <a:ahLst/>
              <a:cxnLst/>
              <a:rect l="0" t="0" r="r" b="b"/>
              <a:pathLst>
                <a:path w="1897" h="50">
                  <a:moveTo>
                    <a:pt x="950" y="50"/>
                  </a:moveTo>
                  <a:cubicBezTo>
                    <a:pt x="634" y="50"/>
                    <a:pt x="317" y="50"/>
                    <a:pt x="0" y="50"/>
                  </a:cubicBezTo>
                  <a:cubicBezTo>
                    <a:pt x="0" y="34"/>
                    <a:pt x="0" y="17"/>
                    <a:pt x="0" y="0"/>
                  </a:cubicBezTo>
                  <a:cubicBezTo>
                    <a:pt x="632" y="0"/>
                    <a:pt x="1265" y="0"/>
                    <a:pt x="1897" y="0"/>
                  </a:cubicBezTo>
                  <a:cubicBezTo>
                    <a:pt x="1897" y="17"/>
                    <a:pt x="1897" y="34"/>
                    <a:pt x="1897" y="50"/>
                  </a:cubicBezTo>
                  <a:cubicBezTo>
                    <a:pt x="1581" y="50"/>
                    <a:pt x="1266" y="50"/>
                    <a:pt x="950"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20" name="Freeform: Shape 519"/>
            <p:cNvSpPr/>
            <p:nvPr/>
          </p:nvSpPr>
          <p:spPr>
            <a:xfrm>
              <a:off x="7739280" y="2026440"/>
              <a:ext cx="189360" cy="313200"/>
            </a:xfrm>
            <a:custGeom>
              <a:avLst/>
              <a:gdLst/>
              <a:ahLst/>
              <a:cxnLst/>
              <a:rect l="0" t="0" r="r" b="b"/>
              <a:pathLst>
                <a:path w="526" h="870">
                  <a:moveTo>
                    <a:pt x="526" y="626"/>
                  </a:moveTo>
                  <a:cubicBezTo>
                    <a:pt x="526" y="521"/>
                    <a:pt x="446" y="424"/>
                    <a:pt x="313" y="399"/>
                  </a:cubicBezTo>
                  <a:cubicBezTo>
                    <a:pt x="418" y="363"/>
                    <a:pt x="490" y="273"/>
                    <a:pt x="490" y="176"/>
                  </a:cubicBezTo>
                  <a:cubicBezTo>
                    <a:pt x="490" y="72"/>
                    <a:pt x="378" y="0"/>
                    <a:pt x="259" y="0"/>
                  </a:cubicBezTo>
                  <a:cubicBezTo>
                    <a:pt x="130" y="0"/>
                    <a:pt x="36" y="75"/>
                    <a:pt x="36" y="173"/>
                  </a:cubicBezTo>
                  <a:cubicBezTo>
                    <a:pt x="36" y="216"/>
                    <a:pt x="61" y="237"/>
                    <a:pt x="97" y="237"/>
                  </a:cubicBezTo>
                  <a:cubicBezTo>
                    <a:pt x="137" y="237"/>
                    <a:pt x="162" y="212"/>
                    <a:pt x="162" y="173"/>
                  </a:cubicBezTo>
                  <a:cubicBezTo>
                    <a:pt x="162" y="111"/>
                    <a:pt x="104" y="111"/>
                    <a:pt x="86" y="111"/>
                  </a:cubicBezTo>
                  <a:cubicBezTo>
                    <a:pt x="122" y="50"/>
                    <a:pt x="209" y="32"/>
                    <a:pt x="252" y="32"/>
                  </a:cubicBezTo>
                  <a:cubicBezTo>
                    <a:pt x="306" y="32"/>
                    <a:pt x="374" y="61"/>
                    <a:pt x="374" y="173"/>
                  </a:cubicBezTo>
                  <a:cubicBezTo>
                    <a:pt x="374" y="191"/>
                    <a:pt x="371" y="262"/>
                    <a:pt x="338" y="316"/>
                  </a:cubicBezTo>
                  <a:cubicBezTo>
                    <a:pt x="302" y="377"/>
                    <a:pt x="259" y="381"/>
                    <a:pt x="227" y="385"/>
                  </a:cubicBezTo>
                  <a:cubicBezTo>
                    <a:pt x="216" y="385"/>
                    <a:pt x="187" y="388"/>
                    <a:pt x="176" y="388"/>
                  </a:cubicBezTo>
                  <a:cubicBezTo>
                    <a:pt x="166" y="388"/>
                    <a:pt x="158" y="388"/>
                    <a:pt x="158" y="403"/>
                  </a:cubicBezTo>
                  <a:cubicBezTo>
                    <a:pt x="158" y="417"/>
                    <a:pt x="166" y="417"/>
                    <a:pt x="187" y="417"/>
                  </a:cubicBezTo>
                  <a:cubicBezTo>
                    <a:pt x="206" y="417"/>
                    <a:pt x="226" y="417"/>
                    <a:pt x="245" y="417"/>
                  </a:cubicBezTo>
                  <a:cubicBezTo>
                    <a:pt x="349" y="417"/>
                    <a:pt x="396" y="503"/>
                    <a:pt x="396" y="626"/>
                  </a:cubicBezTo>
                  <a:cubicBezTo>
                    <a:pt x="396" y="798"/>
                    <a:pt x="306" y="834"/>
                    <a:pt x="252" y="834"/>
                  </a:cubicBezTo>
                  <a:cubicBezTo>
                    <a:pt x="198" y="834"/>
                    <a:pt x="104" y="812"/>
                    <a:pt x="58" y="737"/>
                  </a:cubicBezTo>
                  <a:cubicBezTo>
                    <a:pt x="104" y="744"/>
                    <a:pt x="140" y="715"/>
                    <a:pt x="140" y="669"/>
                  </a:cubicBezTo>
                  <a:cubicBezTo>
                    <a:pt x="140" y="622"/>
                    <a:pt x="108" y="597"/>
                    <a:pt x="72" y="597"/>
                  </a:cubicBezTo>
                  <a:cubicBezTo>
                    <a:pt x="40" y="597"/>
                    <a:pt x="0" y="615"/>
                    <a:pt x="0" y="672"/>
                  </a:cubicBezTo>
                  <a:cubicBezTo>
                    <a:pt x="0" y="787"/>
                    <a:pt x="119" y="870"/>
                    <a:pt x="256" y="870"/>
                  </a:cubicBezTo>
                  <a:cubicBezTo>
                    <a:pt x="410" y="870"/>
                    <a:pt x="526" y="755"/>
                    <a:pt x="526"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1" name="Freeform: Shape 520"/>
            <p:cNvSpPr/>
            <p:nvPr/>
          </p:nvSpPr>
          <p:spPr>
            <a:xfrm>
              <a:off x="7966080" y="2026440"/>
              <a:ext cx="191880" cy="313200"/>
            </a:xfrm>
            <a:custGeom>
              <a:avLst/>
              <a:gdLst/>
              <a:ahLst/>
              <a:cxnLst/>
              <a:rect l="0" t="0" r="r" b="b"/>
              <a:pathLst>
                <a:path w="533" h="870">
                  <a:moveTo>
                    <a:pt x="533" y="439"/>
                  </a:moveTo>
                  <a:cubicBezTo>
                    <a:pt x="533" y="338"/>
                    <a:pt x="526" y="237"/>
                    <a:pt x="482" y="144"/>
                  </a:cubicBezTo>
                  <a:cubicBezTo>
                    <a:pt x="421" y="22"/>
                    <a:pt x="320" y="0"/>
                    <a:pt x="266" y="0"/>
                  </a:cubicBezTo>
                  <a:cubicBezTo>
                    <a:pt x="191" y="0"/>
                    <a:pt x="97" y="32"/>
                    <a:pt x="47" y="151"/>
                  </a:cubicBezTo>
                  <a:cubicBezTo>
                    <a:pt x="4" y="237"/>
                    <a:pt x="0" y="338"/>
                    <a:pt x="0" y="439"/>
                  </a:cubicBezTo>
                  <a:cubicBezTo>
                    <a:pt x="0" y="532"/>
                    <a:pt x="4" y="647"/>
                    <a:pt x="58" y="741"/>
                  </a:cubicBezTo>
                  <a:cubicBezTo>
                    <a:pt x="112" y="845"/>
                    <a:pt x="202" y="870"/>
                    <a:pt x="263" y="870"/>
                  </a:cubicBezTo>
                  <a:cubicBezTo>
                    <a:pt x="331" y="870"/>
                    <a:pt x="428" y="841"/>
                    <a:pt x="486" y="723"/>
                  </a:cubicBezTo>
                  <a:cubicBezTo>
                    <a:pt x="526" y="636"/>
                    <a:pt x="533" y="536"/>
                    <a:pt x="533" y="439"/>
                  </a:cubicBezTo>
                  <a:moveTo>
                    <a:pt x="425" y="424"/>
                  </a:moveTo>
                  <a:cubicBezTo>
                    <a:pt x="425" y="518"/>
                    <a:pt x="425" y="604"/>
                    <a:pt x="414" y="683"/>
                  </a:cubicBezTo>
                  <a:cubicBezTo>
                    <a:pt x="392" y="805"/>
                    <a:pt x="320" y="841"/>
                    <a:pt x="263" y="841"/>
                  </a:cubicBezTo>
                  <a:cubicBezTo>
                    <a:pt x="216" y="841"/>
                    <a:pt x="140" y="809"/>
                    <a:pt x="119" y="690"/>
                  </a:cubicBezTo>
                  <a:cubicBezTo>
                    <a:pt x="104" y="615"/>
                    <a:pt x="104" y="496"/>
                    <a:pt x="104" y="424"/>
                  </a:cubicBezTo>
                  <a:cubicBezTo>
                    <a:pt x="104" y="342"/>
                    <a:pt x="104" y="259"/>
                    <a:pt x="115" y="191"/>
                  </a:cubicBezTo>
                  <a:cubicBezTo>
                    <a:pt x="137" y="40"/>
                    <a:pt x="234" y="29"/>
                    <a:pt x="263" y="29"/>
                  </a:cubicBezTo>
                  <a:cubicBezTo>
                    <a:pt x="306" y="29"/>
                    <a:pt x="389" y="50"/>
                    <a:pt x="414" y="176"/>
                  </a:cubicBezTo>
                  <a:cubicBezTo>
                    <a:pt x="425" y="248"/>
                    <a:pt x="425" y="342"/>
                    <a:pt x="425"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2" name="Freeform: Shape 521"/>
            <p:cNvSpPr/>
            <p:nvPr/>
          </p:nvSpPr>
          <p:spPr>
            <a:xfrm>
              <a:off x="8192880" y="2026440"/>
              <a:ext cx="191880" cy="313200"/>
            </a:xfrm>
            <a:custGeom>
              <a:avLst/>
              <a:gdLst/>
              <a:ahLst/>
              <a:cxnLst/>
              <a:rect l="0" t="0" r="r" b="b"/>
              <a:pathLst>
                <a:path w="533" h="870">
                  <a:moveTo>
                    <a:pt x="533" y="439"/>
                  </a:moveTo>
                  <a:cubicBezTo>
                    <a:pt x="533" y="338"/>
                    <a:pt x="529" y="237"/>
                    <a:pt x="482" y="144"/>
                  </a:cubicBezTo>
                  <a:cubicBezTo>
                    <a:pt x="425" y="22"/>
                    <a:pt x="320" y="0"/>
                    <a:pt x="270" y="0"/>
                  </a:cubicBezTo>
                  <a:cubicBezTo>
                    <a:pt x="191" y="0"/>
                    <a:pt x="101" y="32"/>
                    <a:pt x="47" y="151"/>
                  </a:cubicBezTo>
                  <a:cubicBezTo>
                    <a:pt x="7" y="237"/>
                    <a:pt x="0" y="338"/>
                    <a:pt x="0" y="439"/>
                  </a:cubicBezTo>
                  <a:cubicBezTo>
                    <a:pt x="0" y="532"/>
                    <a:pt x="7" y="647"/>
                    <a:pt x="58" y="741"/>
                  </a:cubicBezTo>
                  <a:cubicBezTo>
                    <a:pt x="112" y="845"/>
                    <a:pt x="205" y="870"/>
                    <a:pt x="266" y="870"/>
                  </a:cubicBezTo>
                  <a:cubicBezTo>
                    <a:pt x="335" y="870"/>
                    <a:pt x="432" y="841"/>
                    <a:pt x="486" y="723"/>
                  </a:cubicBezTo>
                  <a:cubicBezTo>
                    <a:pt x="529" y="636"/>
                    <a:pt x="533" y="536"/>
                    <a:pt x="533" y="439"/>
                  </a:cubicBezTo>
                  <a:moveTo>
                    <a:pt x="428" y="424"/>
                  </a:moveTo>
                  <a:cubicBezTo>
                    <a:pt x="428" y="518"/>
                    <a:pt x="428" y="604"/>
                    <a:pt x="414" y="683"/>
                  </a:cubicBezTo>
                  <a:cubicBezTo>
                    <a:pt x="396" y="805"/>
                    <a:pt x="324" y="841"/>
                    <a:pt x="266" y="841"/>
                  </a:cubicBezTo>
                  <a:cubicBezTo>
                    <a:pt x="216" y="841"/>
                    <a:pt x="144" y="809"/>
                    <a:pt x="119" y="690"/>
                  </a:cubicBezTo>
                  <a:cubicBezTo>
                    <a:pt x="108" y="615"/>
                    <a:pt x="108" y="496"/>
                    <a:pt x="108" y="424"/>
                  </a:cubicBezTo>
                  <a:cubicBezTo>
                    <a:pt x="108" y="342"/>
                    <a:pt x="108" y="259"/>
                    <a:pt x="115" y="191"/>
                  </a:cubicBezTo>
                  <a:cubicBezTo>
                    <a:pt x="140" y="40"/>
                    <a:pt x="234" y="29"/>
                    <a:pt x="266" y="29"/>
                  </a:cubicBezTo>
                  <a:cubicBezTo>
                    <a:pt x="310" y="29"/>
                    <a:pt x="392" y="50"/>
                    <a:pt x="418" y="176"/>
                  </a:cubicBezTo>
                  <a:cubicBezTo>
                    <a:pt x="428" y="248"/>
                    <a:pt x="428" y="342"/>
                    <a:pt x="428"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3" name="Freeform: Shape 522"/>
            <p:cNvSpPr/>
            <p:nvPr/>
          </p:nvSpPr>
          <p:spPr>
            <a:xfrm>
              <a:off x="8610120" y="1850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4" name="Freeform: Shape 523"/>
            <p:cNvSpPr/>
            <p:nvPr/>
          </p:nvSpPr>
          <p:spPr>
            <a:xfrm>
              <a:off x="9138600" y="1400040"/>
              <a:ext cx="325080" cy="310680"/>
            </a:xfrm>
            <a:custGeom>
              <a:avLst/>
              <a:gdLst/>
              <a:ahLst/>
              <a:cxnLst/>
              <a:rect l="0" t="0" r="r" b="b"/>
              <a:pathLst>
                <a:path w="903" h="863">
                  <a:moveTo>
                    <a:pt x="903" y="173"/>
                  </a:moveTo>
                  <a:cubicBezTo>
                    <a:pt x="903" y="79"/>
                    <a:pt x="821" y="0"/>
                    <a:pt x="670"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8" y="863"/>
                    <a:pt x="835" y="712"/>
                    <a:pt x="835" y="590"/>
                  </a:cubicBezTo>
                  <a:cubicBezTo>
                    <a:pt x="835" y="496"/>
                    <a:pt x="763" y="424"/>
                    <a:pt x="641" y="410"/>
                  </a:cubicBezTo>
                  <a:cubicBezTo>
                    <a:pt x="770" y="388"/>
                    <a:pt x="903" y="295"/>
                    <a:pt x="903" y="173"/>
                  </a:cubicBezTo>
                  <a:moveTo>
                    <a:pt x="788" y="169"/>
                  </a:moveTo>
                  <a:cubicBezTo>
                    <a:pt x="788" y="280"/>
                    <a:pt x="680" y="399"/>
                    <a:pt x="526" y="399"/>
                  </a:cubicBezTo>
                  <a:cubicBezTo>
                    <a:pt x="464" y="399"/>
                    <a:pt x="403" y="399"/>
                    <a:pt x="342" y="399"/>
                  </a:cubicBezTo>
                  <a:cubicBezTo>
                    <a:pt x="367" y="295"/>
                    <a:pt x="392" y="191"/>
                    <a:pt x="418" y="86"/>
                  </a:cubicBezTo>
                  <a:cubicBezTo>
                    <a:pt x="432" y="43"/>
                    <a:pt x="432" y="40"/>
                    <a:pt x="486" y="40"/>
                  </a:cubicBezTo>
                  <a:cubicBezTo>
                    <a:pt x="541" y="40"/>
                    <a:pt x="596" y="40"/>
                    <a:pt x="652" y="40"/>
                  </a:cubicBezTo>
                  <a:cubicBezTo>
                    <a:pt x="763" y="40"/>
                    <a:pt x="788" y="111"/>
                    <a:pt x="788" y="169"/>
                  </a:cubicBezTo>
                  <a:moveTo>
                    <a:pt x="716" y="575"/>
                  </a:moveTo>
                  <a:cubicBezTo>
                    <a:pt x="716" y="701"/>
                    <a:pt x="605" y="823"/>
                    <a:pt x="457" y="823"/>
                  </a:cubicBezTo>
                  <a:cubicBezTo>
                    <a:pt x="400"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5" name="Freeform: Shape 524"/>
            <p:cNvSpPr/>
            <p:nvPr/>
          </p:nvSpPr>
          <p:spPr>
            <a:xfrm>
              <a:off x="9498960" y="1389600"/>
              <a:ext cx="324000" cy="330120"/>
            </a:xfrm>
            <a:custGeom>
              <a:avLst/>
              <a:gdLst/>
              <a:ahLst/>
              <a:cxnLst/>
              <a:rect l="0" t="0" r="r" b="b"/>
              <a:pathLst>
                <a:path w="900" h="917">
                  <a:moveTo>
                    <a:pt x="900" y="14"/>
                  </a:moveTo>
                  <a:cubicBezTo>
                    <a:pt x="900" y="11"/>
                    <a:pt x="896" y="0"/>
                    <a:pt x="885" y="0"/>
                  </a:cubicBezTo>
                  <a:cubicBezTo>
                    <a:pt x="882" y="0"/>
                    <a:pt x="882" y="0"/>
                    <a:pt x="867" y="14"/>
                  </a:cubicBezTo>
                  <a:cubicBezTo>
                    <a:pt x="837" y="47"/>
                    <a:pt x="807" y="79"/>
                    <a:pt x="777" y="111"/>
                  </a:cubicBezTo>
                  <a:cubicBezTo>
                    <a:pt x="767" y="93"/>
                    <a:pt x="709" y="0"/>
                    <a:pt x="569" y="0"/>
                  </a:cubicBezTo>
                  <a:cubicBezTo>
                    <a:pt x="288" y="0"/>
                    <a:pt x="0" y="280"/>
                    <a:pt x="0" y="572"/>
                  </a:cubicBezTo>
                  <a:cubicBezTo>
                    <a:pt x="0" y="780"/>
                    <a:pt x="151" y="917"/>
                    <a:pt x="346" y="917"/>
                  </a:cubicBezTo>
                  <a:cubicBezTo>
                    <a:pt x="454" y="917"/>
                    <a:pt x="551" y="866"/>
                    <a:pt x="619" y="809"/>
                  </a:cubicBezTo>
                  <a:cubicBezTo>
                    <a:pt x="734" y="705"/>
                    <a:pt x="756" y="590"/>
                    <a:pt x="756" y="586"/>
                  </a:cubicBezTo>
                  <a:cubicBezTo>
                    <a:pt x="756" y="575"/>
                    <a:pt x="746" y="579"/>
                    <a:pt x="741" y="575"/>
                  </a:cubicBezTo>
                  <a:cubicBezTo>
                    <a:pt x="734" y="575"/>
                    <a:pt x="727" y="575"/>
                    <a:pt x="723" y="586"/>
                  </a:cubicBezTo>
                  <a:cubicBezTo>
                    <a:pt x="713" y="622"/>
                    <a:pt x="684" y="712"/>
                    <a:pt x="598" y="787"/>
                  </a:cubicBezTo>
                  <a:cubicBezTo>
                    <a:pt x="511" y="856"/>
                    <a:pt x="432" y="877"/>
                    <a:pt x="364" y="877"/>
                  </a:cubicBezTo>
                  <a:cubicBezTo>
                    <a:pt x="252" y="877"/>
                    <a:pt x="115" y="812"/>
                    <a:pt x="115" y="615"/>
                  </a:cubicBezTo>
                  <a:cubicBezTo>
                    <a:pt x="115" y="543"/>
                    <a:pt x="144" y="342"/>
                    <a:pt x="270" y="191"/>
                  </a:cubicBezTo>
                  <a:cubicBezTo>
                    <a:pt x="346" y="104"/>
                    <a:pt x="464" y="40"/>
                    <a:pt x="580" y="40"/>
                  </a:cubicBezTo>
                  <a:cubicBezTo>
                    <a:pt x="709" y="40"/>
                    <a:pt x="781" y="137"/>
                    <a:pt x="781" y="284"/>
                  </a:cubicBezTo>
                  <a:cubicBezTo>
                    <a:pt x="781" y="334"/>
                    <a:pt x="777" y="336"/>
                    <a:pt x="777" y="349"/>
                  </a:cubicBezTo>
                  <a:cubicBezTo>
                    <a:pt x="777" y="361"/>
                    <a:pt x="792" y="360"/>
                    <a:pt x="795" y="360"/>
                  </a:cubicBezTo>
                  <a:cubicBezTo>
                    <a:pt x="813" y="360"/>
                    <a:pt x="813" y="356"/>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6" name="Freeform: Shape 525"/>
            <p:cNvSpPr/>
            <p:nvPr/>
          </p:nvSpPr>
          <p:spPr>
            <a:xfrm>
              <a:off x="9119160" y="1894320"/>
              <a:ext cx="716760" cy="18000"/>
            </a:xfrm>
            <a:custGeom>
              <a:avLst/>
              <a:gdLst/>
              <a:ahLst/>
              <a:cxnLst/>
              <a:rect l="0" t="0" r="r" b="b"/>
              <a:pathLst>
                <a:path w="1991" h="50">
                  <a:moveTo>
                    <a:pt x="997" y="50"/>
                  </a:moveTo>
                  <a:cubicBezTo>
                    <a:pt x="665" y="50"/>
                    <a:pt x="332" y="50"/>
                    <a:pt x="0" y="50"/>
                  </a:cubicBezTo>
                  <a:cubicBezTo>
                    <a:pt x="0" y="34"/>
                    <a:pt x="0" y="17"/>
                    <a:pt x="0" y="0"/>
                  </a:cubicBezTo>
                  <a:cubicBezTo>
                    <a:pt x="664" y="0"/>
                    <a:pt x="1327" y="0"/>
                    <a:pt x="1991" y="0"/>
                  </a:cubicBezTo>
                  <a:cubicBezTo>
                    <a:pt x="1991" y="17"/>
                    <a:pt x="1991" y="34"/>
                    <a:pt x="1991" y="50"/>
                  </a:cubicBezTo>
                  <a:cubicBezTo>
                    <a:pt x="1659" y="50"/>
                    <a:pt x="1328" y="50"/>
                    <a:pt x="99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27" name="Freeform: Shape 526"/>
            <p:cNvSpPr/>
            <p:nvPr/>
          </p:nvSpPr>
          <p:spPr>
            <a:xfrm>
              <a:off x="9159480" y="2026440"/>
              <a:ext cx="181440" cy="313200"/>
            </a:xfrm>
            <a:custGeom>
              <a:avLst/>
              <a:gdLst/>
              <a:ahLst/>
              <a:cxnLst/>
              <a:rect l="0" t="0" r="r" b="b"/>
              <a:pathLst>
                <a:path w="504" h="870">
                  <a:moveTo>
                    <a:pt x="504" y="590"/>
                  </a:moveTo>
                  <a:cubicBezTo>
                    <a:pt x="504" y="439"/>
                    <a:pt x="400" y="313"/>
                    <a:pt x="263" y="313"/>
                  </a:cubicBezTo>
                  <a:cubicBezTo>
                    <a:pt x="202" y="313"/>
                    <a:pt x="148" y="331"/>
                    <a:pt x="101" y="377"/>
                  </a:cubicBezTo>
                  <a:cubicBezTo>
                    <a:pt x="101" y="295"/>
                    <a:pt x="101" y="212"/>
                    <a:pt x="101" y="129"/>
                  </a:cubicBezTo>
                  <a:cubicBezTo>
                    <a:pt x="126" y="137"/>
                    <a:pt x="169" y="147"/>
                    <a:pt x="209" y="147"/>
                  </a:cubicBezTo>
                  <a:cubicBezTo>
                    <a:pt x="364" y="147"/>
                    <a:pt x="454" y="32"/>
                    <a:pt x="454" y="14"/>
                  </a:cubicBezTo>
                  <a:cubicBezTo>
                    <a:pt x="454" y="7"/>
                    <a:pt x="450" y="0"/>
                    <a:pt x="443" y="0"/>
                  </a:cubicBezTo>
                  <a:cubicBezTo>
                    <a:pt x="439" y="1"/>
                    <a:pt x="439" y="0"/>
                    <a:pt x="432" y="4"/>
                  </a:cubicBezTo>
                  <a:cubicBezTo>
                    <a:pt x="407" y="14"/>
                    <a:pt x="346" y="43"/>
                    <a:pt x="259" y="43"/>
                  </a:cubicBezTo>
                  <a:cubicBezTo>
                    <a:pt x="209" y="43"/>
                    <a:pt x="151" y="32"/>
                    <a:pt x="90" y="7"/>
                  </a:cubicBezTo>
                  <a:cubicBezTo>
                    <a:pt x="79" y="4"/>
                    <a:pt x="80" y="5"/>
                    <a:pt x="76" y="4"/>
                  </a:cubicBezTo>
                  <a:cubicBezTo>
                    <a:pt x="65" y="4"/>
                    <a:pt x="65" y="11"/>
                    <a:pt x="65" y="32"/>
                  </a:cubicBezTo>
                  <a:cubicBezTo>
                    <a:pt x="65" y="157"/>
                    <a:pt x="65" y="282"/>
                    <a:pt x="65" y="406"/>
                  </a:cubicBezTo>
                  <a:cubicBezTo>
                    <a:pt x="65" y="428"/>
                    <a:pt x="65" y="439"/>
                    <a:pt x="79" y="439"/>
                  </a:cubicBezTo>
                  <a:cubicBezTo>
                    <a:pt x="90" y="439"/>
                    <a:pt x="94" y="435"/>
                    <a:pt x="97" y="428"/>
                  </a:cubicBezTo>
                  <a:cubicBezTo>
                    <a:pt x="112" y="406"/>
                    <a:pt x="158" y="338"/>
                    <a:pt x="259" y="338"/>
                  </a:cubicBezTo>
                  <a:cubicBezTo>
                    <a:pt x="328" y="338"/>
                    <a:pt x="356" y="399"/>
                    <a:pt x="367" y="421"/>
                  </a:cubicBezTo>
                  <a:cubicBezTo>
                    <a:pt x="389" y="467"/>
                    <a:pt x="392" y="514"/>
                    <a:pt x="392" y="579"/>
                  </a:cubicBezTo>
                  <a:cubicBezTo>
                    <a:pt x="392" y="622"/>
                    <a:pt x="392" y="697"/>
                    <a:pt x="360" y="751"/>
                  </a:cubicBezTo>
                  <a:cubicBezTo>
                    <a:pt x="331" y="802"/>
                    <a:pt x="284" y="834"/>
                    <a:pt x="223" y="834"/>
                  </a:cubicBezTo>
                  <a:cubicBezTo>
                    <a:pt x="133" y="834"/>
                    <a:pt x="61" y="766"/>
                    <a:pt x="40" y="694"/>
                  </a:cubicBezTo>
                  <a:cubicBezTo>
                    <a:pt x="43" y="694"/>
                    <a:pt x="47" y="694"/>
                    <a:pt x="61" y="694"/>
                  </a:cubicBezTo>
                  <a:cubicBezTo>
                    <a:pt x="101" y="694"/>
                    <a:pt x="122" y="663"/>
                    <a:pt x="122" y="633"/>
                  </a:cubicBezTo>
                  <a:cubicBezTo>
                    <a:pt x="122" y="602"/>
                    <a:pt x="101" y="572"/>
                    <a:pt x="61" y="572"/>
                  </a:cubicBezTo>
                  <a:cubicBezTo>
                    <a:pt x="43" y="572"/>
                    <a:pt x="0" y="579"/>
                    <a:pt x="0" y="640"/>
                  </a:cubicBezTo>
                  <a:cubicBezTo>
                    <a:pt x="0" y="748"/>
                    <a:pt x="86" y="870"/>
                    <a:pt x="227" y="870"/>
                  </a:cubicBezTo>
                  <a:cubicBezTo>
                    <a:pt x="374"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8" name="Freeform: Shape 527"/>
            <p:cNvSpPr/>
            <p:nvPr/>
          </p:nvSpPr>
          <p:spPr>
            <a:xfrm>
              <a:off x="9386280" y="2026440"/>
              <a:ext cx="181440" cy="313200"/>
            </a:xfrm>
            <a:custGeom>
              <a:avLst/>
              <a:gdLst/>
              <a:ahLst/>
              <a:cxnLst/>
              <a:rect l="0" t="0" r="r" b="b"/>
              <a:pathLst>
                <a:path w="504" h="870">
                  <a:moveTo>
                    <a:pt x="504" y="590"/>
                  </a:moveTo>
                  <a:cubicBezTo>
                    <a:pt x="504" y="439"/>
                    <a:pt x="403" y="313"/>
                    <a:pt x="266" y="313"/>
                  </a:cubicBezTo>
                  <a:cubicBezTo>
                    <a:pt x="205" y="313"/>
                    <a:pt x="151" y="331"/>
                    <a:pt x="104" y="377"/>
                  </a:cubicBezTo>
                  <a:cubicBezTo>
                    <a:pt x="104" y="295"/>
                    <a:pt x="104" y="212"/>
                    <a:pt x="104" y="129"/>
                  </a:cubicBezTo>
                  <a:cubicBezTo>
                    <a:pt x="130" y="137"/>
                    <a:pt x="173" y="147"/>
                    <a:pt x="212" y="147"/>
                  </a:cubicBezTo>
                  <a:cubicBezTo>
                    <a:pt x="367" y="147"/>
                    <a:pt x="457" y="32"/>
                    <a:pt x="457" y="14"/>
                  </a:cubicBezTo>
                  <a:cubicBezTo>
                    <a:pt x="457" y="7"/>
                    <a:pt x="454" y="0"/>
                    <a:pt x="443" y="0"/>
                  </a:cubicBezTo>
                  <a:cubicBezTo>
                    <a:pt x="439" y="1"/>
                    <a:pt x="439" y="0"/>
                    <a:pt x="432" y="4"/>
                  </a:cubicBezTo>
                  <a:cubicBezTo>
                    <a:pt x="407" y="14"/>
                    <a:pt x="346" y="43"/>
                    <a:pt x="263" y="43"/>
                  </a:cubicBezTo>
                  <a:cubicBezTo>
                    <a:pt x="212" y="43"/>
                    <a:pt x="151" y="32"/>
                    <a:pt x="94" y="7"/>
                  </a:cubicBezTo>
                  <a:cubicBezTo>
                    <a:pt x="83" y="4"/>
                    <a:pt x="84" y="5"/>
                    <a:pt x="79" y="4"/>
                  </a:cubicBezTo>
                  <a:cubicBezTo>
                    <a:pt x="65" y="4"/>
                    <a:pt x="65" y="11"/>
                    <a:pt x="65" y="32"/>
                  </a:cubicBezTo>
                  <a:cubicBezTo>
                    <a:pt x="65" y="157"/>
                    <a:pt x="65" y="282"/>
                    <a:pt x="65" y="406"/>
                  </a:cubicBezTo>
                  <a:cubicBezTo>
                    <a:pt x="65" y="428"/>
                    <a:pt x="65" y="439"/>
                    <a:pt x="83" y="439"/>
                  </a:cubicBezTo>
                  <a:cubicBezTo>
                    <a:pt x="94" y="439"/>
                    <a:pt x="94" y="435"/>
                    <a:pt x="101" y="428"/>
                  </a:cubicBezTo>
                  <a:cubicBezTo>
                    <a:pt x="115" y="406"/>
                    <a:pt x="162" y="338"/>
                    <a:pt x="263" y="338"/>
                  </a:cubicBezTo>
                  <a:cubicBezTo>
                    <a:pt x="328" y="338"/>
                    <a:pt x="360" y="399"/>
                    <a:pt x="371" y="421"/>
                  </a:cubicBezTo>
                  <a:cubicBezTo>
                    <a:pt x="392" y="467"/>
                    <a:pt x="392" y="514"/>
                    <a:pt x="392" y="579"/>
                  </a:cubicBezTo>
                  <a:cubicBezTo>
                    <a:pt x="392" y="622"/>
                    <a:pt x="392" y="697"/>
                    <a:pt x="364" y="751"/>
                  </a:cubicBezTo>
                  <a:cubicBezTo>
                    <a:pt x="331" y="802"/>
                    <a:pt x="284" y="834"/>
                    <a:pt x="227" y="834"/>
                  </a:cubicBezTo>
                  <a:cubicBezTo>
                    <a:pt x="137" y="834"/>
                    <a:pt x="65" y="766"/>
                    <a:pt x="43" y="694"/>
                  </a:cubicBezTo>
                  <a:cubicBezTo>
                    <a:pt x="47" y="694"/>
                    <a:pt x="50" y="694"/>
                    <a:pt x="65" y="694"/>
                  </a:cubicBezTo>
                  <a:cubicBezTo>
                    <a:pt x="104" y="694"/>
                    <a:pt x="126" y="663"/>
                    <a:pt x="126" y="633"/>
                  </a:cubicBezTo>
                  <a:cubicBezTo>
                    <a:pt x="126" y="602"/>
                    <a:pt x="104" y="572"/>
                    <a:pt x="65" y="572"/>
                  </a:cubicBezTo>
                  <a:cubicBezTo>
                    <a:pt x="47" y="572"/>
                    <a:pt x="0" y="579"/>
                    <a:pt x="0" y="640"/>
                  </a:cubicBezTo>
                  <a:cubicBezTo>
                    <a:pt x="0" y="748"/>
                    <a:pt x="90" y="870"/>
                    <a:pt x="230" y="870"/>
                  </a:cubicBezTo>
                  <a:cubicBezTo>
                    <a:pt x="378"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9" name="Freeform: Shape 528"/>
            <p:cNvSpPr/>
            <p:nvPr/>
          </p:nvSpPr>
          <p:spPr>
            <a:xfrm>
              <a:off x="9609120" y="2026440"/>
              <a:ext cx="191880" cy="313200"/>
            </a:xfrm>
            <a:custGeom>
              <a:avLst/>
              <a:gdLst/>
              <a:ahLst/>
              <a:cxnLst/>
              <a:rect l="0" t="0" r="r" b="b"/>
              <a:pathLst>
                <a:path w="533" h="870">
                  <a:moveTo>
                    <a:pt x="533" y="439"/>
                  </a:moveTo>
                  <a:cubicBezTo>
                    <a:pt x="533" y="338"/>
                    <a:pt x="526" y="237"/>
                    <a:pt x="482" y="144"/>
                  </a:cubicBezTo>
                  <a:cubicBezTo>
                    <a:pt x="425" y="22"/>
                    <a:pt x="320" y="0"/>
                    <a:pt x="266" y="0"/>
                  </a:cubicBezTo>
                  <a:cubicBezTo>
                    <a:pt x="191" y="0"/>
                    <a:pt x="101" y="32"/>
                    <a:pt x="47" y="151"/>
                  </a:cubicBezTo>
                  <a:cubicBezTo>
                    <a:pt x="7" y="237"/>
                    <a:pt x="0" y="338"/>
                    <a:pt x="0" y="439"/>
                  </a:cubicBezTo>
                  <a:cubicBezTo>
                    <a:pt x="0" y="532"/>
                    <a:pt x="7" y="647"/>
                    <a:pt x="58" y="741"/>
                  </a:cubicBezTo>
                  <a:cubicBezTo>
                    <a:pt x="112" y="845"/>
                    <a:pt x="205" y="870"/>
                    <a:pt x="266" y="870"/>
                  </a:cubicBezTo>
                  <a:cubicBezTo>
                    <a:pt x="335" y="870"/>
                    <a:pt x="432" y="841"/>
                    <a:pt x="486" y="723"/>
                  </a:cubicBezTo>
                  <a:cubicBezTo>
                    <a:pt x="526" y="636"/>
                    <a:pt x="533" y="536"/>
                    <a:pt x="533" y="439"/>
                  </a:cubicBezTo>
                  <a:moveTo>
                    <a:pt x="428" y="424"/>
                  </a:moveTo>
                  <a:cubicBezTo>
                    <a:pt x="428" y="518"/>
                    <a:pt x="428" y="604"/>
                    <a:pt x="414" y="683"/>
                  </a:cubicBezTo>
                  <a:cubicBezTo>
                    <a:pt x="396" y="805"/>
                    <a:pt x="324" y="841"/>
                    <a:pt x="266" y="841"/>
                  </a:cubicBezTo>
                  <a:cubicBezTo>
                    <a:pt x="216" y="841"/>
                    <a:pt x="140" y="809"/>
                    <a:pt x="119" y="690"/>
                  </a:cubicBezTo>
                  <a:cubicBezTo>
                    <a:pt x="104" y="615"/>
                    <a:pt x="104" y="496"/>
                    <a:pt x="104" y="424"/>
                  </a:cubicBezTo>
                  <a:cubicBezTo>
                    <a:pt x="104" y="342"/>
                    <a:pt x="104" y="259"/>
                    <a:pt x="115" y="191"/>
                  </a:cubicBezTo>
                  <a:cubicBezTo>
                    <a:pt x="140" y="40"/>
                    <a:pt x="234" y="29"/>
                    <a:pt x="266" y="29"/>
                  </a:cubicBezTo>
                  <a:cubicBezTo>
                    <a:pt x="310" y="29"/>
                    <a:pt x="392" y="50"/>
                    <a:pt x="414" y="176"/>
                  </a:cubicBezTo>
                  <a:cubicBezTo>
                    <a:pt x="428" y="248"/>
                    <a:pt x="428" y="342"/>
                    <a:pt x="428"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530" name="TextBox 529"/>
          <p:cNvSpPr txBox="1"/>
          <p:nvPr/>
        </p:nvSpPr>
        <p:spPr>
          <a:xfrm>
            <a:off x="120600" y="2514600"/>
            <a:ext cx="9601200" cy="63036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Suy ra AB = 700m; BC = 1100m.</a:t>
            </a:r>
            <a:endParaRPr lang="de-AT" sz="3600" b="0" strike="noStrike" spc="-1">
              <a:solidFill>
                <a:srgbClr val="000000"/>
              </a:solidFill>
              <a:latin typeface="Source Sans Pro"/>
            </a:endParaRPr>
          </a:p>
        </p:txBody>
      </p:sp>
      <p:sp>
        <p:nvSpPr>
          <p:cNvPr id="531" name="TextBox 530"/>
          <p:cNvSpPr txBox="1"/>
          <p:nvPr/>
        </p:nvSpPr>
        <p:spPr>
          <a:xfrm>
            <a:off x="120600" y="3162960"/>
            <a:ext cx="9601200" cy="63036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Quãng đường Nam chạy là 4.(300 + 350 + 500) = 4800m.</a:t>
            </a:r>
            <a:endParaRPr lang="de-AT" sz="3200" b="0" strike="noStrike" spc="-1">
              <a:solidFill>
                <a:srgbClr val="000000"/>
              </a:solidFill>
              <a:latin typeface="Source Sans Pro"/>
            </a:endParaRPr>
          </a:p>
        </p:txBody>
      </p:sp>
      <p:sp>
        <p:nvSpPr>
          <p:cNvPr id="532" name="TextBox 531"/>
          <p:cNvSpPr txBox="1"/>
          <p:nvPr/>
        </p:nvSpPr>
        <p:spPr>
          <a:xfrm>
            <a:off x="120600" y="3676680"/>
            <a:ext cx="9959400" cy="97164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Quãng đường Hùng chạy là 2.(600 + 700 + 1100) = 4800m.</a:t>
            </a:r>
            <a:endParaRPr lang="de-AT" sz="3200" b="0" strike="noStrike" spc="-1">
              <a:solidFill>
                <a:srgbClr val="000000"/>
              </a:solidFill>
              <a:latin typeface="Source Sans Pro"/>
            </a:endParaRPr>
          </a:p>
        </p:txBody>
      </p:sp>
      <p:sp>
        <p:nvSpPr>
          <p:cNvPr id="533" name="TextBox 532"/>
          <p:cNvSpPr txBox="1"/>
          <p:nvPr/>
        </p:nvSpPr>
        <p:spPr>
          <a:xfrm>
            <a:off x="120960" y="4361040"/>
            <a:ext cx="9959400" cy="97164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Quãng đường của hai bạn chạy bằng nhau.</a:t>
            </a:r>
            <a:endParaRPr lang="de-AT" sz="36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3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00FF"/>
                </a:solidFill>
                <a:latin typeface="Times  New Roman"/>
              </a:rPr>
              <a:t>Bài tập trắc nghiệm</a:t>
            </a:r>
            <a:endParaRPr lang="de-AT" sz="3200" b="1" strike="noStrike" spc="-1">
              <a:solidFill>
                <a:srgbClr val="0000FF"/>
              </a:solidFill>
              <a:latin typeface="Times  New Roman"/>
            </a:endParaRPr>
          </a:p>
        </p:txBody>
      </p:sp>
      <p:sp>
        <p:nvSpPr>
          <p:cNvPr id="547" name="TextBox 546"/>
          <p:cNvSpPr txBox="1"/>
          <p:nvPr/>
        </p:nvSpPr>
        <p:spPr>
          <a:xfrm>
            <a:off x="264600" y="745560"/>
            <a:ext cx="9601200" cy="462348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sv-SE" sz="3600" b="1" i="0" u="none" strike="noStrike" kern="1200" cap="none" spc="-1" normalizeH="0" baseline="0" noProof="0">
                <a:ln>
                  <a:noFill/>
                </a:ln>
                <a:solidFill>
                  <a:srgbClr val="000000"/>
                </a:solidFill>
                <a:effectLst/>
                <a:uLnTx/>
                <a:uFillTx/>
                <a:latin typeface="Times New Roman"/>
              </a:rPr>
              <a:t>Câu 1:</a:t>
            </a:r>
            <a:r>
              <a:rPr kumimoji="0" lang="sv-SE" sz="3600" b="0" i="0" u="none" strike="noStrike" kern="1200" cap="none" spc="-1" normalizeH="0" baseline="0" noProof="0">
                <a:ln>
                  <a:noFill/>
                </a:ln>
                <a:solidFill>
                  <a:srgbClr val="000000"/>
                </a:solidFill>
                <a:effectLst/>
                <a:uLnTx/>
                <a:uFillTx/>
                <a:latin typeface="Times New Roman"/>
              </a:rPr>
              <a:t> </a:t>
            </a:r>
            <a:r>
              <a:rPr kumimoji="0" lang="de-AT" sz="3600" b="0" i="0" u="none" strike="noStrike" kern="1200" cap="none" spc="-1" normalizeH="0" baseline="0" noProof="0">
                <a:ln>
                  <a:noFill/>
                </a:ln>
                <a:solidFill>
                  <a:srgbClr val="000000"/>
                </a:solidFill>
                <a:effectLst/>
                <a:uLnTx/>
                <a:uFillTx/>
                <a:latin typeface="Times New Roman"/>
              </a:rPr>
              <a:t>Hai tam giác nào </a:t>
            </a:r>
            <a:r>
              <a:rPr kumimoji="0" lang="de-AT" sz="3600" b="1" i="0" u="none" strike="noStrike" kern="1200" cap="none" spc="-1" normalizeH="0" baseline="0" noProof="0">
                <a:ln>
                  <a:noFill/>
                </a:ln>
                <a:solidFill>
                  <a:srgbClr val="000000"/>
                </a:solidFill>
                <a:effectLst/>
                <a:uLnTx/>
                <a:uFillTx/>
                <a:latin typeface="Times New Roman"/>
              </a:rPr>
              <a:t>không</a:t>
            </a:r>
            <a:r>
              <a:rPr kumimoji="0" lang="de-AT" sz="3600" b="0" i="0" u="none" strike="noStrike" kern="1200" cap="none" spc="-1" normalizeH="0" baseline="0" noProof="0">
                <a:ln>
                  <a:noFill/>
                </a:ln>
                <a:solidFill>
                  <a:srgbClr val="000000"/>
                </a:solidFill>
                <a:effectLst/>
                <a:uLnTx/>
                <a:uFillTx/>
                <a:latin typeface="Times New Roman"/>
              </a:rPr>
              <a:t> đồng dạng khi biết độ dài các cạnh của hai tam giác lần lượt là:</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A.</a:t>
            </a:r>
            <a:r>
              <a:rPr kumimoji="0" lang="de-AT" sz="3600" b="0" i="0" u="none" strike="noStrike" kern="1200" cap="none" spc="-1" normalizeH="0" baseline="0" noProof="0">
                <a:ln>
                  <a:noFill/>
                </a:ln>
                <a:solidFill>
                  <a:srgbClr val="000000"/>
                </a:solidFill>
                <a:effectLst/>
                <a:uLnTx/>
                <a:uFillTx/>
                <a:latin typeface="Times New Roman"/>
              </a:rPr>
              <a:t> 4cm, 5cm, 6cm và 12cm, 15cm, 18cm.</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B.</a:t>
            </a:r>
            <a:r>
              <a:rPr kumimoji="0" lang="de-AT" sz="3600" b="0" i="0" u="none" strike="noStrike" kern="1200" cap="none" spc="-1" normalizeH="0" baseline="0" noProof="0">
                <a:ln>
                  <a:noFill/>
                </a:ln>
                <a:solidFill>
                  <a:srgbClr val="000000"/>
                </a:solidFill>
                <a:effectLst/>
                <a:uLnTx/>
                <a:uFillTx/>
                <a:latin typeface="Times New Roman"/>
              </a:rPr>
              <a:t> 3cm, 4cm, 6cm và 9cm, 12cm, 18cm.</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C.</a:t>
            </a:r>
            <a:r>
              <a:rPr kumimoji="0" lang="de-AT" sz="3600" b="0" i="0" u="none" strike="noStrike" kern="1200" cap="none" spc="-1" normalizeH="0" baseline="0" noProof="0">
                <a:ln>
                  <a:noFill/>
                </a:ln>
                <a:solidFill>
                  <a:srgbClr val="000000"/>
                </a:solidFill>
                <a:effectLst/>
                <a:uLnTx/>
                <a:uFillTx/>
                <a:latin typeface="Times New Roman"/>
              </a:rPr>
              <a:t> 1,5cm; 2cm; 2cm và 1cm, 1cm, 1cm.</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D.</a:t>
            </a:r>
            <a:r>
              <a:rPr kumimoji="0" lang="de-AT" sz="3600" b="0" i="0" u="none" strike="noStrike" kern="1200" cap="none" spc="-1" normalizeH="0" baseline="0" noProof="0">
                <a:ln>
                  <a:noFill/>
                </a:ln>
                <a:solidFill>
                  <a:srgbClr val="000000"/>
                </a:solidFill>
                <a:effectLst/>
                <a:uLnTx/>
                <a:uFillTx/>
                <a:latin typeface="Times New Roman"/>
              </a:rPr>
              <a:t> 14cm, 15cm, 16cm và 7cm; 7,5cm; 8cm.</a:t>
            </a:r>
            <a:endParaRPr kumimoji="0" lang="de-AT" sz="3600" b="0" i="0" u="none" strike="noStrike" kern="1200" cap="none" spc="-1" normalizeH="0" baseline="0" noProof="0">
              <a:ln>
                <a:noFill/>
              </a:ln>
              <a:solidFill>
                <a:srgbClr val="000000"/>
              </a:solidFill>
              <a:effectLst/>
              <a:uLnTx/>
              <a:uFillTx/>
              <a:latin typeface="Source Sans Pro"/>
            </a:endParaRPr>
          </a:p>
        </p:txBody>
      </p:sp>
      <p:sp>
        <p:nvSpPr>
          <p:cNvPr id="548" name="Oval 547"/>
          <p:cNvSpPr/>
          <p:nvPr/>
        </p:nvSpPr>
        <p:spPr>
          <a:xfrm>
            <a:off x="228600" y="3958200"/>
            <a:ext cx="685800" cy="685800"/>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wrap="none" lIns="54360" tIns="54360" rIns="54360" bIns="543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2800" b="1" strike="noStrike" spc="-1">
                <a:solidFill>
                  <a:srgbClr val="0000FF"/>
                </a:solidFill>
                <a:latin typeface="Times  New Roman"/>
              </a:rPr>
              <a:t>Bài tập trắc nghiệm</a:t>
            </a:r>
            <a:endParaRPr lang="de-AT" sz="2800" b="1" strike="noStrike" spc="-1">
              <a:solidFill>
                <a:srgbClr val="0000FF"/>
              </a:solidFill>
              <a:latin typeface="Times  New Roman"/>
            </a:endParaRPr>
          </a:p>
        </p:txBody>
      </p:sp>
      <p:grpSp>
        <p:nvGrpSpPr>
          <p:cNvPr id="550" name="Group 549"/>
          <p:cNvGrpSpPr/>
          <p:nvPr/>
        </p:nvGrpSpPr>
        <p:grpSpPr>
          <a:xfrm>
            <a:off x="48600" y="792000"/>
            <a:ext cx="10008360" cy="1474200"/>
            <a:chOff x="48600" y="792000"/>
            <a:chExt cx="10008360" cy="1474200"/>
          </a:xfrm>
        </p:grpSpPr>
        <p:grpSp>
          <p:nvGrpSpPr>
            <p:cNvPr id="551" name="Group 550"/>
            <p:cNvGrpSpPr/>
            <p:nvPr/>
          </p:nvGrpSpPr>
          <p:grpSpPr>
            <a:xfrm>
              <a:off x="48600" y="792000"/>
              <a:ext cx="10008360" cy="1036800"/>
              <a:chOff x="48600" y="792000"/>
              <a:chExt cx="10008360" cy="1036800"/>
            </a:xfrm>
          </p:grpSpPr>
          <p:sp>
            <p:nvSpPr>
              <p:cNvPr id="552" name="TextBox 551"/>
              <p:cNvSpPr txBox="1"/>
              <p:nvPr/>
            </p:nvSpPr>
            <p:spPr>
              <a:xfrm>
                <a:off x="48600" y="792000"/>
                <a:ext cx="9673200" cy="103680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1" normalizeH="0" baseline="0" noProof="0">
                    <a:ln>
                      <a:noFill/>
                    </a:ln>
                    <a:solidFill>
                      <a:srgbClr val="000000"/>
                    </a:solidFill>
                    <a:effectLst/>
                    <a:uLnTx/>
                    <a:uFillTx/>
                    <a:latin typeface="Times New Roman"/>
                  </a:rPr>
                  <a:t>Câu 2:</a:t>
                </a:r>
                <a:r>
                  <a:rPr kumimoji="0" lang="sv-SE" sz="3200" b="0" i="0" u="none" strike="noStrike" kern="1200" cap="none" spc="-1" normalizeH="0" baseline="0" noProof="0">
                    <a:ln>
                      <a:noFill/>
                    </a:ln>
                    <a:solidFill>
                      <a:srgbClr val="000000"/>
                    </a:solidFill>
                    <a:effectLst/>
                    <a:uLnTx/>
                    <a:uFillTx/>
                    <a:latin typeface="Times New Roman"/>
                  </a:rPr>
                  <a:t> Cho h</a:t>
                </a:r>
                <a:r>
                  <a:rPr kumimoji="0" lang="de-AT" sz="3200" b="0" i="0" u="none" strike="noStrike" kern="1200" cap="none" spc="-1" normalizeH="0" baseline="0" noProof="0">
                    <a:ln>
                      <a:noFill/>
                    </a:ln>
                    <a:solidFill>
                      <a:srgbClr val="000000"/>
                    </a:solidFill>
                    <a:effectLst/>
                    <a:uLnTx/>
                    <a:uFillTx/>
                    <a:latin typeface="Times New Roman"/>
                  </a:rPr>
                  <a:t>ai tam giác RSK và PQM có</a:t>
                </a:r>
                <a:endParaRPr kumimoji="0" lang="de-AT" sz="3200" b="0" i="0" u="none" strike="noStrike" kern="1200" cap="none" spc="-1" normalizeH="0" baseline="0" noProof="0">
                  <a:ln>
                    <a:noFill/>
                  </a:ln>
                  <a:solidFill>
                    <a:srgbClr val="000000"/>
                  </a:solidFill>
                  <a:effectLst/>
                  <a:uLnTx/>
                  <a:uFillTx/>
                  <a:latin typeface="Source Sans Pro"/>
                </a:endParaRPr>
              </a:p>
            </p:txBody>
          </p:sp>
          <p:grpSp>
            <p:nvGrpSpPr>
              <p:cNvPr id="553" name="Group 552"/>
              <p:cNvGrpSpPr/>
              <p:nvPr/>
            </p:nvGrpSpPr>
            <p:grpSpPr>
              <a:xfrm>
                <a:off x="7069320" y="935280"/>
                <a:ext cx="2987640" cy="800280"/>
                <a:chOff x="7069320" y="935280"/>
                <a:chExt cx="2987640" cy="800280"/>
              </a:xfrm>
            </p:grpSpPr>
            <p:sp>
              <p:nvSpPr>
                <p:cNvPr id="554" name="Freeform: Shape 553"/>
                <p:cNvSpPr/>
                <p:nvPr/>
              </p:nvSpPr>
              <p:spPr>
                <a:xfrm>
                  <a:off x="7087320" y="953280"/>
                  <a:ext cx="2951280" cy="763920"/>
                </a:xfrm>
                <a:custGeom>
                  <a:avLst/>
                  <a:gdLst/>
                  <a:ahLst/>
                  <a:cxnLst/>
                  <a:rect l="0" t="0" r="r" b="b"/>
                  <a:pathLst>
                    <a:path w="8198" h="2122">
                      <a:moveTo>
                        <a:pt x="4101" y="2122"/>
                      </a:moveTo>
                      <a:cubicBezTo>
                        <a:pt x="2734" y="2122"/>
                        <a:pt x="1367" y="2122"/>
                        <a:pt x="0" y="2122"/>
                      </a:cubicBezTo>
                      <a:cubicBezTo>
                        <a:pt x="0" y="1415"/>
                        <a:pt x="0" y="707"/>
                        <a:pt x="0" y="0"/>
                      </a:cubicBezTo>
                      <a:cubicBezTo>
                        <a:pt x="2733" y="0"/>
                        <a:pt x="5466" y="0"/>
                        <a:pt x="8198" y="0"/>
                      </a:cubicBezTo>
                      <a:cubicBezTo>
                        <a:pt x="8198" y="707"/>
                        <a:pt x="8198" y="1415"/>
                        <a:pt x="8198" y="2122"/>
                      </a:cubicBezTo>
                      <a:cubicBezTo>
                        <a:pt x="6832" y="2122"/>
                        <a:pt x="5466" y="2122"/>
                        <a:pt x="4101" y="2122"/>
                      </a:cubicBezTo>
                      <a:close/>
                    </a:path>
                  </a:pathLst>
                </a:custGeom>
                <a:solidFill>
                  <a:srgbClr val="FFFFFF"/>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
              <p:nvSpPr>
                <p:cNvPr id="555" name="Freeform: Shape 554"/>
                <p:cNvSpPr/>
                <p:nvPr/>
              </p:nvSpPr>
              <p:spPr>
                <a:xfrm>
                  <a:off x="7104600" y="943200"/>
                  <a:ext cx="253080" cy="249480"/>
                </a:xfrm>
                <a:custGeom>
                  <a:avLst/>
                  <a:gdLst/>
                  <a:ahLst/>
                  <a:cxnLst/>
                  <a:rect l="0" t="0" r="r" b="b"/>
                  <a:pathLst>
                    <a:path w="703" h="693">
                      <a:moveTo>
                        <a:pt x="596" y="129"/>
                      </a:moveTo>
                      <a:cubicBezTo>
                        <a:pt x="596" y="162"/>
                        <a:pt x="579" y="229"/>
                        <a:pt x="540" y="266"/>
                      </a:cubicBezTo>
                      <a:cubicBezTo>
                        <a:pt x="515" y="294"/>
                        <a:pt x="465" y="324"/>
                        <a:pt x="375" y="324"/>
                      </a:cubicBezTo>
                      <a:cubicBezTo>
                        <a:pt x="339" y="324"/>
                        <a:pt x="302" y="324"/>
                        <a:pt x="266" y="324"/>
                      </a:cubicBezTo>
                      <a:cubicBezTo>
                        <a:pt x="287" y="239"/>
                        <a:pt x="309" y="153"/>
                        <a:pt x="330" y="67"/>
                      </a:cubicBezTo>
                      <a:cubicBezTo>
                        <a:pt x="336" y="45"/>
                        <a:pt x="339" y="34"/>
                        <a:pt x="355" y="31"/>
                      </a:cubicBezTo>
                      <a:cubicBezTo>
                        <a:pt x="367" y="31"/>
                        <a:pt x="397" y="31"/>
                        <a:pt x="417" y="31"/>
                      </a:cubicBezTo>
                      <a:cubicBezTo>
                        <a:pt x="487" y="31"/>
                        <a:pt x="596" y="31"/>
                        <a:pt x="596" y="129"/>
                      </a:cubicBezTo>
                      <a:moveTo>
                        <a:pt x="703" y="579"/>
                      </a:moveTo>
                      <a:cubicBezTo>
                        <a:pt x="703" y="568"/>
                        <a:pt x="695" y="571"/>
                        <a:pt x="691" y="568"/>
                      </a:cubicBezTo>
                      <a:cubicBezTo>
                        <a:pt x="683" y="568"/>
                        <a:pt x="680" y="573"/>
                        <a:pt x="677" y="582"/>
                      </a:cubicBezTo>
                      <a:cubicBezTo>
                        <a:pt x="652" y="654"/>
                        <a:pt x="610" y="671"/>
                        <a:pt x="588" y="671"/>
                      </a:cubicBezTo>
                      <a:cubicBezTo>
                        <a:pt x="557" y="671"/>
                        <a:pt x="549" y="649"/>
                        <a:pt x="549" y="610"/>
                      </a:cubicBezTo>
                      <a:cubicBezTo>
                        <a:pt x="549" y="582"/>
                        <a:pt x="554" y="531"/>
                        <a:pt x="560" y="498"/>
                      </a:cubicBezTo>
                      <a:cubicBezTo>
                        <a:pt x="560" y="484"/>
                        <a:pt x="563" y="467"/>
                        <a:pt x="563" y="453"/>
                      </a:cubicBezTo>
                      <a:cubicBezTo>
                        <a:pt x="563" y="378"/>
                        <a:pt x="498" y="347"/>
                        <a:pt x="470" y="336"/>
                      </a:cubicBezTo>
                      <a:cubicBezTo>
                        <a:pt x="571" y="316"/>
                        <a:pt x="686" y="246"/>
                        <a:pt x="686" y="148"/>
                      </a:cubicBezTo>
                      <a:cubicBezTo>
                        <a:pt x="686" y="62"/>
                        <a:pt x="599" y="0"/>
                        <a:pt x="470" y="0"/>
                      </a:cubicBezTo>
                      <a:cubicBezTo>
                        <a:pt x="377" y="0"/>
                        <a:pt x="284" y="0"/>
                        <a:pt x="190" y="0"/>
                      </a:cubicBezTo>
                      <a:cubicBezTo>
                        <a:pt x="171" y="0"/>
                        <a:pt x="160" y="0"/>
                        <a:pt x="160" y="20"/>
                      </a:cubicBezTo>
                      <a:cubicBezTo>
                        <a:pt x="160" y="31"/>
                        <a:pt x="171" y="31"/>
                        <a:pt x="188" y="31"/>
                      </a:cubicBezTo>
                      <a:cubicBezTo>
                        <a:pt x="201" y="32"/>
                        <a:pt x="210" y="31"/>
                        <a:pt x="227" y="34"/>
                      </a:cubicBezTo>
                      <a:cubicBezTo>
                        <a:pt x="244" y="34"/>
                        <a:pt x="252" y="36"/>
                        <a:pt x="252" y="48"/>
                      </a:cubicBezTo>
                      <a:cubicBezTo>
                        <a:pt x="252" y="53"/>
                        <a:pt x="252" y="56"/>
                        <a:pt x="249" y="67"/>
                      </a:cubicBezTo>
                      <a:cubicBezTo>
                        <a:pt x="205" y="242"/>
                        <a:pt x="161" y="418"/>
                        <a:pt x="118" y="593"/>
                      </a:cubicBezTo>
                      <a:cubicBezTo>
                        <a:pt x="106" y="632"/>
                        <a:pt x="104" y="640"/>
                        <a:pt x="28" y="640"/>
                      </a:cubicBezTo>
                      <a:cubicBezTo>
                        <a:pt x="8" y="640"/>
                        <a:pt x="0" y="640"/>
                        <a:pt x="0" y="660"/>
                      </a:cubicBezTo>
                      <a:cubicBezTo>
                        <a:pt x="0" y="671"/>
                        <a:pt x="9" y="667"/>
                        <a:pt x="14" y="671"/>
                      </a:cubicBezTo>
                      <a:cubicBezTo>
                        <a:pt x="55" y="670"/>
                        <a:pt x="96" y="669"/>
                        <a:pt x="137" y="668"/>
                      </a:cubicBezTo>
                      <a:cubicBezTo>
                        <a:pt x="179" y="669"/>
                        <a:pt x="221" y="670"/>
                        <a:pt x="263" y="671"/>
                      </a:cubicBezTo>
                      <a:cubicBezTo>
                        <a:pt x="272" y="671"/>
                        <a:pt x="283" y="671"/>
                        <a:pt x="283" y="652"/>
                      </a:cubicBezTo>
                      <a:cubicBezTo>
                        <a:pt x="283" y="640"/>
                        <a:pt x="274" y="640"/>
                        <a:pt x="255" y="640"/>
                      </a:cubicBezTo>
                      <a:cubicBezTo>
                        <a:pt x="218" y="640"/>
                        <a:pt x="190" y="640"/>
                        <a:pt x="190" y="624"/>
                      </a:cubicBezTo>
                      <a:cubicBezTo>
                        <a:pt x="190" y="618"/>
                        <a:pt x="193" y="612"/>
                        <a:pt x="193" y="607"/>
                      </a:cubicBezTo>
                      <a:cubicBezTo>
                        <a:pt x="216" y="520"/>
                        <a:pt x="238" y="433"/>
                        <a:pt x="260" y="347"/>
                      </a:cubicBezTo>
                      <a:cubicBezTo>
                        <a:pt x="299" y="347"/>
                        <a:pt x="337" y="347"/>
                        <a:pt x="375" y="347"/>
                      </a:cubicBezTo>
                      <a:cubicBezTo>
                        <a:pt x="465" y="347"/>
                        <a:pt x="484" y="400"/>
                        <a:pt x="484" y="436"/>
                      </a:cubicBezTo>
                      <a:cubicBezTo>
                        <a:pt x="484" y="450"/>
                        <a:pt x="476" y="481"/>
                        <a:pt x="470" y="503"/>
                      </a:cubicBezTo>
                      <a:cubicBezTo>
                        <a:pt x="462" y="531"/>
                        <a:pt x="453" y="568"/>
                        <a:pt x="453" y="587"/>
                      </a:cubicBezTo>
                      <a:cubicBezTo>
                        <a:pt x="453" y="693"/>
                        <a:pt x="571" y="693"/>
                        <a:pt x="585" y="693"/>
                      </a:cubicBezTo>
                      <a:cubicBezTo>
                        <a:pt x="669" y="693"/>
                        <a:pt x="703" y="593"/>
                        <a:pt x="703" y="579"/>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56" name="Freeform: Shape 555"/>
                <p:cNvSpPr/>
                <p:nvPr/>
              </p:nvSpPr>
              <p:spPr>
                <a:xfrm>
                  <a:off x="7385760" y="935280"/>
                  <a:ext cx="210600" cy="257760"/>
                </a:xfrm>
                <a:custGeom>
                  <a:avLst/>
                  <a:gdLst/>
                  <a:ahLst/>
                  <a:cxnLst/>
                  <a:rect l="0" t="0" r="r" b="b"/>
                  <a:pathLst>
                    <a:path w="585" h="716">
                      <a:moveTo>
                        <a:pt x="585" y="11"/>
                      </a:moveTo>
                      <a:cubicBezTo>
                        <a:pt x="585" y="8"/>
                        <a:pt x="582" y="0"/>
                        <a:pt x="574" y="0"/>
                      </a:cubicBezTo>
                      <a:cubicBezTo>
                        <a:pt x="568" y="0"/>
                        <a:pt x="568" y="3"/>
                        <a:pt x="554" y="14"/>
                      </a:cubicBezTo>
                      <a:cubicBezTo>
                        <a:pt x="538" y="34"/>
                        <a:pt x="522" y="53"/>
                        <a:pt x="507" y="73"/>
                      </a:cubicBezTo>
                      <a:cubicBezTo>
                        <a:pt x="481" y="25"/>
                        <a:pt x="431" y="0"/>
                        <a:pt x="367" y="0"/>
                      </a:cubicBezTo>
                      <a:cubicBezTo>
                        <a:pt x="244" y="0"/>
                        <a:pt x="123" y="115"/>
                        <a:pt x="123" y="232"/>
                      </a:cubicBezTo>
                      <a:cubicBezTo>
                        <a:pt x="123" y="313"/>
                        <a:pt x="176" y="358"/>
                        <a:pt x="227" y="372"/>
                      </a:cubicBezTo>
                      <a:cubicBezTo>
                        <a:pt x="262" y="381"/>
                        <a:pt x="298" y="391"/>
                        <a:pt x="333" y="400"/>
                      </a:cubicBezTo>
                      <a:cubicBezTo>
                        <a:pt x="369" y="408"/>
                        <a:pt x="423" y="422"/>
                        <a:pt x="423" y="503"/>
                      </a:cubicBezTo>
                      <a:cubicBezTo>
                        <a:pt x="423" y="593"/>
                        <a:pt x="341" y="685"/>
                        <a:pt x="246" y="685"/>
                      </a:cubicBezTo>
                      <a:cubicBezTo>
                        <a:pt x="182" y="685"/>
                        <a:pt x="73" y="663"/>
                        <a:pt x="73" y="540"/>
                      </a:cubicBezTo>
                      <a:cubicBezTo>
                        <a:pt x="73" y="517"/>
                        <a:pt x="78" y="495"/>
                        <a:pt x="78" y="487"/>
                      </a:cubicBezTo>
                      <a:cubicBezTo>
                        <a:pt x="81" y="484"/>
                        <a:pt x="80" y="483"/>
                        <a:pt x="81" y="481"/>
                      </a:cubicBezTo>
                      <a:cubicBezTo>
                        <a:pt x="81" y="470"/>
                        <a:pt x="76" y="470"/>
                        <a:pt x="70" y="470"/>
                      </a:cubicBezTo>
                      <a:cubicBezTo>
                        <a:pt x="64" y="470"/>
                        <a:pt x="62" y="470"/>
                        <a:pt x="59" y="475"/>
                      </a:cubicBezTo>
                      <a:cubicBezTo>
                        <a:pt x="56" y="478"/>
                        <a:pt x="0" y="702"/>
                        <a:pt x="0" y="705"/>
                      </a:cubicBezTo>
                      <a:cubicBezTo>
                        <a:pt x="0" y="710"/>
                        <a:pt x="6" y="716"/>
                        <a:pt x="11" y="716"/>
                      </a:cubicBezTo>
                      <a:cubicBezTo>
                        <a:pt x="17" y="716"/>
                        <a:pt x="17" y="713"/>
                        <a:pt x="28" y="699"/>
                      </a:cubicBezTo>
                      <a:cubicBezTo>
                        <a:pt x="45" y="680"/>
                        <a:pt x="62" y="662"/>
                        <a:pt x="78" y="643"/>
                      </a:cubicBezTo>
                      <a:cubicBezTo>
                        <a:pt x="120" y="702"/>
                        <a:pt x="188" y="716"/>
                        <a:pt x="244" y="716"/>
                      </a:cubicBezTo>
                      <a:cubicBezTo>
                        <a:pt x="378" y="716"/>
                        <a:pt x="493" y="584"/>
                        <a:pt x="493" y="461"/>
                      </a:cubicBezTo>
                      <a:cubicBezTo>
                        <a:pt x="493" y="394"/>
                        <a:pt x="459" y="361"/>
                        <a:pt x="445" y="347"/>
                      </a:cubicBezTo>
                      <a:cubicBezTo>
                        <a:pt x="423" y="324"/>
                        <a:pt x="409" y="322"/>
                        <a:pt x="319" y="299"/>
                      </a:cubicBezTo>
                      <a:cubicBezTo>
                        <a:pt x="298" y="293"/>
                        <a:pt x="276" y="286"/>
                        <a:pt x="255" y="280"/>
                      </a:cubicBezTo>
                      <a:cubicBezTo>
                        <a:pt x="227" y="271"/>
                        <a:pt x="193" y="243"/>
                        <a:pt x="193" y="190"/>
                      </a:cubicBezTo>
                      <a:cubicBezTo>
                        <a:pt x="193" y="112"/>
                        <a:pt x="272" y="28"/>
                        <a:pt x="367" y="28"/>
                      </a:cubicBezTo>
                      <a:cubicBezTo>
                        <a:pt x="448" y="28"/>
                        <a:pt x="507" y="70"/>
                        <a:pt x="507" y="179"/>
                      </a:cubicBezTo>
                      <a:cubicBezTo>
                        <a:pt x="507" y="213"/>
                        <a:pt x="504" y="229"/>
                        <a:pt x="504" y="235"/>
                      </a:cubicBezTo>
                      <a:cubicBezTo>
                        <a:pt x="508" y="239"/>
                        <a:pt x="504" y="246"/>
                        <a:pt x="515" y="246"/>
                      </a:cubicBezTo>
                      <a:cubicBezTo>
                        <a:pt x="526" y="246"/>
                        <a:pt x="526" y="243"/>
                        <a:pt x="532" y="227"/>
                      </a:cubicBezTo>
                      <a:cubicBezTo>
                        <a:pt x="550" y="155"/>
                        <a:pt x="567" y="83"/>
                        <a:pt x="585"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57" name="Freeform: Shape 556"/>
                <p:cNvSpPr/>
                <p:nvPr/>
              </p:nvSpPr>
              <p:spPr>
                <a:xfrm>
                  <a:off x="7069320" y="1328760"/>
                  <a:ext cx="557280" cy="14040"/>
                </a:xfrm>
                <a:custGeom>
                  <a:avLst/>
                  <a:gdLst/>
                  <a:ahLst/>
                  <a:cxnLst/>
                  <a:rect l="0" t="0" r="r" b="b"/>
                  <a:pathLst>
                    <a:path w="1548" h="39">
                      <a:moveTo>
                        <a:pt x="775" y="39"/>
                      </a:moveTo>
                      <a:cubicBezTo>
                        <a:pt x="517" y="39"/>
                        <a:pt x="258" y="39"/>
                        <a:pt x="0" y="39"/>
                      </a:cubicBezTo>
                      <a:cubicBezTo>
                        <a:pt x="0" y="26"/>
                        <a:pt x="0" y="13"/>
                        <a:pt x="0" y="0"/>
                      </a:cubicBezTo>
                      <a:cubicBezTo>
                        <a:pt x="516" y="0"/>
                        <a:pt x="1032" y="0"/>
                        <a:pt x="1548" y="0"/>
                      </a:cubicBezTo>
                      <a:cubicBezTo>
                        <a:pt x="1548" y="13"/>
                        <a:pt x="1548" y="26"/>
                        <a:pt x="1548" y="39"/>
                      </a:cubicBezTo>
                      <a:cubicBezTo>
                        <a:pt x="1290" y="39"/>
                        <a:pt x="1033" y="39"/>
                        <a:pt x="775" y="39"/>
                      </a:cubicBezTo>
                      <a:close/>
                    </a:path>
                  </a:pathLst>
                </a:custGeom>
                <a:solidFill>
                  <a:srgbClr val="000000"/>
                </a:solidFill>
                <a:ln w="0">
                  <a:noFill/>
                </a:ln>
              </p:spPr>
              <p:txBody>
                <a:bodyPr lIns="36000" tIns="-21960" rIns="36000" bIns="-2196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58" name="Freeform: Shape 557"/>
                <p:cNvSpPr/>
                <p:nvPr/>
              </p:nvSpPr>
              <p:spPr>
                <a:xfrm>
                  <a:off x="7083360" y="1425600"/>
                  <a:ext cx="253080" cy="241560"/>
                </a:xfrm>
                <a:custGeom>
                  <a:avLst/>
                  <a:gdLst/>
                  <a:ahLst/>
                  <a:cxnLst/>
                  <a:rect l="0" t="0" r="r" b="b"/>
                  <a:pathLst>
                    <a:path w="703" h="671">
                      <a:moveTo>
                        <a:pt x="703" y="148"/>
                      </a:moveTo>
                      <a:cubicBezTo>
                        <a:pt x="703" y="73"/>
                        <a:pt x="638" y="0"/>
                        <a:pt x="509" y="0"/>
                      </a:cubicBezTo>
                      <a:cubicBezTo>
                        <a:pt x="403" y="0"/>
                        <a:pt x="297" y="0"/>
                        <a:pt x="190" y="0"/>
                      </a:cubicBezTo>
                      <a:cubicBezTo>
                        <a:pt x="171" y="0"/>
                        <a:pt x="162" y="0"/>
                        <a:pt x="162" y="17"/>
                      </a:cubicBezTo>
                      <a:cubicBezTo>
                        <a:pt x="162" y="31"/>
                        <a:pt x="171" y="31"/>
                        <a:pt x="190" y="31"/>
                      </a:cubicBezTo>
                      <a:cubicBezTo>
                        <a:pt x="202" y="31"/>
                        <a:pt x="221" y="31"/>
                        <a:pt x="232" y="31"/>
                      </a:cubicBezTo>
                      <a:cubicBezTo>
                        <a:pt x="246" y="34"/>
                        <a:pt x="255" y="36"/>
                        <a:pt x="255" y="48"/>
                      </a:cubicBezTo>
                      <a:cubicBezTo>
                        <a:pt x="255" y="50"/>
                        <a:pt x="252" y="53"/>
                        <a:pt x="249" y="67"/>
                      </a:cubicBezTo>
                      <a:cubicBezTo>
                        <a:pt x="205" y="242"/>
                        <a:pt x="161" y="418"/>
                        <a:pt x="118" y="593"/>
                      </a:cubicBezTo>
                      <a:cubicBezTo>
                        <a:pt x="109" y="632"/>
                        <a:pt x="106" y="640"/>
                        <a:pt x="28" y="640"/>
                      </a:cubicBezTo>
                      <a:cubicBezTo>
                        <a:pt x="11" y="640"/>
                        <a:pt x="0" y="640"/>
                        <a:pt x="0" y="657"/>
                      </a:cubicBezTo>
                      <a:cubicBezTo>
                        <a:pt x="0" y="671"/>
                        <a:pt x="11" y="671"/>
                        <a:pt x="17" y="671"/>
                      </a:cubicBezTo>
                      <a:cubicBezTo>
                        <a:pt x="58" y="670"/>
                        <a:pt x="99" y="669"/>
                        <a:pt x="140" y="668"/>
                      </a:cubicBezTo>
                      <a:cubicBezTo>
                        <a:pt x="161" y="668"/>
                        <a:pt x="183" y="668"/>
                        <a:pt x="204" y="668"/>
                      </a:cubicBezTo>
                      <a:cubicBezTo>
                        <a:pt x="224" y="668"/>
                        <a:pt x="246" y="671"/>
                        <a:pt x="269" y="671"/>
                      </a:cubicBezTo>
                      <a:cubicBezTo>
                        <a:pt x="274" y="671"/>
                        <a:pt x="288" y="671"/>
                        <a:pt x="288" y="652"/>
                      </a:cubicBezTo>
                      <a:cubicBezTo>
                        <a:pt x="288" y="640"/>
                        <a:pt x="277" y="640"/>
                        <a:pt x="260" y="640"/>
                      </a:cubicBezTo>
                      <a:cubicBezTo>
                        <a:pt x="224" y="640"/>
                        <a:pt x="196" y="640"/>
                        <a:pt x="196" y="621"/>
                      </a:cubicBezTo>
                      <a:cubicBezTo>
                        <a:pt x="196" y="615"/>
                        <a:pt x="199" y="612"/>
                        <a:pt x="199" y="604"/>
                      </a:cubicBezTo>
                      <a:cubicBezTo>
                        <a:pt x="219" y="523"/>
                        <a:pt x="240" y="442"/>
                        <a:pt x="260" y="361"/>
                      </a:cubicBezTo>
                      <a:cubicBezTo>
                        <a:pt x="315" y="361"/>
                        <a:pt x="370" y="361"/>
                        <a:pt x="425" y="361"/>
                      </a:cubicBezTo>
                      <a:cubicBezTo>
                        <a:pt x="565" y="361"/>
                        <a:pt x="703" y="257"/>
                        <a:pt x="703" y="148"/>
                      </a:cubicBezTo>
                      <a:moveTo>
                        <a:pt x="610" y="123"/>
                      </a:moveTo>
                      <a:cubicBezTo>
                        <a:pt x="610" y="162"/>
                        <a:pt x="591" y="246"/>
                        <a:pt x="554" y="282"/>
                      </a:cubicBezTo>
                      <a:cubicBezTo>
                        <a:pt x="504" y="327"/>
                        <a:pt x="445" y="336"/>
                        <a:pt x="403" y="336"/>
                      </a:cubicBezTo>
                      <a:cubicBezTo>
                        <a:pt x="356" y="336"/>
                        <a:pt x="310" y="336"/>
                        <a:pt x="263" y="336"/>
                      </a:cubicBezTo>
                      <a:cubicBezTo>
                        <a:pt x="285" y="246"/>
                        <a:pt x="308" y="157"/>
                        <a:pt x="330" y="67"/>
                      </a:cubicBezTo>
                      <a:cubicBezTo>
                        <a:pt x="339" y="34"/>
                        <a:pt x="341" y="31"/>
                        <a:pt x="383" y="31"/>
                      </a:cubicBezTo>
                      <a:cubicBezTo>
                        <a:pt x="415" y="31"/>
                        <a:pt x="447" y="31"/>
                        <a:pt x="479" y="31"/>
                      </a:cubicBezTo>
                      <a:cubicBezTo>
                        <a:pt x="560" y="31"/>
                        <a:pt x="610" y="56"/>
                        <a:pt x="610"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59" name="Freeform: Shape 558"/>
                <p:cNvSpPr/>
                <p:nvPr/>
              </p:nvSpPr>
              <p:spPr>
                <a:xfrm>
                  <a:off x="7363440" y="1417320"/>
                  <a:ext cx="244800" cy="318240"/>
                </a:xfrm>
                <a:custGeom>
                  <a:avLst/>
                  <a:gdLst/>
                  <a:ahLst/>
                  <a:cxnLst/>
                  <a:rect l="0" t="0" r="r" b="b"/>
                  <a:pathLst>
                    <a:path w="680" h="884">
                      <a:moveTo>
                        <a:pt x="680" y="263"/>
                      </a:moveTo>
                      <a:cubicBezTo>
                        <a:pt x="680" y="106"/>
                        <a:pt x="577" y="0"/>
                        <a:pt x="428" y="0"/>
                      </a:cubicBezTo>
                      <a:cubicBezTo>
                        <a:pt x="218" y="0"/>
                        <a:pt x="0" y="224"/>
                        <a:pt x="0" y="453"/>
                      </a:cubicBezTo>
                      <a:cubicBezTo>
                        <a:pt x="0" y="615"/>
                        <a:pt x="112" y="713"/>
                        <a:pt x="252" y="713"/>
                      </a:cubicBezTo>
                      <a:cubicBezTo>
                        <a:pt x="277" y="713"/>
                        <a:pt x="311" y="710"/>
                        <a:pt x="350" y="699"/>
                      </a:cubicBezTo>
                      <a:cubicBezTo>
                        <a:pt x="344" y="761"/>
                        <a:pt x="344" y="763"/>
                        <a:pt x="344" y="775"/>
                      </a:cubicBezTo>
                      <a:cubicBezTo>
                        <a:pt x="344" y="805"/>
                        <a:pt x="344" y="884"/>
                        <a:pt x="425" y="884"/>
                      </a:cubicBezTo>
                      <a:cubicBezTo>
                        <a:pt x="543" y="884"/>
                        <a:pt x="591" y="705"/>
                        <a:pt x="591" y="693"/>
                      </a:cubicBezTo>
                      <a:cubicBezTo>
                        <a:pt x="591" y="685"/>
                        <a:pt x="585" y="682"/>
                        <a:pt x="579" y="682"/>
                      </a:cubicBezTo>
                      <a:cubicBezTo>
                        <a:pt x="571" y="682"/>
                        <a:pt x="571" y="688"/>
                        <a:pt x="568" y="693"/>
                      </a:cubicBezTo>
                      <a:cubicBezTo>
                        <a:pt x="546" y="763"/>
                        <a:pt x="487" y="789"/>
                        <a:pt x="453" y="789"/>
                      </a:cubicBezTo>
                      <a:cubicBezTo>
                        <a:pt x="409" y="789"/>
                        <a:pt x="392" y="761"/>
                        <a:pt x="383" y="688"/>
                      </a:cubicBezTo>
                      <a:cubicBezTo>
                        <a:pt x="535" y="629"/>
                        <a:pt x="680" y="453"/>
                        <a:pt x="680" y="263"/>
                      </a:cubicBezTo>
                      <a:moveTo>
                        <a:pt x="593" y="232"/>
                      </a:moveTo>
                      <a:cubicBezTo>
                        <a:pt x="593" y="330"/>
                        <a:pt x="543" y="562"/>
                        <a:pt x="378" y="654"/>
                      </a:cubicBezTo>
                      <a:cubicBezTo>
                        <a:pt x="372" y="618"/>
                        <a:pt x="364" y="548"/>
                        <a:pt x="291" y="548"/>
                      </a:cubicBezTo>
                      <a:cubicBezTo>
                        <a:pt x="241" y="548"/>
                        <a:pt x="190" y="596"/>
                        <a:pt x="190" y="646"/>
                      </a:cubicBezTo>
                      <a:cubicBezTo>
                        <a:pt x="190" y="668"/>
                        <a:pt x="194" y="668"/>
                        <a:pt x="196" y="680"/>
                      </a:cubicBezTo>
                      <a:cubicBezTo>
                        <a:pt x="120" y="649"/>
                        <a:pt x="87" y="570"/>
                        <a:pt x="87" y="484"/>
                      </a:cubicBezTo>
                      <a:cubicBezTo>
                        <a:pt x="87" y="417"/>
                        <a:pt x="112" y="277"/>
                        <a:pt x="188" y="171"/>
                      </a:cubicBezTo>
                      <a:cubicBezTo>
                        <a:pt x="260" y="70"/>
                        <a:pt x="353" y="25"/>
                        <a:pt x="423" y="25"/>
                      </a:cubicBezTo>
                      <a:cubicBezTo>
                        <a:pt x="521" y="25"/>
                        <a:pt x="593" y="101"/>
                        <a:pt x="593" y="232"/>
                      </a:cubicBezTo>
                      <a:moveTo>
                        <a:pt x="353" y="652"/>
                      </a:moveTo>
                      <a:cubicBezTo>
                        <a:pt x="353" y="668"/>
                        <a:pt x="350" y="668"/>
                        <a:pt x="341" y="671"/>
                      </a:cubicBezTo>
                      <a:cubicBezTo>
                        <a:pt x="316" y="682"/>
                        <a:pt x="285" y="691"/>
                        <a:pt x="258" y="691"/>
                      </a:cubicBezTo>
                      <a:cubicBezTo>
                        <a:pt x="244" y="691"/>
                        <a:pt x="213" y="691"/>
                        <a:pt x="213" y="646"/>
                      </a:cubicBezTo>
                      <a:cubicBezTo>
                        <a:pt x="213" y="607"/>
                        <a:pt x="249" y="568"/>
                        <a:pt x="291" y="568"/>
                      </a:cubicBezTo>
                      <a:cubicBezTo>
                        <a:pt x="333" y="568"/>
                        <a:pt x="353" y="593"/>
                        <a:pt x="353" y="652"/>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0" name="Freeform: Shape 559"/>
                <p:cNvSpPr/>
                <p:nvPr/>
              </p:nvSpPr>
              <p:spPr>
                <a:xfrm>
                  <a:off x="7786800" y="1294560"/>
                  <a:ext cx="235800" cy="82440"/>
                </a:xfrm>
                <a:custGeom>
                  <a:avLst/>
                  <a:gdLst/>
                  <a:ahLst/>
                  <a:cxnLst/>
                  <a:rect l="0" t="0" r="r" b="b"/>
                  <a:pathLst>
                    <a:path w="655" h="229">
                      <a:moveTo>
                        <a:pt x="655" y="20"/>
                      </a:moveTo>
                      <a:cubicBezTo>
                        <a:pt x="655" y="8"/>
                        <a:pt x="647" y="0"/>
                        <a:pt x="635" y="0"/>
                      </a:cubicBezTo>
                      <a:cubicBezTo>
                        <a:pt x="430" y="0"/>
                        <a:pt x="225" y="0"/>
                        <a:pt x="20" y="0"/>
                      </a:cubicBezTo>
                      <a:cubicBezTo>
                        <a:pt x="11" y="0"/>
                        <a:pt x="0" y="8"/>
                        <a:pt x="0" y="20"/>
                      </a:cubicBezTo>
                      <a:cubicBezTo>
                        <a:pt x="0" y="31"/>
                        <a:pt x="11" y="39"/>
                        <a:pt x="20" y="39"/>
                      </a:cubicBezTo>
                      <a:cubicBezTo>
                        <a:pt x="225" y="39"/>
                        <a:pt x="430" y="39"/>
                        <a:pt x="635" y="39"/>
                      </a:cubicBezTo>
                      <a:cubicBezTo>
                        <a:pt x="647" y="39"/>
                        <a:pt x="655" y="31"/>
                        <a:pt x="655" y="20"/>
                      </a:cubicBezTo>
                      <a:moveTo>
                        <a:pt x="655" y="210"/>
                      </a:moveTo>
                      <a:cubicBezTo>
                        <a:pt x="655" y="199"/>
                        <a:pt x="647" y="190"/>
                        <a:pt x="635" y="190"/>
                      </a:cubicBezTo>
                      <a:cubicBezTo>
                        <a:pt x="430" y="190"/>
                        <a:pt x="225" y="190"/>
                        <a:pt x="20" y="190"/>
                      </a:cubicBezTo>
                      <a:cubicBezTo>
                        <a:pt x="11" y="190"/>
                        <a:pt x="0" y="199"/>
                        <a:pt x="0" y="210"/>
                      </a:cubicBezTo>
                      <a:cubicBezTo>
                        <a:pt x="0" y="221"/>
                        <a:pt x="11" y="229"/>
                        <a:pt x="20" y="229"/>
                      </a:cubicBezTo>
                      <a:cubicBezTo>
                        <a:pt x="225" y="229"/>
                        <a:pt x="430" y="229"/>
                        <a:pt x="635" y="229"/>
                      </a:cubicBezTo>
                      <a:cubicBezTo>
                        <a:pt x="647" y="229"/>
                        <a:pt x="655" y="221"/>
                        <a:pt x="655" y="21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1" name="Freeform: Shape 560"/>
                <p:cNvSpPr/>
                <p:nvPr/>
              </p:nvSpPr>
              <p:spPr>
                <a:xfrm>
                  <a:off x="8224920" y="943200"/>
                  <a:ext cx="253080" cy="249480"/>
                </a:xfrm>
                <a:custGeom>
                  <a:avLst/>
                  <a:gdLst/>
                  <a:ahLst/>
                  <a:cxnLst/>
                  <a:rect l="0" t="0" r="r" b="b"/>
                  <a:pathLst>
                    <a:path w="703" h="693">
                      <a:moveTo>
                        <a:pt x="596" y="129"/>
                      </a:moveTo>
                      <a:cubicBezTo>
                        <a:pt x="596" y="162"/>
                        <a:pt x="579" y="229"/>
                        <a:pt x="543" y="266"/>
                      </a:cubicBezTo>
                      <a:cubicBezTo>
                        <a:pt x="515" y="294"/>
                        <a:pt x="465" y="324"/>
                        <a:pt x="375" y="324"/>
                      </a:cubicBezTo>
                      <a:cubicBezTo>
                        <a:pt x="339" y="324"/>
                        <a:pt x="302" y="324"/>
                        <a:pt x="266" y="324"/>
                      </a:cubicBezTo>
                      <a:cubicBezTo>
                        <a:pt x="287" y="239"/>
                        <a:pt x="309" y="153"/>
                        <a:pt x="330" y="67"/>
                      </a:cubicBezTo>
                      <a:cubicBezTo>
                        <a:pt x="336" y="45"/>
                        <a:pt x="339" y="34"/>
                        <a:pt x="355" y="31"/>
                      </a:cubicBezTo>
                      <a:cubicBezTo>
                        <a:pt x="367" y="31"/>
                        <a:pt x="397" y="31"/>
                        <a:pt x="417" y="31"/>
                      </a:cubicBezTo>
                      <a:cubicBezTo>
                        <a:pt x="487" y="31"/>
                        <a:pt x="596" y="31"/>
                        <a:pt x="596" y="129"/>
                      </a:cubicBezTo>
                      <a:moveTo>
                        <a:pt x="703" y="579"/>
                      </a:moveTo>
                      <a:cubicBezTo>
                        <a:pt x="703" y="568"/>
                        <a:pt x="695" y="571"/>
                        <a:pt x="691" y="568"/>
                      </a:cubicBezTo>
                      <a:cubicBezTo>
                        <a:pt x="683" y="568"/>
                        <a:pt x="680" y="573"/>
                        <a:pt x="677" y="582"/>
                      </a:cubicBezTo>
                      <a:cubicBezTo>
                        <a:pt x="655" y="654"/>
                        <a:pt x="610" y="671"/>
                        <a:pt x="588" y="671"/>
                      </a:cubicBezTo>
                      <a:cubicBezTo>
                        <a:pt x="557" y="671"/>
                        <a:pt x="549" y="649"/>
                        <a:pt x="549" y="610"/>
                      </a:cubicBezTo>
                      <a:cubicBezTo>
                        <a:pt x="549" y="582"/>
                        <a:pt x="554" y="531"/>
                        <a:pt x="560" y="498"/>
                      </a:cubicBezTo>
                      <a:cubicBezTo>
                        <a:pt x="563" y="484"/>
                        <a:pt x="563" y="467"/>
                        <a:pt x="563" y="453"/>
                      </a:cubicBezTo>
                      <a:cubicBezTo>
                        <a:pt x="563" y="378"/>
                        <a:pt x="498" y="347"/>
                        <a:pt x="470" y="336"/>
                      </a:cubicBezTo>
                      <a:cubicBezTo>
                        <a:pt x="571" y="316"/>
                        <a:pt x="689" y="246"/>
                        <a:pt x="689" y="148"/>
                      </a:cubicBezTo>
                      <a:cubicBezTo>
                        <a:pt x="689" y="62"/>
                        <a:pt x="599" y="0"/>
                        <a:pt x="470" y="0"/>
                      </a:cubicBezTo>
                      <a:cubicBezTo>
                        <a:pt x="377" y="0"/>
                        <a:pt x="284" y="0"/>
                        <a:pt x="190" y="0"/>
                      </a:cubicBezTo>
                      <a:cubicBezTo>
                        <a:pt x="171" y="0"/>
                        <a:pt x="162" y="0"/>
                        <a:pt x="162" y="20"/>
                      </a:cubicBezTo>
                      <a:cubicBezTo>
                        <a:pt x="162" y="31"/>
                        <a:pt x="171" y="31"/>
                        <a:pt x="188" y="31"/>
                      </a:cubicBezTo>
                      <a:cubicBezTo>
                        <a:pt x="201" y="32"/>
                        <a:pt x="210" y="31"/>
                        <a:pt x="227" y="34"/>
                      </a:cubicBezTo>
                      <a:cubicBezTo>
                        <a:pt x="244" y="34"/>
                        <a:pt x="252" y="36"/>
                        <a:pt x="252" y="48"/>
                      </a:cubicBezTo>
                      <a:cubicBezTo>
                        <a:pt x="252" y="53"/>
                        <a:pt x="252" y="56"/>
                        <a:pt x="249" y="67"/>
                      </a:cubicBezTo>
                      <a:cubicBezTo>
                        <a:pt x="205" y="242"/>
                        <a:pt x="161" y="418"/>
                        <a:pt x="118" y="593"/>
                      </a:cubicBezTo>
                      <a:cubicBezTo>
                        <a:pt x="106" y="632"/>
                        <a:pt x="106" y="640"/>
                        <a:pt x="28" y="640"/>
                      </a:cubicBezTo>
                      <a:cubicBezTo>
                        <a:pt x="8" y="640"/>
                        <a:pt x="0" y="640"/>
                        <a:pt x="0" y="660"/>
                      </a:cubicBezTo>
                      <a:cubicBezTo>
                        <a:pt x="0" y="671"/>
                        <a:pt x="9" y="667"/>
                        <a:pt x="14" y="671"/>
                      </a:cubicBezTo>
                      <a:cubicBezTo>
                        <a:pt x="55" y="670"/>
                        <a:pt x="96" y="669"/>
                        <a:pt x="137" y="668"/>
                      </a:cubicBezTo>
                      <a:cubicBezTo>
                        <a:pt x="179" y="669"/>
                        <a:pt x="221" y="670"/>
                        <a:pt x="263" y="671"/>
                      </a:cubicBezTo>
                      <a:cubicBezTo>
                        <a:pt x="272" y="671"/>
                        <a:pt x="283" y="671"/>
                        <a:pt x="283" y="652"/>
                      </a:cubicBezTo>
                      <a:cubicBezTo>
                        <a:pt x="283" y="640"/>
                        <a:pt x="274" y="640"/>
                        <a:pt x="255" y="640"/>
                      </a:cubicBezTo>
                      <a:cubicBezTo>
                        <a:pt x="218" y="640"/>
                        <a:pt x="190" y="640"/>
                        <a:pt x="190" y="624"/>
                      </a:cubicBezTo>
                      <a:cubicBezTo>
                        <a:pt x="190" y="618"/>
                        <a:pt x="193" y="612"/>
                        <a:pt x="196" y="607"/>
                      </a:cubicBezTo>
                      <a:cubicBezTo>
                        <a:pt x="217" y="520"/>
                        <a:pt x="239" y="433"/>
                        <a:pt x="260" y="347"/>
                      </a:cubicBezTo>
                      <a:cubicBezTo>
                        <a:pt x="299" y="347"/>
                        <a:pt x="339" y="347"/>
                        <a:pt x="378" y="347"/>
                      </a:cubicBezTo>
                      <a:cubicBezTo>
                        <a:pt x="465" y="347"/>
                        <a:pt x="484" y="400"/>
                        <a:pt x="484" y="436"/>
                      </a:cubicBezTo>
                      <a:cubicBezTo>
                        <a:pt x="484" y="450"/>
                        <a:pt x="476" y="481"/>
                        <a:pt x="470" y="503"/>
                      </a:cubicBezTo>
                      <a:cubicBezTo>
                        <a:pt x="462" y="531"/>
                        <a:pt x="453" y="568"/>
                        <a:pt x="453" y="587"/>
                      </a:cubicBezTo>
                      <a:cubicBezTo>
                        <a:pt x="453" y="693"/>
                        <a:pt x="571" y="693"/>
                        <a:pt x="585" y="693"/>
                      </a:cubicBezTo>
                      <a:cubicBezTo>
                        <a:pt x="669" y="693"/>
                        <a:pt x="703" y="593"/>
                        <a:pt x="703" y="579"/>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2" name="Freeform: Shape 561"/>
                <p:cNvSpPr/>
                <p:nvPr/>
              </p:nvSpPr>
              <p:spPr>
                <a:xfrm>
                  <a:off x="8501040" y="943200"/>
                  <a:ext cx="301320" cy="241560"/>
                </a:xfrm>
                <a:custGeom>
                  <a:avLst/>
                  <a:gdLst/>
                  <a:ahLst/>
                  <a:cxnLst/>
                  <a:rect l="0" t="0" r="r" b="b"/>
                  <a:pathLst>
                    <a:path w="837" h="671">
                      <a:moveTo>
                        <a:pt x="837" y="11"/>
                      </a:moveTo>
                      <a:cubicBezTo>
                        <a:pt x="837" y="6"/>
                        <a:pt x="834" y="0"/>
                        <a:pt x="829" y="0"/>
                      </a:cubicBezTo>
                      <a:cubicBezTo>
                        <a:pt x="806" y="0"/>
                        <a:pt x="781" y="3"/>
                        <a:pt x="759" y="3"/>
                      </a:cubicBezTo>
                      <a:cubicBezTo>
                        <a:pt x="722" y="3"/>
                        <a:pt x="683" y="0"/>
                        <a:pt x="649" y="0"/>
                      </a:cubicBezTo>
                      <a:cubicBezTo>
                        <a:pt x="641" y="0"/>
                        <a:pt x="630" y="0"/>
                        <a:pt x="630" y="20"/>
                      </a:cubicBezTo>
                      <a:cubicBezTo>
                        <a:pt x="630" y="25"/>
                        <a:pt x="635" y="28"/>
                        <a:pt x="641" y="31"/>
                      </a:cubicBezTo>
                      <a:cubicBezTo>
                        <a:pt x="663" y="34"/>
                        <a:pt x="672" y="36"/>
                        <a:pt x="672" y="50"/>
                      </a:cubicBezTo>
                      <a:cubicBezTo>
                        <a:pt x="672" y="70"/>
                        <a:pt x="641" y="92"/>
                        <a:pt x="635" y="95"/>
                      </a:cubicBezTo>
                      <a:cubicBezTo>
                        <a:pt x="508" y="194"/>
                        <a:pt x="380" y="293"/>
                        <a:pt x="252" y="391"/>
                      </a:cubicBezTo>
                      <a:cubicBezTo>
                        <a:pt x="278" y="286"/>
                        <a:pt x="304" y="181"/>
                        <a:pt x="330" y="76"/>
                      </a:cubicBezTo>
                      <a:cubicBezTo>
                        <a:pt x="341" y="39"/>
                        <a:pt x="341" y="31"/>
                        <a:pt x="414" y="31"/>
                      </a:cubicBezTo>
                      <a:cubicBezTo>
                        <a:pt x="439" y="31"/>
                        <a:pt x="448" y="31"/>
                        <a:pt x="448" y="11"/>
                      </a:cubicBezTo>
                      <a:cubicBezTo>
                        <a:pt x="448" y="3"/>
                        <a:pt x="439" y="0"/>
                        <a:pt x="434" y="0"/>
                      </a:cubicBezTo>
                      <a:cubicBezTo>
                        <a:pt x="392" y="1"/>
                        <a:pt x="350" y="2"/>
                        <a:pt x="308" y="3"/>
                      </a:cubicBezTo>
                      <a:cubicBezTo>
                        <a:pt x="266" y="2"/>
                        <a:pt x="224" y="1"/>
                        <a:pt x="182" y="0"/>
                      </a:cubicBezTo>
                      <a:cubicBezTo>
                        <a:pt x="174" y="0"/>
                        <a:pt x="162" y="0"/>
                        <a:pt x="162" y="20"/>
                      </a:cubicBezTo>
                      <a:cubicBezTo>
                        <a:pt x="162" y="31"/>
                        <a:pt x="171" y="31"/>
                        <a:pt x="190" y="31"/>
                      </a:cubicBezTo>
                      <a:cubicBezTo>
                        <a:pt x="202" y="31"/>
                        <a:pt x="221" y="31"/>
                        <a:pt x="232" y="34"/>
                      </a:cubicBezTo>
                      <a:cubicBezTo>
                        <a:pt x="249" y="34"/>
                        <a:pt x="255" y="36"/>
                        <a:pt x="255" y="48"/>
                      </a:cubicBezTo>
                      <a:cubicBezTo>
                        <a:pt x="255" y="53"/>
                        <a:pt x="252" y="56"/>
                        <a:pt x="249" y="67"/>
                      </a:cubicBezTo>
                      <a:cubicBezTo>
                        <a:pt x="205" y="242"/>
                        <a:pt x="161" y="418"/>
                        <a:pt x="118" y="593"/>
                      </a:cubicBezTo>
                      <a:cubicBezTo>
                        <a:pt x="109" y="632"/>
                        <a:pt x="106" y="640"/>
                        <a:pt x="28" y="640"/>
                      </a:cubicBezTo>
                      <a:cubicBezTo>
                        <a:pt x="11" y="640"/>
                        <a:pt x="0" y="640"/>
                        <a:pt x="0" y="660"/>
                      </a:cubicBezTo>
                      <a:cubicBezTo>
                        <a:pt x="0" y="671"/>
                        <a:pt x="14" y="671"/>
                        <a:pt x="17" y="671"/>
                      </a:cubicBezTo>
                      <a:cubicBezTo>
                        <a:pt x="58" y="670"/>
                        <a:pt x="99" y="669"/>
                        <a:pt x="140" y="668"/>
                      </a:cubicBezTo>
                      <a:cubicBezTo>
                        <a:pt x="161" y="668"/>
                        <a:pt x="183" y="668"/>
                        <a:pt x="204" y="668"/>
                      </a:cubicBezTo>
                      <a:cubicBezTo>
                        <a:pt x="224" y="668"/>
                        <a:pt x="246" y="671"/>
                        <a:pt x="269" y="671"/>
                      </a:cubicBezTo>
                      <a:cubicBezTo>
                        <a:pt x="274" y="671"/>
                        <a:pt x="288" y="671"/>
                        <a:pt x="288" y="652"/>
                      </a:cubicBezTo>
                      <a:cubicBezTo>
                        <a:pt x="288" y="640"/>
                        <a:pt x="277" y="640"/>
                        <a:pt x="260" y="640"/>
                      </a:cubicBezTo>
                      <a:cubicBezTo>
                        <a:pt x="224" y="640"/>
                        <a:pt x="196" y="640"/>
                        <a:pt x="196" y="624"/>
                      </a:cubicBezTo>
                      <a:cubicBezTo>
                        <a:pt x="196" y="615"/>
                        <a:pt x="202" y="593"/>
                        <a:pt x="204" y="579"/>
                      </a:cubicBezTo>
                      <a:cubicBezTo>
                        <a:pt x="217" y="528"/>
                        <a:pt x="230" y="476"/>
                        <a:pt x="244" y="425"/>
                      </a:cubicBezTo>
                      <a:cubicBezTo>
                        <a:pt x="293" y="387"/>
                        <a:pt x="342" y="349"/>
                        <a:pt x="392" y="310"/>
                      </a:cubicBezTo>
                      <a:cubicBezTo>
                        <a:pt x="429" y="399"/>
                        <a:pt x="466" y="487"/>
                        <a:pt x="504" y="576"/>
                      </a:cubicBezTo>
                      <a:cubicBezTo>
                        <a:pt x="515" y="601"/>
                        <a:pt x="515" y="604"/>
                        <a:pt x="515" y="610"/>
                      </a:cubicBezTo>
                      <a:cubicBezTo>
                        <a:pt x="515" y="640"/>
                        <a:pt x="473" y="640"/>
                        <a:pt x="465" y="640"/>
                      </a:cubicBezTo>
                      <a:cubicBezTo>
                        <a:pt x="453" y="640"/>
                        <a:pt x="442" y="640"/>
                        <a:pt x="442" y="660"/>
                      </a:cubicBezTo>
                      <a:cubicBezTo>
                        <a:pt x="442" y="671"/>
                        <a:pt x="452" y="667"/>
                        <a:pt x="456" y="671"/>
                      </a:cubicBezTo>
                      <a:cubicBezTo>
                        <a:pt x="495" y="671"/>
                        <a:pt x="537" y="668"/>
                        <a:pt x="577" y="668"/>
                      </a:cubicBezTo>
                      <a:cubicBezTo>
                        <a:pt x="599" y="668"/>
                        <a:pt x="652" y="671"/>
                        <a:pt x="675" y="671"/>
                      </a:cubicBezTo>
                      <a:cubicBezTo>
                        <a:pt x="677" y="671"/>
                        <a:pt x="691" y="671"/>
                        <a:pt x="691" y="652"/>
                      </a:cubicBezTo>
                      <a:cubicBezTo>
                        <a:pt x="691" y="640"/>
                        <a:pt x="680" y="640"/>
                        <a:pt x="672" y="640"/>
                      </a:cubicBezTo>
                      <a:cubicBezTo>
                        <a:pt x="633" y="640"/>
                        <a:pt x="619" y="629"/>
                        <a:pt x="605" y="596"/>
                      </a:cubicBezTo>
                      <a:cubicBezTo>
                        <a:pt x="558" y="488"/>
                        <a:pt x="511" y="381"/>
                        <a:pt x="465" y="274"/>
                      </a:cubicBezTo>
                      <a:cubicBezTo>
                        <a:pt x="465" y="271"/>
                        <a:pt x="459" y="263"/>
                        <a:pt x="459" y="260"/>
                      </a:cubicBezTo>
                      <a:cubicBezTo>
                        <a:pt x="468" y="253"/>
                        <a:pt x="476" y="246"/>
                        <a:pt x="487" y="238"/>
                      </a:cubicBezTo>
                      <a:cubicBezTo>
                        <a:pt x="545" y="194"/>
                        <a:pt x="603" y="150"/>
                        <a:pt x="661" y="106"/>
                      </a:cubicBezTo>
                      <a:cubicBezTo>
                        <a:pt x="753" y="36"/>
                        <a:pt x="792" y="34"/>
                        <a:pt x="820" y="31"/>
                      </a:cubicBezTo>
                      <a:cubicBezTo>
                        <a:pt x="829" y="28"/>
                        <a:pt x="837" y="28"/>
                        <a:pt x="837"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3" name="Freeform: Shape 562"/>
                <p:cNvSpPr/>
                <p:nvPr/>
              </p:nvSpPr>
              <p:spPr>
                <a:xfrm>
                  <a:off x="8183880" y="1328760"/>
                  <a:ext cx="655920" cy="14040"/>
                </a:xfrm>
                <a:custGeom>
                  <a:avLst/>
                  <a:gdLst/>
                  <a:ahLst/>
                  <a:cxnLst/>
                  <a:rect l="0" t="0" r="r" b="b"/>
                  <a:pathLst>
                    <a:path w="1822" h="39">
                      <a:moveTo>
                        <a:pt x="912" y="39"/>
                      </a:moveTo>
                      <a:cubicBezTo>
                        <a:pt x="608" y="39"/>
                        <a:pt x="304" y="39"/>
                        <a:pt x="0" y="39"/>
                      </a:cubicBezTo>
                      <a:cubicBezTo>
                        <a:pt x="0" y="26"/>
                        <a:pt x="0" y="13"/>
                        <a:pt x="0" y="0"/>
                      </a:cubicBezTo>
                      <a:cubicBezTo>
                        <a:pt x="607" y="0"/>
                        <a:pt x="1215" y="0"/>
                        <a:pt x="1822" y="0"/>
                      </a:cubicBezTo>
                      <a:cubicBezTo>
                        <a:pt x="1822" y="13"/>
                        <a:pt x="1822" y="26"/>
                        <a:pt x="1822" y="39"/>
                      </a:cubicBezTo>
                      <a:cubicBezTo>
                        <a:pt x="1519" y="39"/>
                        <a:pt x="1216" y="39"/>
                        <a:pt x="912" y="39"/>
                      </a:cubicBezTo>
                      <a:close/>
                    </a:path>
                  </a:pathLst>
                </a:custGeom>
                <a:solidFill>
                  <a:srgbClr val="000000"/>
                </a:solidFill>
                <a:ln w="0">
                  <a:noFill/>
                </a:ln>
              </p:spPr>
              <p:txBody>
                <a:bodyPr lIns="36000" tIns="-21960" rIns="36000" bIns="-2196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4" name="Freeform: Shape 563"/>
                <p:cNvSpPr/>
                <p:nvPr/>
              </p:nvSpPr>
              <p:spPr>
                <a:xfrm>
                  <a:off x="8197920" y="1425600"/>
                  <a:ext cx="253080" cy="241560"/>
                </a:xfrm>
                <a:custGeom>
                  <a:avLst/>
                  <a:gdLst/>
                  <a:ahLst/>
                  <a:cxnLst/>
                  <a:rect l="0" t="0" r="r" b="b"/>
                  <a:pathLst>
                    <a:path w="703" h="671">
                      <a:moveTo>
                        <a:pt x="703" y="148"/>
                      </a:moveTo>
                      <a:cubicBezTo>
                        <a:pt x="703" y="73"/>
                        <a:pt x="638" y="0"/>
                        <a:pt x="509" y="0"/>
                      </a:cubicBezTo>
                      <a:cubicBezTo>
                        <a:pt x="403" y="0"/>
                        <a:pt x="297" y="0"/>
                        <a:pt x="190" y="0"/>
                      </a:cubicBezTo>
                      <a:cubicBezTo>
                        <a:pt x="171" y="0"/>
                        <a:pt x="160" y="0"/>
                        <a:pt x="160" y="17"/>
                      </a:cubicBezTo>
                      <a:cubicBezTo>
                        <a:pt x="160" y="31"/>
                        <a:pt x="168" y="31"/>
                        <a:pt x="188" y="31"/>
                      </a:cubicBezTo>
                      <a:cubicBezTo>
                        <a:pt x="202" y="31"/>
                        <a:pt x="218" y="31"/>
                        <a:pt x="230" y="31"/>
                      </a:cubicBezTo>
                      <a:cubicBezTo>
                        <a:pt x="246" y="34"/>
                        <a:pt x="252" y="36"/>
                        <a:pt x="252" y="48"/>
                      </a:cubicBezTo>
                      <a:cubicBezTo>
                        <a:pt x="252" y="50"/>
                        <a:pt x="252" y="53"/>
                        <a:pt x="249" y="67"/>
                      </a:cubicBezTo>
                      <a:cubicBezTo>
                        <a:pt x="205" y="242"/>
                        <a:pt x="161" y="418"/>
                        <a:pt x="118" y="593"/>
                      </a:cubicBezTo>
                      <a:cubicBezTo>
                        <a:pt x="106" y="632"/>
                        <a:pt x="104" y="640"/>
                        <a:pt x="28" y="640"/>
                      </a:cubicBezTo>
                      <a:cubicBezTo>
                        <a:pt x="11" y="640"/>
                        <a:pt x="0" y="640"/>
                        <a:pt x="0" y="657"/>
                      </a:cubicBezTo>
                      <a:cubicBezTo>
                        <a:pt x="0" y="671"/>
                        <a:pt x="11" y="671"/>
                        <a:pt x="14" y="671"/>
                      </a:cubicBezTo>
                      <a:cubicBezTo>
                        <a:pt x="56" y="670"/>
                        <a:pt x="98" y="669"/>
                        <a:pt x="140" y="668"/>
                      </a:cubicBezTo>
                      <a:cubicBezTo>
                        <a:pt x="160" y="668"/>
                        <a:pt x="181" y="668"/>
                        <a:pt x="202" y="668"/>
                      </a:cubicBezTo>
                      <a:cubicBezTo>
                        <a:pt x="224" y="668"/>
                        <a:pt x="246" y="671"/>
                        <a:pt x="266" y="671"/>
                      </a:cubicBezTo>
                      <a:cubicBezTo>
                        <a:pt x="274" y="671"/>
                        <a:pt x="285" y="671"/>
                        <a:pt x="285" y="652"/>
                      </a:cubicBezTo>
                      <a:cubicBezTo>
                        <a:pt x="285" y="640"/>
                        <a:pt x="277" y="640"/>
                        <a:pt x="258" y="640"/>
                      </a:cubicBezTo>
                      <a:cubicBezTo>
                        <a:pt x="221" y="640"/>
                        <a:pt x="193" y="640"/>
                        <a:pt x="193" y="621"/>
                      </a:cubicBezTo>
                      <a:cubicBezTo>
                        <a:pt x="193" y="615"/>
                        <a:pt x="196" y="612"/>
                        <a:pt x="199" y="604"/>
                      </a:cubicBezTo>
                      <a:cubicBezTo>
                        <a:pt x="218" y="523"/>
                        <a:pt x="238" y="442"/>
                        <a:pt x="258" y="361"/>
                      </a:cubicBezTo>
                      <a:cubicBezTo>
                        <a:pt x="313" y="361"/>
                        <a:pt x="369" y="361"/>
                        <a:pt x="425" y="361"/>
                      </a:cubicBezTo>
                      <a:cubicBezTo>
                        <a:pt x="565" y="361"/>
                        <a:pt x="703" y="257"/>
                        <a:pt x="703" y="148"/>
                      </a:cubicBezTo>
                      <a:moveTo>
                        <a:pt x="610" y="123"/>
                      </a:moveTo>
                      <a:cubicBezTo>
                        <a:pt x="610" y="162"/>
                        <a:pt x="591" y="246"/>
                        <a:pt x="551" y="282"/>
                      </a:cubicBezTo>
                      <a:cubicBezTo>
                        <a:pt x="504" y="327"/>
                        <a:pt x="445" y="336"/>
                        <a:pt x="400" y="336"/>
                      </a:cubicBezTo>
                      <a:cubicBezTo>
                        <a:pt x="355" y="336"/>
                        <a:pt x="309" y="336"/>
                        <a:pt x="263" y="336"/>
                      </a:cubicBezTo>
                      <a:cubicBezTo>
                        <a:pt x="285" y="246"/>
                        <a:pt x="308" y="157"/>
                        <a:pt x="330" y="67"/>
                      </a:cubicBezTo>
                      <a:cubicBezTo>
                        <a:pt x="339" y="34"/>
                        <a:pt x="339" y="31"/>
                        <a:pt x="383" y="31"/>
                      </a:cubicBezTo>
                      <a:cubicBezTo>
                        <a:pt x="414" y="31"/>
                        <a:pt x="445" y="31"/>
                        <a:pt x="476" y="31"/>
                      </a:cubicBezTo>
                      <a:cubicBezTo>
                        <a:pt x="557" y="31"/>
                        <a:pt x="610" y="56"/>
                        <a:pt x="610"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5" name="Freeform: Shape 564"/>
                <p:cNvSpPr/>
                <p:nvPr/>
              </p:nvSpPr>
              <p:spPr>
                <a:xfrm>
                  <a:off x="8475120" y="1425600"/>
                  <a:ext cx="354600" cy="241560"/>
                </a:xfrm>
                <a:custGeom>
                  <a:avLst/>
                  <a:gdLst/>
                  <a:ahLst/>
                  <a:cxnLst/>
                  <a:rect l="0" t="0" r="r" b="b"/>
                  <a:pathLst>
                    <a:path w="985" h="671">
                      <a:moveTo>
                        <a:pt x="985" y="11"/>
                      </a:moveTo>
                      <a:cubicBezTo>
                        <a:pt x="985" y="0"/>
                        <a:pt x="977" y="0"/>
                        <a:pt x="960" y="0"/>
                      </a:cubicBezTo>
                      <a:cubicBezTo>
                        <a:pt x="917" y="0"/>
                        <a:pt x="874" y="0"/>
                        <a:pt x="831" y="0"/>
                      </a:cubicBezTo>
                      <a:cubicBezTo>
                        <a:pt x="803" y="0"/>
                        <a:pt x="803" y="0"/>
                        <a:pt x="792" y="17"/>
                      </a:cubicBezTo>
                      <a:cubicBezTo>
                        <a:pt x="673" y="204"/>
                        <a:pt x="553" y="391"/>
                        <a:pt x="434" y="579"/>
                      </a:cubicBezTo>
                      <a:cubicBezTo>
                        <a:pt x="408" y="393"/>
                        <a:pt x="382" y="208"/>
                        <a:pt x="355" y="22"/>
                      </a:cubicBezTo>
                      <a:cubicBezTo>
                        <a:pt x="353" y="0"/>
                        <a:pt x="350" y="0"/>
                        <a:pt x="325" y="0"/>
                      </a:cubicBezTo>
                      <a:cubicBezTo>
                        <a:pt x="280" y="0"/>
                        <a:pt x="235" y="0"/>
                        <a:pt x="190" y="0"/>
                      </a:cubicBezTo>
                      <a:cubicBezTo>
                        <a:pt x="171" y="0"/>
                        <a:pt x="162" y="0"/>
                        <a:pt x="162" y="17"/>
                      </a:cubicBezTo>
                      <a:cubicBezTo>
                        <a:pt x="162" y="31"/>
                        <a:pt x="171" y="31"/>
                        <a:pt x="190" y="31"/>
                      </a:cubicBezTo>
                      <a:cubicBezTo>
                        <a:pt x="202" y="31"/>
                        <a:pt x="221" y="31"/>
                        <a:pt x="232" y="31"/>
                      </a:cubicBezTo>
                      <a:cubicBezTo>
                        <a:pt x="249" y="34"/>
                        <a:pt x="255" y="36"/>
                        <a:pt x="255" y="48"/>
                      </a:cubicBezTo>
                      <a:cubicBezTo>
                        <a:pt x="255" y="50"/>
                        <a:pt x="252" y="53"/>
                        <a:pt x="249" y="67"/>
                      </a:cubicBezTo>
                      <a:cubicBezTo>
                        <a:pt x="208" y="233"/>
                        <a:pt x="167" y="399"/>
                        <a:pt x="126" y="565"/>
                      </a:cubicBezTo>
                      <a:cubicBezTo>
                        <a:pt x="115" y="604"/>
                        <a:pt x="98" y="638"/>
                        <a:pt x="20" y="640"/>
                      </a:cubicBezTo>
                      <a:cubicBezTo>
                        <a:pt x="14" y="640"/>
                        <a:pt x="0" y="640"/>
                        <a:pt x="0" y="657"/>
                      </a:cubicBezTo>
                      <a:cubicBezTo>
                        <a:pt x="0" y="668"/>
                        <a:pt x="6" y="671"/>
                        <a:pt x="14" y="671"/>
                      </a:cubicBezTo>
                      <a:cubicBezTo>
                        <a:pt x="48" y="671"/>
                        <a:pt x="81" y="668"/>
                        <a:pt x="112" y="668"/>
                      </a:cubicBezTo>
                      <a:cubicBezTo>
                        <a:pt x="146" y="668"/>
                        <a:pt x="182" y="671"/>
                        <a:pt x="216" y="671"/>
                      </a:cubicBezTo>
                      <a:cubicBezTo>
                        <a:pt x="218" y="671"/>
                        <a:pt x="232" y="671"/>
                        <a:pt x="232" y="652"/>
                      </a:cubicBezTo>
                      <a:cubicBezTo>
                        <a:pt x="232" y="640"/>
                        <a:pt x="221" y="640"/>
                        <a:pt x="216" y="640"/>
                      </a:cubicBezTo>
                      <a:cubicBezTo>
                        <a:pt x="160" y="638"/>
                        <a:pt x="148" y="618"/>
                        <a:pt x="148" y="596"/>
                      </a:cubicBezTo>
                      <a:cubicBezTo>
                        <a:pt x="148" y="590"/>
                        <a:pt x="148" y="584"/>
                        <a:pt x="151" y="573"/>
                      </a:cubicBezTo>
                      <a:cubicBezTo>
                        <a:pt x="196" y="395"/>
                        <a:pt x="241" y="217"/>
                        <a:pt x="285" y="39"/>
                      </a:cubicBezTo>
                      <a:cubicBezTo>
                        <a:pt x="313" y="242"/>
                        <a:pt x="341" y="446"/>
                        <a:pt x="369" y="649"/>
                      </a:cubicBezTo>
                      <a:cubicBezTo>
                        <a:pt x="372" y="660"/>
                        <a:pt x="375" y="671"/>
                        <a:pt x="386" y="671"/>
                      </a:cubicBezTo>
                      <a:cubicBezTo>
                        <a:pt x="397" y="671"/>
                        <a:pt x="403" y="660"/>
                        <a:pt x="406" y="652"/>
                      </a:cubicBezTo>
                      <a:cubicBezTo>
                        <a:pt x="538" y="445"/>
                        <a:pt x="671" y="238"/>
                        <a:pt x="803" y="31"/>
                      </a:cubicBezTo>
                      <a:cubicBezTo>
                        <a:pt x="804" y="31"/>
                        <a:pt x="805" y="31"/>
                        <a:pt x="806" y="31"/>
                      </a:cubicBezTo>
                      <a:cubicBezTo>
                        <a:pt x="759" y="218"/>
                        <a:pt x="713" y="405"/>
                        <a:pt x="666" y="593"/>
                      </a:cubicBezTo>
                      <a:cubicBezTo>
                        <a:pt x="655" y="632"/>
                        <a:pt x="652" y="640"/>
                        <a:pt x="577" y="640"/>
                      </a:cubicBezTo>
                      <a:cubicBezTo>
                        <a:pt x="560" y="640"/>
                        <a:pt x="549" y="640"/>
                        <a:pt x="549" y="657"/>
                      </a:cubicBezTo>
                      <a:cubicBezTo>
                        <a:pt x="549" y="671"/>
                        <a:pt x="560" y="671"/>
                        <a:pt x="563" y="671"/>
                      </a:cubicBezTo>
                      <a:cubicBezTo>
                        <a:pt x="604" y="670"/>
                        <a:pt x="645" y="669"/>
                        <a:pt x="686" y="668"/>
                      </a:cubicBezTo>
                      <a:cubicBezTo>
                        <a:pt x="725" y="668"/>
                        <a:pt x="767" y="671"/>
                        <a:pt x="806" y="671"/>
                      </a:cubicBezTo>
                      <a:cubicBezTo>
                        <a:pt x="815" y="671"/>
                        <a:pt x="826" y="671"/>
                        <a:pt x="826" y="652"/>
                      </a:cubicBezTo>
                      <a:cubicBezTo>
                        <a:pt x="826" y="640"/>
                        <a:pt x="817" y="640"/>
                        <a:pt x="798" y="640"/>
                      </a:cubicBezTo>
                      <a:cubicBezTo>
                        <a:pt x="761" y="640"/>
                        <a:pt x="733" y="640"/>
                        <a:pt x="733" y="621"/>
                      </a:cubicBezTo>
                      <a:cubicBezTo>
                        <a:pt x="733" y="618"/>
                        <a:pt x="733" y="615"/>
                        <a:pt x="739" y="598"/>
                      </a:cubicBezTo>
                      <a:cubicBezTo>
                        <a:pt x="783" y="424"/>
                        <a:pt x="827" y="250"/>
                        <a:pt x="870" y="76"/>
                      </a:cubicBezTo>
                      <a:cubicBezTo>
                        <a:pt x="879" y="39"/>
                        <a:pt x="882" y="31"/>
                        <a:pt x="954" y="31"/>
                      </a:cubicBezTo>
                      <a:cubicBezTo>
                        <a:pt x="977" y="31"/>
                        <a:pt x="985" y="31"/>
                        <a:pt x="985"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6" name="Freeform: Shape 565"/>
                <p:cNvSpPr/>
                <p:nvPr/>
              </p:nvSpPr>
              <p:spPr>
                <a:xfrm>
                  <a:off x="9001080" y="1294560"/>
                  <a:ext cx="235800" cy="82440"/>
                </a:xfrm>
                <a:custGeom>
                  <a:avLst/>
                  <a:gdLst/>
                  <a:ahLst/>
                  <a:cxnLst/>
                  <a:rect l="0" t="0" r="r" b="b"/>
                  <a:pathLst>
                    <a:path w="655" h="229">
                      <a:moveTo>
                        <a:pt x="655" y="20"/>
                      </a:moveTo>
                      <a:cubicBezTo>
                        <a:pt x="655" y="8"/>
                        <a:pt x="647" y="0"/>
                        <a:pt x="635" y="0"/>
                      </a:cubicBezTo>
                      <a:cubicBezTo>
                        <a:pt x="430" y="0"/>
                        <a:pt x="225" y="0"/>
                        <a:pt x="20" y="0"/>
                      </a:cubicBezTo>
                      <a:cubicBezTo>
                        <a:pt x="8" y="0"/>
                        <a:pt x="0" y="8"/>
                        <a:pt x="0" y="20"/>
                      </a:cubicBezTo>
                      <a:cubicBezTo>
                        <a:pt x="0" y="31"/>
                        <a:pt x="8" y="39"/>
                        <a:pt x="20" y="39"/>
                      </a:cubicBezTo>
                      <a:cubicBezTo>
                        <a:pt x="225" y="39"/>
                        <a:pt x="430" y="39"/>
                        <a:pt x="635" y="39"/>
                      </a:cubicBezTo>
                      <a:cubicBezTo>
                        <a:pt x="647" y="39"/>
                        <a:pt x="655" y="31"/>
                        <a:pt x="655" y="20"/>
                      </a:cubicBezTo>
                      <a:moveTo>
                        <a:pt x="655" y="210"/>
                      </a:moveTo>
                      <a:cubicBezTo>
                        <a:pt x="655" y="199"/>
                        <a:pt x="647" y="190"/>
                        <a:pt x="635" y="190"/>
                      </a:cubicBezTo>
                      <a:cubicBezTo>
                        <a:pt x="430" y="190"/>
                        <a:pt x="225" y="190"/>
                        <a:pt x="20" y="190"/>
                      </a:cubicBezTo>
                      <a:cubicBezTo>
                        <a:pt x="8" y="190"/>
                        <a:pt x="0" y="199"/>
                        <a:pt x="0" y="210"/>
                      </a:cubicBezTo>
                      <a:cubicBezTo>
                        <a:pt x="0" y="221"/>
                        <a:pt x="8" y="229"/>
                        <a:pt x="20" y="229"/>
                      </a:cubicBezTo>
                      <a:cubicBezTo>
                        <a:pt x="225" y="229"/>
                        <a:pt x="430" y="229"/>
                        <a:pt x="635" y="229"/>
                      </a:cubicBezTo>
                      <a:cubicBezTo>
                        <a:pt x="647" y="229"/>
                        <a:pt x="655" y="221"/>
                        <a:pt x="655" y="21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7" name="Freeform: Shape 566"/>
                <p:cNvSpPr/>
                <p:nvPr/>
              </p:nvSpPr>
              <p:spPr>
                <a:xfrm>
                  <a:off x="9463320" y="935280"/>
                  <a:ext cx="210600" cy="257760"/>
                </a:xfrm>
                <a:custGeom>
                  <a:avLst/>
                  <a:gdLst/>
                  <a:ahLst/>
                  <a:cxnLst/>
                  <a:rect l="0" t="0" r="r" b="b"/>
                  <a:pathLst>
                    <a:path w="585" h="716">
                      <a:moveTo>
                        <a:pt x="585" y="11"/>
                      </a:moveTo>
                      <a:cubicBezTo>
                        <a:pt x="585" y="8"/>
                        <a:pt x="582" y="0"/>
                        <a:pt x="574" y="0"/>
                      </a:cubicBezTo>
                      <a:cubicBezTo>
                        <a:pt x="568" y="0"/>
                        <a:pt x="568" y="3"/>
                        <a:pt x="557" y="14"/>
                      </a:cubicBezTo>
                      <a:cubicBezTo>
                        <a:pt x="541" y="34"/>
                        <a:pt x="525" y="53"/>
                        <a:pt x="509" y="73"/>
                      </a:cubicBezTo>
                      <a:cubicBezTo>
                        <a:pt x="484" y="25"/>
                        <a:pt x="431" y="0"/>
                        <a:pt x="367" y="0"/>
                      </a:cubicBezTo>
                      <a:cubicBezTo>
                        <a:pt x="244" y="0"/>
                        <a:pt x="126" y="115"/>
                        <a:pt x="126" y="232"/>
                      </a:cubicBezTo>
                      <a:cubicBezTo>
                        <a:pt x="126" y="313"/>
                        <a:pt x="176" y="358"/>
                        <a:pt x="227" y="372"/>
                      </a:cubicBezTo>
                      <a:cubicBezTo>
                        <a:pt x="262" y="381"/>
                        <a:pt x="298" y="391"/>
                        <a:pt x="333" y="400"/>
                      </a:cubicBezTo>
                      <a:cubicBezTo>
                        <a:pt x="369" y="408"/>
                        <a:pt x="423" y="422"/>
                        <a:pt x="423" y="503"/>
                      </a:cubicBezTo>
                      <a:cubicBezTo>
                        <a:pt x="423" y="593"/>
                        <a:pt x="341" y="685"/>
                        <a:pt x="246" y="685"/>
                      </a:cubicBezTo>
                      <a:cubicBezTo>
                        <a:pt x="182" y="685"/>
                        <a:pt x="73" y="663"/>
                        <a:pt x="73" y="540"/>
                      </a:cubicBezTo>
                      <a:cubicBezTo>
                        <a:pt x="73" y="517"/>
                        <a:pt x="78" y="495"/>
                        <a:pt x="81" y="487"/>
                      </a:cubicBezTo>
                      <a:cubicBezTo>
                        <a:pt x="81" y="484"/>
                        <a:pt x="81" y="483"/>
                        <a:pt x="81" y="481"/>
                      </a:cubicBezTo>
                      <a:cubicBezTo>
                        <a:pt x="81" y="470"/>
                        <a:pt x="76" y="470"/>
                        <a:pt x="70" y="470"/>
                      </a:cubicBezTo>
                      <a:cubicBezTo>
                        <a:pt x="64" y="470"/>
                        <a:pt x="64" y="470"/>
                        <a:pt x="59" y="475"/>
                      </a:cubicBezTo>
                      <a:cubicBezTo>
                        <a:pt x="56" y="478"/>
                        <a:pt x="0" y="702"/>
                        <a:pt x="0" y="705"/>
                      </a:cubicBezTo>
                      <a:cubicBezTo>
                        <a:pt x="0" y="710"/>
                        <a:pt x="6" y="716"/>
                        <a:pt x="11" y="716"/>
                      </a:cubicBezTo>
                      <a:cubicBezTo>
                        <a:pt x="17" y="716"/>
                        <a:pt x="17" y="713"/>
                        <a:pt x="31" y="699"/>
                      </a:cubicBezTo>
                      <a:cubicBezTo>
                        <a:pt x="47" y="680"/>
                        <a:pt x="63" y="662"/>
                        <a:pt x="78" y="643"/>
                      </a:cubicBezTo>
                      <a:cubicBezTo>
                        <a:pt x="120" y="702"/>
                        <a:pt x="188" y="716"/>
                        <a:pt x="244" y="716"/>
                      </a:cubicBezTo>
                      <a:cubicBezTo>
                        <a:pt x="378" y="716"/>
                        <a:pt x="493" y="584"/>
                        <a:pt x="493" y="461"/>
                      </a:cubicBezTo>
                      <a:cubicBezTo>
                        <a:pt x="493" y="394"/>
                        <a:pt x="459" y="361"/>
                        <a:pt x="445" y="347"/>
                      </a:cubicBezTo>
                      <a:cubicBezTo>
                        <a:pt x="423" y="324"/>
                        <a:pt x="409" y="322"/>
                        <a:pt x="322" y="299"/>
                      </a:cubicBezTo>
                      <a:cubicBezTo>
                        <a:pt x="299" y="293"/>
                        <a:pt x="277" y="286"/>
                        <a:pt x="255" y="280"/>
                      </a:cubicBezTo>
                      <a:cubicBezTo>
                        <a:pt x="230" y="271"/>
                        <a:pt x="196" y="243"/>
                        <a:pt x="196" y="190"/>
                      </a:cubicBezTo>
                      <a:cubicBezTo>
                        <a:pt x="196" y="112"/>
                        <a:pt x="274" y="28"/>
                        <a:pt x="367" y="28"/>
                      </a:cubicBezTo>
                      <a:cubicBezTo>
                        <a:pt x="448" y="28"/>
                        <a:pt x="509" y="70"/>
                        <a:pt x="509" y="179"/>
                      </a:cubicBezTo>
                      <a:cubicBezTo>
                        <a:pt x="509" y="213"/>
                        <a:pt x="504" y="229"/>
                        <a:pt x="504" y="235"/>
                      </a:cubicBezTo>
                      <a:cubicBezTo>
                        <a:pt x="508" y="239"/>
                        <a:pt x="504" y="246"/>
                        <a:pt x="518" y="246"/>
                      </a:cubicBezTo>
                      <a:cubicBezTo>
                        <a:pt x="526" y="246"/>
                        <a:pt x="526" y="243"/>
                        <a:pt x="532" y="227"/>
                      </a:cubicBezTo>
                      <a:cubicBezTo>
                        <a:pt x="550" y="155"/>
                        <a:pt x="567" y="83"/>
                        <a:pt x="585"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8" name="Freeform: Shape 567"/>
                <p:cNvSpPr/>
                <p:nvPr/>
              </p:nvSpPr>
              <p:spPr>
                <a:xfrm>
                  <a:off x="9697320" y="943200"/>
                  <a:ext cx="301320" cy="241560"/>
                </a:xfrm>
                <a:custGeom>
                  <a:avLst/>
                  <a:gdLst/>
                  <a:ahLst/>
                  <a:cxnLst/>
                  <a:rect l="0" t="0" r="r" b="b"/>
                  <a:pathLst>
                    <a:path w="837" h="671">
                      <a:moveTo>
                        <a:pt x="837" y="11"/>
                      </a:moveTo>
                      <a:cubicBezTo>
                        <a:pt x="837" y="6"/>
                        <a:pt x="834" y="0"/>
                        <a:pt x="826" y="0"/>
                      </a:cubicBezTo>
                      <a:cubicBezTo>
                        <a:pt x="803" y="0"/>
                        <a:pt x="781" y="3"/>
                        <a:pt x="756" y="3"/>
                      </a:cubicBezTo>
                      <a:cubicBezTo>
                        <a:pt x="722" y="3"/>
                        <a:pt x="683" y="0"/>
                        <a:pt x="647" y="0"/>
                      </a:cubicBezTo>
                      <a:cubicBezTo>
                        <a:pt x="641" y="0"/>
                        <a:pt x="627" y="0"/>
                        <a:pt x="627" y="20"/>
                      </a:cubicBezTo>
                      <a:cubicBezTo>
                        <a:pt x="627" y="25"/>
                        <a:pt x="633" y="28"/>
                        <a:pt x="641" y="31"/>
                      </a:cubicBezTo>
                      <a:cubicBezTo>
                        <a:pt x="661" y="34"/>
                        <a:pt x="672" y="36"/>
                        <a:pt x="672" y="50"/>
                      </a:cubicBezTo>
                      <a:cubicBezTo>
                        <a:pt x="672" y="70"/>
                        <a:pt x="641" y="92"/>
                        <a:pt x="635" y="95"/>
                      </a:cubicBezTo>
                      <a:cubicBezTo>
                        <a:pt x="508" y="194"/>
                        <a:pt x="380" y="293"/>
                        <a:pt x="252" y="391"/>
                      </a:cubicBezTo>
                      <a:cubicBezTo>
                        <a:pt x="278" y="286"/>
                        <a:pt x="304" y="181"/>
                        <a:pt x="330" y="76"/>
                      </a:cubicBezTo>
                      <a:cubicBezTo>
                        <a:pt x="339" y="39"/>
                        <a:pt x="341" y="31"/>
                        <a:pt x="414" y="31"/>
                      </a:cubicBezTo>
                      <a:cubicBezTo>
                        <a:pt x="437" y="31"/>
                        <a:pt x="445" y="31"/>
                        <a:pt x="445" y="11"/>
                      </a:cubicBezTo>
                      <a:cubicBezTo>
                        <a:pt x="445" y="3"/>
                        <a:pt x="439" y="0"/>
                        <a:pt x="434" y="0"/>
                      </a:cubicBezTo>
                      <a:cubicBezTo>
                        <a:pt x="392" y="1"/>
                        <a:pt x="350" y="2"/>
                        <a:pt x="308" y="3"/>
                      </a:cubicBezTo>
                      <a:cubicBezTo>
                        <a:pt x="265" y="2"/>
                        <a:pt x="222" y="1"/>
                        <a:pt x="179" y="0"/>
                      </a:cubicBezTo>
                      <a:cubicBezTo>
                        <a:pt x="174" y="0"/>
                        <a:pt x="160" y="0"/>
                        <a:pt x="160" y="20"/>
                      </a:cubicBezTo>
                      <a:cubicBezTo>
                        <a:pt x="160" y="31"/>
                        <a:pt x="168" y="31"/>
                        <a:pt x="188" y="31"/>
                      </a:cubicBezTo>
                      <a:cubicBezTo>
                        <a:pt x="202" y="31"/>
                        <a:pt x="218" y="31"/>
                        <a:pt x="232" y="34"/>
                      </a:cubicBezTo>
                      <a:cubicBezTo>
                        <a:pt x="246" y="34"/>
                        <a:pt x="252" y="36"/>
                        <a:pt x="252" y="48"/>
                      </a:cubicBezTo>
                      <a:cubicBezTo>
                        <a:pt x="252" y="53"/>
                        <a:pt x="252" y="56"/>
                        <a:pt x="249" y="67"/>
                      </a:cubicBezTo>
                      <a:cubicBezTo>
                        <a:pt x="205" y="242"/>
                        <a:pt x="161" y="418"/>
                        <a:pt x="118" y="593"/>
                      </a:cubicBezTo>
                      <a:cubicBezTo>
                        <a:pt x="106" y="632"/>
                        <a:pt x="106" y="640"/>
                        <a:pt x="28" y="640"/>
                      </a:cubicBezTo>
                      <a:cubicBezTo>
                        <a:pt x="11" y="640"/>
                        <a:pt x="0" y="640"/>
                        <a:pt x="0" y="660"/>
                      </a:cubicBezTo>
                      <a:cubicBezTo>
                        <a:pt x="0" y="671"/>
                        <a:pt x="11" y="671"/>
                        <a:pt x="14" y="671"/>
                      </a:cubicBezTo>
                      <a:cubicBezTo>
                        <a:pt x="56" y="670"/>
                        <a:pt x="98" y="669"/>
                        <a:pt x="140" y="668"/>
                      </a:cubicBezTo>
                      <a:cubicBezTo>
                        <a:pt x="160" y="668"/>
                        <a:pt x="181" y="668"/>
                        <a:pt x="202" y="668"/>
                      </a:cubicBezTo>
                      <a:cubicBezTo>
                        <a:pt x="224" y="668"/>
                        <a:pt x="246" y="671"/>
                        <a:pt x="266" y="671"/>
                      </a:cubicBezTo>
                      <a:cubicBezTo>
                        <a:pt x="274" y="671"/>
                        <a:pt x="285" y="671"/>
                        <a:pt x="285" y="652"/>
                      </a:cubicBezTo>
                      <a:cubicBezTo>
                        <a:pt x="285" y="640"/>
                        <a:pt x="277" y="640"/>
                        <a:pt x="258" y="640"/>
                      </a:cubicBezTo>
                      <a:cubicBezTo>
                        <a:pt x="221" y="640"/>
                        <a:pt x="196" y="640"/>
                        <a:pt x="196" y="624"/>
                      </a:cubicBezTo>
                      <a:cubicBezTo>
                        <a:pt x="196" y="615"/>
                        <a:pt x="202" y="593"/>
                        <a:pt x="204" y="579"/>
                      </a:cubicBezTo>
                      <a:cubicBezTo>
                        <a:pt x="217" y="528"/>
                        <a:pt x="230" y="476"/>
                        <a:pt x="244" y="425"/>
                      </a:cubicBezTo>
                      <a:cubicBezTo>
                        <a:pt x="292" y="387"/>
                        <a:pt x="341" y="349"/>
                        <a:pt x="389" y="310"/>
                      </a:cubicBezTo>
                      <a:cubicBezTo>
                        <a:pt x="427" y="399"/>
                        <a:pt x="466" y="487"/>
                        <a:pt x="504" y="576"/>
                      </a:cubicBezTo>
                      <a:cubicBezTo>
                        <a:pt x="515" y="601"/>
                        <a:pt x="515" y="604"/>
                        <a:pt x="515" y="610"/>
                      </a:cubicBezTo>
                      <a:cubicBezTo>
                        <a:pt x="515" y="640"/>
                        <a:pt x="473" y="640"/>
                        <a:pt x="465" y="640"/>
                      </a:cubicBezTo>
                      <a:cubicBezTo>
                        <a:pt x="453" y="640"/>
                        <a:pt x="442" y="640"/>
                        <a:pt x="442" y="660"/>
                      </a:cubicBezTo>
                      <a:cubicBezTo>
                        <a:pt x="442" y="671"/>
                        <a:pt x="452" y="667"/>
                        <a:pt x="456" y="671"/>
                      </a:cubicBezTo>
                      <a:cubicBezTo>
                        <a:pt x="495" y="671"/>
                        <a:pt x="537" y="668"/>
                        <a:pt x="577" y="668"/>
                      </a:cubicBezTo>
                      <a:cubicBezTo>
                        <a:pt x="599" y="668"/>
                        <a:pt x="652" y="671"/>
                        <a:pt x="672" y="671"/>
                      </a:cubicBezTo>
                      <a:cubicBezTo>
                        <a:pt x="677" y="671"/>
                        <a:pt x="691" y="671"/>
                        <a:pt x="691" y="652"/>
                      </a:cubicBezTo>
                      <a:cubicBezTo>
                        <a:pt x="691" y="640"/>
                        <a:pt x="680" y="640"/>
                        <a:pt x="672" y="640"/>
                      </a:cubicBezTo>
                      <a:cubicBezTo>
                        <a:pt x="630" y="640"/>
                        <a:pt x="619" y="629"/>
                        <a:pt x="602" y="596"/>
                      </a:cubicBezTo>
                      <a:cubicBezTo>
                        <a:pt x="555" y="488"/>
                        <a:pt x="508" y="381"/>
                        <a:pt x="462" y="274"/>
                      </a:cubicBezTo>
                      <a:cubicBezTo>
                        <a:pt x="462" y="271"/>
                        <a:pt x="459" y="263"/>
                        <a:pt x="459" y="260"/>
                      </a:cubicBezTo>
                      <a:cubicBezTo>
                        <a:pt x="468" y="253"/>
                        <a:pt x="476" y="246"/>
                        <a:pt x="487" y="238"/>
                      </a:cubicBezTo>
                      <a:cubicBezTo>
                        <a:pt x="544" y="194"/>
                        <a:pt x="601" y="150"/>
                        <a:pt x="658" y="106"/>
                      </a:cubicBezTo>
                      <a:cubicBezTo>
                        <a:pt x="750" y="36"/>
                        <a:pt x="789" y="34"/>
                        <a:pt x="820" y="31"/>
                      </a:cubicBezTo>
                      <a:cubicBezTo>
                        <a:pt x="826" y="28"/>
                        <a:pt x="837" y="28"/>
                        <a:pt x="837"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69" name="Freeform: Shape 568"/>
                <p:cNvSpPr/>
                <p:nvPr/>
              </p:nvSpPr>
              <p:spPr>
                <a:xfrm>
                  <a:off x="9397080" y="1328760"/>
                  <a:ext cx="659880" cy="14040"/>
                </a:xfrm>
                <a:custGeom>
                  <a:avLst/>
                  <a:gdLst/>
                  <a:ahLst/>
                  <a:cxnLst/>
                  <a:rect l="0" t="0" r="r" b="b"/>
                  <a:pathLst>
                    <a:path w="1833" h="39">
                      <a:moveTo>
                        <a:pt x="915" y="39"/>
                      </a:moveTo>
                      <a:cubicBezTo>
                        <a:pt x="610" y="39"/>
                        <a:pt x="305" y="39"/>
                        <a:pt x="0" y="39"/>
                      </a:cubicBezTo>
                      <a:cubicBezTo>
                        <a:pt x="0" y="26"/>
                        <a:pt x="0" y="13"/>
                        <a:pt x="0" y="0"/>
                      </a:cubicBezTo>
                      <a:cubicBezTo>
                        <a:pt x="611" y="0"/>
                        <a:pt x="1222" y="0"/>
                        <a:pt x="1833" y="0"/>
                      </a:cubicBezTo>
                      <a:cubicBezTo>
                        <a:pt x="1833" y="13"/>
                        <a:pt x="1833" y="26"/>
                        <a:pt x="1833" y="39"/>
                      </a:cubicBezTo>
                      <a:cubicBezTo>
                        <a:pt x="1527" y="39"/>
                        <a:pt x="1221" y="39"/>
                        <a:pt x="915" y="39"/>
                      </a:cubicBezTo>
                      <a:close/>
                    </a:path>
                  </a:pathLst>
                </a:custGeom>
                <a:solidFill>
                  <a:srgbClr val="000000"/>
                </a:solidFill>
                <a:ln w="0">
                  <a:noFill/>
                </a:ln>
              </p:spPr>
              <p:txBody>
                <a:bodyPr lIns="36000" tIns="-21960" rIns="36000" bIns="-2196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0" name="Freeform: Shape 569"/>
                <p:cNvSpPr/>
                <p:nvPr/>
              </p:nvSpPr>
              <p:spPr>
                <a:xfrm>
                  <a:off x="9414000" y="1417320"/>
                  <a:ext cx="244800" cy="318240"/>
                </a:xfrm>
                <a:custGeom>
                  <a:avLst/>
                  <a:gdLst/>
                  <a:ahLst/>
                  <a:cxnLst/>
                  <a:rect l="0" t="0" r="r" b="b"/>
                  <a:pathLst>
                    <a:path w="680" h="884">
                      <a:moveTo>
                        <a:pt x="680" y="263"/>
                      </a:moveTo>
                      <a:cubicBezTo>
                        <a:pt x="680" y="106"/>
                        <a:pt x="577" y="0"/>
                        <a:pt x="431" y="0"/>
                      </a:cubicBezTo>
                      <a:cubicBezTo>
                        <a:pt x="218" y="0"/>
                        <a:pt x="0" y="224"/>
                        <a:pt x="0" y="453"/>
                      </a:cubicBezTo>
                      <a:cubicBezTo>
                        <a:pt x="0" y="615"/>
                        <a:pt x="112" y="713"/>
                        <a:pt x="252" y="713"/>
                      </a:cubicBezTo>
                      <a:cubicBezTo>
                        <a:pt x="277" y="713"/>
                        <a:pt x="311" y="710"/>
                        <a:pt x="350" y="699"/>
                      </a:cubicBezTo>
                      <a:cubicBezTo>
                        <a:pt x="344" y="761"/>
                        <a:pt x="344" y="763"/>
                        <a:pt x="344" y="775"/>
                      </a:cubicBezTo>
                      <a:cubicBezTo>
                        <a:pt x="344" y="805"/>
                        <a:pt x="344" y="884"/>
                        <a:pt x="428" y="884"/>
                      </a:cubicBezTo>
                      <a:cubicBezTo>
                        <a:pt x="543" y="884"/>
                        <a:pt x="591" y="705"/>
                        <a:pt x="591" y="693"/>
                      </a:cubicBezTo>
                      <a:cubicBezTo>
                        <a:pt x="591" y="685"/>
                        <a:pt x="585" y="682"/>
                        <a:pt x="579" y="682"/>
                      </a:cubicBezTo>
                      <a:cubicBezTo>
                        <a:pt x="574" y="682"/>
                        <a:pt x="571" y="688"/>
                        <a:pt x="568" y="693"/>
                      </a:cubicBezTo>
                      <a:cubicBezTo>
                        <a:pt x="546" y="763"/>
                        <a:pt x="487" y="789"/>
                        <a:pt x="453" y="789"/>
                      </a:cubicBezTo>
                      <a:cubicBezTo>
                        <a:pt x="409" y="789"/>
                        <a:pt x="395" y="761"/>
                        <a:pt x="383" y="688"/>
                      </a:cubicBezTo>
                      <a:cubicBezTo>
                        <a:pt x="537" y="629"/>
                        <a:pt x="680" y="453"/>
                        <a:pt x="680" y="263"/>
                      </a:cubicBezTo>
                      <a:moveTo>
                        <a:pt x="593" y="232"/>
                      </a:moveTo>
                      <a:cubicBezTo>
                        <a:pt x="593" y="330"/>
                        <a:pt x="543" y="562"/>
                        <a:pt x="378" y="654"/>
                      </a:cubicBezTo>
                      <a:cubicBezTo>
                        <a:pt x="375" y="618"/>
                        <a:pt x="364" y="548"/>
                        <a:pt x="291" y="548"/>
                      </a:cubicBezTo>
                      <a:cubicBezTo>
                        <a:pt x="241" y="548"/>
                        <a:pt x="193" y="596"/>
                        <a:pt x="193" y="646"/>
                      </a:cubicBezTo>
                      <a:cubicBezTo>
                        <a:pt x="193" y="668"/>
                        <a:pt x="197" y="668"/>
                        <a:pt x="199" y="680"/>
                      </a:cubicBezTo>
                      <a:cubicBezTo>
                        <a:pt x="120" y="649"/>
                        <a:pt x="87" y="570"/>
                        <a:pt x="87" y="484"/>
                      </a:cubicBezTo>
                      <a:cubicBezTo>
                        <a:pt x="87" y="417"/>
                        <a:pt x="112" y="277"/>
                        <a:pt x="188" y="171"/>
                      </a:cubicBezTo>
                      <a:cubicBezTo>
                        <a:pt x="260" y="70"/>
                        <a:pt x="353" y="25"/>
                        <a:pt x="423" y="25"/>
                      </a:cubicBezTo>
                      <a:cubicBezTo>
                        <a:pt x="523" y="25"/>
                        <a:pt x="593" y="101"/>
                        <a:pt x="593" y="232"/>
                      </a:cubicBezTo>
                      <a:moveTo>
                        <a:pt x="353" y="652"/>
                      </a:moveTo>
                      <a:cubicBezTo>
                        <a:pt x="353" y="668"/>
                        <a:pt x="350" y="668"/>
                        <a:pt x="341" y="671"/>
                      </a:cubicBezTo>
                      <a:cubicBezTo>
                        <a:pt x="316" y="682"/>
                        <a:pt x="285" y="691"/>
                        <a:pt x="258" y="691"/>
                      </a:cubicBezTo>
                      <a:cubicBezTo>
                        <a:pt x="246" y="691"/>
                        <a:pt x="213" y="691"/>
                        <a:pt x="213" y="646"/>
                      </a:cubicBezTo>
                      <a:cubicBezTo>
                        <a:pt x="213" y="607"/>
                        <a:pt x="251" y="568"/>
                        <a:pt x="291" y="568"/>
                      </a:cubicBezTo>
                      <a:cubicBezTo>
                        <a:pt x="332" y="568"/>
                        <a:pt x="353" y="593"/>
                        <a:pt x="353" y="652"/>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1" name="Freeform: Shape 570"/>
                <p:cNvSpPr/>
                <p:nvPr/>
              </p:nvSpPr>
              <p:spPr>
                <a:xfrm>
                  <a:off x="9692280" y="1425600"/>
                  <a:ext cx="354600" cy="241560"/>
                </a:xfrm>
                <a:custGeom>
                  <a:avLst/>
                  <a:gdLst/>
                  <a:ahLst/>
                  <a:cxnLst/>
                  <a:rect l="0" t="0" r="r" b="b"/>
                  <a:pathLst>
                    <a:path w="985" h="671">
                      <a:moveTo>
                        <a:pt x="985" y="11"/>
                      </a:moveTo>
                      <a:cubicBezTo>
                        <a:pt x="985" y="0"/>
                        <a:pt x="974" y="0"/>
                        <a:pt x="957" y="0"/>
                      </a:cubicBezTo>
                      <a:cubicBezTo>
                        <a:pt x="914" y="0"/>
                        <a:pt x="871" y="0"/>
                        <a:pt x="829" y="0"/>
                      </a:cubicBezTo>
                      <a:cubicBezTo>
                        <a:pt x="803" y="0"/>
                        <a:pt x="803" y="0"/>
                        <a:pt x="789" y="17"/>
                      </a:cubicBezTo>
                      <a:cubicBezTo>
                        <a:pt x="670" y="204"/>
                        <a:pt x="550" y="391"/>
                        <a:pt x="431" y="579"/>
                      </a:cubicBezTo>
                      <a:cubicBezTo>
                        <a:pt x="406" y="393"/>
                        <a:pt x="381" y="208"/>
                        <a:pt x="355" y="22"/>
                      </a:cubicBezTo>
                      <a:cubicBezTo>
                        <a:pt x="353" y="0"/>
                        <a:pt x="350" y="0"/>
                        <a:pt x="325" y="0"/>
                      </a:cubicBezTo>
                      <a:cubicBezTo>
                        <a:pt x="280" y="0"/>
                        <a:pt x="235" y="0"/>
                        <a:pt x="190" y="0"/>
                      </a:cubicBezTo>
                      <a:cubicBezTo>
                        <a:pt x="171" y="0"/>
                        <a:pt x="160" y="0"/>
                        <a:pt x="160" y="17"/>
                      </a:cubicBezTo>
                      <a:cubicBezTo>
                        <a:pt x="160" y="31"/>
                        <a:pt x="168" y="31"/>
                        <a:pt x="188" y="31"/>
                      </a:cubicBezTo>
                      <a:cubicBezTo>
                        <a:pt x="202" y="31"/>
                        <a:pt x="218" y="31"/>
                        <a:pt x="230" y="31"/>
                      </a:cubicBezTo>
                      <a:cubicBezTo>
                        <a:pt x="246" y="34"/>
                        <a:pt x="252" y="36"/>
                        <a:pt x="252" y="48"/>
                      </a:cubicBezTo>
                      <a:cubicBezTo>
                        <a:pt x="252" y="50"/>
                        <a:pt x="252" y="53"/>
                        <a:pt x="249" y="67"/>
                      </a:cubicBezTo>
                      <a:cubicBezTo>
                        <a:pt x="207" y="233"/>
                        <a:pt x="165" y="399"/>
                        <a:pt x="123" y="565"/>
                      </a:cubicBezTo>
                      <a:cubicBezTo>
                        <a:pt x="115" y="604"/>
                        <a:pt x="98" y="638"/>
                        <a:pt x="17" y="640"/>
                      </a:cubicBezTo>
                      <a:cubicBezTo>
                        <a:pt x="11" y="640"/>
                        <a:pt x="0" y="640"/>
                        <a:pt x="0" y="657"/>
                      </a:cubicBezTo>
                      <a:cubicBezTo>
                        <a:pt x="0" y="668"/>
                        <a:pt x="6" y="671"/>
                        <a:pt x="14" y="671"/>
                      </a:cubicBezTo>
                      <a:cubicBezTo>
                        <a:pt x="45" y="671"/>
                        <a:pt x="78" y="668"/>
                        <a:pt x="112" y="668"/>
                      </a:cubicBezTo>
                      <a:cubicBezTo>
                        <a:pt x="146" y="668"/>
                        <a:pt x="182" y="671"/>
                        <a:pt x="213" y="671"/>
                      </a:cubicBezTo>
                      <a:cubicBezTo>
                        <a:pt x="218" y="671"/>
                        <a:pt x="230" y="671"/>
                        <a:pt x="230" y="652"/>
                      </a:cubicBezTo>
                      <a:cubicBezTo>
                        <a:pt x="230" y="640"/>
                        <a:pt x="221" y="640"/>
                        <a:pt x="213" y="640"/>
                      </a:cubicBezTo>
                      <a:cubicBezTo>
                        <a:pt x="157" y="638"/>
                        <a:pt x="146" y="618"/>
                        <a:pt x="146" y="596"/>
                      </a:cubicBezTo>
                      <a:cubicBezTo>
                        <a:pt x="146" y="590"/>
                        <a:pt x="148" y="584"/>
                        <a:pt x="151" y="573"/>
                      </a:cubicBezTo>
                      <a:cubicBezTo>
                        <a:pt x="195" y="395"/>
                        <a:pt x="239" y="217"/>
                        <a:pt x="283" y="39"/>
                      </a:cubicBezTo>
                      <a:cubicBezTo>
                        <a:pt x="284" y="39"/>
                        <a:pt x="285" y="39"/>
                        <a:pt x="285" y="39"/>
                      </a:cubicBezTo>
                      <a:cubicBezTo>
                        <a:pt x="313" y="242"/>
                        <a:pt x="341" y="446"/>
                        <a:pt x="369" y="649"/>
                      </a:cubicBezTo>
                      <a:cubicBezTo>
                        <a:pt x="372" y="660"/>
                        <a:pt x="372" y="671"/>
                        <a:pt x="383" y="671"/>
                      </a:cubicBezTo>
                      <a:cubicBezTo>
                        <a:pt x="395" y="671"/>
                        <a:pt x="400" y="660"/>
                        <a:pt x="406" y="652"/>
                      </a:cubicBezTo>
                      <a:cubicBezTo>
                        <a:pt x="538" y="445"/>
                        <a:pt x="671" y="238"/>
                        <a:pt x="803" y="31"/>
                      </a:cubicBezTo>
                      <a:cubicBezTo>
                        <a:pt x="757" y="218"/>
                        <a:pt x="710" y="405"/>
                        <a:pt x="663" y="593"/>
                      </a:cubicBezTo>
                      <a:cubicBezTo>
                        <a:pt x="655" y="632"/>
                        <a:pt x="652" y="640"/>
                        <a:pt x="574" y="640"/>
                      </a:cubicBezTo>
                      <a:cubicBezTo>
                        <a:pt x="557" y="640"/>
                        <a:pt x="546" y="640"/>
                        <a:pt x="546" y="657"/>
                      </a:cubicBezTo>
                      <a:cubicBezTo>
                        <a:pt x="546" y="671"/>
                        <a:pt x="557" y="671"/>
                        <a:pt x="560" y="671"/>
                      </a:cubicBezTo>
                      <a:cubicBezTo>
                        <a:pt x="601" y="670"/>
                        <a:pt x="642" y="669"/>
                        <a:pt x="683" y="668"/>
                      </a:cubicBezTo>
                      <a:cubicBezTo>
                        <a:pt x="722" y="668"/>
                        <a:pt x="767" y="671"/>
                        <a:pt x="806" y="671"/>
                      </a:cubicBezTo>
                      <a:cubicBezTo>
                        <a:pt x="812" y="671"/>
                        <a:pt x="826" y="671"/>
                        <a:pt x="826" y="652"/>
                      </a:cubicBezTo>
                      <a:cubicBezTo>
                        <a:pt x="826" y="640"/>
                        <a:pt x="817" y="640"/>
                        <a:pt x="798" y="640"/>
                      </a:cubicBezTo>
                      <a:cubicBezTo>
                        <a:pt x="761" y="640"/>
                        <a:pt x="733" y="640"/>
                        <a:pt x="733" y="621"/>
                      </a:cubicBezTo>
                      <a:cubicBezTo>
                        <a:pt x="733" y="618"/>
                        <a:pt x="733" y="615"/>
                        <a:pt x="739" y="598"/>
                      </a:cubicBezTo>
                      <a:cubicBezTo>
                        <a:pt x="782" y="424"/>
                        <a:pt x="825" y="250"/>
                        <a:pt x="868" y="76"/>
                      </a:cubicBezTo>
                      <a:cubicBezTo>
                        <a:pt x="879" y="39"/>
                        <a:pt x="879" y="31"/>
                        <a:pt x="954" y="31"/>
                      </a:cubicBezTo>
                      <a:cubicBezTo>
                        <a:pt x="977" y="31"/>
                        <a:pt x="985" y="31"/>
                        <a:pt x="985" y="11"/>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grpSp>
        </p:grpSp>
        <p:sp>
          <p:nvSpPr>
            <p:cNvPr id="572" name="TextBox 571"/>
            <p:cNvSpPr txBox="1"/>
            <p:nvPr/>
          </p:nvSpPr>
          <p:spPr>
            <a:xfrm>
              <a:off x="120600" y="1742400"/>
              <a:ext cx="2743200" cy="523800"/>
            </a:xfrm>
            <a:prstGeom prst="rect">
              <a:avLst/>
            </a:prstGeom>
            <a:noFill/>
            <a:ln w="18000">
              <a:noFill/>
            </a:ln>
          </p:spPr>
          <p:txBody>
            <a:bodyPr lIns="36000" tIns="36000" rIns="36000" bIns="36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3200" b="0" i="0" u="none" strike="noStrike" kern="1200" cap="none" spc="-1" normalizeH="0" baseline="0" noProof="0">
                  <a:ln>
                    <a:noFill/>
                  </a:ln>
                  <a:solidFill>
                    <a:srgbClr val="000000"/>
                  </a:solidFill>
                  <a:effectLst/>
                  <a:uLnTx/>
                  <a:uFillTx/>
                  <a:latin typeface="Times New Roman"/>
                </a:rPr>
                <a:t>khi đó ta có:</a:t>
              </a:r>
              <a:endParaRPr kumimoji="0" lang="de-AT" sz="3200" b="0" i="0" u="none" strike="noStrike" kern="1200" cap="none" spc="-1" normalizeH="0" baseline="0" noProof="0">
                <a:ln>
                  <a:noFill/>
                </a:ln>
                <a:solidFill>
                  <a:srgbClr val="000000"/>
                </a:solidFill>
                <a:effectLst/>
                <a:uLnTx/>
                <a:uFillTx/>
                <a:latin typeface="Source Sans Pro"/>
              </a:endParaRPr>
            </a:p>
          </p:txBody>
        </p:sp>
      </p:grpSp>
      <p:grpSp>
        <p:nvGrpSpPr>
          <p:cNvPr id="573" name="Group 572"/>
          <p:cNvGrpSpPr/>
          <p:nvPr/>
        </p:nvGrpSpPr>
        <p:grpSpPr>
          <a:xfrm>
            <a:off x="446400" y="2665440"/>
            <a:ext cx="3486600" cy="320400"/>
            <a:chOff x="446400" y="2665440"/>
            <a:chExt cx="3486600" cy="320400"/>
          </a:xfrm>
        </p:grpSpPr>
        <p:sp>
          <p:nvSpPr>
            <p:cNvPr id="574" name="Freeform: Shape 573"/>
            <p:cNvSpPr/>
            <p:nvPr/>
          </p:nvSpPr>
          <p:spPr>
            <a:xfrm>
              <a:off x="450360" y="2683440"/>
              <a:ext cx="3464280" cy="284400"/>
            </a:xfrm>
            <a:custGeom>
              <a:avLst/>
              <a:gdLst/>
              <a:ahLst/>
              <a:cxnLst/>
              <a:rect l="0" t="0" r="r" b="b"/>
              <a:pathLst>
                <a:path w="9623" h="790">
                  <a:moveTo>
                    <a:pt x="0" y="0"/>
                  </a:moveTo>
                  <a:cubicBezTo>
                    <a:pt x="3208" y="0"/>
                    <a:pt x="6416" y="0"/>
                    <a:pt x="9623" y="0"/>
                  </a:cubicBezTo>
                  <a:cubicBezTo>
                    <a:pt x="9623" y="263"/>
                    <a:pt x="9623" y="526"/>
                    <a:pt x="9623" y="790"/>
                  </a:cubicBezTo>
                  <a:cubicBezTo>
                    <a:pt x="6416" y="790"/>
                    <a:pt x="3208" y="790"/>
                    <a:pt x="0" y="790"/>
                  </a:cubicBezTo>
                  <a:cubicBezTo>
                    <a:pt x="0" y="526"/>
                    <a:pt x="0" y="263"/>
                    <a:pt x="0" y="0"/>
                  </a:cubicBezTo>
                  <a:close/>
                </a:path>
              </a:pathLst>
            </a:custGeom>
            <a:solidFill>
              <a:srgbClr val="FFFFFF"/>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
          <p:nvSpPr>
            <p:cNvPr id="575" name="Freeform: Shape 574"/>
            <p:cNvSpPr/>
            <p:nvPr/>
          </p:nvSpPr>
          <p:spPr>
            <a:xfrm>
              <a:off x="446400" y="2671560"/>
              <a:ext cx="279000" cy="246240"/>
            </a:xfrm>
            <a:custGeom>
              <a:avLst/>
              <a:gdLst/>
              <a:ahLst/>
              <a:cxnLst/>
              <a:rect l="0" t="0" r="r" b="b"/>
              <a:pathLst>
                <a:path w="775" h="684">
                  <a:moveTo>
                    <a:pt x="775" y="684"/>
                  </a:moveTo>
                  <a:cubicBezTo>
                    <a:pt x="775" y="669"/>
                    <a:pt x="775" y="654"/>
                    <a:pt x="775" y="639"/>
                  </a:cubicBezTo>
                  <a:cubicBezTo>
                    <a:pt x="743" y="639"/>
                    <a:pt x="710" y="639"/>
                    <a:pt x="677" y="639"/>
                  </a:cubicBezTo>
                  <a:cubicBezTo>
                    <a:pt x="594" y="434"/>
                    <a:pt x="511" y="230"/>
                    <a:pt x="428" y="25"/>
                  </a:cubicBezTo>
                  <a:cubicBezTo>
                    <a:pt x="417" y="0"/>
                    <a:pt x="403" y="0"/>
                    <a:pt x="386" y="0"/>
                  </a:cubicBezTo>
                  <a:cubicBezTo>
                    <a:pt x="361" y="0"/>
                    <a:pt x="355" y="8"/>
                    <a:pt x="350" y="25"/>
                  </a:cubicBezTo>
                  <a:cubicBezTo>
                    <a:pt x="269" y="221"/>
                    <a:pt x="188" y="418"/>
                    <a:pt x="106" y="614"/>
                  </a:cubicBezTo>
                  <a:cubicBezTo>
                    <a:pt x="101" y="631"/>
                    <a:pt x="95" y="639"/>
                    <a:pt x="22" y="639"/>
                  </a:cubicBezTo>
                  <a:cubicBezTo>
                    <a:pt x="15" y="639"/>
                    <a:pt x="7" y="639"/>
                    <a:pt x="0" y="639"/>
                  </a:cubicBezTo>
                  <a:cubicBezTo>
                    <a:pt x="0" y="654"/>
                    <a:pt x="0" y="669"/>
                    <a:pt x="0" y="684"/>
                  </a:cubicBezTo>
                  <a:cubicBezTo>
                    <a:pt x="39" y="683"/>
                    <a:pt x="78" y="682"/>
                    <a:pt x="118" y="681"/>
                  </a:cubicBezTo>
                  <a:cubicBezTo>
                    <a:pt x="154" y="681"/>
                    <a:pt x="210" y="681"/>
                    <a:pt x="246" y="684"/>
                  </a:cubicBezTo>
                  <a:cubicBezTo>
                    <a:pt x="246" y="669"/>
                    <a:pt x="246" y="654"/>
                    <a:pt x="246" y="639"/>
                  </a:cubicBezTo>
                  <a:cubicBezTo>
                    <a:pt x="217" y="634"/>
                    <a:pt x="160" y="639"/>
                    <a:pt x="160" y="625"/>
                  </a:cubicBezTo>
                  <a:cubicBezTo>
                    <a:pt x="160" y="621"/>
                    <a:pt x="161" y="618"/>
                    <a:pt x="162" y="614"/>
                  </a:cubicBezTo>
                  <a:cubicBezTo>
                    <a:pt x="179" y="574"/>
                    <a:pt x="196" y="534"/>
                    <a:pt x="213" y="494"/>
                  </a:cubicBezTo>
                  <a:cubicBezTo>
                    <a:pt x="300" y="494"/>
                    <a:pt x="388" y="494"/>
                    <a:pt x="476" y="494"/>
                  </a:cubicBezTo>
                  <a:cubicBezTo>
                    <a:pt x="495" y="542"/>
                    <a:pt x="515" y="591"/>
                    <a:pt x="535" y="639"/>
                  </a:cubicBezTo>
                  <a:cubicBezTo>
                    <a:pt x="503" y="639"/>
                    <a:pt x="471" y="639"/>
                    <a:pt x="439" y="639"/>
                  </a:cubicBezTo>
                  <a:cubicBezTo>
                    <a:pt x="439" y="654"/>
                    <a:pt x="439" y="669"/>
                    <a:pt x="439" y="684"/>
                  </a:cubicBezTo>
                  <a:cubicBezTo>
                    <a:pt x="479" y="681"/>
                    <a:pt x="571" y="681"/>
                    <a:pt x="613" y="681"/>
                  </a:cubicBezTo>
                  <a:cubicBezTo>
                    <a:pt x="652" y="681"/>
                    <a:pt x="739" y="681"/>
                    <a:pt x="775" y="684"/>
                  </a:cubicBezTo>
                  <a:moveTo>
                    <a:pt x="456" y="449"/>
                  </a:moveTo>
                  <a:cubicBezTo>
                    <a:pt x="382" y="449"/>
                    <a:pt x="307" y="449"/>
                    <a:pt x="232" y="449"/>
                  </a:cubicBezTo>
                  <a:cubicBezTo>
                    <a:pt x="270" y="358"/>
                    <a:pt x="307" y="267"/>
                    <a:pt x="344" y="176"/>
                  </a:cubicBezTo>
                  <a:cubicBezTo>
                    <a:pt x="382" y="267"/>
                    <a:pt x="419" y="358"/>
                    <a:pt x="456" y="449"/>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6" name="Freeform: Shape 575"/>
            <p:cNvSpPr/>
            <p:nvPr/>
          </p:nvSpPr>
          <p:spPr>
            <a:xfrm>
              <a:off x="768960" y="2862360"/>
              <a:ext cx="55440" cy="55080"/>
            </a:xfrm>
            <a:custGeom>
              <a:avLst/>
              <a:gdLst/>
              <a:ahLst/>
              <a:cxnLst/>
              <a:rect l="0" t="0" r="r" b="b"/>
              <a:pathLst>
                <a:path w="154" h="153">
                  <a:moveTo>
                    <a:pt x="154" y="78"/>
                  </a:moveTo>
                  <a:cubicBezTo>
                    <a:pt x="154" y="36"/>
                    <a:pt x="118" y="0"/>
                    <a:pt x="76" y="0"/>
                  </a:cubicBezTo>
                  <a:cubicBezTo>
                    <a:pt x="34" y="0"/>
                    <a:pt x="0" y="36"/>
                    <a:pt x="0" y="78"/>
                  </a:cubicBezTo>
                  <a:cubicBezTo>
                    <a:pt x="0" y="120"/>
                    <a:pt x="34" y="153"/>
                    <a:pt x="76" y="153"/>
                  </a:cubicBezTo>
                  <a:cubicBezTo>
                    <a:pt x="118" y="153"/>
                    <a:pt x="154" y="120"/>
                    <a:pt x="154" y="78"/>
                  </a:cubicBezTo>
                  <a:close/>
                </a:path>
              </a:pathLst>
            </a:custGeom>
            <a:solidFill>
              <a:srgbClr val="000000"/>
            </a:solidFill>
            <a:ln w="0">
              <a:noFill/>
            </a:ln>
          </p:spPr>
          <p:txBody>
            <a:bodyPr lIns="36000" tIns="19080" rIns="36000" bIns="1908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7" name="Freeform: Shape 576"/>
            <p:cNvSpPr/>
            <p:nvPr/>
          </p:nvSpPr>
          <p:spPr>
            <a:xfrm>
              <a:off x="1122480" y="2665440"/>
              <a:ext cx="262080" cy="252000"/>
            </a:xfrm>
            <a:custGeom>
              <a:avLst/>
              <a:gdLst/>
              <a:ahLst/>
              <a:cxnLst/>
              <a:rect l="0" t="0" r="r" b="b"/>
              <a:pathLst>
                <a:path w="728" h="700">
                  <a:moveTo>
                    <a:pt x="728" y="692"/>
                  </a:moveTo>
                  <a:cubicBezTo>
                    <a:pt x="726" y="688"/>
                    <a:pt x="728" y="689"/>
                    <a:pt x="722" y="681"/>
                  </a:cubicBezTo>
                  <a:cubicBezTo>
                    <a:pt x="611" y="459"/>
                    <a:pt x="500" y="238"/>
                    <a:pt x="389" y="17"/>
                  </a:cubicBezTo>
                  <a:cubicBezTo>
                    <a:pt x="383" y="6"/>
                    <a:pt x="381" y="0"/>
                    <a:pt x="364" y="0"/>
                  </a:cubicBezTo>
                  <a:cubicBezTo>
                    <a:pt x="347" y="0"/>
                    <a:pt x="344" y="6"/>
                    <a:pt x="339" y="17"/>
                  </a:cubicBezTo>
                  <a:cubicBezTo>
                    <a:pt x="228" y="238"/>
                    <a:pt x="117" y="459"/>
                    <a:pt x="6" y="681"/>
                  </a:cubicBezTo>
                  <a:cubicBezTo>
                    <a:pt x="0" y="689"/>
                    <a:pt x="2" y="688"/>
                    <a:pt x="0" y="692"/>
                  </a:cubicBezTo>
                  <a:cubicBezTo>
                    <a:pt x="0" y="700"/>
                    <a:pt x="8" y="700"/>
                    <a:pt x="22" y="700"/>
                  </a:cubicBezTo>
                  <a:cubicBezTo>
                    <a:pt x="250" y="700"/>
                    <a:pt x="478" y="700"/>
                    <a:pt x="705" y="700"/>
                  </a:cubicBezTo>
                  <a:cubicBezTo>
                    <a:pt x="722" y="700"/>
                    <a:pt x="728" y="700"/>
                    <a:pt x="728"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8" name="Freeform: Shape 577"/>
            <p:cNvSpPr/>
            <p:nvPr/>
          </p:nvSpPr>
          <p:spPr>
            <a:xfrm>
              <a:off x="1415880" y="2677320"/>
              <a:ext cx="253080" cy="248040"/>
            </a:xfrm>
            <a:custGeom>
              <a:avLst/>
              <a:gdLst/>
              <a:ahLst/>
              <a:cxnLst/>
              <a:rect l="0" t="0" r="r" b="b"/>
              <a:pathLst>
                <a:path w="703" h="689">
                  <a:moveTo>
                    <a:pt x="593" y="126"/>
                  </a:moveTo>
                  <a:cubicBezTo>
                    <a:pt x="593" y="159"/>
                    <a:pt x="579" y="226"/>
                    <a:pt x="540" y="265"/>
                  </a:cubicBezTo>
                  <a:cubicBezTo>
                    <a:pt x="515" y="290"/>
                    <a:pt x="462" y="321"/>
                    <a:pt x="375" y="321"/>
                  </a:cubicBezTo>
                  <a:cubicBezTo>
                    <a:pt x="338" y="321"/>
                    <a:pt x="300" y="321"/>
                    <a:pt x="263" y="321"/>
                  </a:cubicBezTo>
                  <a:cubicBezTo>
                    <a:pt x="285" y="236"/>
                    <a:pt x="306" y="152"/>
                    <a:pt x="327" y="67"/>
                  </a:cubicBezTo>
                  <a:cubicBezTo>
                    <a:pt x="333" y="42"/>
                    <a:pt x="336" y="33"/>
                    <a:pt x="355" y="31"/>
                  </a:cubicBezTo>
                  <a:cubicBezTo>
                    <a:pt x="364" y="28"/>
                    <a:pt x="397" y="28"/>
                    <a:pt x="417" y="28"/>
                  </a:cubicBezTo>
                  <a:cubicBezTo>
                    <a:pt x="484" y="28"/>
                    <a:pt x="593" y="28"/>
                    <a:pt x="593" y="126"/>
                  </a:cubicBezTo>
                  <a:moveTo>
                    <a:pt x="703" y="575"/>
                  </a:moveTo>
                  <a:cubicBezTo>
                    <a:pt x="703" y="564"/>
                    <a:pt x="695" y="567"/>
                    <a:pt x="691" y="564"/>
                  </a:cubicBezTo>
                  <a:cubicBezTo>
                    <a:pt x="680" y="564"/>
                    <a:pt x="680" y="572"/>
                    <a:pt x="677" y="578"/>
                  </a:cubicBezTo>
                  <a:cubicBezTo>
                    <a:pt x="652" y="650"/>
                    <a:pt x="610" y="667"/>
                    <a:pt x="588" y="667"/>
                  </a:cubicBezTo>
                  <a:cubicBezTo>
                    <a:pt x="554" y="667"/>
                    <a:pt x="549" y="644"/>
                    <a:pt x="549" y="608"/>
                  </a:cubicBezTo>
                  <a:cubicBezTo>
                    <a:pt x="549" y="578"/>
                    <a:pt x="554" y="527"/>
                    <a:pt x="557" y="497"/>
                  </a:cubicBezTo>
                  <a:cubicBezTo>
                    <a:pt x="560" y="483"/>
                    <a:pt x="563" y="463"/>
                    <a:pt x="563" y="449"/>
                  </a:cubicBezTo>
                  <a:cubicBezTo>
                    <a:pt x="563" y="374"/>
                    <a:pt x="495" y="343"/>
                    <a:pt x="470" y="335"/>
                  </a:cubicBezTo>
                  <a:cubicBezTo>
                    <a:pt x="568" y="312"/>
                    <a:pt x="686" y="246"/>
                    <a:pt x="686" y="145"/>
                  </a:cubicBezTo>
                  <a:cubicBezTo>
                    <a:pt x="686" y="61"/>
                    <a:pt x="599" y="0"/>
                    <a:pt x="470" y="0"/>
                  </a:cubicBezTo>
                  <a:cubicBezTo>
                    <a:pt x="376" y="0"/>
                    <a:pt x="282" y="0"/>
                    <a:pt x="188" y="0"/>
                  </a:cubicBezTo>
                  <a:cubicBezTo>
                    <a:pt x="168" y="0"/>
                    <a:pt x="160" y="0"/>
                    <a:pt x="160" y="20"/>
                  </a:cubicBezTo>
                  <a:cubicBezTo>
                    <a:pt x="160" y="28"/>
                    <a:pt x="168" y="28"/>
                    <a:pt x="188" y="28"/>
                  </a:cubicBezTo>
                  <a:cubicBezTo>
                    <a:pt x="200" y="29"/>
                    <a:pt x="207" y="28"/>
                    <a:pt x="224" y="31"/>
                  </a:cubicBezTo>
                  <a:cubicBezTo>
                    <a:pt x="244" y="33"/>
                    <a:pt x="252" y="33"/>
                    <a:pt x="252" y="47"/>
                  </a:cubicBezTo>
                  <a:cubicBezTo>
                    <a:pt x="252" y="50"/>
                    <a:pt x="252" y="53"/>
                    <a:pt x="246" y="64"/>
                  </a:cubicBezTo>
                  <a:cubicBezTo>
                    <a:pt x="202" y="240"/>
                    <a:pt x="159" y="416"/>
                    <a:pt x="115" y="591"/>
                  </a:cubicBezTo>
                  <a:cubicBezTo>
                    <a:pt x="106" y="628"/>
                    <a:pt x="104" y="636"/>
                    <a:pt x="25" y="636"/>
                  </a:cubicBezTo>
                  <a:cubicBezTo>
                    <a:pt x="8" y="636"/>
                    <a:pt x="0" y="636"/>
                    <a:pt x="0" y="656"/>
                  </a:cubicBezTo>
                  <a:cubicBezTo>
                    <a:pt x="0" y="667"/>
                    <a:pt x="9" y="663"/>
                    <a:pt x="14" y="667"/>
                  </a:cubicBezTo>
                  <a:cubicBezTo>
                    <a:pt x="55" y="666"/>
                    <a:pt x="96" y="665"/>
                    <a:pt x="137" y="664"/>
                  </a:cubicBezTo>
                  <a:cubicBezTo>
                    <a:pt x="179" y="665"/>
                    <a:pt x="221" y="666"/>
                    <a:pt x="263" y="667"/>
                  </a:cubicBezTo>
                  <a:cubicBezTo>
                    <a:pt x="272" y="667"/>
                    <a:pt x="283" y="667"/>
                    <a:pt x="283" y="647"/>
                  </a:cubicBezTo>
                  <a:cubicBezTo>
                    <a:pt x="283" y="636"/>
                    <a:pt x="274" y="636"/>
                    <a:pt x="255" y="636"/>
                  </a:cubicBezTo>
                  <a:cubicBezTo>
                    <a:pt x="218" y="636"/>
                    <a:pt x="190" y="636"/>
                    <a:pt x="190" y="619"/>
                  </a:cubicBezTo>
                  <a:cubicBezTo>
                    <a:pt x="190" y="614"/>
                    <a:pt x="193" y="608"/>
                    <a:pt x="193" y="603"/>
                  </a:cubicBezTo>
                  <a:cubicBezTo>
                    <a:pt x="215" y="516"/>
                    <a:pt x="236" y="430"/>
                    <a:pt x="258" y="343"/>
                  </a:cubicBezTo>
                  <a:cubicBezTo>
                    <a:pt x="297" y="343"/>
                    <a:pt x="336" y="343"/>
                    <a:pt x="375" y="343"/>
                  </a:cubicBezTo>
                  <a:cubicBezTo>
                    <a:pt x="465" y="343"/>
                    <a:pt x="481" y="399"/>
                    <a:pt x="481" y="432"/>
                  </a:cubicBezTo>
                  <a:cubicBezTo>
                    <a:pt x="481" y="446"/>
                    <a:pt x="476" y="477"/>
                    <a:pt x="470" y="499"/>
                  </a:cubicBezTo>
                  <a:cubicBezTo>
                    <a:pt x="462" y="527"/>
                    <a:pt x="453" y="564"/>
                    <a:pt x="453" y="583"/>
                  </a:cubicBezTo>
                  <a:cubicBezTo>
                    <a:pt x="453" y="689"/>
                    <a:pt x="571" y="689"/>
                    <a:pt x="585" y="689"/>
                  </a:cubicBezTo>
                  <a:cubicBezTo>
                    <a:pt x="666" y="689"/>
                    <a:pt x="703" y="589"/>
                    <a:pt x="703" y="57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79" name="Freeform: Shape 578"/>
            <p:cNvSpPr/>
            <p:nvPr/>
          </p:nvSpPr>
          <p:spPr>
            <a:xfrm>
              <a:off x="1697040" y="2669400"/>
              <a:ext cx="209520" cy="255960"/>
            </a:xfrm>
            <a:custGeom>
              <a:avLst/>
              <a:gdLst/>
              <a:ahLst/>
              <a:cxnLst/>
              <a:rect l="0" t="0" r="r" b="b"/>
              <a:pathLst>
                <a:path w="582" h="711">
                  <a:moveTo>
                    <a:pt x="582" y="8"/>
                  </a:moveTo>
                  <a:cubicBezTo>
                    <a:pt x="582" y="6"/>
                    <a:pt x="582" y="0"/>
                    <a:pt x="571" y="0"/>
                  </a:cubicBezTo>
                  <a:cubicBezTo>
                    <a:pt x="568" y="0"/>
                    <a:pt x="565" y="0"/>
                    <a:pt x="554" y="14"/>
                  </a:cubicBezTo>
                  <a:cubicBezTo>
                    <a:pt x="538" y="33"/>
                    <a:pt x="523" y="51"/>
                    <a:pt x="507" y="70"/>
                  </a:cubicBezTo>
                  <a:cubicBezTo>
                    <a:pt x="481" y="25"/>
                    <a:pt x="431" y="0"/>
                    <a:pt x="367" y="0"/>
                  </a:cubicBezTo>
                  <a:cubicBezTo>
                    <a:pt x="241" y="0"/>
                    <a:pt x="123" y="112"/>
                    <a:pt x="123" y="232"/>
                  </a:cubicBezTo>
                  <a:cubicBezTo>
                    <a:pt x="123" y="310"/>
                    <a:pt x="176" y="354"/>
                    <a:pt x="227" y="368"/>
                  </a:cubicBezTo>
                  <a:cubicBezTo>
                    <a:pt x="261" y="378"/>
                    <a:pt x="296" y="387"/>
                    <a:pt x="330" y="396"/>
                  </a:cubicBezTo>
                  <a:cubicBezTo>
                    <a:pt x="367" y="405"/>
                    <a:pt x="423" y="421"/>
                    <a:pt x="423" y="499"/>
                  </a:cubicBezTo>
                  <a:cubicBezTo>
                    <a:pt x="423" y="589"/>
                    <a:pt x="341" y="681"/>
                    <a:pt x="244" y="681"/>
                  </a:cubicBezTo>
                  <a:cubicBezTo>
                    <a:pt x="182" y="681"/>
                    <a:pt x="73" y="658"/>
                    <a:pt x="73" y="538"/>
                  </a:cubicBezTo>
                  <a:cubicBezTo>
                    <a:pt x="73" y="513"/>
                    <a:pt x="78" y="491"/>
                    <a:pt x="78" y="485"/>
                  </a:cubicBezTo>
                  <a:cubicBezTo>
                    <a:pt x="78" y="480"/>
                    <a:pt x="80" y="480"/>
                    <a:pt x="81" y="477"/>
                  </a:cubicBezTo>
                  <a:cubicBezTo>
                    <a:pt x="81" y="469"/>
                    <a:pt x="71" y="466"/>
                    <a:pt x="67" y="466"/>
                  </a:cubicBezTo>
                  <a:cubicBezTo>
                    <a:pt x="63" y="466"/>
                    <a:pt x="62" y="469"/>
                    <a:pt x="59" y="472"/>
                  </a:cubicBezTo>
                  <a:cubicBezTo>
                    <a:pt x="56" y="474"/>
                    <a:pt x="0" y="697"/>
                    <a:pt x="0" y="700"/>
                  </a:cubicBezTo>
                  <a:cubicBezTo>
                    <a:pt x="0" y="706"/>
                    <a:pt x="6" y="711"/>
                    <a:pt x="11" y="711"/>
                  </a:cubicBezTo>
                  <a:cubicBezTo>
                    <a:pt x="17" y="711"/>
                    <a:pt x="17" y="709"/>
                    <a:pt x="28" y="695"/>
                  </a:cubicBezTo>
                  <a:cubicBezTo>
                    <a:pt x="44" y="676"/>
                    <a:pt x="60" y="658"/>
                    <a:pt x="76" y="639"/>
                  </a:cubicBezTo>
                  <a:cubicBezTo>
                    <a:pt x="118" y="697"/>
                    <a:pt x="185" y="711"/>
                    <a:pt x="244" y="711"/>
                  </a:cubicBezTo>
                  <a:cubicBezTo>
                    <a:pt x="375" y="711"/>
                    <a:pt x="493" y="580"/>
                    <a:pt x="493" y="460"/>
                  </a:cubicBezTo>
                  <a:cubicBezTo>
                    <a:pt x="493" y="391"/>
                    <a:pt x="459" y="360"/>
                    <a:pt x="445" y="346"/>
                  </a:cubicBezTo>
                  <a:cubicBezTo>
                    <a:pt x="423" y="324"/>
                    <a:pt x="406" y="318"/>
                    <a:pt x="319" y="296"/>
                  </a:cubicBezTo>
                  <a:cubicBezTo>
                    <a:pt x="298" y="290"/>
                    <a:pt x="276" y="285"/>
                    <a:pt x="255" y="279"/>
                  </a:cubicBezTo>
                  <a:cubicBezTo>
                    <a:pt x="227" y="271"/>
                    <a:pt x="193" y="240"/>
                    <a:pt x="193" y="190"/>
                  </a:cubicBezTo>
                  <a:cubicBezTo>
                    <a:pt x="193" y="109"/>
                    <a:pt x="272" y="28"/>
                    <a:pt x="367" y="28"/>
                  </a:cubicBezTo>
                  <a:cubicBezTo>
                    <a:pt x="448" y="28"/>
                    <a:pt x="507" y="70"/>
                    <a:pt x="507" y="179"/>
                  </a:cubicBezTo>
                  <a:cubicBezTo>
                    <a:pt x="507" y="209"/>
                    <a:pt x="504" y="229"/>
                    <a:pt x="504" y="234"/>
                  </a:cubicBezTo>
                  <a:cubicBezTo>
                    <a:pt x="508" y="237"/>
                    <a:pt x="504" y="243"/>
                    <a:pt x="515" y="243"/>
                  </a:cubicBezTo>
                  <a:cubicBezTo>
                    <a:pt x="523" y="243"/>
                    <a:pt x="526" y="240"/>
                    <a:pt x="529" y="223"/>
                  </a:cubicBezTo>
                  <a:cubicBezTo>
                    <a:pt x="547" y="152"/>
                    <a:pt x="564" y="80"/>
                    <a:pt x="582"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0" name="Freeform: Shape 579"/>
            <p:cNvSpPr/>
            <p:nvPr/>
          </p:nvSpPr>
          <p:spPr>
            <a:xfrm>
              <a:off x="1929600" y="2677320"/>
              <a:ext cx="301320" cy="240120"/>
            </a:xfrm>
            <a:custGeom>
              <a:avLst/>
              <a:gdLst/>
              <a:ahLst/>
              <a:cxnLst/>
              <a:rect l="0" t="0" r="r" b="b"/>
              <a:pathLst>
                <a:path w="837" h="667">
                  <a:moveTo>
                    <a:pt x="837" y="8"/>
                  </a:moveTo>
                  <a:cubicBezTo>
                    <a:pt x="837" y="6"/>
                    <a:pt x="834" y="0"/>
                    <a:pt x="829" y="0"/>
                  </a:cubicBezTo>
                  <a:cubicBezTo>
                    <a:pt x="806" y="0"/>
                    <a:pt x="781" y="3"/>
                    <a:pt x="759" y="3"/>
                  </a:cubicBezTo>
                  <a:cubicBezTo>
                    <a:pt x="722" y="3"/>
                    <a:pt x="683" y="0"/>
                    <a:pt x="649" y="0"/>
                  </a:cubicBezTo>
                  <a:cubicBezTo>
                    <a:pt x="641" y="0"/>
                    <a:pt x="630" y="0"/>
                    <a:pt x="630" y="20"/>
                  </a:cubicBezTo>
                  <a:cubicBezTo>
                    <a:pt x="630" y="25"/>
                    <a:pt x="635" y="28"/>
                    <a:pt x="641" y="28"/>
                  </a:cubicBezTo>
                  <a:cubicBezTo>
                    <a:pt x="663" y="31"/>
                    <a:pt x="672" y="36"/>
                    <a:pt x="672" y="50"/>
                  </a:cubicBezTo>
                  <a:cubicBezTo>
                    <a:pt x="672" y="67"/>
                    <a:pt x="641" y="89"/>
                    <a:pt x="635" y="95"/>
                  </a:cubicBezTo>
                  <a:cubicBezTo>
                    <a:pt x="508" y="193"/>
                    <a:pt x="380" y="290"/>
                    <a:pt x="252" y="388"/>
                  </a:cubicBezTo>
                  <a:cubicBezTo>
                    <a:pt x="278" y="284"/>
                    <a:pt x="304" y="179"/>
                    <a:pt x="330" y="75"/>
                  </a:cubicBezTo>
                  <a:cubicBezTo>
                    <a:pt x="341" y="39"/>
                    <a:pt x="341" y="28"/>
                    <a:pt x="414" y="28"/>
                  </a:cubicBezTo>
                  <a:cubicBezTo>
                    <a:pt x="439" y="28"/>
                    <a:pt x="448" y="28"/>
                    <a:pt x="448" y="8"/>
                  </a:cubicBezTo>
                  <a:cubicBezTo>
                    <a:pt x="448" y="0"/>
                    <a:pt x="439" y="0"/>
                    <a:pt x="434" y="0"/>
                  </a:cubicBezTo>
                  <a:cubicBezTo>
                    <a:pt x="392" y="1"/>
                    <a:pt x="350" y="2"/>
                    <a:pt x="308" y="3"/>
                  </a:cubicBezTo>
                  <a:cubicBezTo>
                    <a:pt x="266" y="2"/>
                    <a:pt x="224" y="1"/>
                    <a:pt x="182" y="0"/>
                  </a:cubicBezTo>
                  <a:cubicBezTo>
                    <a:pt x="174" y="0"/>
                    <a:pt x="162" y="0"/>
                    <a:pt x="162" y="17"/>
                  </a:cubicBezTo>
                  <a:cubicBezTo>
                    <a:pt x="162" y="28"/>
                    <a:pt x="171" y="28"/>
                    <a:pt x="190" y="28"/>
                  </a:cubicBezTo>
                  <a:cubicBezTo>
                    <a:pt x="202" y="28"/>
                    <a:pt x="221" y="31"/>
                    <a:pt x="232" y="31"/>
                  </a:cubicBezTo>
                  <a:cubicBezTo>
                    <a:pt x="249" y="33"/>
                    <a:pt x="255" y="36"/>
                    <a:pt x="255" y="47"/>
                  </a:cubicBezTo>
                  <a:cubicBezTo>
                    <a:pt x="255" y="50"/>
                    <a:pt x="252" y="53"/>
                    <a:pt x="249" y="64"/>
                  </a:cubicBezTo>
                  <a:cubicBezTo>
                    <a:pt x="205" y="240"/>
                    <a:pt x="161" y="416"/>
                    <a:pt x="118" y="591"/>
                  </a:cubicBezTo>
                  <a:cubicBezTo>
                    <a:pt x="109" y="628"/>
                    <a:pt x="106" y="636"/>
                    <a:pt x="28" y="636"/>
                  </a:cubicBezTo>
                  <a:cubicBezTo>
                    <a:pt x="11" y="636"/>
                    <a:pt x="0" y="636"/>
                    <a:pt x="0" y="656"/>
                  </a:cubicBezTo>
                  <a:cubicBezTo>
                    <a:pt x="0" y="667"/>
                    <a:pt x="14" y="667"/>
                    <a:pt x="17" y="667"/>
                  </a:cubicBezTo>
                  <a:cubicBezTo>
                    <a:pt x="58" y="666"/>
                    <a:pt x="99" y="665"/>
                    <a:pt x="140" y="664"/>
                  </a:cubicBezTo>
                  <a:cubicBezTo>
                    <a:pt x="161" y="664"/>
                    <a:pt x="183" y="664"/>
                    <a:pt x="204" y="664"/>
                  </a:cubicBezTo>
                  <a:cubicBezTo>
                    <a:pt x="227" y="664"/>
                    <a:pt x="246" y="667"/>
                    <a:pt x="269" y="667"/>
                  </a:cubicBezTo>
                  <a:cubicBezTo>
                    <a:pt x="274" y="667"/>
                    <a:pt x="288" y="667"/>
                    <a:pt x="288" y="647"/>
                  </a:cubicBezTo>
                  <a:cubicBezTo>
                    <a:pt x="288" y="636"/>
                    <a:pt x="277" y="636"/>
                    <a:pt x="260" y="636"/>
                  </a:cubicBezTo>
                  <a:cubicBezTo>
                    <a:pt x="224" y="636"/>
                    <a:pt x="196" y="636"/>
                    <a:pt x="196" y="619"/>
                  </a:cubicBezTo>
                  <a:cubicBezTo>
                    <a:pt x="196" y="611"/>
                    <a:pt x="202" y="591"/>
                    <a:pt x="204" y="575"/>
                  </a:cubicBezTo>
                  <a:cubicBezTo>
                    <a:pt x="217" y="524"/>
                    <a:pt x="230" y="472"/>
                    <a:pt x="244" y="421"/>
                  </a:cubicBezTo>
                  <a:cubicBezTo>
                    <a:pt x="293" y="384"/>
                    <a:pt x="342" y="347"/>
                    <a:pt x="392" y="310"/>
                  </a:cubicBezTo>
                  <a:cubicBezTo>
                    <a:pt x="429" y="397"/>
                    <a:pt x="467" y="485"/>
                    <a:pt x="504" y="572"/>
                  </a:cubicBezTo>
                  <a:cubicBezTo>
                    <a:pt x="515" y="597"/>
                    <a:pt x="515" y="600"/>
                    <a:pt x="515" y="605"/>
                  </a:cubicBezTo>
                  <a:cubicBezTo>
                    <a:pt x="515" y="636"/>
                    <a:pt x="473" y="636"/>
                    <a:pt x="465" y="636"/>
                  </a:cubicBezTo>
                  <a:cubicBezTo>
                    <a:pt x="453" y="636"/>
                    <a:pt x="442" y="636"/>
                    <a:pt x="442" y="656"/>
                  </a:cubicBezTo>
                  <a:cubicBezTo>
                    <a:pt x="442" y="667"/>
                    <a:pt x="452" y="663"/>
                    <a:pt x="456" y="667"/>
                  </a:cubicBezTo>
                  <a:cubicBezTo>
                    <a:pt x="495" y="667"/>
                    <a:pt x="537" y="664"/>
                    <a:pt x="577" y="664"/>
                  </a:cubicBezTo>
                  <a:cubicBezTo>
                    <a:pt x="599" y="664"/>
                    <a:pt x="652" y="667"/>
                    <a:pt x="675" y="667"/>
                  </a:cubicBezTo>
                  <a:cubicBezTo>
                    <a:pt x="677" y="667"/>
                    <a:pt x="691" y="667"/>
                    <a:pt x="691" y="647"/>
                  </a:cubicBezTo>
                  <a:cubicBezTo>
                    <a:pt x="691" y="636"/>
                    <a:pt x="680" y="636"/>
                    <a:pt x="672" y="636"/>
                  </a:cubicBezTo>
                  <a:cubicBezTo>
                    <a:pt x="633" y="636"/>
                    <a:pt x="619" y="628"/>
                    <a:pt x="605" y="591"/>
                  </a:cubicBezTo>
                  <a:cubicBezTo>
                    <a:pt x="558" y="485"/>
                    <a:pt x="511" y="378"/>
                    <a:pt x="465" y="271"/>
                  </a:cubicBezTo>
                  <a:cubicBezTo>
                    <a:pt x="465" y="268"/>
                    <a:pt x="459" y="262"/>
                    <a:pt x="459" y="257"/>
                  </a:cubicBezTo>
                  <a:cubicBezTo>
                    <a:pt x="468" y="249"/>
                    <a:pt x="476" y="243"/>
                    <a:pt x="487" y="234"/>
                  </a:cubicBezTo>
                  <a:cubicBezTo>
                    <a:pt x="545" y="191"/>
                    <a:pt x="603" y="147"/>
                    <a:pt x="661" y="103"/>
                  </a:cubicBezTo>
                  <a:cubicBezTo>
                    <a:pt x="753" y="36"/>
                    <a:pt x="792" y="31"/>
                    <a:pt x="820" y="28"/>
                  </a:cubicBezTo>
                  <a:cubicBezTo>
                    <a:pt x="829" y="28"/>
                    <a:pt x="837" y="28"/>
                    <a:pt x="837"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1" name="Freeform: Shape 580"/>
            <p:cNvSpPr/>
            <p:nvPr/>
          </p:nvSpPr>
          <p:spPr>
            <a:xfrm>
              <a:off x="2359080" y="2788920"/>
              <a:ext cx="234720" cy="81360"/>
            </a:xfrm>
            <a:custGeom>
              <a:avLst/>
              <a:gdLst/>
              <a:ahLst/>
              <a:cxnLst/>
              <a:rect l="0" t="0" r="r" b="b"/>
              <a:pathLst>
                <a:path w="652" h="226">
                  <a:moveTo>
                    <a:pt x="652" y="215"/>
                  </a:moveTo>
                  <a:cubicBezTo>
                    <a:pt x="647" y="100"/>
                    <a:pt x="619" y="36"/>
                    <a:pt x="535" y="8"/>
                  </a:cubicBezTo>
                  <a:cubicBezTo>
                    <a:pt x="521" y="3"/>
                    <a:pt x="504" y="0"/>
                    <a:pt x="490" y="0"/>
                  </a:cubicBezTo>
                  <a:cubicBezTo>
                    <a:pt x="425" y="0"/>
                    <a:pt x="361" y="47"/>
                    <a:pt x="308" y="95"/>
                  </a:cubicBezTo>
                  <a:cubicBezTo>
                    <a:pt x="266" y="131"/>
                    <a:pt x="218" y="173"/>
                    <a:pt x="165" y="173"/>
                  </a:cubicBezTo>
                  <a:cubicBezTo>
                    <a:pt x="157" y="173"/>
                    <a:pt x="146" y="173"/>
                    <a:pt x="134" y="167"/>
                  </a:cubicBezTo>
                  <a:cubicBezTo>
                    <a:pt x="67" y="145"/>
                    <a:pt x="28" y="103"/>
                    <a:pt x="25" y="11"/>
                  </a:cubicBezTo>
                  <a:cubicBezTo>
                    <a:pt x="25" y="3"/>
                    <a:pt x="20" y="0"/>
                    <a:pt x="14" y="0"/>
                  </a:cubicBezTo>
                  <a:cubicBezTo>
                    <a:pt x="6" y="0"/>
                    <a:pt x="0" y="3"/>
                    <a:pt x="0" y="11"/>
                  </a:cubicBezTo>
                  <a:cubicBezTo>
                    <a:pt x="6" y="126"/>
                    <a:pt x="34" y="190"/>
                    <a:pt x="120" y="218"/>
                  </a:cubicBezTo>
                  <a:cubicBezTo>
                    <a:pt x="134" y="220"/>
                    <a:pt x="148" y="223"/>
                    <a:pt x="162" y="223"/>
                  </a:cubicBezTo>
                  <a:cubicBezTo>
                    <a:pt x="227" y="223"/>
                    <a:pt x="291" y="179"/>
                    <a:pt x="344" y="131"/>
                  </a:cubicBezTo>
                  <a:cubicBezTo>
                    <a:pt x="386" y="92"/>
                    <a:pt x="434" y="53"/>
                    <a:pt x="487" y="53"/>
                  </a:cubicBezTo>
                  <a:cubicBezTo>
                    <a:pt x="498" y="53"/>
                    <a:pt x="507" y="53"/>
                    <a:pt x="518" y="56"/>
                  </a:cubicBezTo>
                  <a:cubicBezTo>
                    <a:pt x="588" y="78"/>
                    <a:pt x="624" y="123"/>
                    <a:pt x="627" y="215"/>
                  </a:cubicBezTo>
                  <a:cubicBezTo>
                    <a:pt x="627" y="220"/>
                    <a:pt x="633" y="226"/>
                    <a:pt x="638" y="226"/>
                  </a:cubicBezTo>
                  <a:cubicBezTo>
                    <a:pt x="647" y="226"/>
                    <a:pt x="652" y="220"/>
                    <a:pt x="652" y="21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2" name="Freeform: Shape 581"/>
            <p:cNvSpPr/>
            <p:nvPr/>
          </p:nvSpPr>
          <p:spPr>
            <a:xfrm>
              <a:off x="2727720" y="2665440"/>
              <a:ext cx="262080" cy="252000"/>
            </a:xfrm>
            <a:custGeom>
              <a:avLst/>
              <a:gdLst/>
              <a:ahLst/>
              <a:cxnLst/>
              <a:rect l="0" t="0" r="r" b="b"/>
              <a:pathLst>
                <a:path w="728" h="700">
                  <a:moveTo>
                    <a:pt x="728" y="692"/>
                  </a:moveTo>
                  <a:cubicBezTo>
                    <a:pt x="726" y="688"/>
                    <a:pt x="728" y="689"/>
                    <a:pt x="722" y="681"/>
                  </a:cubicBezTo>
                  <a:cubicBezTo>
                    <a:pt x="611" y="459"/>
                    <a:pt x="500" y="238"/>
                    <a:pt x="389" y="17"/>
                  </a:cubicBezTo>
                  <a:cubicBezTo>
                    <a:pt x="383" y="6"/>
                    <a:pt x="381" y="0"/>
                    <a:pt x="364" y="0"/>
                  </a:cubicBezTo>
                  <a:cubicBezTo>
                    <a:pt x="347" y="0"/>
                    <a:pt x="344" y="6"/>
                    <a:pt x="339" y="17"/>
                  </a:cubicBezTo>
                  <a:cubicBezTo>
                    <a:pt x="228" y="238"/>
                    <a:pt x="117" y="459"/>
                    <a:pt x="6" y="681"/>
                  </a:cubicBezTo>
                  <a:cubicBezTo>
                    <a:pt x="0" y="689"/>
                    <a:pt x="2" y="688"/>
                    <a:pt x="0" y="692"/>
                  </a:cubicBezTo>
                  <a:cubicBezTo>
                    <a:pt x="0" y="700"/>
                    <a:pt x="8" y="700"/>
                    <a:pt x="22" y="700"/>
                  </a:cubicBezTo>
                  <a:cubicBezTo>
                    <a:pt x="250" y="700"/>
                    <a:pt x="478" y="700"/>
                    <a:pt x="705" y="700"/>
                  </a:cubicBezTo>
                  <a:cubicBezTo>
                    <a:pt x="722" y="700"/>
                    <a:pt x="728" y="700"/>
                    <a:pt x="728"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3" name="Freeform: Shape 582"/>
            <p:cNvSpPr/>
            <p:nvPr/>
          </p:nvSpPr>
          <p:spPr>
            <a:xfrm>
              <a:off x="3021120" y="2677320"/>
              <a:ext cx="253080" cy="240120"/>
            </a:xfrm>
            <a:custGeom>
              <a:avLst/>
              <a:gdLst/>
              <a:ahLst/>
              <a:cxnLst/>
              <a:rect l="0" t="0" r="r" b="b"/>
              <a:pathLst>
                <a:path w="703" h="667">
                  <a:moveTo>
                    <a:pt x="703" y="148"/>
                  </a:moveTo>
                  <a:cubicBezTo>
                    <a:pt x="703" y="73"/>
                    <a:pt x="635" y="0"/>
                    <a:pt x="507" y="0"/>
                  </a:cubicBezTo>
                  <a:cubicBezTo>
                    <a:pt x="400" y="0"/>
                    <a:pt x="294" y="0"/>
                    <a:pt x="188" y="0"/>
                  </a:cubicBezTo>
                  <a:cubicBezTo>
                    <a:pt x="171" y="0"/>
                    <a:pt x="160" y="0"/>
                    <a:pt x="160" y="17"/>
                  </a:cubicBezTo>
                  <a:cubicBezTo>
                    <a:pt x="160" y="28"/>
                    <a:pt x="168" y="28"/>
                    <a:pt x="188" y="28"/>
                  </a:cubicBezTo>
                  <a:cubicBezTo>
                    <a:pt x="202" y="28"/>
                    <a:pt x="218" y="31"/>
                    <a:pt x="230" y="31"/>
                  </a:cubicBezTo>
                  <a:cubicBezTo>
                    <a:pt x="246" y="33"/>
                    <a:pt x="252" y="36"/>
                    <a:pt x="252" y="47"/>
                  </a:cubicBezTo>
                  <a:cubicBezTo>
                    <a:pt x="252" y="50"/>
                    <a:pt x="252" y="53"/>
                    <a:pt x="249" y="64"/>
                  </a:cubicBezTo>
                  <a:cubicBezTo>
                    <a:pt x="204" y="240"/>
                    <a:pt x="160" y="416"/>
                    <a:pt x="115" y="591"/>
                  </a:cubicBezTo>
                  <a:cubicBezTo>
                    <a:pt x="106" y="628"/>
                    <a:pt x="104" y="636"/>
                    <a:pt x="28" y="636"/>
                  </a:cubicBezTo>
                  <a:cubicBezTo>
                    <a:pt x="11" y="636"/>
                    <a:pt x="0" y="636"/>
                    <a:pt x="0" y="656"/>
                  </a:cubicBezTo>
                  <a:cubicBezTo>
                    <a:pt x="0" y="667"/>
                    <a:pt x="11" y="667"/>
                    <a:pt x="14" y="667"/>
                  </a:cubicBezTo>
                  <a:cubicBezTo>
                    <a:pt x="56" y="666"/>
                    <a:pt x="98" y="665"/>
                    <a:pt x="140" y="664"/>
                  </a:cubicBezTo>
                  <a:cubicBezTo>
                    <a:pt x="160" y="664"/>
                    <a:pt x="181" y="664"/>
                    <a:pt x="202" y="664"/>
                  </a:cubicBezTo>
                  <a:cubicBezTo>
                    <a:pt x="224" y="664"/>
                    <a:pt x="244" y="667"/>
                    <a:pt x="266" y="667"/>
                  </a:cubicBezTo>
                  <a:cubicBezTo>
                    <a:pt x="272" y="667"/>
                    <a:pt x="286" y="667"/>
                    <a:pt x="286" y="647"/>
                  </a:cubicBezTo>
                  <a:cubicBezTo>
                    <a:pt x="286" y="636"/>
                    <a:pt x="277" y="636"/>
                    <a:pt x="258" y="636"/>
                  </a:cubicBezTo>
                  <a:cubicBezTo>
                    <a:pt x="221" y="636"/>
                    <a:pt x="193" y="636"/>
                    <a:pt x="193" y="619"/>
                  </a:cubicBezTo>
                  <a:cubicBezTo>
                    <a:pt x="193" y="614"/>
                    <a:pt x="196" y="608"/>
                    <a:pt x="196" y="603"/>
                  </a:cubicBezTo>
                  <a:cubicBezTo>
                    <a:pt x="216" y="521"/>
                    <a:pt x="237" y="439"/>
                    <a:pt x="258" y="357"/>
                  </a:cubicBezTo>
                  <a:cubicBezTo>
                    <a:pt x="314" y="357"/>
                    <a:pt x="369" y="357"/>
                    <a:pt x="425" y="357"/>
                  </a:cubicBezTo>
                  <a:cubicBezTo>
                    <a:pt x="565" y="357"/>
                    <a:pt x="703" y="257"/>
                    <a:pt x="703" y="148"/>
                  </a:cubicBezTo>
                  <a:moveTo>
                    <a:pt x="610" y="123"/>
                  </a:moveTo>
                  <a:cubicBezTo>
                    <a:pt x="610" y="162"/>
                    <a:pt x="591" y="246"/>
                    <a:pt x="551" y="282"/>
                  </a:cubicBezTo>
                  <a:cubicBezTo>
                    <a:pt x="504" y="324"/>
                    <a:pt x="442" y="332"/>
                    <a:pt x="400" y="332"/>
                  </a:cubicBezTo>
                  <a:cubicBezTo>
                    <a:pt x="354" y="332"/>
                    <a:pt x="307" y="332"/>
                    <a:pt x="260" y="332"/>
                  </a:cubicBezTo>
                  <a:cubicBezTo>
                    <a:pt x="283" y="244"/>
                    <a:pt x="305" y="155"/>
                    <a:pt x="327" y="67"/>
                  </a:cubicBezTo>
                  <a:cubicBezTo>
                    <a:pt x="339" y="31"/>
                    <a:pt x="339" y="28"/>
                    <a:pt x="381" y="28"/>
                  </a:cubicBezTo>
                  <a:cubicBezTo>
                    <a:pt x="412" y="28"/>
                    <a:pt x="444" y="28"/>
                    <a:pt x="476" y="28"/>
                  </a:cubicBezTo>
                  <a:cubicBezTo>
                    <a:pt x="557" y="28"/>
                    <a:pt x="610" y="56"/>
                    <a:pt x="610"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4" name="Freeform: Shape 583"/>
            <p:cNvSpPr/>
            <p:nvPr/>
          </p:nvSpPr>
          <p:spPr>
            <a:xfrm>
              <a:off x="3301200" y="2669400"/>
              <a:ext cx="243720" cy="316440"/>
            </a:xfrm>
            <a:custGeom>
              <a:avLst/>
              <a:gdLst/>
              <a:ahLst/>
              <a:cxnLst/>
              <a:rect l="0" t="0" r="r" b="b"/>
              <a:pathLst>
                <a:path w="677" h="879">
                  <a:moveTo>
                    <a:pt x="677" y="262"/>
                  </a:moveTo>
                  <a:cubicBezTo>
                    <a:pt x="677" y="106"/>
                    <a:pt x="574" y="0"/>
                    <a:pt x="428" y="0"/>
                  </a:cubicBezTo>
                  <a:cubicBezTo>
                    <a:pt x="216" y="0"/>
                    <a:pt x="0" y="220"/>
                    <a:pt x="0" y="449"/>
                  </a:cubicBezTo>
                  <a:cubicBezTo>
                    <a:pt x="0" y="611"/>
                    <a:pt x="109" y="711"/>
                    <a:pt x="249" y="711"/>
                  </a:cubicBezTo>
                  <a:cubicBezTo>
                    <a:pt x="274" y="711"/>
                    <a:pt x="308" y="706"/>
                    <a:pt x="347" y="695"/>
                  </a:cubicBezTo>
                  <a:cubicBezTo>
                    <a:pt x="344" y="756"/>
                    <a:pt x="344" y="759"/>
                    <a:pt x="344" y="770"/>
                  </a:cubicBezTo>
                  <a:cubicBezTo>
                    <a:pt x="344" y="804"/>
                    <a:pt x="344" y="879"/>
                    <a:pt x="425" y="879"/>
                  </a:cubicBezTo>
                  <a:cubicBezTo>
                    <a:pt x="540" y="879"/>
                    <a:pt x="588" y="700"/>
                    <a:pt x="588" y="689"/>
                  </a:cubicBezTo>
                  <a:cubicBezTo>
                    <a:pt x="588" y="684"/>
                    <a:pt x="582" y="678"/>
                    <a:pt x="577" y="678"/>
                  </a:cubicBezTo>
                  <a:cubicBezTo>
                    <a:pt x="571" y="678"/>
                    <a:pt x="568" y="684"/>
                    <a:pt x="565" y="689"/>
                  </a:cubicBezTo>
                  <a:cubicBezTo>
                    <a:pt x="543" y="759"/>
                    <a:pt x="484" y="784"/>
                    <a:pt x="451" y="784"/>
                  </a:cubicBezTo>
                  <a:cubicBezTo>
                    <a:pt x="406" y="784"/>
                    <a:pt x="392" y="759"/>
                    <a:pt x="381" y="684"/>
                  </a:cubicBezTo>
                  <a:cubicBezTo>
                    <a:pt x="535" y="625"/>
                    <a:pt x="677" y="452"/>
                    <a:pt x="677" y="262"/>
                  </a:cubicBezTo>
                  <a:moveTo>
                    <a:pt x="591" y="232"/>
                  </a:moveTo>
                  <a:cubicBezTo>
                    <a:pt x="591" y="329"/>
                    <a:pt x="540" y="558"/>
                    <a:pt x="375" y="650"/>
                  </a:cubicBezTo>
                  <a:cubicBezTo>
                    <a:pt x="372" y="617"/>
                    <a:pt x="361" y="544"/>
                    <a:pt x="291" y="544"/>
                  </a:cubicBezTo>
                  <a:cubicBezTo>
                    <a:pt x="238" y="544"/>
                    <a:pt x="190" y="594"/>
                    <a:pt x="190" y="644"/>
                  </a:cubicBezTo>
                  <a:cubicBezTo>
                    <a:pt x="190" y="664"/>
                    <a:pt x="194" y="665"/>
                    <a:pt x="196" y="675"/>
                  </a:cubicBezTo>
                  <a:cubicBezTo>
                    <a:pt x="118" y="644"/>
                    <a:pt x="84" y="569"/>
                    <a:pt x="84" y="480"/>
                  </a:cubicBezTo>
                  <a:cubicBezTo>
                    <a:pt x="84" y="413"/>
                    <a:pt x="112" y="273"/>
                    <a:pt x="185" y="170"/>
                  </a:cubicBezTo>
                  <a:cubicBezTo>
                    <a:pt x="258" y="70"/>
                    <a:pt x="350" y="25"/>
                    <a:pt x="423" y="25"/>
                  </a:cubicBezTo>
                  <a:cubicBezTo>
                    <a:pt x="521" y="25"/>
                    <a:pt x="591" y="100"/>
                    <a:pt x="591" y="232"/>
                  </a:cubicBezTo>
                  <a:moveTo>
                    <a:pt x="350" y="650"/>
                  </a:moveTo>
                  <a:cubicBezTo>
                    <a:pt x="350" y="664"/>
                    <a:pt x="350" y="664"/>
                    <a:pt x="339" y="670"/>
                  </a:cubicBezTo>
                  <a:cubicBezTo>
                    <a:pt x="314" y="678"/>
                    <a:pt x="283" y="686"/>
                    <a:pt x="258" y="686"/>
                  </a:cubicBezTo>
                  <a:cubicBezTo>
                    <a:pt x="244" y="686"/>
                    <a:pt x="210" y="686"/>
                    <a:pt x="210" y="644"/>
                  </a:cubicBezTo>
                  <a:cubicBezTo>
                    <a:pt x="210" y="605"/>
                    <a:pt x="251" y="566"/>
                    <a:pt x="291" y="566"/>
                  </a:cubicBezTo>
                  <a:cubicBezTo>
                    <a:pt x="332" y="566"/>
                    <a:pt x="350" y="589"/>
                    <a:pt x="350" y="65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5" name="Freeform: Shape 584"/>
            <p:cNvSpPr/>
            <p:nvPr/>
          </p:nvSpPr>
          <p:spPr>
            <a:xfrm>
              <a:off x="3578400" y="2677320"/>
              <a:ext cx="354600" cy="240120"/>
            </a:xfrm>
            <a:custGeom>
              <a:avLst/>
              <a:gdLst/>
              <a:ahLst/>
              <a:cxnLst/>
              <a:rect l="0" t="0" r="r" b="b"/>
              <a:pathLst>
                <a:path w="985" h="667">
                  <a:moveTo>
                    <a:pt x="985" y="8"/>
                  </a:moveTo>
                  <a:cubicBezTo>
                    <a:pt x="985" y="0"/>
                    <a:pt x="974" y="0"/>
                    <a:pt x="960" y="0"/>
                  </a:cubicBezTo>
                  <a:cubicBezTo>
                    <a:pt x="916" y="0"/>
                    <a:pt x="872" y="0"/>
                    <a:pt x="829" y="0"/>
                  </a:cubicBezTo>
                  <a:cubicBezTo>
                    <a:pt x="803" y="0"/>
                    <a:pt x="803" y="0"/>
                    <a:pt x="789" y="17"/>
                  </a:cubicBezTo>
                  <a:cubicBezTo>
                    <a:pt x="670" y="203"/>
                    <a:pt x="550" y="389"/>
                    <a:pt x="431" y="575"/>
                  </a:cubicBezTo>
                  <a:cubicBezTo>
                    <a:pt x="406" y="391"/>
                    <a:pt x="381" y="206"/>
                    <a:pt x="355" y="22"/>
                  </a:cubicBezTo>
                  <a:cubicBezTo>
                    <a:pt x="353" y="0"/>
                    <a:pt x="350" y="0"/>
                    <a:pt x="325" y="0"/>
                  </a:cubicBezTo>
                  <a:cubicBezTo>
                    <a:pt x="280" y="0"/>
                    <a:pt x="235" y="0"/>
                    <a:pt x="190" y="0"/>
                  </a:cubicBezTo>
                  <a:cubicBezTo>
                    <a:pt x="171" y="0"/>
                    <a:pt x="160" y="0"/>
                    <a:pt x="160" y="17"/>
                  </a:cubicBezTo>
                  <a:cubicBezTo>
                    <a:pt x="160" y="28"/>
                    <a:pt x="168" y="28"/>
                    <a:pt x="188" y="28"/>
                  </a:cubicBezTo>
                  <a:cubicBezTo>
                    <a:pt x="202" y="28"/>
                    <a:pt x="218" y="31"/>
                    <a:pt x="232" y="31"/>
                  </a:cubicBezTo>
                  <a:cubicBezTo>
                    <a:pt x="246" y="33"/>
                    <a:pt x="252" y="36"/>
                    <a:pt x="252" y="47"/>
                  </a:cubicBezTo>
                  <a:cubicBezTo>
                    <a:pt x="252" y="50"/>
                    <a:pt x="252" y="53"/>
                    <a:pt x="249" y="64"/>
                  </a:cubicBezTo>
                  <a:cubicBezTo>
                    <a:pt x="207" y="231"/>
                    <a:pt x="165" y="397"/>
                    <a:pt x="123" y="564"/>
                  </a:cubicBezTo>
                  <a:cubicBezTo>
                    <a:pt x="115" y="603"/>
                    <a:pt x="98" y="633"/>
                    <a:pt x="17" y="636"/>
                  </a:cubicBezTo>
                  <a:cubicBezTo>
                    <a:pt x="14" y="636"/>
                    <a:pt x="0" y="636"/>
                    <a:pt x="0" y="656"/>
                  </a:cubicBezTo>
                  <a:cubicBezTo>
                    <a:pt x="0" y="664"/>
                    <a:pt x="6" y="667"/>
                    <a:pt x="14" y="667"/>
                  </a:cubicBezTo>
                  <a:cubicBezTo>
                    <a:pt x="45" y="667"/>
                    <a:pt x="78" y="664"/>
                    <a:pt x="112" y="664"/>
                  </a:cubicBezTo>
                  <a:cubicBezTo>
                    <a:pt x="146" y="664"/>
                    <a:pt x="182" y="667"/>
                    <a:pt x="213" y="667"/>
                  </a:cubicBezTo>
                  <a:cubicBezTo>
                    <a:pt x="218" y="667"/>
                    <a:pt x="232" y="667"/>
                    <a:pt x="232" y="647"/>
                  </a:cubicBezTo>
                  <a:cubicBezTo>
                    <a:pt x="232" y="636"/>
                    <a:pt x="221" y="636"/>
                    <a:pt x="213" y="636"/>
                  </a:cubicBezTo>
                  <a:cubicBezTo>
                    <a:pt x="157" y="636"/>
                    <a:pt x="146" y="617"/>
                    <a:pt x="146" y="594"/>
                  </a:cubicBezTo>
                  <a:cubicBezTo>
                    <a:pt x="146" y="586"/>
                    <a:pt x="148" y="580"/>
                    <a:pt x="151" y="572"/>
                  </a:cubicBezTo>
                  <a:cubicBezTo>
                    <a:pt x="196" y="394"/>
                    <a:pt x="241" y="217"/>
                    <a:pt x="286" y="39"/>
                  </a:cubicBezTo>
                  <a:cubicBezTo>
                    <a:pt x="314" y="241"/>
                    <a:pt x="341" y="443"/>
                    <a:pt x="369" y="644"/>
                  </a:cubicBezTo>
                  <a:cubicBezTo>
                    <a:pt x="372" y="656"/>
                    <a:pt x="372" y="667"/>
                    <a:pt x="383" y="667"/>
                  </a:cubicBezTo>
                  <a:cubicBezTo>
                    <a:pt x="395" y="667"/>
                    <a:pt x="400" y="656"/>
                    <a:pt x="406" y="650"/>
                  </a:cubicBezTo>
                  <a:cubicBezTo>
                    <a:pt x="538" y="444"/>
                    <a:pt x="671" y="237"/>
                    <a:pt x="803" y="31"/>
                  </a:cubicBezTo>
                  <a:cubicBezTo>
                    <a:pt x="757" y="218"/>
                    <a:pt x="710" y="405"/>
                    <a:pt x="663" y="591"/>
                  </a:cubicBezTo>
                  <a:cubicBezTo>
                    <a:pt x="655" y="628"/>
                    <a:pt x="652" y="636"/>
                    <a:pt x="574" y="636"/>
                  </a:cubicBezTo>
                  <a:cubicBezTo>
                    <a:pt x="557" y="636"/>
                    <a:pt x="546" y="636"/>
                    <a:pt x="546" y="656"/>
                  </a:cubicBezTo>
                  <a:cubicBezTo>
                    <a:pt x="546" y="667"/>
                    <a:pt x="560" y="667"/>
                    <a:pt x="563" y="667"/>
                  </a:cubicBezTo>
                  <a:cubicBezTo>
                    <a:pt x="603" y="666"/>
                    <a:pt x="643" y="665"/>
                    <a:pt x="683" y="664"/>
                  </a:cubicBezTo>
                  <a:cubicBezTo>
                    <a:pt x="725" y="664"/>
                    <a:pt x="767" y="667"/>
                    <a:pt x="806" y="667"/>
                  </a:cubicBezTo>
                  <a:cubicBezTo>
                    <a:pt x="812" y="667"/>
                    <a:pt x="826" y="667"/>
                    <a:pt x="826" y="647"/>
                  </a:cubicBezTo>
                  <a:cubicBezTo>
                    <a:pt x="826" y="636"/>
                    <a:pt x="817" y="636"/>
                    <a:pt x="798" y="636"/>
                  </a:cubicBezTo>
                  <a:cubicBezTo>
                    <a:pt x="761" y="636"/>
                    <a:pt x="733" y="636"/>
                    <a:pt x="733" y="619"/>
                  </a:cubicBezTo>
                  <a:cubicBezTo>
                    <a:pt x="733" y="614"/>
                    <a:pt x="733" y="614"/>
                    <a:pt x="739" y="594"/>
                  </a:cubicBezTo>
                  <a:cubicBezTo>
                    <a:pt x="783" y="421"/>
                    <a:pt x="827" y="248"/>
                    <a:pt x="871" y="75"/>
                  </a:cubicBezTo>
                  <a:cubicBezTo>
                    <a:pt x="879" y="39"/>
                    <a:pt x="879" y="28"/>
                    <a:pt x="955" y="28"/>
                  </a:cubicBezTo>
                  <a:cubicBezTo>
                    <a:pt x="977" y="28"/>
                    <a:pt x="985" y="28"/>
                    <a:pt x="985"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grpSp>
      <p:grpSp>
        <p:nvGrpSpPr>
          <p:cNvPr id="586" name="Group 585"/>
          <p:cNvGrpSpPr/>
          <p:nvPr/>
        </p:nvGrpSpPr>
        <p:grpSpPr>
          <a:xfrm>
            <a:off x="447120" y="3278160"/>
            <a:ext cx="3469680" cy="320400"/>
            <a:chOff x="447120" y="3278160"/>
            <a:chExt cx="3469680" cy="320400"/>
          </a:xfrm>
        </p:grpSpPr>
        <p:sp>
          <p:nvSpPr>
            <p:cNvPr id="587" name="Freeform: Shape 586"/>
            <p:cNvSpPr/>
            <p:nvPr/>
          </p:nvSpPr>
          <p:spPr>
            <a:xfrm>
              <a:off x="451080" y="3296160"/>
              <a:ext cx="3447360" cy="284400"/>
            </a:xfrm>
            <a:custGeom>
              <a:avLst/>
              <a:gdLst/>
              <a:ahLst/>
              <a:cxnLst/>
              <a:rect l="0" t="0" r="r" b="b"/>
              <a:pathLst>
                <a:path w="9576" h="790">
                  <a:moveTo>
                    <a:pt x="0" y="0"/>
                  </a:moveTo>
                  <a:cubicBezTo>
                    <a:pt x="3192" y="0"/>
                    <a:pt x="6384" y="0"/>
                    <a:pt x="9576" y="0"/>
                  </a:cubicBezTo>
                  <a:cubicBezTo>
                    <a:pt x="9576" y="263"/>
                    <a:pt x="9576" y="526"/>
                    <a:pt x="9576" y="790"/>
                  </a:cubicBezTo>
                  <a:cubicBezTo>
                    <a:pt x="6384" y="790"/>
                    <a:pt x="3192" y="790"/>
                    <a:pt x="0" y="790"/>
                  </a:cubicBezTo>
                  <a:cubicBezTo>
                    <a:pt x="0" y="526"/>
                    <a:pt x="0" y="263"/>
                    <a:pt x="0" y="0"/>
                  </a:cubicBezTo>
                  <a:close/>
                </a:path>
              </a:pathLst>
            </a:custGeom>
            <a:solidFill>
              <a:srgbClr val="FFFFFF"/>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
          <p:nvSpPr>
            <p:cNvPr id="588" name="Freeform: Shape 587"/>
            <p:cNvSpPr/>
            <p:nvPr/>
          </p:nvSpPr>
          <p:spPr>
            <a:xfrm>
              <a:off x="447120" y="3289320"/>
              <a:ext cx="253080" cy="241200"/>
            </a:xfrm>
            <a:custGeom>
              <a:avLst/>
              <a:gdLst/>
              <a:ahLst/>
              <a:cxnLst/>
              <a:rect l="0" t="0" r="r" b="b"/>
              <a:pathLst>
                <a:path w="703" h="670">
                  <a:moveTo>
                    <a:pt x="703" y="488"/>
                  </a:moveTo>
                  <a:cubicBezTo>
                    <a:pt x="703" y="393"/>
                    <a:pt x="616" y="329"/>
                    <a:pt x="501" y="318"/>
                  </a:cubicBezTo>
                  <a:cubicBezTo>
                    <a:pt x="607" y="301"/>
                    <a:pt x="669" y="243"/>
                    <a:pt x="669" y="167"/>
                  </a:cubicBezTo>
                  <a:cubicBezTo>
                    <a:pt x="669" y="78"/>
                    <a:pt x="585" y="0"/>
                    <a:pt x="425" y="0"/>
                  </a:cubicBezTo>
                  <a:cubicBezTo>
                    <a:pt x="284" y="0"/>
                    <a:pt x="142" y="0"/>
                    <a:pt x="0" y="0"/>
                  </a:cubicBezTo>
                  <a:cubicBezTo>
                    <a:pt x="0" y="15"/>
                    <a:pt x="0" y="30"/>
                    <a:pt x="0" y="45"/>
                  </a:cubicBezTo>
                  <a:cubicBezTo>
                    <a:pt x="35" y="45"/>
                    <a:pt x="71" y="45"/>
                    <a:pt x="106" y="45"/>
                  </a:cubicBezTo>
                  <a:cubicBezTo>
                    <a:pt x="106" y="238"/>
                    <a:pt x="106" y="432"/>
                    <a:pt x="106" y="625"/>
                  </a:cubicBezTo>
                  <a:cubicBezTo>
                    <a:pt x="71" y="625"/>
                    <a:pt x="35" y="625"/>
                    <a:pt x="0" y="625"/>
                  </a:cubicBezTo>
                  <a:cubicBezTo>
                    <a:pt x="0" y="640"/>
                    <a:pt x="0" y="655"/>
                    <a:pt x="0" y="670"/>
                  </a:cubicBezTo>
                  <a:cubicBezTo>
                    <a:pt x="152" y="670"/>
                    <a:pt x="304" y="670"/>
                    <a:pt x="456" y="670"/>
                  </a:cubicBezTo>
                  <a:cubicBezTo>
                    <a:pt x="619" y="670"/>
                    <a:pt x="703" y="583"/>
                    <a:pt x="703" y="488"/>
                  </a:cubicBezTo>
                  <a:moveTo>
                    <a:pt x="529" y="167"/>
                  </a:moveTo>
                  <a:cubicBezTo>
                    <a:pt x="529" y="243"/>
                    <a:pt x="484" y="304"/>
                    <a:pt x="389" y="304"/>
                  </a:cubicBezTo>
                  <a:cubicBezTo>
                    <a:pt x="338" y="304"/>
                    <a:pt x="286" y="304"/>
                    <a:pt x="235" y="304"/>
                  </a:cubicBezTo>
                  <a:cubicBezTo>
                    <a:pt x="235" y="218"/>
                    <a:pt x="235" y="131"/>
                    <a:pt x="235" y="45"/>
                  </a:cubicBezTo>
                  <a:cubicBezTo>
                    <a:pt x="295" y="45"/>
                    <a:pt x="355" y="45"/>
                    <a:pt x="414" y="45"/>
                  </a:cubicBezTo>
                  <a:cubicBezTo>
                    <a:pt x="512" y="45"/>
                    <a:pt x="529" y="123"/>
                    <a:pt x="529" y="167"/>
                  </a:cubicBezTo>
                  <a:moveTo>
                    <a:pt x="557" y="485"/>
                  </a:moveTo>
                  <a:cubicBezTo>
                    <a:pt x="557" y="499"/>
                    <a:pt x="557" y="625"/>
                    <a:pt x="414" y="625"/>
                  </a:cubicBezTo>
                  <a:cubicBezTo>
                    <a:pt x="355" y="625"/>
                    <a:pt x="295" y="625"/>
                    <a:pt x="235" y="625"/>
                  </a:cubicBezTo>
                  <a:cubicBezTo>
                    <a:pt x="235" y="529"/>
                    <a:pt x="235" y="433"/>
                    <a:pt x="235" y="338"/>
                  </a:cubicBezTo>
                  <a:cubicBezTo>
                    <a:pt x="299" y="338"/>
                    <a:pt x="362" y="338"/>
                    <a:pt x="425" y="338"/>
                  </a:cubicBezTo>
                  <a:cubicBezTo>
                    <a:pt x="445" y="338"/>
                    <a:pt x="490" y="338"/>
                    <a:pt x="523" y="379"/>
                  </a:cubicBezTo>
                  <a:cubicBezTo>
                    <a:pt x="557" y="421"/>
                    <a:pt x="557" y="477"/>
                    <a:pt x="557" y="48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89" name="Freeform: Shape 588"/>
            <p:cNvSpPr/>
            <p:nvPr/>
          </p:nvSpPr>
          <p:spPr>
            <a:xfrm>
              <a:off x="751320" y="3475080"/>
              <a:ext cx="55440" cy="55080"/>
            </a:xfrm>
            <a:custGeom>
              <a:avLst/>
              <a:gdLst/>
              <a:ahLst/>
              <a:cxnLst/>
              <a:rect l="0" t="0" r="r" b="b"/>
              <a:pathLst>
                <a:path w="154" h="153">
                  <a:moveTo>
                    <a:pt x="154" y="78"/>
                  </a:moveTo>
                  <a:cubicBezTo>
                    <a:pt x="154" y="36"/>
                    <a:pt x="118" y="0"/>
                    <a:pt x="76" y="0"/>
                  </a:cubicBezTo>
                  <a:cubicBezTo>
                    <a:pt x="34" y="0"/>
                    <a:pt x="0" y="36"/>
                    <a:pt x="0" y="78"/>
                  </a:cubicBezTo>
                  <a:cubicBezTo>
                    <a:pt x="0" y="120"/>
                    <a:pt x="34" y="153"/>
                    <a:pt x="76" y="153"/>
                  </a:cubicBezTo>
                  <a:cubicBezTo>
                    <a:pt x="118" y="153"/>
                    <a:pt x="154" y="120"/>
                    <a:pt x="154" y="78"/>
                  </a:cubicBezTo>
                  <a:close/>
                </a:path>
              </a:pathLst>
            </a:custGeom>
            <a:solidFill>
              <a:srgbClr val="000000"/>
            </a:solidFill>
            <a:ln w="0">
              <a:noFill/>
            </a:ln>
          </p:spPr>
          <p:txBody>
            <a:bodyPr lIns="36000" tIns="19080" rIns="36000" bIns="1908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0" name="Freeform: Shape 589"/>
            <p:cNvSpPr/>
            <p:nvPr/>
          </p:nvSpPr>
          <p:spPr>
            <a:xfrm>
              <a:off x="1106280" y="3278160"/>
              <a:ext cx="261000" cy="252000"/>
            </a:xfrm>
            <a:custGeom>
              <a:avLst/>
              <a:gdLst/>
              <a:ahLst/>
              <a:cxnLst/>
              <a:rect l="0" t="0" r="r" b="b"/>
              <a:pathLst>
                <a:path w="725" h="700">
                  <a:moveTo>
                    <a:pt x="725" y="692"/>
                  </a:moveTo>
                  <a:cubicBezTo>
                    <a:pt x="723" y="688"/>
                    <a:pt x="725" y="689"/>
                    <a:pt x="719" y="681"/>
                  </a:cubicBezTo>
                  <a:cubicBezTo>
                    <a:pt x="608" y="459"/>
                    <a:pt x="497" y="238"/>
                    <a:pt x="386" y="17"/>
                  </a:cubicBezTo>
                  <a:cubicBezTo>
                    <a:pt x="381" y="6"/>
                    <a:pt x="378" y="0"/>
                    <a:pt x="361" y="0"/>
                  </a:cubicBezTo>
                  <a:cubicBezTo>
                    <a:pt x="344" y="0"/>
                    <a:pt x="344" y="6"/>
                    <a:pt x="336" y="17"/>
                  </a:cubicBezTo>
                  <a:cubicBezTo>
                    <a:pt x="225" y="238"/>
                    <a:pt x="114" y="459"/>
                    <a:pt x="3" y="681"/>
                  </a:cubicBezTo>
                  <a:cubicBezTo>
                    <a:pt x="0" y="689"/>
                    <a:pt x="1" y="688"/>
                    <a:pt x="0" y="692"/>
                  </a:cubicBezTo>
                  <a:cubicBezTo>
                    <a:pt x="0" y="700"/>
                    <a:pt x="6" y="700"/>
                    <a:pt x="20" y="700"/>
                  </a:cubicBezTo>
                  <a:cubicBezTo>
                    <a:pt x="247" y="700"/>
                    <a:pt x="475" y="700"/>
                    <a:pt x="703" y="700"/>
                  </a:cubicBezTo>
                  <a:cubicBezTo>
                    <a:pt x="719" y="700"/>
                    <a:pt x="725" y="700"/>
                    <a:pt x="725" y="692"/>
                  </a:cubicBezTo>
                  <a:moveTo>
                    <a:pt x="596" y="625"/>
                  </a:moveTo>
                  <a:cubicBezTo>
                    <a:pt x="419" y="625"/>
                    <a:pt x="242" y="625"/>
                    <a:pt x="64" y="625"/>
                  </a:cubicBezTo>
                  <a:cubicBezTo>
                    <a:pt x="153" y="449"/>
                    <a:pt x="242" y="273"/>
                    <a:pt x="330" y="98"/>
                  </a:cubicBezTo>
                  <a:cubicBezTo>
                    <a:pt x="419" y="273"/>
                    <a:pt x="508"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1" name="Freeform: Shape 590"/>
            <p:cNvSpPr/>
            <p:nvPr/>
          </p:nvSpPr>
          <p:spPr>
            <a:xfrm>
              <a:off x="1398600" y="3290040"/>
              <a:ext cx="253080" cy="248040"/>
            </a:xfrm>
            <a:custGeom>
              <a:avLst/>
              <a:gdLst/>
              <a:ahLst/>
              <a:cxnLst/>
              <a:rect l="0" t="0" r="r" b="b"/>
              <a:pathLst>
                <a:path w="703" h="689">
                  <a:moveTo>
                    <a:pt x="596" y="126"/>
                  </a:moveTo>
                  <a:cubicBezTo>
                    <a:pt x="596" y="159"/>
                    <a:pt x="579" y="226"/>
                    <a:pt x="543" y="265"/>
                  </a:cubicBezTo>
                  <a:cubicBezTo>
                    <a:pt x="515" y="290"/>
                    <a:pt x="465" y="321"/>
                    <a:pt x="375" y="321"/>
                  </a:cubicBezTo>
                  <a:cubicBezTo>
                    <a:pt x="339" y="321"/>
                    <a:pt x="302" y="321"/>
                    <a:pt x="266" y="321"/>
                  </a:cubicBezTo>
                  <a:cubicBezTo>
                    <a:pt x="287" y="236"/>
                    <a:pt x="309" y="152"/>
                    <a:pt x="330" y="67"/>
                  </a:cubicBezTo>
                  <a:cubicBezTo>
                    <a:pt x="336" y="42"/>
                    <a:pt x="339" y="33"/>
                    <a:pt x="356" y="31"/>
                  </a:cubicBezTo>
                  <a:cubicBezTo>
                    <a:pt x="367" y="28"/>
                    <a:pt x="398" y="28"/>
                    <a:pt x="417" y="28"/>
                  </a:cubicBezTo>
                  <a:cubicBezTo>
                    <a:pt x="487" y="28"/>
                    <a:pt x="596" y="28"/>
                    <a:pt x="596" y="126"/>
                  </a:cubicBezTo>
                  <a:moveTo>
                    <a:pt x="703" y="575"/>
                  </a:moveTo>
                  <a:cubicBezTo>
                    <a:pt x="703" y="564"/>
                    <a:pt x="695" y="567"/>
                    <a:pt x="691" y="564"/>
                  </a:cubicBezTo>
                  <a:cubicBezTo>
                    <a:pt x="683" y="564"/>
                    <a:pt x="680" y="572"/>
                    <a:pt x="677" y="578"/>
                  </a:cubicBezTo>
                  <a:cubicBezTo>
                    <a:pt x="655" y="650"/>
                    <a:pt x="613" y="667"/>
                    <a:pt x="588" y="667"/>
                  </a:cubicBezTo>
                  <a:cubicBezTo>
                    <a:pt x="557" y="667"/>
                    <a:pt x="549" y="644"/>
                    <a:pt x="549" y="608"/>
                  </a:cubicBezTo>
                  <a:cubicBezTo>
                    <a:pt x="549" y="578"/>
                    <a:pt x="554" y="527"/>
                    <a:pt x="560" y="497"/>
                  </a:cubicBezTo>
                  <a:cubicBezTo>
                    <a:pt x="563" y="483"/>
                    <a:pt x="563" y="463"/>
                    <a:pt x="563" y="449"/>
                  </a:cubicBezTo>
                  <a:cubicBezTo>
                    <a:pt x="563" y="374"/>
                    <a:pt x="498" y="343"/>
                    <a:pt x="470" y="335"/>
                  </a:cubicBezTo>
                  <a:cubicBezTo>
                    <a:pt x="571" y="312"/>
                    <a:pt x="689" y="246"/>
                    <a:pt x="689" y="145"/>
                  </a:cubicBezTo>
                  <a:cubicBezTo>
                    <a:pt x="689" y="61"/>
                    <a:pt x="599" y="0"/>
                    <a:pt x="470" y="0"/>
                  </a:cubicBezTo>
                  <a:cubicBezTo>
                    <a:pt x="377" y="0"/>
                    <a:pt x="284" y="0"/>
                    <a:pt x="190" y="0"/>
                  </a:cubicBezTo>
                  <a:cubicBezTo>
                    <a:pt x="171" y="0"/>
                    <a:pt x="162" y="0"/>
                    <a:pt x="162" y="20"/>
                  </a:cubicBezTo>
                  <a:cubicBezTo>
                    <a:pt x="162" y="28"/>
                    <a:pt x="171" y="28"/>
                    <a:pt x="188" y="28"/>
                  </a:cubicBezTo>
                  <a:cubicBezTo>
                    <a:pt x="201" y="29"/>
                    <a:pt x="210" y="28"/>
                    <a:pt x="227" y="31"/>
                  </a:cubicBezTo>
                  <a:cubicBezTo>
                    <a:pt x="244" y="33"/>
                    <a:pt x="252" y="33"/>
                    <a:pt x="252" y="47"/>
                  </a:cubicBezTo>
                  <a:cubicBezTo>
                    <a:pt x="252" y="50"/>
                    <a:pt x="252" y="53"/>
                    <a:pt x="249" y="64"/>
                  </a:cubicBezTo>
                  <a:cubicBezTo>
                    <a:pt x="205" y="240"/>
                    <a:pt x="161" y="416"/>
                    <a:pt x="118" y="591"/>
                  </a:cubicBezTo>
                  <a:cubicBezTo>
                    <a:pt x="106" y="628"/>
                    <a:pt x="106" y="636"/>
                    <a:pt x="28" y="636"/>
                  </a:cubicBezTo>
                  <a:cubicBezTo>
                    <a:pt x="8" y="636"/>
                    <a:pt x="0" y="636"/>
                    <a:pt x="0" y="656"/>
                  </a:cubicBezTo>
                  <a:cubicBezTo>
                    <a:pt x="0" y="667"/>
                    <a:pt x="9" y="663"/>
                    <a:pt x="14" y="667"/>
                  </a:cubicBezTo>
                  <a:cubicBezTo>
                    <a:pt x="55" y="666"/>
                    <a:pt x="96" y="665"/>
                    <a:pt x="137" y="664"/>
                  </a:cubicBezTo>
                  <a:cubicBezTo>
                    <a:pt x="179" y="665"/>
                    <a:pt x="221" y="666"/>
                    <a:pt x="263" y="667"/>
                  </a:cubicBezTo>
                  <a:cubicBezTo>
                    <a:pt x="272" y="667"/>
                    <a:pt x="283" y="667"/>
                    <a:pt x="283" y="647"/>
                  </a:cubicBezTo>
                  <a:cubicBezTo>
                    <a:pt x="283" y="636"/>
                    <a:pt x="274" y="636"/>
                    <a:pt x="255" y="636"/>
                  </a:cubicBezTo>
                  <a:cubicBezTo>
                    <a:pt x="218" y="636"/>
                    <a:pt x="190" y="636"/>
                    <a:pt x="190" y="619"/>
                  </a:cubicBezTo>
                  <a:cubicBezTo>
                    <a:pt x="190" y="614"/>
                    <a:pt x="193" y="608"/>
                    <a:pt x="196" y="603"/>
                  </a:cubicBezTo>
                  <a:cubicBezTo>
                    <a:pt x="217" y="516"/>
                    <a:pt x="239" y="430"/>
                    <a:pt x="260" y="343"/>
                  </a:cubicBezTo>
                  <a:cubicBezTo>
                    <a:pt x="300" y="343"/>
                    <a:pt x="339" y="343"/>
                    <a:pt x="378" y="343"/>
                  </a:cubicBezTo>
                  <a:cubicBezTo>
                    <a:pt x="467" y="343"/>
                    <a:pt x="484" y="399"/>
                    <a:pt x="484" y="432"/>
                  </a:cubicBezTo>
                  <a:cubicBezTo>
                    <a:pt x="484" y="446"/>
                    <a:pt x="476" y="477"/>
                    <a:pt x="470" y="499"/>
                  </a:cubicBezTo>
                  <a:cubicBezTo>
                    <a:pt x="462" y="527"/>
                    <a:pt x="453" y="564"/>
                    <a:pt x="453" y="583"/>
                  </a:cubicBezTo>
                  <a:cubicBezTo>
                    <a:pt x="453" y="689"/>
                    <a:pt x="571" y="689"/>
                    <a:pt x="585" y="689"/>
                  </a:cubicBezTo>
                  <a:cubicBezTo>
                    <a:pt x="669" y="689"/>
                    <a:pt x="703" y="589"/>
                    <a:pt x="703" y="57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2" name="Freeform: Shape 591"/>
            <p:cNvSpPr/>
            <p:nvPr/>
          </p:nvSpPr>
          <p:spPr>
            <a:xfrm>
              <a:off x="1679760" y="3282120"/>
              <a:ext cx="210600" cy="255960"/>
            </a:xfrm>
            <a:custGeom>
              <a:avLst/>
              <a:gdLst/>
              <a:ahLst/>
              <a:cxnLst/>
              <a:rect l="0" t="0" r="r" b="b"/>
              <a:pathLst>
                <a:path w="585" h="711">
                  <a:moveTo>
                    <a:pt x="585" y="8"/>
                  </a:moveTo>
                  <a:cubicBezTo>
                    <a:pt x="585" y="6"/>
                    <a:pt x="582" y="0"/>
                    <a:pt x="574" y="0"/>
                  </a:cubicBezTo>
                  <a:cubicBezTo>
                    <a:pt x="568" y="0"/>
                    <a:pt x="568" y="0"/>
                    <a:pt x="554" y="14"/>
                  </a:cubicBezTo>
                  <a:cubicBezTo>
                    <a:pt x="539" y="33"/>
                    <a:pt x="524" y="51"/>
                    <a:pt x="509" y="70"/>
                  </a:cubicBezTo>
                  <a:cubicBezTo>
                    <a:pt x="481" y="25"/>
                    <a:pt x="431" y="0"/>
                    <a:pt x="367" y="0"/>
                  </a:cubicBezTo>
                  <a:cubicBezTo>
                    <a:pt x="244" y="0"/>
                    <a:pt x="126" y="112"/>
                    <a:pt x="126" y="232"/>
                  </a:cubicBezTo>
                  <a:cubicBezTo>
                    <a:pt x="126" y="310"/>
                    <a:pt x="176" y="354"/>
                    <a:pt x="227" y="368"/>
                  </a:cubicBezTo>
                  <a:cubicBezTo>
                    <a:pt x="262" y="378"/>
                    <a:pt x="298" y="387"/>
                    <a:pt x="333" y="396"/>
                  </a:cubicBezTo>
                  <a:cubicBezTo>
                    <a:pt x="370" y="405"/>
                    <a:pt x="423" y="421"/>
                    <a:pt x="423" y="499"/>
                  </a:cubicBezTo>
                  <a:cubicBezTo>
                    <a:pt x="423" y="589"/>
                    <a:pt x="342" y="681"/>
                    <a:pt x="246" y="681"/>
                  </a:cubicBezTo>
                  <a:cubicBezTo>
                    <a:pt x="182" y="681"/>
                    <a:pt x="73" y="658"/>
                    <a:pt x="73" y="538"/>
                  </a:cubicBezTo>
                  <a:cubicBezTo>
                    <a:pt x="73" y="513"/>
                    <a:pt x="78" y="491"/>
                    <a:pt x="78" y="485"/>
                  </a:cubicBezTo>
                  <a:cubicBezTo>
                    <a:pt x="81" y="480"/>
                    <a:pt x="80" y="480"/>
                    <a:pt x="81" y="477"/>
                  </a:cubicBezTo>
                  <a:cubicBezTo>
                    <a:pt x="81" y="469"/>
                    <a:pt x="76" y="466"/>
                    <a:pt x="70" y="466"/>
                  </a:cubicBezTo>
                  <a:cubicBezTo>
                    <a:pt x="64" y="466"/>
                    <a:pt x="62" y="469"/>
                    <a:pt x="59" y="472"/>
                  </a:cubicBezTo>
                  <a:cubicBezTo>
                    <a:pt x="56" y="474"/>
                    <a:pt x="0" y="697"/>
                    <a:pt x="0" y="700"/>
                  </a:cubicBezTo>
                  <a:cubicBezTo>
                    <a:pt x="0" y="706"/>
                    <a:pt x="6" y="711"/>
                    <a:pt x="11" y="711"/>
                  </a:cubicBezTo>
                  <a:cubicBezTo>
                    <a:pt x="17" y="711"/>
                    <a:pt x="17" y="709"/>
                    <a:pt x="28" y="695"/>
                  </a:cubicBezTo>
                  <a:cubicBezTo>
                    <a:pt x="45" y="676"/>
                    <a:pt x="62" y="658"/>
                    <a:pt x="78" y="639"/>
                  </a:cubicBezTo>
                  <a:cubicBezTo>
                    <a:pt x="120" y="697"/>
                    <a:pt x="188" y="711"/>
                    <a:pt x="244" y="711"/>
                  </a:cubicBezTo>
                  <a:cubicBezTo>
                    <a:pt x="378" y="711"/>
                    <a:pt x="493" y="580"/>
                    <a:pt x="493" y="460"/>
                  </a:cubicBezTo>
                  <a:cubicBezTo>
                    <a:pt x="493" y="391"/>
                    <a:pt x="459" y="360"/>
                    <a:pt x="445" y="346"/>
                  </a:cubicBezTo>
                  <a:cubicBezTo>
                    <a:pt x="423" y="324"/>
                    <a:pt x="409" y="318"/>
                    <a:pt x="322" y="296"/>
                  </a:cubicBezTo>
                  <a:cubicBezTo>
                    <a:pt x="300" y="290"/>
                    <a:pt x="277" y="285"/>
                    <a:pt x="255" y="279"/>
                  </a:cubicBezTo>
                  <a:cubicBezTo>
                    <a:pt x="227" y="271"/>
                    <a:pt x="196" y="240"/>
                    <a:pt x="196" y="190"/>
                  </a:cubicBezTo>
                  <a:cubicBezTo>
                    <a:pt x="196" y="109"/>
                    <a:pt x="274" y="28"/>
                    <a:pt x="367" y="28"/>
                  </a:cubicBezTo>
                  <a:cubicBezTo>
                    <a:pt x="448" y="28"/>
                    <a:pt x="509" y="70"/>
                    <a:pt x="509" y="179"/>
                  </a:cubicBezTo>
                  <a:cubicBezTo>
                    <a:pt x="509" y="209"/>
                    <a:pt x="504" y="229"/>
                    <a:pt x="504" y="234"/>
                  </a:cubicBezTo>
                  <a:cubicBezTo>
                    <a:pt x="508" y="237"/>
                    <a:pt x="504" y="243"/>
                    <a:pt x="515" y="243"/>
                  </a:cubicBezTo>
                  <a:cubicBezTo>
                    <a:pt x="526" y="243"/>
                    <a:pt x="526" y="240"/>
                    <a:pt x="532" y="223"/>
                  </a:cubicBezTo>
                  <a:cubicBezTo>
                    <a:pt x="550" y="152"/>
                    <a:pt x="567" y="80"/>
                    <a:pt x="585"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3" name="Freeform: Shape 592"/>
            <p:cNvSpPr/>
            <p:nvPr/>
          </p:nvSpPr>
          <p:spPr>
            <a:xfrm>
              <a:off x="1913400" y="3290040"/>
              <a:ext cx="301320" cy="240120"/>
            </a:xfrm>
            <a:custGeom>
              <a:avLst/>
              <a:gdLst/>
              <a:ahLst/>
              <a:cxnLst/>
              <a:rect l="0" t="0" r="r" b="b"/>
              <a:pathLst>
                <a:path w="837" h="667">
                  <a:moveTo>
                    <a:pt x="837" y="8"/>
                  </a:moveTo>
                  <a:cubicBezTo>
                    <a:pt x="837" y="6"/>
                    <a:pt x="834" y="0"/>
                    <a:pt x="826" y="0"/>
                  </a:cubicBezTo>
                  <a:cubicBezTo>
                    <a:pt x="803" y="0"/>
                    <a:pt x="781" y="3"/>
                    <a:pt x="756" y="3"/>
                  </a:cubicBezTo>
                  <a:cubicBezTo>
                    <a:pt x="719" y="3"/>
                    <a:pt x="683" y="0"/>
                    <a:pt x="647" y="0"/>
                  </a:cubicBezTo>
                  <a:cubicBezTo>
                    <a:pt x="641" y="0"/>
                    <a:pt x="627" y="0"/>
                    <a:pt x="627" y="20"/>
                  </a:cubicBezTo>
                  <a:cubicBezTo>
                    <a:pt x="627" y="25"/>
                    <a:pt x="633" y="28"/>
                    <a:pt x="641" y="28"/>
                  </a:cubicBezTo>
                  <a:cubicBezTo>
                    <a:pt x="661" y="31"/>
                    <a:pt x="672" y="36"/>
                    <a:pt x="672" y="50"/>
                  </a:cubicBezTo>
                  <a:cubicBezTo>
                    <a:pt x="672" y="67"/>
                    <a:pt x="641" y="89"/>
                    <a:pt x="635" y="95"/>
                  </a:cubicBezTo>
                  <a:cubicBezTo>
                    <a:pt x="508" y="193"/>
                    <a:pt x="380" y="290"/>
                    <a:pt x="252" y="388"/>
                  </a:cubicBezTo>
                  <a:cubicBezTo>
                    <a:pt x="278" y="284"/>
                    <a:pt x="304" y="179"/>
                    <a:pt x="330" y="75"/>
                  </a:cubicBezTo>
                  <a:cubicBezTo>
                    <a:pt x="339" y="39"/>
                    <a:pt x="342" y="28"/>
                    <a:pt x="411" y="28"/>
                  </a:cubicBezTo>
                  <a:cubicBezTo>
                    <a:pt x="437" y="28"/>
                    <a:pt x="445" y="28"/>
                    <a:pt x="445" y="8"/>
                  </a:cubicBezTo>
                  <a:cubicBezTo>
                    <a:pt x="445" y="0"/>
                    <a:pt x="439" y="0"/>
                    <a:pt x="431" y="0"/>
                  </a:cubicBezTo>
                  <a:cubicBezTo>
                    <a:pt x="390" y="1"/>
                    <a:pt x="349" y="2"/>
                    <a:pt x="308" y="3"/>
                  </a:cubicBezTo>
                  <a:cubicBezTo>
                    <a:pt x="265" y="2"/>
                    <a:pt x="222" y="1"/>
                    <a:pt x="179" y="0"/>
                  </a:cubicBezTo>
                  <a:cubicBezTo>
                    <a:pt x="174" y="0"/>
                    <a:pt x="160" y="0"/>
                    <a:pt x="160" y="17"/>
                  </a:cubicBezTo>
                  <a:cubicBezTo>
                    <a:pt x="160" y="28"/>
                    <a:pt x="168" y="28"/>
                    <a:pt x="188" y="28"/>
                  </a:cubicBezTo>
                  <a:cubicBezTo>
                    <a:pt x="202" y="28"/>
                    <a:pt x="218" y="31"/>
                    <a:pt x="230" y="31"/>
                  </a:cubicBezTo>
                  <a:cubicBezTo>
                    <a:pt x="246" y="33"/>
                    <a:pt x="252" y="36"/>
                    <a:pt x="252" y="47"/>
                  </a:cubicBezTo>
                  <a:cubicBezTo>
                    <a:pt x="252" y="50"/>
                    <a:pt x="252" y="53"/>
                    <a:pt x="249" y="64"/>
                  </a:cubicBezTo>
                  <a:cubicBezTo>
                    <a:pt x="205" y="240"/>
                    <a:pt x="161" y="416"/>
                    <a:pt x="118" y="591"/>
                  </a:cubicBezTo>
                  <a:cubicBezTo>
                    <a:pt x="106" y="628"/>
                    <a:pt x="104" y="636"/>
                    <a:pt x="28" y="636"/>
                  </a:cubicBezTo>
                  <a:cubicBezTo>
                    <a:pt x="11" y="636"/>
                    <a:pt x="0" y="636"/>
                    <a:pt x="0" y="656"/>
                  </a:cubicBezTo>
                  <a:cubicBezTo>
                    <a:pt x="0" y="667"/>
                    <a:pt x="11" y="667"/>
                    <a:pt x="14" y="667"/>
                  </a:cubicBezTo>
                  <a:cubicBezTo>
                    <a:pt x="56" y="666"/>
                    <a:pt x="98" y="665"/>
                    <a:pt x="140" y="664"/>
                  </a:cubicBezTo>
                  <a:cubicBezTo>
                    <a:pt x="160" y="664"/>
                    <a:pt x="181" y="664"/>
                    <a:pt x="202" y="664"/>
                  </a:cubicBezTo>
                  <a:cubicBezTo>
                    <a:pt x="224" y="664"/>
                    <a:pt x="246" y="667"/>
                    <a:pt x="266" y="667"/>
                  </a:cubicBezTo>
                  <a:cubicBezTo>
                    <a:pt x="274" y="667"/>
                    <a:pt x="286" y="667"/>
                    <a:pt x="286" y="647"/>
                  </a:cubicBezTo>
                  <a:cubicBezTo>
                    <a:pt x="286" y="636"/>
                    <a:pt x="277" y="636"/>
                    <a:pt x="258" y="636"/>
                  </a:cubicBezTo>
                  <a:cubicBezTo>
                    <a:pt x="221" y="636"/>
                    <a:pt x="193" y="636"/>
                    <a:pt x="193" y="619"/>
                  </a:cubicBezTo>
                  <a:cubicBezTo>
                    <a:pt x="193" y="611"/>
                    <a:pt x="202" y="591"/>
                    <a:pt x="204" y="575"/>
                  </a:cubicBezTo>
                  <a:cubicBezTo>
                    <a:pt x="217" y="524"/>
                    <a:pt x="230" y="472"/>
                    <a:pt x="244" y="421"/>
                  </a:cubicBezTo>
                  <a:cubicBezTo>
                    <a:pt x="292" y="384"/>
                    <a:pt x="341" y="347"/>
                    <a:pt x="389" y="310"/>
                  </a:cubicBezTo>
                  <a:cubicBezTo>
                    <a:pt x="427" y="397"/>
                    <a:pt x="466" y="485"/>
                    <a:pt x="504" y="572"/>
                  </a:cubicBezTo>
                  <a:cubicBezTo>
                    <a:pt x="515" y="597"/>
                    <a:pt x="515" y="600"/>
                    <a:pt x="515" y="605"/>
                  </a:cubicBezTo>
                  <a:cubicBezTo>
                    <a:pt x="515" y="636"/>
                    <a:pt x="473" y="636"/>
                    <a:pt x="465" y="636"/>
                  </a:cubicBezTo>
                  <a:cubicBezTo>
                    <a:pt x="453" y="636"/>
                    <a:pt x="442" y="636"/>
                    <a:pt x="442" y="656"/>
                  </a:cubicBezTo>
                  <a:cubicBezTo>
                    <a:pt x="442" y="667"/>
                    <a:pt x="452" y="663"/>
                    <a:pt x="456" y="667"/>
                  </a:cubicBezTo>
                  <a:cubicBezTo>
                    <a:pt x="495" y="667"/>
                    <a:pt x="537" y="664"/>
                    <a:pt x="577" y="664"/>
                  </a:cubicBezTo>
                  <a:cubicBezTo>
                    <a:pt x="599" y="664"/>
                    <a:pt x="652" y="667"/>
                    <a:pt x="672" y="667"/>
                  </a:cubicBezTo>
                  <a:cubicBezTo>
                    <a:pt x="677" y="667"/>
                    <a:pt x="691" y="667"/>
                    <a:pt x="691" y="647"/>
                  </a:cubicBezTo>
                  <a:cubicBezTo>
                    <a:pt x="691" y="636"/>
                    <a:pt x="680" y="636"/>
                    <a:pt x="672" y="636"/>
                  </a:cubicBezTo>
                  <a:cubicBezTo>
                    <a:pt x="630" y="636"/>
                    <a:pt x="619" y="628"/>
                    <a:pt x="602" y="591"/>
                  </a:cubicBezTo>
                  <a:cubicBezTo>
                    <a:pt x="555" y="485"/>
                    <a:pt x="509" y="378"/>
                    <a:pt x="462" y="271"/>
                  </a:cubicBezTo>
                  <a:cubicBezTo>
                    <a:pt x="462" y="268"/>
                    <a:pt x="459" y="262"/>
                    <a:pt x="459" y="257"/>
                  </a:cubicBezTo>
                  <a:cubicBezTo>
                    <a:pt x="468" y="249"/>
                    <a:pt x="476" y="243"/>
                    <a:pt x="487" y="234"/>
                  </a:cubicBezTo>
                  <a:cubicBezTo>
                    <a:pt x="544" y="191"/>
                    <a:pt x="601" y="147"/>
                    <a:pt x="658" y="103"/>
                  </a:cubicBezTo>
                  <a:cubicBezTo>
                    <a:pt x="750" y="36"/>
                    <a:pt x="789" y="31"/>
                    <a:pt x="820" y="28"/>
                  </a:cubicBezTo>
                  <a:cubicBezTo>
                    <a:pt x="826" y="28"/>
                    <a:pt x="837" y="28"/>
                    <a:pt x="837"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4" name="Freeform: Shape 593"/>
            <p:cNvSpPr/>
            <p:nvPr/>
          </p:nvSpPr>
          <p:spPr>
            <a:xfrm>
              <a:off x="2342520" y="3401640"/>
              <a:ext cx="233640" cy="81360"/>
            </a:xfrm>
            <a:custGeom>
              <a:avLst/>
              <a:gdLst/>
              <a:ahLst/>
              <a:cxnLst/>
              <a:rect l="0" t="0" r="r" b="b"/>
              <a:pathLst>
                <a:path w="649" h="226">
                  <a:moveTo>
                    <a:pt x="649" y="215"/>
                  </a:moveTo>
                  <a:cubicBezTo>
                    <a:pt x="647" y="100"/>
                    <a:pt x="616" y="36"/>
                    <a:pt x="535" y="8"/>
                  </a:cubicBezTo>
                  <a:cubicBezTo>
                    <a:pt x="518" y="3"/>
                    <a:pt x="504" y="0"/>
                    <a:pt x="490" y="0"/>
                  </a:cubicBezTo>
                  <a:cubicBezTo>
                    <a:pt x="425" y="0"/>
                    <a:pt x="361" y="47"/>
                    <a:pt x="308" y="95"/>
                  </a:cubicBezTo>
                  <a:cubicBezTo>
                    <a:pt x="266" y="131"/>
                    <a:pt x="216" y="173"/>
                    <a:pt x="165" y="173"/>
                  </a:cubicBezTo>
                  <a:cubicBezTo>
                    <a:pt x="154" y="173"/>
                    <a:pt x="143" y="173"/>
                    <a:pt x="134" y="167"/>
                  </a:cubicBezTo>
                  <a:cubicBezTo>
                    <a:pt x="64" y="145"/>
                    <a:pt x="28" y="103"/>
                    <a:pt x="25" y="11"/>
                  </a:cubicBezTo>
                  <a:cubicBezTo>
                    <a:pt x="25" y="3"/>
                    <a:pt x="17" y="0"/>
                    <a:pt x="11" y="0"/>
                  </a:cubicBezTo>
                  <a:cubicBezTo>
                    <a:pt x="6" y="0"/>
                    <a:pt x="0" y="3"/>
                    <a:pt x="0" y="11"/>
                  </a:cubicBezTo>
                  <a:cubicBezTo>
                    <a:pt x="3" y="126"/>
                    <a:pt x="34" y="190"/>
                    <a:pt x="118" y="218"/>
                  </a:cubicBezTo>
                  <a:cubicBezTo>
                    <a:pt x="132" y="220"/>
                    <a:pt x="146" y="223"/>
                    <a:pt x="162" y="223"/>
                  </a:cubicBezTo>
                  <a:cubicBezTo>
                    <a:pt x="227" y="223"/>
                    <a:pt x="288" y="179"/>
                    <a:pt x="342" y="131"/>
                  </a:cubicBezTo>
                  <a:cubicBezTo>
                    <a:pt x="386" y="92"/>
                    <a:pt x="434" y="53"/>
                    <a:pt x="487" y="53"/>
                  </a:cubicBezTo>
                  <a:cubicBezTo>
                    <a:pt x="498" y="53"/>
                    <a:pt x="507" y="53"/>
                    <a:pt x="518" y="56"/>
                  </a:cubicBezTo>
                  <a:cubicBezTo>
                    <a:pt x="585" y="78"/>
                    <a:pt x="624" y="123"/>
                    <a:pt x="627" y="215"/>
                  </a:cubicBezTo>
                  <a:cubicBezTo>
                    <a:pt x="627" y="220"/>
                    <a:pt x="633" y="226"/>
                    <a:pt x="638" y="226"/>
                  </a:cubicBezTo>
                  <a:cubicBezTo>
                    <a:pt x="647" y="226"/>
                    <a:pt x="649" y="220"/>
                    <a:pt x="649" y="21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5" name="Freeform: Shape 594"/>
            <p:cNvSpPr/>
            <p:nvPr/>
          </p:nvSpPr>
          <p:spPr>
            <a:xfrm>
              <a:off x="2711520" y="3278160"/>
              <a:ext cx="262080" cy="252000"/>
            </a:xfrm>
            <a:custGeom>
              <a:avLst/>
              <a:gdLst/>
              <a:ahLst/>
              <a:cxnLst/>
              <a:rect l="0" t="0" r="r" b="b"/>
              <a:pathLst>
                <a:path w="728" h="700">
                  <a:moveTo>
                    <a:pt x="728" y="692"/>
                  </a:moveTo>
                  <a:cubicBezTo>
                    <a:pt x="726" y="688"/>
                    <a:pt x="728" y="689"/>
                    <a:pt x="722" y="681"/>
                  </a:cubicBezTo>
                  <a:cubicBezTo>
                    <a:pt x="611" y="459"/>
                    <a:pt x="500" y="238"/>
                    <a:pt x="389" y="17"/>
                  </a:cubicBezTo>
                  <a:cubicBezTo>
                    <a:pt x="384" y="6"/>
                    <a:pt x="381" y="0"/>
                    <a:pt x="364" y="0"/>
                  </a:cubicBezTo>
                  <a:cubicBezTo>
                    <a:pt x="347" y="0"/>
                    <a:pt x="344" y="6"/>
                    <a:pt x="339" y="17"/>
                  </a:cubicBezTo>
                  <a:cubicBezTo>
                    <a:pt x="228" y="238"/>
                    <a:pt x="117" y="459"/>
                    <a:pt x="6" y="681"/>
                  </a:cubicBezTo>
                  <a:cubicBezTo>
                    <a:pt x="0" y="689"/>
                    <a:pt x="2" y="688"/>
                    <a:pt x="0" y="692"/>
                  </a:cubicBezTo>
                  <a:cubicBezTo>
                    <a:pt x="0" y="700"/>
                    <a:pt x="6" y="700"/>
                    <a:pt x="22" y="700"/>
                  </a:cubicBezTo>
                  <a:cubicBezTo>
                    <a:pt x="250" y="700"/>
                    <a:pt x="478" y="700"/>
                    <a:pt x="705" y="700"/>
                  </a:cubicBezTo>
                  <a:cubicBezTo>
                    <a:pt x="719" y="700"/>
                    <a:pt x="728" y="700"/>
                    <a:pt x="728"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6" name="Freeform: Shape 595"/>
            <p:cNvSpPr/>
            <p:nvPr/>
          </p:nvSpPr>
          <p:spPr>
            <a:xfrm>
              <a:off x="3007800" y="3282120"/>
              <a:ext cx="243720" cy="316440"/>
            </a:xfrm>
            <a:custGeom>
              <a:avLst/>
              <a:gdLst/>
              <a:ahLst/>
              <a:cxnLst/>
              <a:rect l="0" t="0" r="r" b="b"/>
              <a:pathLst>
                <a:path w="677" h="879">
                  <a:moveTo>
                    <a:pt x="677" y="262"/>
                  </a:moveTo>
                  <a:cubicBezTo>
                    <a:pt x="677" y="106"/>
                    <a:pt x="574" y="0"/>
                    <a:pt x="428" y="0"/>
                  </a:cubicBezTo>
                  <a:cubicBezTo>
                    <a:pt x="216" y="0"/>
                    <a:pt x="0" y="220"/>
                    <a:pt x="0" y="449"/>
                  </a:cubicBezTo>
                  <a:cubicBezTo>
                    <a:pt x="0" y="611"/>
                    <a:pt x="109" y="711"/>
                    <a:pt x="252" y="711"/>
                  </a:cubicBezTo>
                  <a:cubicBezTo>
                    <a:pt x="274" y="711"/>
                    <a:pt x="308" y="706"/>
                    <a:pt x="347" y="695"/>
                  </a:cubicBezTo>
                  <a:cubicBezTo>
                    <a:pt x="344" y="756"/>
                    <a:pt x="344" y="759"/>
                    <a:pt x="344" y="770"/>
                  </a:cubicBezTo>
                  <a:cubicBezTo>
                    <a:pt x="344" y="804"/>
                    <a:pt x="344" y="879"/>
                    <a:pt x="425" y="879"/>
                  </a:cubicBezTo>
                  <a:cubicBezTo>
                    <a:pt x="543" y="879"/>
                    <a:pt x="588" y="700"/>
                    <a:pt x="588" y="689"/>
                  </a:cubicBezTo>
                  <a:cubicBezTo>
                    <a:pt x="588" y="684"/>
                    <a:pt x="582" y="678"/>
                    <a:pt x="579" y="678"/>
                  </a:cubicBezTo>
                  <a:cubicBezTo>
                    <a:pt x="571" y="678"/>
                    <a:pt x="568" y="684"/>
                    <a:pt x="565" y="689"/>
                  </a:cubicBezTo>
                  <a:cubicBezTo>
                    <a:pt x="543" y="759"/>
                    <a:pt x="487" y="784"/>
                    <a:pt x="451" y="784"/>
                  </a:cubicBezTo>
                  <a:cubicBezTo>
                    <a:pt x="406" y="784"/>
                    <a:pt x="392" y="759"/>
                    <a:pt x="381" y="684"/>
                  </a:cubicBezTo>
                  <a:cubicBezTo>
                    <a:pt x="535" y="625"/>
                    <a:pt x="677" y="452"/>
                    <a:pt x="677" y="262"/>
                  </a:cubicBezTo>
                  <a:moveTo>
                    <a:pt x="591" y="232"/>
                  </a:moveTo>
                  <a:cubicBezTo>
                    <a:pt x="591" y="329"/>
                    <a:pt x="543" y="558"/>
                    <a:pt x="378" y="650"/>
                  </a:cubicBezTo>
                  <a:cubicBezTo>
                    <a:pt x="372" y="617"/>
                    <a:pt x="361" y="544"/>
                    <a:pt x="291" y="544"/>
                  </a:cubicBezTo>
                  <a:cubicBezTo>
                    <a:pt x="238" y="544"/>
                    <a:pt x="190" y="594"/>
                    <a:pt x="190" y="644"/>
                  </a:cubicBezTo>
                  <a:cubicBezTo>
                    <a:pt x="190" y="664"/>
                    <a:pt x="194" y="665"/>
                    <a:pt x="196" y="675"/>
                  </a:cubicBezTo>
                  <a:cubicBezTo>
                    <a:pt x="118" y="644"/>
                    <a:pt x="87" y="569"/>
                    <a:pt x="87" y="480"/>
                  </a:cubicBezTo>
                  <a:cubicBezTo>
                    <a:pt x="87" y="413"/>
                    <a:pt x="112" y="273"/>
                    <a:pt x="185" y="170"/>
                  </a:cubicBezTo>
                  <a:cubicBezTo>
                    <a:pt x="258" y="70"/>
                    <a:pt x="350" y="25"/>
                    <a:pt x="423" y="25"/>
                  </a:cubicBezTo>
                  <a:cubicBezTo>
                    <a:pt x="521" y="25"/>
                    <a:pt x="591" y="100"/>
                    <a:pt x="591" y="232"/>
                  </a:cubicBezTo>
                  <a:moveTo>
                    <a:pt x="350" y="650"/>
                  </a:moveTo>
                  <a:cubicBezTo>
                    <a:pt x="350" y="664"/>
                    <a:pt x="350" y="664"/>
                    <a:pt x="339" y="670"/>
                  </a:cubicBezTo>
                  <a:cubicBezTo>
                    <a:pt x="314" y="678"/>
                    <a:pt x="283" y="686"/>
                    <a:pt x="258" y="686"/>
                  </a:cubicBezTo>
                  <a:cubicBezTo>
                    <a:pt x="244" y="686"/>
                    <a:pt x="210" y="686"/>
                    <a:pt x="210" y="644"/>
                  </a:cubicBezTo>
                  <a:cubicBezTo>
                    <a:pt x="210" y="605"/>
                    <a:pt x="251" y="566"/>
                    <a:pt x="291" y="566"/>
                  </a:cubicBezTo>
                  <a:cubicBezTo>
                    <a:pt x="332" y="566"/>
                    <a:pt x="350" y="589"/>
                    <a:pt x="350" y="65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7" name="Freeform: Shape 596"/>
            <p:cNvSpPr/>
            <p:nvPr/>
          </p:nvSpPr>
          <p:spPr>
            <a:xfrm>
              <a:off x="3283920" y="3290040"/>
              <a:ext cx="253080" cy="240120"/>
            </a:xfrm>
            <a:custGeom>
              <a:avLst/>
              <a:gdLst/>
              <a:ahLst/>
              <a:cxnLst/>
              <a:rect l="0" t="0" r="r" b="b"/>
              <a:pathLst>
                <a:path w="703" h="667">
                  <a:moveTo>
                    <a:pt x="703" y="148"/>
                  </a:moveTo>
                  <a:cubicBezTo>
                    <a:pt x="703" y="73"/>
                    <a:pt x="638" y="0"/>
                    <a:pt x="509" y="0"/>
                  </a:cubicBezTo>
                  <a:cubicBezTo>
                    <a:pt x="403" y="0"/>
                    <a:pt x="297" y="0"/>
                    <a:pt x="190" y="0"/>
                  </a:cubicBezTo>
                  <a:cubicBezTo>
                    <a:pt x="174" y="0"/>
                    <a:pt x="162" y="0"/>
                    <a:pt x="162" y="17"/>
                  </a:cubicBezTo>
                  <a:cubicBezTo>
                    <a:pt x="162" y="28"/>
                    <a:pt x="171" y="28"/>
                    <a:pt x="190" y="28"/>
                  </a:cubicBezTo>
                  <a:cubicBezTo>
                    <a:pt x="202" y="28"/>
                    <a:pt x="221" y="31"/>
                    <a:pt x="232" y="31"/>
                  </a:cubicBezTo>
                  <a:cubicBezTo>
                    <a:pt x="249" y="33"/>
                    <a:pt x="255" y="36"/>
                    <a:pt x="255" y="47"/>
                  </a:cubicBezTo>
                  <a:cubicBezTo>
                    <a:pt x="255" y="50"/>
                    <a:pt x="252" y="53"/>
                    <a:pt x="249" y="64"/>
                  </a:cubicBezTo>
                  <a:cubicBezTo>
                    <a:pt x="205" y="240"/>
                    <a:pt x="161" y="416"/>
                    <a:pt x="118" y="591"/>
                  </a:cubicBezTo>
                  <a:cubicBezTo>
                    <a:pt x="109" y="628"/>
                    <a:pt x="106" y="636"/>
                    <a:pt x="28" y="636"/>
                  </a:cubicBezTo>
                  <a:cubicBezTo>
                    <a:pt x="11" y="636"/>
                    <a:pt x="0" y="636"/>
                    <a:pt x="0" y="656"/>
                  </a:cubicBezTo>
                  <a:cubicBezTo>
                    <a:pt x="0" y="667"/>
                    <a:pt x="14" y="667"/>
                    <a:pt x="17" y="667"/>
                  </a:cubicBezTo>
                  <a:cubicBezTo>
                    <a:pt x="58" y="666"/>
                    <a:pt x="99" y="665"/>
                    <a:pt x="140" y="664"/>
                  </a:cubicBezTo>
                  <a:cubicBezTo>
                    <a:pt x="161" y="664"/>
                    <a:pt x="183" y="664"/>
                    <a:pt x="204" y="664"/>
                  </a:cubicBezTo>
                  <a:cubicBezTo>
                    <a:pt x="227" y="664"/>
                    <a:pt x="246" y="667"/>
                    <a:pt x="269" y="667"/>
                  </a:cubicBezTo>
                  <a:cubicBezTo>
                    <a:pt x="274" y="667"/>
                    <a:pt x="288" y="667"/>
                    <a:pt x="288" y="647"/>
                  </a:cubicBezTo>
                  <a:cubicBezTo>
                    <a:pt x="288" y="636"/>
                    <a:pt x="277" y="636"/>
                    <a:pt x="260" y="636"/>
                  </a:cubicBezTo>
                  <a:cubicBezTo>
                    <a:pt x="224" y="636"/>
                    <a:pt x="196" y="636"/>
                    <a:pt x="196" y="619"/>
                  </a:cubicBezTo>
                  <a:cubicBezTo>
                    <a:pt x="196" y="614"/>
                    <a:pt x="199" y="608"/>
                    <a:pt x="199" y="603"/>
                  </a:cubicBezTo>
                  <a:cubicBezTo>
                    <a:pt x="219" y="521"/>
                    <a:pt x="240" y="439"/>
                    <a:pt x="260" y="357"/>
                  </a:cubicBezTo>
                  <a:cubicBezTo>
                    <a:pt x="316" y="357"/>
                    <a:pt x="372" y="357"/>
                    <a:pt x="428" y="357"/>
                  </a:cubicBezTo>
                  <a:cubicBezTo>
                    <a:pt x="565" y="357"/>
                    <a:pt x="703" y="257"/>
                    <a:pt x="703" y="148"/>
                  </a:cubicBezTo>
                  <a:moveTo>
                    <a:pt x="613" y="123"/>
                  </a:moveTo>
                  <a:cubicBezTo>
                    <a:pt x="613" y="162"/>
                    <a:pt x="593" y="246"/>
                    <a:pt x="554" y="282"/>
                  </a:cubicBezTo>
                  <a:cubicBezTo>
                    <a:pt x="504" y="324"/>
                    <a:pt x="445" y="332"/>
                    <a:pt x="403" y="332"/>
                  </a:cubicBezTo>
                  <a:cubicBezTo>
                    <a:pt x="356" y="332"/>
                    <a:pt x="310" y="332"/>
                    <a:pt x="263" y="332"/>
                  </a:cubicBezTo>
                  <a:cubicBezTo>
                    <a:pt x="286" y="244"/>
                    <a:pt x="308" y="155"/>
                    <a:pt x="330" y="67"/>
                  </a:cubicBezTo>
                  <a:cubicBezTo>
                    <a:pt x="339" y="31"/>
                    <a:pt x="342" y="28"/>
                    <a:pt x="384" y="28"/>
                  </a:cubicBezTo>
                  <a:cubicBezTo>
                    <a:pt x="415" y="28"/>
                    <a:pt x="447" y="28"/>
                    <a:pt x="479" y="28"/>
                  </a:cubicBezTo>
                  <a:cubicBezTo>
                    <a:pt x="560" y="28"/>
                    <a:pt x="613" y="56"/>
                    <a:pt x="613"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598" name="Freeform: Shape 597"/>
            <p:cNvSpPr/>
            <p:nvPr/>
          </p:nvSpPr>
          <p:spPr>
            <a:xfrm>
              <a:off x="3562200" y="3290040"/>
              <a:ext cx="354600" cy="240120"/>
            </a:xfrm>
            <a:custGeom>
              <a:avLst/>
              <a:gdLst/>
              <a:ahLst/>
              <a:cxnLst/>
              <a:rect l="0" t="0" r="r" b="b"/>
              <a:pathLst>
                <a:path w="985" h="667">
                  <a:moveTo>
                    <a:pt x="985" y="8"/>
                  </a:moveTo>
                  <a:cubicBezTo>
                    <a:pt x="985" y="0"/>
                    <a:pt x="974" y="0"/>
                    <a:pt x="960" y="0"/>
                  </a:cubicBezTo>
                  <a:cubicBezTo>
                    <a:pt x="916" y="0"/>
                    <a:pt x="872" y="0"/>
                    <a:pt x="829" y="0"/>
                  </a:cubicBezTo>
                  <a:cubicBezTo>
                    <a:pt x="803" y="0"/>
                    <a:pt x="803" y="0"/>
                    <a:pt x="789" y="17"/>
                  </a:cubicBezTo>
                  <a:cubicBezTo>
                    <a:pt x="670" y="203"/>
                    <a:pt x="551" y="389"/>
                    <a:pt x="431" y="575"/>
                  </a:cubicBezTo>
                  <a:cubicBezTo>
                    <a:pt x="406" y="391"/>
                    <a:pt x="381" y="206"/>
                    <a:pt x="356" y="22"/>
                  </a:cubicBezTo>
                  <a:cubicBezTo>
                    <a:pt x="353" y="0"/>
                    <a:pt x="350" y="0"/>
                    <a:pt x="325" y="0"/>
                  </a:cubicBezTo>
                  <a:cubicBezTo>
                    <a:pt x="280" y="0"/>
                    <a:pt x="235" y="0"/>
                    <a:pt x="190" y="0"/>
                  </a:cubicBezTo>
                  <a:cubicBezTo>
                    <a:pt x="171" y="0"/>
                    <a:pt x="160" y="0"/>
                    <a:pt x="160" y="17"/>
                  </a:cubicBezTo>
                  <a:cubicBezTo>
                    <a:pt x="160" y="28"/>
                    <a:pt x="168" y="28"/>
                    <a:pt x="188" y="28"/>
                  </a:cubicBezTo>
                  <a:cubicBezTo>
                    <a:pt x="202" y="28"/>
                    <a:pt x="218" y="31"/>
                    <a:pt x="230" y="31"/>
                  </a:cubicBezTo>
                  <a:cubicBezTo>
                    <a:pt x="246" y="33"/>
                    <a:pt x="252" y="36"/>
                    <a:pt x="252" y="47"/>
                  </a:cubicBezTo>
                  <a:cubicBezTo>
                    <a:pt x="252" y="50"/>
                    <a:pt x="252" y="53"/>
                    <a:pt x="249" y="64"/>
                  </a:cubicBezTo>
                  <a:cubicBezTo>
                    <a:pt x="207" y="231"/>
                    <a:pt x="165" y="397"/>
                    <a:pt x="123" y="564"/>
                  </a:cubicBezTo>
                  <a:cubicBezTo>
                    <a:pt x="115" y="603"/>
                    <a:pt x="98" y="633"/>
                    <a:pt x="17" y="636"/>
                  </a:cubicBezTo>
                  <a:cubicBezTo>
                    <a:pt x="11" y="636"/>
                    <a:pt x="0" y="636"/>
                    <a:pt x="0" y="656"/>
                  </a:cubicBezTo>
                  <a:cubicBezTo>
                    <a:pt x="0" y="664"/>
                    <a:pt x="6" y="667"/>
                    <a:pt x="14" y="667"/>
                  </a:cubicBezTo>
                  <a:cubicBezTo>
                    <a:pt x="45" y="667"/>
                    <a:pt x="78" y="664"/>
                    <a:pt x="112" y="664"/>
                  </a:cubicBezTo>
                  <a:cubicBezTo>
                    <a:pt x="146" y="664"/>
                    <a:pt x="182" y="667"/>
                    <a:pt x="213" y="667"/>
                  </a:cubicBezTo>
                  <a:cubicBezTo>
                    <a:pt x="218" y="667"/>
                    <a:pt x="230" y="667"/>
                    <a:pt x="230" y="647"/>
                  </a:cubicBezTo>
                  <a:cubicBezTo>
                    <a:pt x="230" y="636"/>
                    <a:pt x="221" y="636"/>
                    <a:pt x="213" y="636"/>
                  </a:cubicBezTo>
                  <a:cubicBezTo>
                    <a:pt x="157" y="636"/>
                    <a:pt x="146" y="617"/>
                    <a:pt x="146" y="594"/>
                  </a:cubicBezTo>
                  <a:cubicBezTo>
                    <a:pt x="146" y="586"/>
                    <a:pt x="148" y="580"/>
                    <a:pt x="151" y="572"/>
                  </a:cubicBezTo>
                  <a:cubicBezTo>
                    <a:pt x="195" y="394"/>
                    <a:pt x="239" y="217"/>
                    <a:pt x="283" y="39"/>
                  </a:cubicBezTo>
                  <a:cubicBezTo>
                    <a:pt x="284" y="39"/>
                    <a:pt x="285" y="39"/>
                    <a:pt x="286" y="39"/>
                  </a:cubicBezTo>
                  <a:cubicBezTo>
                    <a:pt x="314" y="241"/>
                    <a:pt x="342" y="443"/>
                    <a:pt x="370" y="644"/>
                  </a:cubicBezTo>
                  <a:cubicBezTo>
                    <a:pt x="372" y="656"/>
                    <a:pt x="372" y="667"/>
                    <a:pt x="384" y="667"/>
                  </a:cubicBezTo>
                  <a:cubicBezTo>
                    <a:pt x="395" y="667"/>
                    <a:pt x="400" y="656"/>
                    <a:pt x="406" y="650"/>
                  </a:cubicBezTo>
                  <a:cubicBezTo>
                    <a:pt x="538" y="444"/>
                    <a:pt x="671" y="237"/>
                    <a:pt x="803" y="31"/>
                  </a:cubicBezTo>
                  <a:cubicBezTo>
                    <a:pt x="757" y="218"/>
                    <a:pt x="710" y="405"/>
                    <a:pt x="663" y="591"/>
                  </a:cubicBezTo>
                  <a:cubicBezTo>
                    <a:pt x="655" y="628"/>
                    <a:pt x="652" y="636"/>
                    <a:pt x="574" y="636"/>
                  </a:cubicBezTo>
                  <a:cubicBezTo>
                    <a:pt x="557" y="636"/>
                    <a:pt x="546" y="636"/>
                    <a:pt x="546" y="656"/>
                  </a:cubicBezTo>
                  <a:cubicBezTo>
                    <a:pt x="546" y="667"/>
                    <a:pt x="557" y="667"/>
                    <a:pt x="563" y="667"/>
                  </a:cubicBezTo>
                  <a:cubicBezTo>
                    <a:pt x="603" y="666"/>
                    <a:pt x="643" y="665"/>
                    <a:pt x="683" y="664"/>
                  </a:cubicBezTo>
                  <a:cubicBezTo>
                    <a:pt x="725" y="664"/>
                    <a:pt x="767" y="667"/>
                    <a:pt x="806" y="667"/>
                  </a:cubicBezTo>
                  <a:cubicBezTo>
                    <a:pt x="812" y="667"/>
                    <a:pt x="826" y="667"/>
                    <a:pt x="826" y="647"/>
                  </a:cubicBezTo>
                  <a:cubicBezTo>
                    <a:pt x="826" y="636"/>
                    <a:pt x="817" y="636"/>
                    <a:pt x="798" y="636"/>
                  </a:cubicBezTo>
                  <a:cubicBezTo>
                    <a:pt x="761" y="636"/>
                    <a:pt x="733" y="636"/>
                    <a:pt x="733" y="619"/>
                  </a:cubicBezTo>
                  <a:cubicBezTo>
                    <a:pt x="733" y="614"/>
                    <a:pt x="733" y="614"/>
                    <a:pt x="739" y="594"/>
                  </a:cubicBezTo>
                  <a:cubicBezTo>
                    <a:pt x="783" y="421"/>
                    <a:pt x="827" y="248"/>
                    <a:pt x="871" y="75"/>
                  </a:cubicBezTo>
                  <a:cubicBezTo>
                    <a:pt x="879" y="39"/>
                    <a:pt x="879" y="28"/>
                    <a:pt x="955" y="28"/>
                  </a:cubicBezTo>
                  <a:cubicBezTo>
                    <a:pt x="977" y="28"/>
                    <a:pt x="985" y="28"/>
                    <a:pt x="985"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grpSp>
      <p:grpSp>
        <p:nvGrpSpPr>
          <p:cNvPr id="599" name="Group 598"/>
          <p:cNvGrpSpPr/>
          <p:nvPr/>
        </p:nvGrpSpPr>
        <p:grpSpPr>
          <a:xfrm>
            <a:off x="447480" y="3926160"/>
            <a:ext cx="3461400" cy="320400"/>
            <a:chOff x="447480" y="3926160"/>
            <a:chExt cx="3461400" cy="320400"/>
          </a:xfrm>
        </p:grpSpPr>
        <p:sp>
          <p:nvSpPr>
            <p:cNvPr id="600" name="Freeform: Shape 599"/>
            <p:cNvSpPr/>
            <p:nvPr/>
          </p:nvSpPr>
          <p:spPr>
            <a:xfrm>
              <a:off x="447480" y="3944160"/>
              <a:ext cx="3443400" cy="284400"/>
            </a:xfrm>
            <a:custGeom>
              <a:avLst/>
              <a:gdLst/>
              <a:ahLst/>
              <a:cxnLst/>
              <a:rect l="0" t="0" r="r" b="b"/>
              <a:pathLst>
                <a:path w="9565" h="790">
                  <a:moveTo>
                    <a:pt x="0" y="0"/>
                  </a:moveTo>
                  <a:cubicBezTo>
                    <a:pt x="3188" y="0"/>
                    <a:pt x="6376" y="0"/>
                    <a:pt x="9565" y="0"/>
                  </a:cubicBezTo>
                  <a:cubicBezTo>
                    <a:pt x="9565" y="263"/>
                    <a:pt x="9565" y="526"/>
                    <a:pt x="9565" y="790"/>
                  </a:cubicBezTo>
                  <a:cubicBezTo>
                    <a:pt x="6376" y="790"/>
                    <a:pt x="3188" y="790"/>
                    <a:pt x="0" y="790"/>
                  </a:cubicBezTo>
                  <a:cubicBezTo>
                    <a:pt x="0" y="526"/>
                    <a:pt x="0" y="263"/>
                    <a:pt x="0" y="0"/>
                  </a:cubicBezTo>
                  <a:close/>
                </a:path>
              </a:pathLst>
            </a:custGeom>
            <a:solidFill>
              <a:srgbClr val="FFFFFF"/>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
          <p:nvSpPr>
            <p:cNvPr id="601" name="Freeform: Shape 600"/>
            <p:cNvSpPr/>
            <p:nvPr/>
          </p:nvSpPr>
          <p:spPr>
            <a:xfrm>
              <a:off x="451440" y="3933360"/>
              <a:ext cx="248760" cy="249120"/>
            </a:xfrm>
            <a:custGeom>
              <a:avLst/>
              <a:gdLst/>
              <a:ahLst/>
              <a:cxnLst/>
              <a:rect l="0" t="0" r="r" b="b"/>
              <a:pathLst>
                <a:path w="691" h="692">
                  <a:moveTo>
                    <a:pt x="691" y="458"/>
                  </a:moveTo>
                  <a:cubicBezTo>
                    <a:pt x="691" y="438"/>
                    <a:pt x="686" y="438"/>
                    <a:pt x="669" y="438"/>
                  </a:cubicBezTo>
                  <a:cubicBezTo>
                    <a:pt x="655" y="438"/>
                    <a:pt x="647" y="438"/>
                    <a:pt x="647" y="455"/>
                  </a:cubicBezTo>
                  <a:cubicBezTo>
                    <a:pt x="638" y="586"/>
                    <a:pt x="521" y="644"/>
                    <a:pt x="420" y="644"/>
                  </a:cubicBezTo>
                  <a:cubicBezTo>
                    <a:pt x="344" y="644"/>
                    <a:pt x="260" y="622"/>
                    <a:pt x="210" y="564"/>
                  </a:cubicBezTo>
                  <a:cubicBezTo>
                    <a:pt x="162" y="508"/>
                    <a:pt x="151" y="432"/>
                    <a:pt x="151" y="346"/>
                  </a:cubicBezTo>
                  <a:cubicBezTo>
                    <a:pt x="151" y="290"/>
                    <a:pt x="154" y="184"/>
                    <a:pt x="216" y="120"/>
                  </a:cubicBezTo>
                  <a:cubicBezTo>
                    <a:pt x="280" y="56"/>
                    <a:pt x="367" y="45"/>
                    <a:pt x="417" y="45"/>
                  </a:cubicBezTo>
                  <a:cubicBezTo>
                    <a:pt x="523" y="45"/>
                    <a:pt x="616" y="120"/>
                    <a:pt x="638" y="243"/>
                  </a:cubicBezTo>
                  <a:cubicBezTo>
                    <a:pt x="641" y="262"/>
                    <a:pt x="644" y="265"/>
                    <a:pt x="666" y="265"/>
                  </a:cubicBezTo>
                  <a:cubicBezTo>
                    <a:pt x="691" y="265"/>
                    <a:pt x="691" y="262"/>
                    <a:pt x="691" y="237"/>
                  </a:cubicBezTo>
                  <a:cubicBezTo>
                    <a:pt x="691" y="166"/>
                    <a:pt x="691" y="96"/>
                    <a:pt x="691" y="25"/>
                  </a:cubicBezTo>
                  <a:cubicBezTo>
                    <a:pt x="691" y="8"/>
                    <a:pt x="691" y="0"/>
                    <a:pt x="675" y="0"/>
                  </a:cubicBezTo>
                  <a:cubicBezTo>
                    <a:pt x="666" y="0"/>
                    <a:pt x="663" y="0"/>
                    <a:pt x="655" y="8"/>
                  </a:cubicBezTo>
                  <a:cubicBezTo>
                    <a:pt x="634" y="27"/>
                    <a:pt x="612" y="46"/>
                    <a:pt x="591" y="64"/>
                  </a:cubicBezTo>
                  <a:cubicBezTo>
                    <a:pt x="529" y="17"/>
                    <a:pt x="465" y="0"/>
                    <a:pt x="397" y="0"/>
                  </a:cubicBezTo>
                  <a:cubicBezTo>
                    <a:pt x="151" y="0"/>
                    <a:pt x="0" y="145"/>
                    <a:pt x="0" y="346"/>
                  </a:cubicBezTo>
                  <a:cubicBezTo>
                    <a:pt x="0" y="547"/>
                    <a:pt x="151" y="692"/>
                    <a:pt x="397" y="692"/>
                  </a:cubicBezTo>
                  <a:cubicBezTo>
                    <a:pt x="579" y="692"/>
                    <a:pt x="691" y="572"/>
                    <a:pt x="691" y="45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2" name="Freeform: Shape 601"/>
            <p:cNvSpPr/>
            <p:nvPr/>
          </p:nvSpPr>
          <p:spPr>
            <a:xfrm>
              <a:off x="751680" y="4123080"/>
              <a:ext cx="55440" cy="55080"/>
            </a:xfrm>
            <a:custGeom>
              <a:avLst/>
              <a:gdLst/>
              <a:ahLst/>
              <a:cxnLst/>
              <a:rect l="0" t="0" r="r" b="b"/>
              <a:pathLst>
                <a:path w="154" h="153">
                  <a:moveTo>
                    <a:pt x="154" y="78"/>
                  </a:moveTo>
                  <a:cubicBezTo>
                    <a:pt x="154" y="36"/>
                    <a:pt x="120" y="0"/>
                    <a:pt x="78" y="0"/>
                  </a:cubicBezTo>
                  <a:cubicBezTo>
                    <a:pt x="36" y="0"/>
                    <a:pt x="0" y="36"/>
                    <a:pt x="0" y="78"/>
                  </a:cubicBezTo>
                  <a:cubicBezTo>
                    <a:pt x="0" y="120"/>
                    <a:pt x="36" y="153"/>
                    <a:pt x="78" y="153"/>
                  </a:cubicBezTo>
                  <a:cubicBezTo>
                    <a:pt x="120" y="153"/>
                    <a:pt x="154" y="120"/>
                    <a:pt x="154" y="78"/>
                  </a:cubicBezTo>
                  <a:close/>
                </a:path>
              </a:pathLst>
            </a:custGeom>
            <a:solidFill>
              <a:srgbClr val="000000"/>
            </a:solidFill>
            <a:ln w="0">
              <a:noFill/>
            </a:ln>
          </p:spPr>
          <p:txBody>
            <a:bodyPr lIns="36000" tIns="19080" rIns="36000" bIns="1908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3" name="Freeform: Shape 602"/>
            <p:cNvSpPr/>
            <p:nvPr/>
          </p:nvSpPr>
          <p:spPr>
            <a:xfrm>
              <a:off x="1106640" y="3926160"/>
              <a:ext cx="261000" cy="252000"/>
            </a:xfrm>
            <a:custGeom>
              <a:avLst/>
              <a:gdLst/>
              <a:ahLst/>
              <a:cxnLst/>
              <a:rect l="0" t="0" r="r" b="b"/>
              <a:pathLst>
                <a:path w="725" h="700">
                  <a:moveTo>
                    <a:pt x="725" y="692"/>
                  </a:moveTo>
                  <a:cubicBezTo>
                    <a:pt x="724" y="688"/>
                    <a:pt x="725" y="689"/>
                    <a:pt x="722" y="681"/>
                  </a:cubicBezTo>
                  <a:cubicBezTo>
                    <a:pt x="611" y="459"/>
                    <a:pt x="500" y="238"/>
                    <a:pt x="389" y="17"/>
                  </a:cubicBezTo>
                  <a:cubicBezTo>
                    <a:pt x="381" y="6"/>
                    <a:pt x="381" y="0"/>
                    <a:pt x="364" y="0"/>
                  </a:cubicBezTo>
                  <a:cubicBezTo>
                    <a:pt x="347" y="0"/>
                    <a:pt x="344" y="6"/>
                    <a:pt x="339" y="17"/>
                  </a:cubicBezTo>
                  <a:cubicBezTo>
                    <a:pt x="228" y="238"/>
                    <a:pt x="117" y="459"/>
                    <a:pt x="6" y="681"/>
                  </a:cubicBezTo>
                  <a:cubicBezTo>
                    <a:pt x="0" y="689"/>
                    <a:pt x="2" y="688"/>
                    <a:pt x="0" y="692"/>
                  </a:cubicBezTo>
                  <a:cubicBezTo>
                    <a:pt x="0" y="700"/>
                    <a:pt x="6" y="700"/>
                    <a:pt x="22" y="700"/>
                  </a:cubicBezTo>
                  <a:cubicBezTo>
                    <a:pt x="250" y="700"/>
                    <a:pt x="478" y="700"/>
                    <a:pt x="705" y="700"/>
                  </a:cubicBezTo>
                  <a:cubicBezTo>
                    <a:pt x="719" y="700"/>
                    <a:pt x="725" y="700"/>
                    <a:pt x="725"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4" name="Freeform: Shape 603"/>
            <p:cNvSpPr/>
            <p:nvPr/>
          </p:nvSpPr>
          <p:spPr>
            <a:xfrm>
              <a:off x="1399680" y="3938040"/>
              <a:ext cx="253080" cy="248040"/>
            </a:xfrm>
            <a:custGeom>
              <a:avLst/>
              <a:gdLst/>
              <a:ahLst/>
              <a:cxnLst/>
              <a:rect l="0" t="0" r="r" b="b"/>
              <a:pathLst>
                <a:path w="703" h="689">
                  <a:moveTo>
                    <a:pt x="593" y="126"/>
                  </a:moveTo>
                  <a:cubicBezTo>
                    <a:pt x="593" y="159"/>
                    <a:pt x="579" y="226"/>
                    <a:pt x="540" y="265"/>
                  </a:cubicBezTo>
                  <a:cubicBezTo>
                    <a:pt x="515" y="290"/>
                    <a:pt x="462" y="321"/>
                    <a:pt x="375" y="321"/>
                  </a:cubicBezTo>
                  <a:cubicBezTo>
                    <a:pt x="338" y="321"/>
                    <a:pt x="300" y="321"/>
                    <a:pt x="263" y="321"/>
                  </a:cubicBezTo>
                  <a:cubicBezTo>
                    <a:pt x="285" y="236"/>
                    <a:pt x="306" y="152"/>
                    <a:pt x="327" y="67"/>
                  </a:cubicBezTo>
                  <a:cubicBezTo>
                    <a:pt x="333" y="42"/>
                    <a:pt x="336" y="33"/>
                    <a:pt x="355" y="31"/>
                  </a:cubicBezTo>
                  <a:cubicBezTo>
                    <a:pt x="364" y="28"/>
                    <a:pt x="395" y="28"/>
                    <a:pt x="414" y="28"/>
                  </a:cubicBezTo>
                  <a:cubicBezTo>
                    <a:pt x="484" y="28"/>
                    <a:pt x="593" y="28"/>
                    <a:pt x="593" y="126"/>
                  </a:cubicBezTo>
                  <a:moveTo>
                    <a:pt x="703" y="575"/>
                  </a:moveTo>
                  <a:cubicBezTo>
                    <a:pt x="703" y="564"/>
                    <a:pt x="693" y="567"/>
                    <a:pt x="689" y="564"/>
                  </a:cubicBezTo>
                  <a:cubicBezTo>
                    <a:pt x="680" y="564"/>
                    <a:pt x="680" y="572"/>
                    <a:pt x="677" y="578"/>
                  </a:cubicBezTo>
                  <a:cubicBezTo>
                    <a:pt x="652" y="650"/>
                    <a:pt x="610" y="667"/>
                    <a:pt x="588" y="667"/>
                  </a:cubicBezTo>
                  <a:cubicBezTo>
                    <a:pt x="554" y="667"/>
                    <a:pt x="549" y="644"/>
                    <a:pt x="549" y="608"/>
                  </a:cubicBezTo>
                  <a:cubicBezTo>
                    <a:pt x="549" y="578"/>
                    <a:pt x="554" y="527"/>
                    <a:pt x="557" y="497"/>
                  </a:cubicBezTo>
                  <a:cubicBezTo>
                    <a:pt x="560" y="483"/>
                    <a:pt x="563" y="463"/>
                    <a:pt x="563" y="449"/>
                  </a:cubicBezTo>
                  <a:cubicBezTo>
                    <a:pt x="563" y="374"/>
                    <a:pt x="495" y="343"/>
                    <a:pt x="470" y="335"/>
                  </a:cubicBezTo>
                  <a:cubicBezTo>
                    <a:pt x="568" y="312"/>
                    <a:pt x="686" y="246"/>
                    <a:pt x="686" y="145"/>
                  </a:cubicBezTo>
                  <a:cubicBezTo>
                    <a:pt x="686" y="61"/>
                    <a:pt x="596" y="0"/>
                    <a:pt x="467" y="0"/>
                  </a:cubicBezTo>
                  <a:cubicBezTo>
                    <a:pt x="374" y="0"/>
                    <a:pt x="281" y="0"/>
                    <a:pt x="188" y="0"/>
                  </a:cubicBezTo>
                  <a:cubicBezTo>
                    <a:pt x="168" y="0"/>
                    <a:pt x="160" y="0"/>
                    <a:pt x="160" y="20"/>
                  </a:cubicBezTo>
                  <a:cubicBezTo>
                    <a:pt x="160" y="28"/>
                    <a:pt x="168" y="28"/>
                    <a:pt x="188" y="28"/>
                  </a:cubicBezTo>
                  <a:cubicBezTo>
                    <a:pt x="200" y="29"/>
                    <a:pt x="207" y="28"/>
                    <a:pt x="224" y="31"/>
                  </a:cubicBezTo>
                  <a:cubicBezTo>
                    <a:pt x="244" y="33"/>
                    <a:pt x="252" y="33"/>
                    <a:pt x="252" y="47"/>
                  </a:cubicBezTo>
                  <a:cubicBezTo>
                    <a:pt x="252" y="50"/>
                    <a:pt x="249" y="53"/>
                    <a:pt x="246" y="64"/>
                  </a:cubicBezTo>
                  <a:cubicBezTo>
                    <a:pt x="202" y="240"/>
                    <a:pt x="159" y="416"/>
                    <a:pt x="115" y="591"/>
                  </a:cubicBezTo>
                  <a:cubicBezTo>
                    <a:pt x="106" y="628"/>
                    <a:pt x="104" y="636"/>
                    <a:pt x="25" y="636"/>
                  </a:cubicBezTo>
                  <a:cubicBezTo>
                    <a:pt x="8" y="636"/>
                    <a:pt x="0" y="636"/>
                    <a:pt x="0" y="656"/>
                  </a:cubicBezTo>
                  <a:cubicBezTo>
                    <a:pt x="0" y="667"/>
                    <a:pt x="9" y="663"/>
                    <a:pt x="14" y="667"/>
                  </a:cubicBezTo>
                  <a:cubicBezTo>
                    <a:pt x="55" y="666"/>
                    <a:pt x="96" y="665"/>
                    <a:pt x="137" y="664"/>
                  </a:cubicBezTo>
                  <a:cubicBezTo>
                    <a:pt x="179" y="665"/>
                    <a:pt x="221" y="666"/>
                    <a:pt x="263" y="667"/>
                  </a:cubicBezTo>
                  <a:cubicBezTo>
                    <a:pt x="269" y="667"/>
                    <a:pt x="283" y="667"/>
                    <a:pt x="283" y="647"/>
                  </a:cubicBezTo>
                  <a:cubicBezTo>
                    <a:pt x="283" y="636"/>
                    <a:pt x="272" y="636"/>
                    <a:pt x="255" y="636"/>
                  </a:cubicBezTo>
                  <a:cubicBezTo>
                    <a:pt x="218" y="636"/>
                    <a:pt x="190" y="636"/>
                    <a:pt x="190" y="619"/>
                  </a:cubicBezTo>
                  <a:cubicBezTo>
                    <a:pt x="190" y="614"/>
                    <a:pt x="193" y="608"/>
                    <a:pt x="193" y="603"/>
                  </a:cubicBezTo>
                  <a:cubicBezTo>
                    <a:pt x="215" y="516"/>
                    <a:pt x="236" y="430"/>
                    <a:pt x="258" y="343"/>
                  </a:cubicBezTo>
                  <a:cubicBezTo>
                    <a:pt x="297" y="343"/>
                    <a:pt x="336" y="343"/>
                    <a:pt x="375" y="343"/>
                  </a:cubicBezTo>
                  <a:cubicBezTo>
                    <a:pt x="465" y="343"/>
                    <a:pt x="481" y="399"/>
                    <a:pt x="481" y="432"/>
                  </a:cubicBezTo>
                  <a:cubicBezTo>
                    <a:pt x="481" y="446"/>
                    <a:pt x="473" y="477"/>
                    <a:pt x="467" y="499"/>
                  </a:cubicBezTo>
                  <a:cubicBezTo>
                    <a:pt x="462" y="527"/>
                    <a:pt x="453" y="564"/>
                    <a:pt x="453" y="583"/>
                  </a:cubicBezTo>
                  <a:cubicBezTo>
                    <a:pt x="453" y="689"/>
                    <a:pt x="571" y="689"/>
                    <a:pt x="582" y="689"/>
                  </a:cubicBezTo>
                  <a:cubicBezTo>
                    <a:pt x="666" y="689"/>
                    <a:pt x="703" y="589"/>
                    <a:pt x="703" y="57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5" name="Freeform: Shape 604"/>
            <p:cNvSpPr/>
            <p:nvPr/>
          </p:nvSpPr>
          <p:spPr>
            <a:xfrm>
              <a:off x="1680840" y="3930120"/>
              <a:ext cx="209520" cy="255960"/>
            </a:xfrm>
            <a:custGeom>
              <a:avLst/>
              <a:gdLst/>
              <a:ahLst/>
              <a:cxnLst/>
              <a:rect l="0" t="0" r="r" b="b"/>
              <a:pathLst>
                <a:path w="582" h="711">
                  <a:moveTo>
                    <a:pt x="582" y="8"/>
                  </a:moveTo>
                  <a:cubicBezTo>
                    <a:pt x="582" y="6"/>
                    <a:pt x="579" y="0"/>
                    <a:pt x="571" y="0"/>
                  </a:cubicBezTo>
                  <a:cubicBezTo>
                    <a:pt x="565" y="0"/>
                    <a:pt x="565" y="0"/>
                    <a:pt x="554" y="14"/>
                  </a:cubicBezTo>
                  <a:cubicBezTo>
                    <a:pt x="538" y="33"/>
                    <a:pt x="523" y="51"/>
                    <a:pt x="507" y="70"/>
                  </a:cubicBezTo>
                  <a:cubicBezTo>
                    <a:pt x="481" y="25"/>
                    <a:pt x="431" y="0"/>
                    <a:pt x="367" y="0"/>
                  </a:cubicBezTo>
                  <a:cubicBezTo>
                    <a:pt x="241" y="0"/>
                    <a:pt x="123" y="112"/>
                    <a:pt x="123" y="232"/>
                  </a:cubicBezTo>
                  <a:cubicBezTo>
                    <a:pt x="123" y="310"/>
                    <a:pt x="176" y="354"/>
                    <a:pt x="227" y="368"/>
                  </a:cubicBezTo>
                  <a:cubicBezTo>
                    <a:pt x="261" y="378"/>
                    <a:pt x="296" y="387"/>
                    <a:pt x="330" y="396"/>
                  </a:cubicBezTo>
                  <a:cubicBezTo>
                    <a:pt x="367" y="405"/>
                    <a:pt x="420" y="421"/>
                    <a:pt x="420" y="499"/>
                  </a:cubicBezTo>
                  <a:cubicBezTo>
                    <a:pt x="420" y="589"/>
                    <a:pt x="341" y="681"/>
                    <a:pt x="244" y="681"/>
                  </a:cubicBezTo>
                  <a:cubicBezTo>
                    <a:pt x="182" y="681"/>
                    <a:pt x="73" y="658"/>
                    <a:pt x="73" y="538"/>
                  </a:cubicBezTo>
                  <a:cubicBezTo>
                    <a:pt x="73" y="513"/>
                    <a:pt x="76" y="491"/>
                    <a:pt x="78" y="485"/>
                  </a:cubicBezTo>
                  <a:cubicBezTo>
                    <a:pt x="78" y="480"/>
                    <a:pt x="80" y="480"/>
                    <a:pt x="81" y="477"/>
                  </a:cubicBezTo>
                  <a:cubicBezTo>
                    <a:pt x="81" y="469"/>
                    <a:pt x="71" y="466"/>
                    <a:pt x="67" y="466"/>
                  </a:cubicBezTo>
                  <a:cubicBezTo>
                    <a:pt x="63" y="466"/>
                    <a:pt x="62" y="469"/>
                    <a:pt x="59" y="472"/>
                  </a:cubicBezTo>
                  <a:cubicBezTo>
                    <a:pt x="53" y="474"/>
                    <a:pt x="0" y="697"/>
                    <a:pt x="0" y="700"/>
                  </a:cubicBezTo>
                  <a:cubicBezTo>
                    <a:pt x="0" y="706"/>
                    <a:pt x="3" y="711"/>
                    <a:pt x="11" y="711"/>
                  </a:cubicBezTo>
                  <a:cubicBezTo>
                    <a:pt x="14" y="711"/>
                    <a:pt x="17" y="709"/>
                    <a:pt x="28" y="695"/>
                  </a:cubicBezTo>
                  <a:cubicBezTo>
                    <a:pt x="44" y="676"/>
                    <a:pt x="60" y="658"/>
                    <a:pt x="76" y="639"/>
                  </a:cubicBezTo>
                  <a:cubicBezTo>
                    <a:pt x="118" y="697"/>
                    <a:pt x="185" y="711"/>
                    <a:pt x="241" y="711"/>
                  </a:cubicBezTo>
                  <a:cubicBezTo>
                    <a:pt x="375" y="711"/>
                    <a:pt x="493" y="580"/>
                    <a:pt x="493" y="460"/>
                  </a:cubicBezTo>
                  <a:cubicBezTo>
                    <a:pt x="493" y="391"/>
                    <a:pt x="459" y="360"/>
                    <a:pt x="445" y="346"/>
                  </a:cubicBezTo>
                  <a:cubicBezTo>
                    <a:pt x="420" y="324"/>
                    <a:pt x="406" y="318"/>
                    <a:pt x="319" y="296"/>
                  </a:cubicBezTo>
                  <a:cubicBezTo>
                    <a:pt x="297" y="290"/>
                    <a:pt x="274" y="285"/>
                    <a:pt x="252" y="279"/>
                  </a:cubicBezTo>
                  <a:cubicBezTo>
                    <a:pt x="227" y="271"/>
                    <a:pt x="193" y="240"/>
                    <a:pt x="193" y="190"/>
                  </a:cubicBezTo>
                  <a:cubicBezTo>
                    <a:pt x="193" y="109"/>
                    <a:pt x="272" y="28"/>
                    <a:pt x="364" y="28"/>
                  </a:cubicBezTo>
                  <a:cubicBezTo>
                    <a:pt x="448" y="28"/>
                    <a:pt x="507" y="70"/>
                    <a:pt x="507" y="179"/>
                  </a:cubicBezTo>
                  <a:cubicBezTo>
                    <a:pt x="507" y="209"/>
                    <a:pt x="504" y="229"/>
                    <a:pt x="504" y="234"/>
                  </a:cubicBezTo>
                  <a:cubicBezTo>
                    <a:pt x="508" y="237"/>
                    <a:pt x="504" y="243"/>
                    <a:pt x="515" y="243"/>
                  </a:cubicBezTo>
                  <a:cubicBezTo>
                    <a:pt x="523" y="243"/>
                    <a:pt x="526" y="240"/>
                    <a:pt x="529" y="223"/>
                  </a:cubicBezTo>
                  <a:cubicBezTo>
                    <a:pt x="547" y="152"/>
                    <a:pt x="564" y="80"/>
                    <a:pt x="582"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6" name="Freeform: Shape 605"/>
            <p:cNvSpPr/>
            <p:nvPr/>
          </p:nvSpPr>
          <p:spPr>
            <a:xfrm>
              <a:off x="1913760" y="3938040"/>
              <a:ext cx="301320" cy="240120"/>
            </a:xfrm>
            <a:custGeom>
              <a:avLst/>
              <a:gdLst/>
              <a:ahLst/>
              <a:cxnLst/>
              <a:rect l="0" t="0" r="r" b="b"/>
              <a:pathLst>
                <a:path w="837" h="667">
                  <a:moveTo>
                    <a:pt x="837" y="8"/>
                  </a:moveTo>
                  <a:cubicBezTo>
                    <a:pt x="837" y="6"/>
                    <a:pt x="834" y="0"/>
                    <a:pt x="826" y="0"/>
                  </a:cubicBezTo>
                  <a:cubicBezTo>
                    <a:pt x="806" y="0"/>
                    <a:pt x="781" y="3"/>
                    <a:pt x="756" y="3"/>
                  </a:cubicBezTo>
                  <a:cubicBezTo>
                    <a:pt x="722" y="3"/>
                    <a:pt x="683" y="0"/>
                    <a:pt x="647" y="0"/>
                  </a:cubicBezTo>
                  <a:cubicBezTo>
                    <a:pt x="641" y="0"/>
                    <a:pt x="630" y="0"/>
                    <a:pt x="630" y="20"/>
                  </a:cubicBezTo>
                  <a:cubicBezTo>
                    <a:pt x="630" y="25"/>
                    <a:pt x="635" y="28"/>
                    <a:pt x="641" y="28"/>
                  </a:cubicBezTo>
                  <a:cubicBezTo>
                    <a:pt x="663" y="31"/>
                    <a:pt x="672" y="36"/>
                    <a:pt x="672" y="50"/>
                  </a:cubicBezTo>
                  <a:cubicBezTo>
                    <a:pt x="672" y="67"/>
                    <a:pt x="641" y="89"/>
                    <a:pt x="635" y="95"/>
                  </a:cubicBezTo>
                  <a:cubicBezTo>
                    <a:pt x="508" y="193"/>
                    <a:pt x="380" y="290"/>
                    <a:pt x="252" y="388"/>
                  </a:cubicBezTo>
                  <a:cubicBezTo>
                    <a:pt x="278" y="284"/>
                    <a:pt x="304" y="179"/>
                    <a:pt x="330" y="75"/>
                  </a:cubicBezTo>
                  <a:cubicBezTo>
                    <a:pt x="339" y="39"/>
                    <a:pt x="341" y="28"/>
                    <a:pt x="414" y="28"/>
                  </a:cubicBezTo>
                  <a:cubicBezTo>
                    <a:pt x="439" y="28"/>
                    <a:pt x="448" y="28"/>
                    <a:pt x="448" y="8"/>
                  </a:cubicBezTo>
                  <a:cubicBezTo>
                    <a:pt x="448" y="0"/>
                    <a:pt x="439" y="0"/>
                    <a:pt x="434" y="0"/>
                  </a:cubicBezTo>
                  <a:cubicBezTo>
                    <a:pt x="392" y="1"/>
                    <a:pt x="350" y="2"/>
                    <a:pt x="308" y="3"/>
                  </a:cubicBezTo>
                  <a:cubicBezTo>
                    <a:pt x="266" y="2"/>
                    <a:pt x="224" y="1"/>
                    <a:pt x="182" y="0"/>
                  </a:cubicBezTo>
                  <a:cubicBezTo>
                    <a:pt x="174" y="0"/>
                    <a:pt x="162" y="0"/>
                    <a:pt x="162" y="17"/>
                  </a:cubicBezTo>
                  <a:cubicBezTo>
                    <a:pt x="162" y="28"/>
                    <a:pt x="171" y="28"/>
                    <a:pt x="190" y="28"/>
                  </a:cubicBezTo>
                  <a:cubicBezTo>
                    <a:pt x="202" y="28"/>
                    <a:pt x="221" y="31"/>
                    <a:pt x="232" y="31"/>
                  </a:cubicBezTo>
                  <a:cubicBezTo>
                    <a:pt x="246" y="33"/>
                    <a:pt x="255" y="36"/>
                    <a:pt x="255" y="47"/>
                  </a:cubicBezTo>
                  <a:cubicBezTo>
                    <a:pt x="255" y="50"/>
                    <a:pt x="252" y="53"/>
                    <a:pt x="249" y="64"/>
                  </a:cubicBezTo>
                  <a:cubicBezTo>
                    <a:pt x="205" y="240"/>
                    <a:pt x="161" y="416"/>
                    <a:pt x="118" y="591"/>
                  </a:cubicBezTo>
                  <a:cubicBezTo>
                    <a:pt x="109" y="628"/>
                    <a:pt x="106" y="636"/>
                    <a:pt x="28" y="636"/>
                  </a:cubicBezTo>
                  <a:cubicBezTo>
                    <a:pt x="11" y="636"/>
                    <a:pt x="0" y="636"/>
                    <a:pt x="0" y="656"/>
                  </a:cubicBezTo>
                  <a:cubicBezTo>
                    <a:pt x="0" y="667"/>
                    <a:pt x="11" y="667"/>
                    <a:pt x="17" y="667"/>
                  </a:cubicBezTo>
                  <a:cubicBezTo>
                    <a:pt x="58" y="666"/>
                    <a:pt x="99" y="665"/>
                    <a:pt x="140" y="664"/>
                  </a:cubicBezTo>
                  <a:cubicBezTo>
                    <a:pt x="161" y="664"/>
                    <a:pt x="183" y="664"/>
                    <a:pt x="204" y="664"/>
                  </a:cubicBezTo>
                  <a:cubicBezTo>
                    <a:pt x="224" y="664"/>
                    <a:pt x="246" y="667"/>
                    <a:pt x="266" y="667"/>
                  </a:cubicBezTo>
                  <a:cubicBezTo>
                    <a:pt x="274" y="667"/>
                    <a:pt x="286" y="667"/>
                    <a:pt x="286" y="647"/>
                  </a:cubicBezTo>
                  <a:cubicBezTo>
                    <a:pt x="286" y="636"/>
                    <a:pt x="277" y="636"/>
                    <a:pt x="260" y="636"/>
                  </a:cubicBezTo>
                  <a:cubicBezTo>
                    <a:pt x="224" y="636"/>
                    <a:pt x="196" y="636"/>
                    <a:pt x="196" y="619"/>
                  </a:cubicBezTo>
                  <a:cubicBezTo>
                    <a:pt x="196" y="611"/>
                    <a:pt x="202" y="591"/>
                    <a:pt x="204" y="575"/>
                  </a:cubicBezTo>
                  <a:cubicBezTo>
                    <a:pt x="217" y="524"/>
                    <a:pt x="230" y="472"/>
                    <a:pt x="244" y="421"/>
                  </a:cubicBezTo>
                  <a:cubicBezTo>
                    <a:pt x="292" y="384"/>
                    <a:pt x="341" y="347"/>
                    <a:pt x="389" y="310"/>
                  </a:cubicBezTo>
                  <a:cubicBezTo>
                    <a:pt x="427" y="397"/>
                    <a:pt x="466" y="485"/>
                    <a:pt x="504" y="572"/>
                  </a:cubicBezTo>
                  <a:cubicBezTo>
                    <a:pt x="515" y="597"/>
                    <a:pt x="515" y="600"/>
                    <a:pt x="515" y="605"/>
                  </a:cubicBezTo>
                  <a:cubicBezTo>
                    <a:pt x="515" y="636"/>
                    <a:pt x="473" y="636"/>
                    <a:pt x="465" y="636"/>
                  </a:cubicBezTo>
                  <a:cubicBezTo>
                    <a:pt x="453" y="636"/>
                    <a:pt x="442" y="636"/>
                    <a:pt x="442" y="656"/>
                  </a:cubicBezTo>
                  <a:cubicBezTo>
                    <a:pt x="442" y="667"/>
                    <a:pt x="452" y="663"/>
                    <a:pt x="456" y="667"/>
                  </a:cubicBezTo>
                  <a:cubicBezTo>
                    <a:pt x="495" y="667"/>
                    <a:pt x="537" y="664"/>
                    <a:pt x="577" y="664"/>
                  </a:cubicBezTo>
                  <a:cubicBezTo>
                    <a:pt x="599" y="664"/>
                    <a:pt x="652" y="667"/>
                    <a:pt x="675" y="667"/>
                  </a:cubicBezTo>
                  <a:cubicBezTo>
                    <a:pt x="677" y="667"/>
                    <a:pt x="691" y="667"/>
                    <a:pt x="691" y="647"/>
                  </a:cubicBezTo>
                  <a:cubicBezTo>
                    <a:pt x="691" y="636"/>
                    <a:pt x="680" y="636"/>
                    <a:pt x="672" y="636"/>
                  </a:cubicBezTo>
                  <a:cubicBezTo>
                    <a:pt x="630" y="636"/>
                    <a:pt x="619" y="628"/>
                    <a:pt x="605" y="591"/>
                  </a:cubicBezTo>
                  <a:cubicBezTo>
                    <a:pt x="558" y="485"/>
                    <a:pt x="511" y="378"/>
                    <a:pt x="465" y="271"/>
                  </a:cubicBezTo>
                  <a:cubicBezTo>
                    <a:pt x="462" y="268"/>
                    <a:pt x="459" y="262"/>
                    <a:pt x="459" y="257"/>
                  </a:cubicBezTo>
                  <a:cubicBezTo>
                    <a:pt x="468" y="249"/>
                    <a:pt x="476" y="243"/>
                    <a:pt x="487" y="234"/>
                  </a:cubicBezTo>
                  <a:cubicBezTo>
                    <a:pt x="545" y="191"/>
                    <a:pt x="603" y="147"/>
                    <a:pt x="661" y="103"/>
                  </a:cubicBezTo>
                  <a:cubicBezTo>
                    <a:pt x="753" y="36"/>
                    <a:pt x="789" y="31"/>
                    <a:pt x="820" y="28"/>
                  </a:cubicBezTo>
                  <a:cubicBezTo>
                    <a:pt x="829" y="28"/>
                    <a:pt x="837" y="28"/>
                    <a:pt x="837"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7" name="Freeform: Shape 606"/>
            <p:cNvSpPr/>
            <p:nvPr/>
          </p:nvSpPr>
          <p:spPr>
            <a:xfrm>
              <a:off x="2342880" y="4049640"/>
              <a:ext cx="234720" cy="81360"/>
            </a:xfrm>
            <a:custGeom>
              <a:avLst/>
              <a:gdLst/>
              <a:ahLst/>
              <a:cxnLst/>
              <a:rect l="0" t="0" r="r" b="b"/>
              <a:pathLst>
                <a:path w="652" h="226">
                  <a:moveTo>
                    <a:pt x="652" y="215"/>
                  </a:moveTo>
                  <a:cubicBezTo>
                    <a:pt x="647" y="100"/>
                    <a:pt x="619" y="36"/>
                    <a:pt x="535" y="8"/>
                  </a:cubicBezTo>
                  <a:cubicBezTo>
                    <a:pt x="521" y="3"/>
                    <a:pt x="504" y="0"/>
                    <a:pt x="490" y="0"/>
                  </a:cubicBezTo>
                  <a:cubicBezTo>
                    <a:pt x="425" y="0"/>
                    <a:pt x="361" y="47"/>
                    <a:pt x="308" y="95"/>
                  </a:cubicBezTo>
                  <a:cubicBezTo>
                    <a:pt x="266" y="131"/>
                    <a:pt x="218" y="173"/>
                    <a:pt x="165" y="173"/>
                  </a:cubicBezTo>
                  <a:cubicBezTo>
                    <a:pt x="157" y="173"/>
                    <a:pt x="146" y="173"/>
                    <a:pt x="134" y="167"/>
                  </a:cubicBezTo>
                  <a:cubicBezTo>
                    <a:pt x="67" y="145"/>
                    <a:pt x="28" y="103"/>
                    <a:pt x="25" y="11"/>
                  </a:cubicBezTo>
                  <a:cubicBezTo>
                    <a:pt x="25" y="3"/>
                    <a:pt x="20" y="0"/>
                    <a:pt x="14" y="0"/>
                  </a:cubicBezTo>
                  <a:cubicBezTo>
                    <a:pt x="6" y="0"/>
                    <a:pt x="0" y="3"/>
                    <a:pt x="0" y="11"/>
                  </a:cubicBezTo>
                  <a:cubicBezTo>
                    <a:pt x="6" y="126"/>
                    <a:pt x="34" y="190"/>
                    <a:pt x="120" y="218"/>
                  </a:cubicBezTo>
                  <a:cubicBezTo>
                    <a:pt x="132" y="220"/>
                    <a:pt x="148" y="223"/>
                    <a:pt x="162" y="223"/>
                  </a:cubicBezTo>
                  <a:cubicBezTo>
                    <a:pt x="227" y="223"/>
                    <a:pt x="291" y="179"/>
                    <a:pt x="344" y="131"/>
                  </a:cubicBezTo>
                  <a:cubicBezTo>
                    <a:pt x="386" y="92"/>
                    <a:pt x="434" y="53"/>
                    <a:pt x="487" y="53"/>
                  </a:cubicBezTo>
                  <a:cubicBezTo>
                    <a:pt x="498" y="53"/>
                    <a:pt x="507" y="53"/>
                    <a:pt x="518" y="56"/>
                  </a:cubicBezTo>
                  <a:cubicBezTo>
                    <a:pt x="585" y="78"/>
                    <a:pt x="624" y="123"/>
                    <a:pt x="627" y="215"/>
                  </a:cubicBezTo>
                  <a:cubicBezTo>
                    <a:pt x="627" y="220"/>
                    <a:pt x="633" y="226"/>
                    <a:pt x="638" y="226"/>
                  </a:cubicBezTo>
                  <a:cubicBezTo>
                    <a:pt x="647" y="226"/>
                    <a:pt x="652" y="220"/>
                    <a:pt x="652" y="21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8" name="Freeform: Shape 607"/>
            <p:cNvSpPr/>
            <p:nvPr/>
          </p:nvSpPr>
          <p:spPr>
            <a:xfrm>
              <a:off x="2711880" y="3926160"/>
              <a:ext cx="262080" cy="252000"/>
            </a:xfrm>
            <a:custGeom>
              <a:avLst/>
              <a:gdLst/>
              <a:ahLst/>
              <a:cxnLst/>
              <a:rect l="0" t="0" r="r" b="b"/>
              <a:pathLst>
                <a:path w="728" h="700">
                  <a:moveTo>
                    <a:pt x="728" y="692"/>
                  </a:moveTo>
                  <a:cubicBezTo>
                    <a:pt x="726" y="688"/>
                    <a:pt x="728" y="689"/>
                    <a:pt x="722" y="681"/>
                  </a:cubicBezTo>
                  <a:cubicBezTo>
                    <a:pt x="611" y="459"/>
                    <a:pt x="500" y="238"/>
                    <a:pt x="389" y="17"/>
                  </a:cubicBezTo>
                  <a:cubicBezTo>
                    <a:pt x="383" y="6"/>
                    <a:pt x="381" y="0"/>
                    <a:pt x="364" y="0"/>
                  </a:cubicBezTo>
                  <a:cubicBezTo>
                    <a:pt x="347" y="0"/>
                    <a:pt x="344" y="6"/>
                    <a:pt x="339" y="17"/>
                  </a:cubicBezTo>
                  <a:cubicBezTo>
                    <a:pt x="228" y="238"/>
                    <a:pt x="117" y="459"/>
                    <a:pt x="6" y="681"/>
                  </a:cubicBezTo>
                  <a:cubicBezTo>
                    <a:pt x="0" y="689"/>
                    <a:pt x="2" y="688"/>
                    <a:pt x="0" y="692"/>
                  </a:cubicBezTo>
                  <a:cubicBezTo>
                    <a:pt x="0" y="700"/>
                    <a:pt x="8" y="700"/>
                    <a:pt x="22" y="700"/>
                  </a:cubicBezTo>
                  <a:cubicBezTo>
                    <a:pt x="250" y="700"/>
                    <a:pt x="478" y="700"/>
                    <a:pt x="705" y="700"/>
                  </a:cubicBezTo>
                  <a:cubicBezTo>
                    <a:pt x="722" y="700"/>
                    <a:pt x="728" y="700"/>
                    <a:pt x="728"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09" name="Freeform: Shape 608"/>
            <p:cNvSpPr/>
            <p:nvPr/>
          </p:nvSpPr>
          <p:spPr>
            <a:xfrm>
              <a:off x="3004920" y="3938040"/>
              <a:ext cx="354600" cy="240120"/>
            </a:xfrm>
            <a:custGeom>
              <a:avLst/>
              <a:gdLst/>
              <a:ahLst/>
              <a:cxnLst/>
              <a:rect l="0" t="0" r="r" b="b"/>
              <a:pathLst>
                <a:path w="985" h="667">
                  <a:moveTo>
                    <a:pt x="985" y="8"/>
                  </a:moveTo>
                  <a:cubicBezTo>
                    <a:pt x="985" y="0"/>
                    <a:pt x="977" y="0"/>
                    <a:pt x="960" y="0"/>
                  </a:cubicBezTo>
                  <a:cubicBezTo>
                    <a:pt x="917" y="0"/>
                    <a:pt x="874" y="0"/>
                    <a:pt x="831" y="0"/>
                  </a:cubicBezTo>
                  <a:cubicBezTo>
                    <a:pt x="803" y="0"/>
                    <a:pt x="803" y="0"/>
                    <a:pt x="792" y="17"/>
                  </a:cubicBezTo>
                  <a:cubicBezTo>
                    <a:pt x="673" y="203"/>
                    <a:pt x="553" y="389"/>
                    <a:pt x="434" y="575"/>
                  </a:cubicBezTo>
                  <a:cubicBezTo>
                    <a:pt x="408" y="391"/>
                    <a:pt x="382" y="206"/>
                    <a:pt x="355" y="22"/>
                  </a:cubicBezTo>
                  <a:cubicBezTo>
                    <a:pt x="353" y="0"/>
                    <a:pt x="350" y="0"/>
                    <a:pt x="325" y="0"/>
                  </a:cubicBezTo>
                  <a:cubicBezTo>
                    <a:pt x="280" y="0"/>
                    <a:pt x="235" y="0"/>
                    <a:pt x="190" y="0"/>
                  </a:cubicBezTo>
                  <a:cubicBezTo>
                    <a:pt x="171" y="0"/>
                    <a:pt x="162" y="0"/>
                    <a:pt x="162" y="17"/>
                  </a:cubicBezTo>
                  <a:cubicBezTo>
                    <a:pt x="162" y="28"/>
                    <a:pt x="171" y="28"/>
                    <a:pt x="190" y="28"/>
                  </a:cubicBezTo>
                  <a:cubicBezTo>
                    <a:pt x="202" y="28"/>
                    <a:pt x="221" y="31"/>
                    <a:pt x="232" y="31"/>
                  </a:cubicBezTo>
                  <a:cubicBezTo>
                    <a:pt x="249" y="33"/>
                    <a:pt x="255" y="36"/>
                    <a:pt x="255" y="47"/>
                  </a:cubicBezTo>
                  <a:cubicBezTo>
                    <a:pt x="255" y="50"/>
                    <a:pt x="252" y="53"/>
                    <a:pt x="249" y="64"/>
                  </a:cubicBezTo>
                  <a:cubicBezTo>
                    <a:pt x="208" y="231"/>
                    <a:pt x="167" y="397"/>
                    <a:pt x="126" y="564"/>
                  </a:cubicBezTo>
                  <a:cubicBezTo>
                    <a:pt x="115" y="603"/>
                    <a:pt x="98" y="633"/>
                    <a:pt x="20" y="636"/>
                  </a:cubicBezTo>
                  <a:cubicBezTo>
                    <a:pt x="14" y="636"/>
                    <a:pt x="0" y="636"/>
                    <a:pt x="0" y="656"/>
                  </a:cubicBezTo>
                  <a:cubicBezTo>
                    <a:pt x="0" y="664"/>
                    <a:pt x="6" y="667"/>
                    <a:pt x="14" y="667"/>
                  </a:cubicBezTo>
                  <a:cubicBezTo>
                    <a:pt x="45" y="667"/>
                    <a:pt x="81" y="664"/>
                    <a:pt x="112" y="664"/>
                  </a:cubicBezTo>
                  <a:cubicBezTo>
                    <a:pt x="146" y="664"/>
                    <a:pt x="182" y="667"/>
                    <a:pt x="216" y="667"/>
                  </a:cubicBezTo>
                  <a:cubicBezTo>
                    <a:pt x="218" y="667"/>
                    <a:pt x="232" y="667"/>
                    <a:pt x="232" y="647"/>
                  </a:cubicBezTo>
                  <a:cubicBezTo>
                    <a:pt x="232" y="636"/>
                    <a:pt x="221" y="636"/>
                    <a:pt x="216" y="636"/>
                  </a:cubicBezTo>
                  <a:cubicBezTo>
                    <a:pt x="160" y="636"/>
                    <a:pt x="148" y="617"/>
                    <a:pt x="148" y="594"/>
                  </a:cubicBezTo>
                  <a:cubicBezTo>
                    <a:pt x="148" y="586"/>
                    <a:pt x="148" y="580"/>
                    <a:pt x="151" y="572"/>
                  </a:cubicBezTo>
                  <a:cubicBezTo>
                    <a:pt x="196" y="394"/>
                    <a:pt x="241" y="217"/>
                    <a:pt x="286" y="39"/>
                  </a:cubicBezTo>
                  <a:cubicBezTo>
                    <a:pt x="314" y="241"/>
                    <a:pt x="341" y="443"/>
                    <a:pt x="369" y="644"/>
                  </a:cubicBezTo>
                  <a:cubicBezTo>
                    <a:pt x="372" y="656"/>
                    <a:pt x="375" y="667"/>
                    <a:pt x="386" y="667"/>
                  </a:cubicBezTo>
                  <a:cubicBezTo>
                    <a:pt x="397" y="667"/>
                    <a:pt x="403" y="656"/>
                    <a:pt x="406" y="650"/>
                  </a:cubicBezTo>
                  <a:cubicBezTo>
                    <a:pt x="538" y="444"/>
                    <a:pt x="671" y="237"/>
                    <a:pt x="803" y="31"/>
                  </a:cubicBezTo>
                  <a:cubicBezTo>
                    <a:pt x="804" y="31"/>
                    <a:pt x="805" y="31"/>
                    <a:pt x="806" y="31"/>
                  </a:cubicBezTo>
                  <a:cubicBezTo>
                    <a:pt x="759" y="218"/>
                    <a:pt x="713" y="405"/>
                    <a:pt x="666" y="591"/>
                  </a:cubicBezTo>
                  <a:cubicBezTo>
                    <a:pt x="655" y="628"/>
                    <a:pt x="652" y="636"/>
                    <a:pt x="577" y="636"/>
                  </a:cubicBezTo>
                  <a:cubicBezTo>
                    <a:pt x="560" y="636"/>
                    <a:pt x="549" y="636"/>
                    <a:pt x="549" y="656"/>
                  </a:cubicBezTo>
                  <a:cubicBezTo>
                    <a:pt x="549" y="667"/>
                    <a:pt x="560" y="667"/>
                    <a:pt x="563" y="667"/>
                  </a:cubicBezTo>
                  <a:cubicBezTo>
                    <a:pt x="604" y="666"/>
                    <a:pt x="645" y="665"/>
                    <a:pt x="686" y="664"/>
                  </a:cubicBezTo>
                  <a:cubicBezTo>
                    <a:pt x="725" y="664"/>
                    <a:pt x="767" y="667"/>
                    <a:pt x="806" y="667"/>
                  </a:cubicBezTo>
                  <a:cubicBezTo>
                    <a:pt x="815" y="667"/>
                    <a:pt x="826" y="667"/>
                    <a:pt x="826" y="647"/>
                  </a:cubicBezTo>
                  <a:cubicBezTo>
                    <a:pt x="826" y="636"/>
                    <a:pt x="817" y="636"/>
                    <a:pt x="798" y="636"/>
                  </a:cubicBezTo>
                  <a:cubicBezTo>
                    <a:pt x="761" y="636"/>
                    <a:pt x="733" y="636"/>
                    <a:pt x="733" y="619"/>
                  </a:cubicBezTo>
                  <a:cubicBezTo>
                    <a:pt x="733" y="614"/>
                    <a:pt x="733" y="614"/>
                    <a:pt x="739" y="594"/>
                  </a:cubicBezTo>
                  <a:cubicBezTo>
                    <a:pt x="783" y="421"/>
                    <a:pt x="827" y="248"/>
                    <a:pt x="871" y="75"/>
                  </a:cubicBezTo>
                  <a:cubicBezTo>
                    <a:pt x="879" y="39"/>
                    <a:pt x="882" y="28"/>
                    <a:pt x="955" y="28"/>
                  </a:cubicBezTo>
                  <a:cubicBezTo>
                    <a:pt x="977" y="28"/>
                    <a:pt x="985" y="28"/>
                    <a:pt x="985"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0" name="Freeform: Shape 609"/>
            <p:cNvSpPr/>
            <p:nvPr/>
          </p:nvSpPr>
          <p:spPr>
            <a:xfrm>
              <a:off x="3384000" y="3938040"/>
              <a:ext cx="253080" cy="240120"/>
            </a:xfrm>
            <a:custGeom>
              <a:avLst/>
              <a:gdLst/>
              <a:ahLst/>
              <a:cxnLst/>
              <a:rect l="0" t="0" r="r" b="b"/>
              <a:pathLst>
                <a:path w="703" h="667">
                  <a:moveTo>
                    <a:pt x="703" y="148"/>
                  </a:moveTo>
                  <a:cubicBezTo>
                    <a:pt x="703" y="73"/>
                    <a:pt x="638" y="0"/>
                    <a:pt x="509" y="0"/>
                  </a:cubicBezTo>
                  <a:cubicBezTo>
                    <a:pt x="403" y="0"/>
                    <a:pt x="297" y="0"/>
                    <a:pt x="190" y="0"/>
                  </a:cubicBezTo>
                  <a:cubicBezTo>
                    <a:pt x="171" y="0"/>
                    <a:pt x="162" y="0"/>
                    <a:pt x="162" y="17"/>
                  </a:cubicBezTo>
                  <a:cubicBezTo>
                    <a:pt x="162" y="28"/>
                    <a:pt x="171" y="28"/>
                    <a:pt x="190" y="28"/>
                  </a:cubicBezTo>
                  <a:cubicBezTo>
                    <a:pt x="202" y="28"/>
                    <a:pt x="221" y="31"/>
                    <a:pt x="232" y="31"/>
                  </a:cubicBezTo>
                  <a:cubicBezTo>
                    <a:pt x="246" y="33"/>
                    <a:pt x="255" y="36"/>
                    <a:pt x="255" y="47"/>
                  </a:cubicBezTo>
                  <a:cubicBezTo>
                    <a:pt x="255" y="50"/>
                    <a:pt x="252" y="53"/>
                    <a:pt x="249" y="64"/>
                  </a:cubicBezTo>
                  <a:cubicBezTo>
                    <a:pt x="205" y="240"/>
                    <a:pt x="161" y="416"/>
                    <a:pt x="118" y="591"/>
                  </a:cubicBezTo>
                  <a:cubicBezTo>
                    <a:pt x="109" y="628"/>
                    <a:pt x="106" y="636"/>
                    <a:pt x="28" y="636"/>
                  </a:cubicBezTo>
                  <a:cubicBezTo>
                    <a:pt x="11" y="636"/>
                    <a:pt x="0" y="636"/>
                    <a:pt x="0" y="656"/>
                  </a:cubicBezTo>
                  <a:cubicBezTo>
                    <a:pt x="0" y="667"/>
                    <a:pt x="14" y="667"/>
                    <a:pt x="17" y="667"/>
                  </a:cubicBezTo>
                  <a:cubicBezTo>
                    <a:pt x="58" y="666"/>
                    <a:pt x="99" y="665"/>
                    <a:pt x="140" y="664"/>
                  </a:cubicBezTo>
                  <a:cubicBezTo>
                    <a:pt x="161" y="664"/>
                    <a:pt x="183" y="664"/>
                    <a:pt x="204" y="664"/>
                  </a:cubicBezTo>
                  <a:cubicBezTo>
                    <a:pt x="224" y="664"/>
                    <a:pt x="246" y="667"/>
                    <a:pt x="269" y="667"/>
                  </a:cubicBezTo>
                  <a:cubicBezTo>
                    <a:pt x="274" y="667"/>
                    <a:pt x="288" y="667"/>
                    <a:pt x="288" y="647"/>
                  </a:cubicBezTo>
                  <a:cubicBezTo>
                    <a:pt x="288" y="636"/>
                    <a:pt x="277" y="636"/>
                    <a:pt x="260" y="636"/>
                  </a:cubicBezTo>
                  <a:cubicBezTo>
                    <a:pt x="224" y="636"/>
                    <a:pt x="196" y="636"/>
                    <a:pt x="196" y="619"/>
                  </a:cubicBezTo>
                  <a:cubicBezTo>
                    <a:pt x="196" y="614"/>
                    <a:pt x="199" y="608"/>
                    <a:pt x="199" y="603"/>
                  </a:cubicBezTo>
                  <a:cubicBezTo>
                    <a:pt x="219" y="521"/>
                    <a:pt x="240" y="439"/>
                    <a:pt x="260" y="357"/>
                  </a:cubicBezTo>
                  <a:cubicBezTo>
                    <a:pt x="315" y="357"/>
                    <a:pt x="370" y="357"/>
                    <a:pt x="425" y="357"/>
                  </a:cubicBezTo>
                  <a:cubicBezTo>
                    <a:pt x="565" y="357"/>
                    <a:pt x="703" y="257"/>
                    <a:pt x="703" y="148"/>
                  </a:cubicBezTo>
                  <a:moveTo>
                    <a:pt x="610" y="123"/>
                  </a:moveTo>
                  <a:cubicBezTo>
                    <a:pt x="610" y="162"/>
                    <a:pt x="591" y="246"/>
                    <a:pt x="554" y="282"/>
                  </a:cubicBezTo>
                  <a:cubicBezTo>
                    <a:pt x="504" y="324"/>
                    <a:pt x="445" y="332"/>
                    <a:pt x="403" y="332"/>
                  </a:cubicBezTo>
                  <a:cubicBezTo>
                    <a:pt x="356" y="332"/>
                    <a:pt x="310" y="332"/>
                    <a:pt x="263" y="332"/>
                  </a:cubicBezTo>
                  <a:cubicBezTo>
                    <a:pt x="286" y="244"/>
                    <a:pt x="308" y="155"/>
                    <a:pt x="330" y="67"/>
                  </a:cubicBezTo>
                  <a:cubicBezTo>
                    <a:pt x="339" y="31"/>
                    <a:pt x="341" y="28"/>
                    <a:pt x="383" y="28"/>
                  </a:cubicBezTo>
                  <a:cubicBezTo>
                    <a:pt x="415" y="28"/>
                    <a:pt x="447" y="28"/>
                    <a:pt x="479" y="28"/>
                  </a:cubicBezTo>
                  <a:cubicBezTo>
                    <a:pt x="560" y="28"/>
                    <a:pt x="610" y="56"/>
                    <a:pt x="610"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1" name="Freeform: Shape 610"/>
            <p:cNvSpPr/>
            <p:nvPr/>
          </p:nvSpPr>
          <p:spPr>
            <a:xfrm>
              <a:off x="3664080" y="3930120"/>
              <a:ext cx="244800" cy="316440"/>
            </a:xfrm>
            <a:custGeom>
              <a:avLst/>
              <a:gdLst/>
              <a:ahLst/>
              <a:cxnLst/>
              <a:rect l="0" t="0" r="r" b="b"/>
              <a:pathLst>
                <a:path w="680" h="879">
                  <a:moveTo>
                    <a:pt x="680" y="262"/>
                  </a:moveTo>
                  <a:cubicBezTo>
                    <a:pt x="680" y="106"/>
                    <a:pt x="577" y="0"/>
                    <a:pt x="428" y="0"/>
                  </a:cubicBezTo>
                  <a:cubicBezTo>
                    <a:pt x="218" y="0"/>
                    <a:pt x="0" y="220"/>
                    <a:pt x="0" y="449"/>
                  </a:cubicBezTo>
                  <a:cubicBezTo>
                    <a:pt x="0" y="611"/>
                    <a:pt x="112" y="711"/>
                    <a:pt x="252" y="711"/>
                  </a:cubicBezTo>
                  <a:cubicBezTo>
                    <a:pt x="277" y="711"/>
                    <a:pt x="311" y="706"/>
                    <a:pt x="350" y="695"/>
                  </a:cubicBezTo>
                  <a:cubicBezTo>
                    <a:pt x="344" y="756"/>
                    <a:pt x="344" y="759"/>
                    <a:pt x="344" y="770"/>
                  </a:cubicBezTo>
                  <a:cubicBezTo>
                    <a:pt x="344" y="804"/>
                    <a:pt x="344" y="879"/>
                    <a:pt x="425" y="879"/>
                  </a:cubicBezTo>
                  <a:cubicBezTo>
                    <a:pt x="543" y="879"/>
                    <a:pt x="591" y="700"/>
                    <a:pt x="591" y="689"/>
                  </a:cubicBezTo>
                  <a:cubicBezTo>
                    <a:pt x="591" y="684"/>
                    <a:pt x="585" y="678"/>
                    <a:pt x="579" y="678"/>
                  </a:cubicBezTo>
                  <a:cubicBezTo>
                    <a:pt x="571" y="678"/>
                    <a:pt x="571" y="684"/>
                    <a:pt x="568" y="689"/>
                  </a:cubicBezTo>
                  <a:cubicBezTo>
                    <a:pt x="546" y="759"/>
                    <a:pt x="487" y="784"/>
                    <a:pt x="453" y="784"/>
                  </a:cubicBezTo>
                  <a:cubicBezTo>
                    <a:pt x="409" y="784"/>
                    <a:pt x="392" y="759"/>
                    <a:pt x="383" y="684"/>
                  </a:cubicBezTo>
                  <a:cubicBezTo>
                    <a:pt x="535" y="625"/>
                    <a:pt x="680" y="452"/>
                    <a:pt x="680" y="262"/>
                  </a:cubicBezTo>
                  <a:moveTo>
                    <a:pt x="593" y="232"/>
                  </a:moveTo>
                  <a:cubicBezTo>
                    <a:pt x="593" y="329"/>
                    <a:pt x="543" y="558"/>
                    <a:pt x="378" y="650"/>
                  </a:cubicBezTo>
                  <a:cubicBezTo>
                    <a:pt x="372" y="617"/>
                    <a:pt x="364" y="544"/>
                    <a:pt x="291" y="544"/>
                  </a:cubicBezTo>
                  <a:cubicBezTo>
                    <a:pt x="241" y="544"/>
                    <a:pt x="190" y="594"/>
                    <a:pt x="190" y="644"/>
                  </a:cubicBezTo>
                  <a:cubicBezTo>
                    <a:pt x="190" y="664"/>
                    <a:pt x="194" y="665"/>
                    <a:pt x="196" y="675"/>
                  </a:cubicBezTo>
                  <a:cubicBezTo>
                    <a:pt x="120" y="644"/>
                    <a:pt x="87" y="569"/>
                    <a:pt x="87" y="480"/>
                  </a:cubicBezTo>
                  <a:cubicBezTo>
                    <a:pt x="87" y="413"/>
                    <a:pt x="112" y="273"/>
                    <a:pt x="188" y="170"/>
                  </a:cubicBezTo>
                  <a:cubicBezTo>
                    <a:pt x="260" y="70"/>
                    <a:pt x="353" y="25"/>
                    <a:pt x="423" y="25"/>
                  </a:cubicBezTo>
                  <a:cubicBezTo>
                    <a:pt x="521" y="25"/>
                    <a:pt x="593" y="100"/>
                    <a:pt x="593" y="232"/>
                  </a:cubicBezTo>
                  <a:moveTo>
                    <a:pt x="353" y="650"/>
                  </a:moveTo>
                  <a:cubicBezTo>
                    <a:pt x="353" y="664"/>
                    <a:pt x="350" y="664"/>
                    <a:pt x="341" y="670"/>
                  </a:cubicBezTo>
                  <a:cubicBezTo>
                    <a:pt x="316" y="678"/>
                    <a:pt x="286" y="686"/>
                    <a:pt x="258" y="686"/>
                  </a:cubicBezTo>
                  <a:cubicBezTo>
                    <a:pt x="244" y="686"/>
                    <a:pt x="213" y="686"/>
                    <a:pt x="213" y="644"/>
                  </a:cubicBezTo>
                  <a:cubicBezTo>
                    <a:pt x="213" y="605"/>
                    <a:pt x="249" y="566"/>
                    <a:pt x="291" y="566"/>
                  </a:cubicBezTo>
                  <a:cubicBezTo>
                    <a:pt x="333" y="566"/>
                    <a:pt x="353" y="589"/>
                    <a:pt x="353" y="65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grpSp>
      <p:grpSp>
        <p:nvGrpSpPr>
          <p:cNvPr id="612" name="Group 611"/>
          <p:cNvGrpSpPr/>
          <p:nvPr/>
        </p:nvGrpSpPr>
        <p:grpSpPr>
          <a:xfrm>
            <a:off x="447120" y="4573800"/>
            <a:ext cx="3491640" cy="320400"/>
            <a:chOff x="447120" y="4573800"/>
            <a:chExt cx="3491640" cy="320400"/>
          </a:xfrm>
        </p:grpSpPr>
        <p:sp>
          <p:nvSpPr>
            <p:cNvPr id="613" name="Freeform: Shape 612"/>
            <p:cNvSpPr/>
            <p:nvPr/>
          </p:nvSpPr>
          <p:spPr>
            <a:xfrm>
              <a:off x="451080" y="4591800"/>
              <a:ext cx="3469320" cy="284400"/>
            </a:xfrm>
            <a:custGeom>
              <a:avLst/>
              <a:gdLst/>
              <a:ahLst/>
              <a:cxnLst/>
              <a:rect l="0" t="0" r="r" b="b"/>
              <a:pathLst>
                <a:path w="9637" h="790">
                  <a:moveTo>
                    <a:pt x="0" y="0"/>
                  </a:moveTo>
                  <a:cubicBezTo>
                    <a:pt x="3212" y="0"/>
                    <a:pt x="6425" y="0"/>
                    <a:pt x="9637" y="0"/>
                  </a:cubicBezTo>
                  <a:cubicBezTo>
                    <a:pt x="9637" y="263"/>
                    <a:pt x="9637" y="526"/>
                    <a:pt x="9637" y="790"/>
                  </a:cubicBezTo>
                  <a:cubicBezTo>
                    <a:pt x="6425" y="790"/>
                    <a:pt x="3212" y="790"/>
                    <a:pt x="0" y="790"/>
                  </a:cubicBezTo>
                  <a:cubicBezTo>
                    <a:pt x="0" y="526"/>
                    <a:pt x="0" y="263"/>
                    <a:pt x="0" y="0"/>
                  </a:cubicBezTo>
                  <a:close/>
                </a:path>
              </a:pathLst>
            </a:custGeom>
            <a:solidFill>
              <a:srgbClr val="FFFFFF"/>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
          <p:nvSpPr>
            <p:cNvPr id="614" name="Freeform: Shape 613"/>
            <p:cNvSpPr/>
            <p:nvPr/>
          </p:nvSpPr>
          <p:spPr>
            <a:xfrm>
              <a:off x="447120" y="4584960"/>
              <a:ext cx="275040" cy="241200"/>
            </a:xfrm>
            <a:custGeom>
              <a:avLst/>
              <a:gdLst/>
              <a:ahLst/>
              <a:cxnLst/>
              <a:rect l="0" t="0" r="r" b="b"/>
              <a:pathLst>
                <a:path w="764" h="670">
                  <a:moveTo>
                    <a:pt x="764" y="340"/>
                  </a:moveTo>
                  <a:cubicBezTo>
                    <a:pt x="764" y="126"/>
                    <a:pt x="616" y="0"/>
                    <a:pt x="423" y="0"/>
                  </a:cubicBezTo>
                  <a:cubicBezTo>
                    <a:pt x="282" y="0"/>
                    <a:pt x="141" y="0"/>
                    <a:pt x="0" y="0"/>
                  </a:cubicBezTo>
                  <a:cubicBezTo>
                    <a:pt x="0" y="15"/>
                    <a:pt x="0" y="30"/>
                    <a:pt x="0" y="45"/>
                  </a:cubicBezTo>
                  <a:cubicBezTo>
                    <a:pt x="35" y="45"/>
                    <a:pt x="71" y="45"/>
                    <a:pt x="106" y="45"/>
                  </a:cubicBezTo>
                  <a:cubicBezTo>
                    <a:pt x="106" y="238"/>
                    <a:pt x="106" y="432"/>
                    <a:pt x="106" y="625"/>
                  </a:cubicBezTo>
                  <a:cubicBezTo>
                    <a:pt x="71" y="625"/>
                    <a:pt x="35" y="625"/>
                    <a:pt x="0" y="625"/>
                  </a:cubicBezTo>
                  <a:cubicBezTo>
                    <a:pt x="0" y="640"/>
                    <a:pt x="0" y="655"/>
                    <a:pt x="0" y="670"/>
                  </a:cubicBezTo>
                  <a:cubicBezTo>
                    <a:pt x="141" y="670"/>
                    <a:pt x="282" y="670"/>
                    <a:pt x="423" y="670"/>
                  </a:cubicBezTo>
                  <a:cubicBezTo>
                    <a:pt x="616" y="670"/>
                    <a:pt x="764" y="550"/>
                    <a:pt x="764" y="340"/>
                  </a:cubicBezTo>
                  <a:moveTo>
                    <a:pt x="619" y="340"/>
                  </a:moveTo>
                  <a:cubicBezTo>
                    <a:pt x="619" y="446"/>
                    <a:pt x="607" y="497"/>
                    <a:pt x="577" y="541"/>
                  </a:cubicBezTo>
                  <a:cubicBezTo>
                    <a:pt x="529" y="608"/>
                    <a:pt x="442" y="625"/>
                    <a:pt x="383" y="625"/>
                  </a:cubicBezTo>
                  <a:cubicBezTo>
                    <a:pt x="335" y="625"/>
                    <a:pt x="286" y="625"/>
                    <a:pt x="238" y="625"/>
                  </a:cubicBezTo>
                  <a:cubicBezTo>
                    <a:pt x="238" y="432"/>
                    <a:pt x="238" y="238"/>
                    <a:pt x="238" y="45"/>
                  </a:cubicBezTo>
                  <a:cubicBezTo>
                    <a:pt x="286" y="45"/>
                    <a:pt x="335" y="45"/>
                    <a:pt x="383" y="45"/>
                  </a:cubicBezTo>
                  <a:cubicBezTo>
                    <a:pt x="448" y="45"/>
                    <a:pt x="529" y="64"/>
                    <a:pt x="577" y="131"/>
                  </a:cubicBezTo>
                  <a:cubicBezTo>
                    <a:pt x="613" y="181"/>
                    <a:pt x="619" y="248"/>
                    <a:pt x="619" y="34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5" name="Freeform: Shape 614"/>
            <p:cNvSpPr/>
            <p:nvPr/>
          </p:nvSpPr>
          <p:spPr>
            <a:xfrm>
              <a:off x="773640" y="4770720"/>
              <a:ext cx="55440" cy="55080"/>
            </a:xfrm>
            <a:custGeom>
              <a:avLst/>
              <a:gdLst/>
              <a:ahLst/>
              <a:cxnLst/>
              <a:rect l="0" t="0" r="r" b="b"/>
              <a:pathLst>
                <a:path w="154" h="153">
                  <a:moveTo>
                    <a:pt x="154" y="78"/>
                  </a:moveTo>
                  <a:cubicBezTo>
                    <a:pt x="154" y="36"/>
                    <a:pt x="120" y="0"/>
                    <a:pt x="78" y="0"/>
                  </a:cubicBezTo>
                  <a:cubicBezTo>
                    <a:pt x="36" y="0"/>
                    <a:pt x="0" y="36"/>
                    <a:pt x="0" y="78"/>
                  </a:cubicBezTo>
                  <a:cubicBezTo>
                    <a:pt x="0" y="120"/>
                    <a:pt x="36" y="153"/>
                    <a:pt x="78" y="153"/>
                  </a:cubicBezTo>
                  <a:cubicBezTo>
                    <a:pt x="120" y="153"/>
                    <a:pt x="154" y="120"/>
                    <a:pt x="154" y="78"/>
                  </a:cubicBezTo>
                  <a:close/>
                </a:path>
              </a:pathLst>
            </a:custGeom>
            <a:solidFill>
              <a:srgbClr val="000000"/>
            </a:solidFill>
            <a:ln w="0">
              <a:noFill/>
            </a:ln>
          </p:spPr>
          <p:txBody>
            <a:bodyPr lIns="36000" tIns="19080" rIns="36000" bIns="1908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6" name="Freeform: Shape 615"/>
            <p:cNvSpPr/>
            <p:nvPr/>
          </p:nvSpPr>
          <p:spPr>
            <a:xfrm>
              <a:off x="1128240" y="4573800"/>
              <a:ext cx="261000" cy="252000"/>
            </a:xfrm>
            <a:custGeom>
              <a:avLst/>
              <a:gdLst/>
              <a:ahLst/>
              <a:cxnLst/>
              <a:rect l="0" t="0" r="r" b="b"/>
              <a:pathLst>
                <a:path w="725" h="700">
                  <a:moveTo>
                    <a:pt x="725" y="692"/>
                  </a:moveTo>
                  <a:cubicBezTo>
                    <a:pt x="724" y="688"/>
                    <a:pt x="725" y="689"/>
                    <a:pt x="722" y="681"/>
                  </a:cubicBezTo>
                  <a:cubicBezTo>
                    <a:pt x="611" y="459"/>
                    <a:pt x="500" y="238"/>
                    <a:pt x="389" y="17"/>
                  </a:cubicBezTo>
                  <a:cubicBezTo>
                    <a:pt x="381" y="6"/>
                    <a:pt x="381" y="0"/>
                    <a:pt x="364" y="0"/>
                  </a:cubicBezTo>
                  <a:cubicBezTo>
                    <a:pt x="347" y="0"/>
                    <a:pt x="344" y="6"/>
                    <a:pt x="339" y="17"/>
                  </a:cubicBezTo>
                  <a:cubicBezTo>
                    <a:pt x="228" y="238"/>
                    <a:pt x="117" y="459"/>
                    <a:pt x="6" y="681"/>
                  </a:cubicBezTo>
                  <a:cubicBezTo>
                    <a:pt x="0" y="689"/>
                    <a:pt x="2" y="688"/>
                    <a:pt x="0" y="692"/>
                  </a:cubicBezTo>
                  <a:cubicBezTo>
                    <a:pt x="0" y="700"/>
                    <a:pt x="6" y="700"/>
                    <a:pt x="22" y="700"/>
                  </a:cubicBezTo>
                  <a:cubicBezTo>
                    <a:pt x="250" y="700"/>
                    <a:pt x="478" y="700"/>
                    <a:pt x="705" y="700"/>
                  </a:cubicBezTo>
                  <a:cubicBezTo>
                    <a:pt x="719" y="700"/>
                    <a:pt x="725" y="700"/>
                    <a:pt x="725" y="692"/>
                  </a:cubicBezTo>
                  <a:moveTo>
                    <a:pt x="596" y="625"/>
                  </a:moveTo>
                  <a:cubicBezTo>
                    <a:pt x="420" y="625"/>
                    <a:pt x="244" y="625"/>
                    <a:pt x="67" y="625"/>
                  </a:cubicBezTo>
                  <a:cubicBezTo>
                    <a:pt x="155" y="449"/>
                    <a:pt x="243" y="273"/>
                    <a:pt x="330" y="98"/>
                  </a:cubicBezTo>
                  <a:cubicBezTo>
                    <a:pt x="419" y="273"/>
                    <a:pt x="508"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7" name="Freeform: Shape 616"/>
            <p:cNvSpPr/>
            <p:nvPr/>
          </p:nvSpPr>
          <p:spPr>
            <a:xfrm>
              <a:off x="1421640" y="4585680"/>
              <a:ext cx="253080" cy="248040"/>
            </a:xfrm>
            <a:custGeom>
              <a:avLst/>
              <a:gdLst/>
              <a:ahLst/>
              <a:cxnLst/>
              <a:rect l="0" t="0" r="r" b="b"/>
              <a:pathLst>
                <a:path w="703" h="689">
                  <a:moveTo>
                    <a:pt x="593" y="126"/>
                  </a:moveTo>
                  <a:cubicBezTo>
                    <a:pt x="593" y="159"/>
                    <a:pt x="579" y="226"/>
                    <a:pt x="540" y="265"/>
                  </a:cubicBezTo>
                  <a:cubicBezTo>
                    <a:pt x="515" y="290"/>
                    <a:pt x="462" y="321"/>
                    <a:pt x="375" y="321"/>
                  </a:cubicBezTo>
                  <a:cubicBezTo>
                    <a:pt x="338" y="321"/>
                    <a:pt x="300" y="321"/>
                    <a:pt x="263" y="321"/>
                  </a:cubicBezTo>
                  <a:cubicBezTo>
                    <a:pt x="285" y="236"/>
                    <a:pt x="306" y="152"/>
                    <a:pt x="327" y="67"/>
                  </a:cubicBezTo>
                  <a:cubicBezTo>
                    <a:pt x="333" y="42"/>
                    <a:pt x="336" y="33"/>
                    <a:pt x="355" y="31"/>
                  </a:cubicBezTo>
                  <a:cubicBezTo>
                    <a:pt x="364" y="28"/>
                    <a:pt x="395" y="28"/>
                    <a:pt x="414" y="28"/>
                  </a:cubicBezTo>
                  <a:cubicBezTo>
                    <a:pt x="484" y="28"/>
                    <a:pt x="593" y="28"/>
                    <a:pt x="593" y="126"/>
                  </a:cubicBezTo>
                  <a:moveTo>
                    <a:pt x="703" y="575"/>
                  </a:moveTo>
                  <a:cubicBezTo>
                    <a:pt x="703" y="564"/>
                    <a:pt x="693" y="567"/>
                    <a:pt x="689" y="564"/>
                  </a:cubicBezTo>
                  <a:cubicBezTo>
                    <a:pt x="680" y="564"/>
                    <a:pt x="677" y="572"/>
                    <a:pt x="677" y="578"/>
                  </a:cubicBezTo>
                  <a:cubicBezTo>
                    <a:pt x="652" y="650"/>
                    <a:pt x="610" y="667"/>
                    <a:pt x="588" y="667"/>
                  </a:cubicBezTo>
                  <a:cubicBezTo>
                    <a:pt x="554" y="667"/>
                    <a:pt x="549" y="644"/>
                    <a:pt x="549" y="608"/>
                  </a:cubicBezTo>
                  <a:cubicBezTo>
                    <a:pt x="549" y="578"/>
                    <a:pt x="554" y="527"/>
                    <a:pt x="557" y="497"/>
                  </a:cubicBezTo>
                  <a:cubicBezTo>
                    <a:pt x="560" y="483"/>
                    <a:pt x="563" y="463"/>
                    <a:pt x="563" y="449"/>
                  </a:cubicBezTo>
                  <a:cubicBezTo>
                    <a:pt x="563" y="374"/>
                    <a:pt x="495" y="343"/>
                    <a:pt x="470" y="335"/>
                  </a:cubicBezTo>
                  <a:cubicBezTo>
                    <a:pt x="568" y="312"/>
                    <a:pt x="686" y="246"/>
                    <a:pt x="686" y="145"/>
                  </a:cubicBezTo>
                  <a:cubicBezTo>
                    <a:pt x="686" y="61"/>
                    <a:pt x="596" y="0"/>
                    <a:pt x="467" y="0"/>
                  </a:cubicBezTo>
                  <a:cubicBezTo>
                    <a:pt x="374" y="0"/>
                    <a:pt x="281" y="0"/>
                    <a:pt x="188" y="0"/>
                  </a:cubicBezTo>
                  <a:cubicBezTo>
                    <a:pt x="168" y="0"/>
                    <a:pt x="160" y="0"/>
                    <a:pt x="160" y="20"/>
                  </a:cubicBezTo>
                  <a:cubicBezTo>
                    <a:pt x="160" y="28"/>
                    <a:pt x="168" y="28"/>
                    <a:pt x="188" y="28"/>
                  </a:cubicBezTo>
                  <a:cubicBezTo>
                    <a:pt x="200" y="29"/>
                    <a:pt x="207" y="28"/>
                    <a:pt x="224" y="31"/>
                  </a:cubicBezTo>
                  <a:cubicBezTo>
                    <a:pt x="241" y="33"/>
                    <a:pt x="252" y="33"/>
                    <a:pt x="252" y="47"/>
                  </a:cubicBezTo>
                  <a:cubicBezTo>
                    <a:pt x="252" y="50"/>
                    <a:pt x="249" y="53"/>
                    <a:pt x="246" y="64"/>
                  </a:cubicBezTo>
                  <a:cubicBezTo>
                    <a:pt x="202" y="240"/>
                    <a:pt x="159" y="416"/>
                    <a:pt x="115" y="591"/>
                  </a:cubicBezTo>
                  <a:cubicBezTo>
                    <a:pt x="106" y="628"/>
                    <a:pt x="104" y="636"/>
                    <a:pt x="25" y="636"/>
                  </a:cubicBezTo>
                  <a:cubicBezTo>
                    <a:pt x="8" y="636"/>
                    <a:pt x="0" y="636"/>
                    <a:pt x="0" y="656"/>
                  </a:cubicBezTo>
                  <a:cubicBezTo>
                    <a:pt x="0" y="667"/>
                    <a:pt x="9" y="663"/>
                    <a:pt x="14" y="667"/>
                  </a:cubicBezTo>
                  <a:cubicBezTo>
                    <a:pt x="55" y="666"/>
                    <a:pt x="96" y="665"/>
                    <a:pt x="137" y="664"/>
                  </a:cubicBezTo>
                  <a:cubicBezTo>
                    <a:pt x="178" y="665"/>
                    <a:pt x="219" y="666"/>
                    <a:pt x="260" y="667"/>
                  </a:cubicBezTo>
                  <a:cubicBezTo>
                    <a:pt x="269" y="667"/>
                    <a:pt x="280" y="667"/>
                    <a:pt x="280" y="647"/>
                  </a:cubicBezTo>
                  <a:cubicBezTo>
                    <a:pt x="280" y="636"/>
                    <a:pt x="272" y="636"/>
                    <a:pt x="255" y="636"/>
                  </a:cubicBezTo>
                  <a:cubicBezTo>
                    <a:pt x="218" y="636"/>
                    <a:pt x="190" y="636"/>
                    <a:pt x="190" y="619"/>
                  </a:cubicBezTo>
                  <a:cubicBezTo>
                    <a:pt x="190" y="614"/>
                    <a:pt x="193" y="608"/>
                    <a:pt x="193" y="603"/>
                  </a:cubicBezTo>
                  <a:cubicBezTo>
                    <a:pt x="215" y="516"/>
                    <a:pt x="236" y="430"/>
                    <a:pt x="258" y="343"/>
                  </a:cubicBezTo>
                  <a:cubicBezTo>
                    <a:pt x="297" y="343"/>
                    <a:pt x="336" y="343"/>
                    <a:pt x="375" y="343"/>
                  </a:cubicBezTo>
                  <a:cubicBezTo>
                    <a:pt x="465" y="343"/>
                    <a:pt x="481" y="399"/>
                    <a:pt x="481" y="432"/>
                  </a:cubicBezTo>
                  <a:cubicBezTo>
                    <a:pt x="481" y="446"/>
                    <a:pt x="473" y="477"/>
                    <a:pt x="467" y="499"/>
                  </a:cubicBezTo>
                  <a:cubicBezTo>
                    <a:pt x="462" y="527"/>
                    <a:pt x="453" y="564"/>
                    <a:pt x="453" y="583"/>
                  </a:cubicBezTo>
                  <a:cubicBezTo>
                    <a:pt x="453" y="689"/>
                    <a:pt x="571" y="689"/>
                    <a:pt x="582" y="689"/>
                  </a:cubicBezTo>
                  <a:cubicBezTo>
                    <a:pt x="666" y="689"/>
                    <a:pt x="703" y="589"/>
                    <a:pt x="703" y="57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8" name="Freeform: Shape 617"/>
            <p:cNvSpPr/>
            <p:nvPr/>
          </p:nvSpPr>
          <p:spPr>
            <a:xfrm>
              <a:off x="1702800" y="4577760"/>
              <a:ext cx="209520" cy="255960"/>
            </a:xfrm>
            <a:custGeom>
              <a:avLst/>
              <a:gdLst/>
              <a:ahLst/>
              <a:cxnLst/>
              <a:rect l="0" t="0" r="r" b="b"/>
              <a:pathLst>
                <a:path w="582" h="711">
                  <a:moveTo>
                    <a:pt x="582" y="8"/>
                  </a:moveTo>
                  <a:cubicBezTo>
                    <a:pt x="582" y="6"/>
                    <a:pt x="579" y="0"/>
                    <a:pt x="571" y="0"/>
                  </a:cubicBezTo>
                  <a:cubicBezTo>
                    <a:pt x="565" y="0"/>
                    <a:pt x="565" y="0"/>
                    <a:pt x="554" y="14"/>
                  </a:cubicBezTo>
                  <a:cubicBezTo>
                    <a:pt x="538" y="33"/>
                    <a:pt x="523" y="51"/>
                    <a:pt x="507" y="70"/>
                  </a:cubicBezTo>
                  <a:cubicBezTo>
                    <a:pt x="481" y="25"/>
                    <a:pt x="431" y="0"/>
                    <a:pt x="367" y="0"/>
                  </a:cubicBezTo>
                  <a:cubicBezTo>
                    <a:pt x="241" y="0"/>
                    <a:pt x="123" y="112"/>
                    <a:pt x="123" y="232"/>
                  </a:cubicBezTo>
                  <a:cubicBezTo>
                    <a:pt x="123" y="310"/>
                    <a:pt x="176" y="354"/>
                    <a:pt x="224" y="368"/>
                  </a:cubicBezTo>
                  <a:cubicBezTo>
                    <a:pt x="259" y="378"/>
                    <a:pt x="295" y="387"/>
                    <a:pt x="330" y="396"/>
                  </a:cubicBezTo>
                  <a:cubicBezTo>
                    <a:pt x="367" y="405"/>
                    <a:pt x="420" y="421"/>
                    <a:pt x="420" y="499"/>
                  </a:cubicBezTo>
                  <a:cubicBezTo>
                    <a:pt x="420" y="589"/>
                    <a:pt x="341" y="681"/>
                    <a:pt x="244" y="681"/>
                  </a:cubicBezTo>
                  <a:cubicBezTo>
                    <a:pt x="182" y="681"/>
                    <a:pt x="73" y="658"/>
                    <a:pt x="73" y="538"/>
                  </a:cubicBezTo>
                  <a:cubicBezTo>
                    <a:pt x="73" y="513"/>
                    <a:pt x="76" y="491"/>
                    <a:pt x="78" y="485"/>
                  </a:cubicBezTo>
                  <a:cubicBezTo>
                    <a:pt x="78" y="480"/>
                    <a:pt x="78" y="480"/>
                    <a:pt x="78" y="477"/>
                  </a:cubicBezTo>
                  <a:cubicBezTo>
                    <a:pt x="78" y="469"/>
                    <a:pt x="73" y="466"/>
                    <a:pt x="67" y="466"/>
                  </a:cubicBezTo>
                  <a:cubicBezTo>
                    <a:pt x="62" y="466"/>
                    <a:pt x="62" y="469"/>
                    <a:pt x="59" y="472"/>
                  </a:cubicBezTo>
                  <a:cubicBezTo>
                    <a:pt x="53" y="474"/>
                    <a:pt x="0" y="697"/>
                    <a:pt x="0" y="700"/>
                  </a:cubicBezTo>
                  <a:cubicBezTo>
                    <a:pt x="0" y="706"/>
                    <a:pt x="3" y="711"/>
                    <a:pt x="8" y="711"/>
                  </a:cubicBezTo>
                  <a:cubicBezTo>
                    <a:pt x="14" y="711"/>
                    <a:pt x="17" y="709"/>
                    <a:pt x="28" y="695"/>
                  </a:cubicBezTo>
                  <a:cubicBezTo>
                    <a:pt x="44" y="676"/>
                    <a:pt x="60" y="658"/>
                    <a:pt x="76" y="639"/>
                  </a:cubicBezTo>
                  <a:cubicBezTo>
                    <a:pt x="118" y="697"/>
                    <a:pt x="185" y="711"/>
                    <a:pt x="241" y="711"/>
                  </a:cubicBezTo>
                  <a:cubicBezTo>
                    <a:pt x="375" y="711"/>
                    <a:pt x="493" y="580"/>
                    <a:pt x="493" y="460"/>
                  </a:cubicBezTo>
                  <a:cubicBezTo>
                    <a:pt x="493" y="391"/>
                    <a:pt x="459" y="360"/>
                    <a:pt x="442" y="346"/>
                  </a:cubicBezTo>
                  <a:cubicBezTo>
                    <a:pt x="420" y="324"/>
                    <a:pt x="406" y="318"/>
                    <a:pt x="319" y="296"/>
                  </a:cubicBezTo>
                  <a:cubicBezTo>
                    <a:pt x="297" y="290"/>
                    <a:pt x="274" y="285"/>
                    <a:pt x="252" y="279"/>
                  </a:cubicBezTo>
                  <a:cubicBezTo>
                    <a:pt x="227" y="271"/>
                    <a:pt x="193" y="240"/>
                    <a:pt x="193" y="190"/>
                  </a:cubicBezTo>
                  <a:cubicBezTo>
                    <a:pt x="193" y="109"/>
                    <a:pt x="272" y="28"/>
                    <a:pt x="364" y="28"/>
                  </a:cubicBezTo>
                  <a:cubicBezTo>
                    <a:pt x="445" y="28"/>
                    <a:pt x="507" y="70"/>
                    <a:pt x="507" y="179"/>
                  </a:cubicBezTo>
                  <a:cubicBezTo>
                    <a:pt x="507" y="209"/>
                    <a:pt x="504" y="229"/>
                    <a:pt x="504" y="234"/>
                  </a:cubicBezTo>
                  <a:cubicBezTo>
                    <a:pt x="508" y="237"/>
                    <a:pt x="504" y="243"/>
                    <a:pt x="515" y="243"/>
                  </a:cubicBezTo>
                  <a:cubicBezTo>
                    <a:pt x="523" y="243"/>
                    <a:pt x="526" y="240"/>
                    <a:pt x="529" y="223"/>
                  </a:cubicBezTo>
                  <a:cubicBezTo>
                    <a:pt x="547" y="152"/>
                    <a:pt x="564" y="80"/>
                    <a:pt x="582"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19" name="Freeform: Shape 618"/>
            <p:cNvSpPr/>
            <p:nvPr/>
          </p:nvSpPr>
          <p:spPr>
            <a:xfrm>
              <a:off x="1935360" y="4585680"/>
              <a:ext cx="301320" cy="240120"/>
            </a:xfrm>
            <a:custGeom>
              <a:avLst/>
              <a:gdLst/>
              <a:ahLst/>
              <a:cxnLst/>
              <a:rect l="0" t="0" r="r" b="b"/>
              <a:pathLst>
                <a:path w="837" h="667">
                  <a:moveTo>
                    <a:pt x="837" y="8"/>
                  </a:moveTo>
                  <a:cubicBezTo>
                    <a:pt x="837" y="6"/>
                    <a:pt x="834" y="0"/>
                    <a:pt x="826" y="0"/>
                  </a:cubicBezTo>
                  <a:cubicBezTo>
                    <a:pt x="806" y="0"/>
                    <a:pt x="781" y="3"/>
                    <a:pt x="756" y="3"/>
                  </a:cubicBezTo>
                  <a:cubicBezTo>
                    <a:pt x="722" y="3"/>
                    <a:pt x="683" y="0"/>
                    <a:pt x="647" y="0"/>
                  </a:cubicBezTo>
                  <a:cubicBezTo>
                    <a:pt x="641" y="0"/>
                    <a:pt x="630" y="0"/>
                    <a:pt x="630" y="20"/>
                  </a:cubicBezTo>
                  <a:cubicBezTo>
                    <a:pt x="630" y="25"/>
                    <a:pt x="633" y="28"/>
                    <a:pt x="641" y="28"/>
                  </a:cubicBezTo>
                  <a:cubicBezTo>
                    <a:pt x="663" y="31"/>
                    <a:pt x="672" y="36"/>
                    <a:pt x="672" y="50"/>
                  </a:cubicBezTo>
                  <a:cubicBezTo>
                    <a:pt x="672" y="67"/>
                    <a:pt x="641" y="89"/>
                    <a:pt x="635" y="95"/>
                  </a:cubicBezTo>
                  <a:cubicBezTo>
                    <a:pt x="508" y="193"/>
                    <a:pt x="380" y="290"/>
                    <a:pt x="252" y="388"/>
                  </a:cubicBezTo>
                  <a:cubicBezTo>
                    <a:pt x="278" y="284"/>
                    <a:pt x="304" y="179"/>
                    <a:pt x="330" y="75"/>
                  </a:cubicBezTo>
                  <a:cubicBezTo>
                    <a:pt x="339" y="39"/>
                    <a:pt x="341" y="28"/>
                    <a:pt x="414" y="28"/>
                  </a:cubicBezTo>
                  <a:cubicBezTo>
                    <a:pt x="439" y="28"/>
                    <a:pt x="448" y="28"/>
                    <a:pt x="448" y="8"/>
                  </a:cubicBezTo>
                  <a:cubicBezTo>
                    <a:pt x="448" y="0"/>
                    <a:pt x="439" y="0"/>
                    <a:pt x="434" y="0"/>
                  </a:cubicBezTo>
                  <a:cubicBezTo>
                    <a:pt x="392" y="1"/>
                    <a:pt x="350" y="2"/>
                    <a:pt x="308" y="3"/>
                  </a:cubicBezTo>
                  <a:cubicBezTo>
                    <a:pt x="265" y="2"/>
                    <a:pt x="222" y="1"/>
                    <a:pt x="179" y="0"/>
                  </a:cubicBezTo>
                  <a:cubicBezTo>
                    <a:pt x="174" y="0"/>
                    <a:pt x="160" y="0"/>
                    <a:pt x="160" y="17"/>
                  </a:cubicBezTo>
                  <a:cubicBezTo>
                    <a:pt x="160" y="28"/>
                    <a:pt x="171" y="28"/>
                    <a:pt x="190" y="28"/>
                  </a:cubicBezTo>
                  <a:cubicBezTo>
                    <a:pt x="202" y="28"/>
                    <a:pt x="221" y="31"/>
                    <a:pt x="232" y="31"/>
                  </a:cubicBezTo>
                  <a:cubicBezTo>
                    <a:pt x="246" y="33"/>
                    <a:pt x="252" y="36"/>
                    <a:pt x="252" y="47"/>
                  </a:cubicBezTo>
                  <a:cubicBezTo>
                    <a:pt x="252" y="50"/>
                    <a:pt x="252" y="53"/>
                    <a:pt x="249" y="64"/>
                  </a:cubicBezTo>
                  <a:cubicBezTo>
                    <a:pt x="205" y="240"/>
                    <a:pt x="161" y="416"/>
                    <a:pt x="118" y="591"/>
                  </a:cubicBezTo>
                  <a:cubicBezTo>
                    <a:pt x="106" y="628"/>
                    <a:pt x="106" y="636"/>
                    <a:pt x="28" y="636"/>
                  </a:cubicBezTo>
                  <a:cubicBezTo>
                    <a:pt x="11" y="636"/>
                    <a:pt x="0" y="636"/>
                    <a:pt x="0" y="656"/>
                  </a:cubicBezTo>
                  <a:cubicBezTo>
                    <a:pt x="0" y="667"/>
                    <a:pt x="11" y="667"/>
                    <a:pt x="14" y="667"/>
                  </a:cubicBezTo>
                  <a:cubicBezTo>
                    <a:pt x="56" y="666"/>
                    <a:pt x="98" y="665"/>
                    <a:pt x="140" y="664"/>
                  </a:cubicBezTo>
                  <a:cubicBezTo>
                    <a:pt x="161" y="664"/>
                    <a:pt x="183" y="664"/>
                    <a:pt x="204" y="664"/>
                  </a:cubicBezTo>
                  <a:cubicBezTo>
                    <a:pt x="224" y="664"/>
                    <a:pt x="246" y="667"/>
                    <a:pt x="266" y="667"/>
                  </a:cubicBezTo>
                  <a:cubicBezTo>
                    <a:pt x="274" y="667"/>
                    <a:pt x="286" y="667"/>
                    <a:pt x="286" y="647"/>
                  </a:cubicBezTo>
                  <a:cubicBezTo>
                    <a:pt x="286" y="636"/>
                    <a:pt x="277" y="636"/>
                    <a:pt x="260" y="636"/>
                  </a:cubicBezTo>
                  <a:cubicBezTo>
                    <a:pt x="224" y="636"/>
                    <a:pt x="196" y="636"/>
                    <a:pt x="196" y="619"/>
                  </a:cubicBezTo>
                  <a:cubicBezTo>
                    <a:pt x="196" y="611"/>
                    <a:pt x="202" y="591"/>
                    <a:pt x="204" y="575"/>
                  </a:cubicBezTo>
                  <a:cubicBezTo>
                    <a:pt x="217" y="524"/>
                    <a:pt x="230" y="472"/>
                    <a:pt x="244" y="421"/>
                  </a:cubicBezTo>
                  <a:cubicBezTo>
                    <a:pt x="292" y="384"/>
                    <a:pt x="341" y="347"/>
                    <a:pt x="389" y="310"/>
                  </a:cubicBezTo>
                  <a:cubicBezTo>
                    <a:pt x="427" y="397"/>
                    <a:pt x="466" y="485"/>
                    <a:pt x="504" y="572"/>
                  </a:cubicBezTo>
                  <a:cubicBezTo>
                    <a:pt x="515" y="597"/>
                    <a:pt x="515" y="600"/>
                    <a:pt x="515" y="605"/>
                  </a:cubicBezTo>
                  <a:cubicBezTo>
                    <a:pt x="515" y="636"/>
                    <a:pt x="473" y="636"/>
                    <a:pt x="465" y="636"/>
                  </a:cubicBezTo>
                  <a:cubicBezTo>
                    <a:pt x="453" y="636"/>
                    <a:pt x="442" y="636"/>
                    <a:pt x="442" y="656"/>
                  </a:cubicBezTo>
                  <a:cubicBezTo>
                    <a:pt x="442" y="667"/>
                    <a:pt x="452" y="663"/>
                    <a:pt x="456" y="667"/>
                  </a:cubicBezTo>
                  <a:cubicBezTo>
                    <a:pt x="495" y="667"/>
                    <a:pt x="537" y="664"/>
                    <a:pt x="577" y="664"/>
                  </a:cubicBezTo>
                  <a:cubicBezTo>
                    <a:pt x="599" y="664"/>
                    <a:pt x="652" y="667"/>
                    <a:pt x="672" y="667"/>
                  </a:cubicBezTo>
                  <a:cubicBezTo>
                    <a:pt x="677" y="667"/>
                    <a:pt x="691" y="667"/>
                    <a:pt x="691" y="647"/>
                  </a:cubicBezTo>
                  <a:cubicBezTo>
                    <a:pt x="691" y="636"/>
                    <a:pt x="680" y="636"/>
                    <a:pt x="672" y="636"/>
                  </a:cubicBezTo>
                  <a:cubicBezTo>
                    <a:pt x="630" y="636"/>
                    <a:pt x="619" y="628"/>
                    <a:pt x="605" y="591"/>
                  </a:cubicBezTo>
                  <a:cubicBezTo>
                    <a:pt x="558" y="485"/>
                    <a:pt x="511" y="378"/>
                    <a:pt x="465" y="271"/>
                  </a:cubicBezTo>
                  <a:cubicBezTo>
                    <a:pt x="462" y="268"/>
                    <a:pt x="459" y="262"/>
                    <a:pt x="459" y="257"/>
                  </a:cubicBezTo>
                  <a:cubicBezTo>
                    <a:pt x="468" y="249"/>
                    <a:pt x="476" y="243"/>
                    <a:pt x="487" y="234"/>
                  </a:cubicBezTo>
                  <a:cubicBezTo>
                    <a:pt x="545" y="191"/>
                    <a:pt x="603" y="147"/>
                    <a:pt x="661" y="103"/>
                  </a:cubicBezTo>
                  <a:cubicBezTo>
                    <a:pt x="753" y="36"/>
                    <a:pt x="789" y="31"/>
                    <a:pt x="820" y="28"/>
                  </a:cubicBezTo>
                  <a:cubicBezTo>
                    <a:pt x="829" y="28"/>
                    <a:pt x="837" y="28"/>
                    <a:pt x="837"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20" name="Freeform: Shape 619"/>
            <p:cNvSpPr/>
            <p:nvPr/>
          </p:nvSpPr>
          <p:spPr>
            <a:xfrm>
              <a:off x="2364840" y="4697280"/>
              <a:ext cx="234720" cy="81360"/>
            </a:xfrm>
            <a:custGeom>
              <a:avLst/>
              <a:gdLst/>
              <a:ahLst/>
              <a:cxnLst/>
              <a:rect l="0" t="0" r="r" b="b"/>
              <a:pathLst>
                <a:path w="652" h="226">
                  <a:moveTo>
                    <a:pt x="652" y="215"/>
                  </a:moveTo>
                  <a:cubicBezTo>
                    <a:pt x="647" y="100"/>
                    <a:pt x="619" y="36"/>
                    <a:pt x="535" y="8"/>
                  </a:cubicBezTo>
                  <a:cubicBezTo>
                    <a:pt x="518" y="3"/>
                    <a:pt x="504" y="0"/>
                    <a:pt x="490" y="0"/>
                  </a:cubicBezTo>
                  <a:cubicBezTo>
                    <a:pt x="425" y="0"/>
                    <a:pt x="361" y="47"/>
                    <a:pt x="308" y="95"/>
                  </a:cubicBezTo>
                  <a:cubicBezTo>
                    <a:pt x="266" y="131"/>
                    <a:pt x="218" y="173"/>
                    <a:pt x="165" y="173"/>
                  </a:cubicBezTo>
                  <a:cubicBezTo>
                    <a:pt x="154" y="173"/>
                    <a:pt x="146" y="173"/>
                    <a:pt x="134" y="167"/>
                  </a:cubicBezTo>
                  <a:cubicBezTo>
                    <a:pt x="64" y="145"/>
                    <a:pt x="28" y="103"/>
                    <a:pt x="25" y="11"/>
                  </a:cubicBezTo>
                  <a:cubicBezTo>
                    <a:pt x="25" y="3"/>
                    <a:pt x="20" y="0"/>
                    <a:pt x="14" y="0"/>
                  </a:cubicBezTo>
                  <a:cubicBezTo>
                    <a:pt x="6" y="0"/>
                    <a:pt x="0" y="3"/>
                    <a:pt x="0" y="11"/>
                  </a:cubicBezTo>
                  <a:cubicBezTo>
                    <a:pt x="6" y="126"/>
                    <a:pt x="34" y="190"/>
                    <a:pt x="118" y="218"/>
                  </a:cubicBezTo>
                  <a:cubicBezTo>
                    <a:pt x="132" y="220"/>
                    <a:pt x="148" y="223"/>
                    <a:pt x="162" y="223"/>
                  </a:cubicBezTo>
                  <a:cubicBezTo>
                    <a:pt x="227" y="223"/>
                    <a:pt x="291" y="179"/>
                    <a:pt x="344" y="131"/>
                  </a:cubicBezTo>
                  <a:cubicBezTo>
                    <a:pt x="386" y="92"/>
                    <a:pt x="434" y="53"/>
                    <a:pt x="487" y="53"/>
                  </a:cubicBezTo>
                  <a:cubicBezTo>
                    <a:pt x="498" y="53"/>
                    <a:pt x="507" y="53"/>
                    <a:pt x="518" y="56"/>
                  </a:cubicBezTo>
                  <a:cubicBezTo>
                    <a:pt x="585" y="78"/>
                    <a:pt x="624" y="123"/>
                    <a:pt x="627" y="215"/>
                  </a:cubicBezTo>
                  <a:cubicBezTo>
                    <a:pt x="627" y="220"/>
                    <a:pt x="633" y="226"/>
                    <a:pt x="638" y="226"/>
                  </a:cubicBezTo>
                  <a:cubicBezTo>
                    <a:pt x="647" y="226"/>
                    <a:pt x="652" y="220"/>
                    <a:pt x="652" y="21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21" name="Freeform: Shape 620"/>
            <p:cNvSpPr/>
            <p:nvPr/>
          </p:nvSpPr>
          <p:spPr>
            <a:xfrm>
              <a:off x="2733480" y="4573800"/>
              <a:ext cx="262080" cy="252000"/>
            </a:xfrm>
            <a:custGeom>
              <a:avLst/>
              <a:gdLst/>
              <a:ahLst/>
              <a:cxnLst/>
              <a:rect l="0" t="0" r="r" b="b"/>
              <a:pathLst>
                <a:path w="728" h="700">
                  <a:moveTo>
                    <a:pt x="728" y="692"/>
                  </a:moveTo>
                  <a:cubicBezTo>
                    <a:pt x="726" y="688"/>
                    <a:pt x="728" y="689"/>
                    <a:pt x="722" y="681"/>
                  </a:cubicBezTo>
                  <a:cubicBezTo>
                    <a:pt x="611" y="459"/>
                    <a:pt x="500" y="238"/>
                    <a:pt x="389" y="17"/>
                  </a:cubicBezTo>
                  <a:cubicBezTo>
                    <a:pt x="383" y="6"/>
                    <a:pt x="381" y="0"/>
                    <a:pt x="364" y="0"/>
                  </a:cubicBezTo>
                  <a:cubicBezTo>
                    <a:pt x="347" y="0"/>
                    <a:pt x="344" y="6"/>
                    <a:pt x="339" y="17"/>
                  </a:cubicBezTo>
                  <a:cubicBezTo>
                    <a:pt x="228" y="238"/>
                    <a:pt x="117" y="459"/>
                    <a:pt x="6" y="681"/>
                  </a:cubicBezTo>
                  <a:cubicBezTo>
                    <a:pt x="0" y="689"/>
                    <a:pt x="2" y="688"/>
                    <a:pt x="0" y="692"/>
                  </a:cubicBezTo>
                  <a:cubicBezTo>
                    <a:pt x="0" y="700"/>
                    <a:pt x="6" y="700"/>
                    <a:pt x="22" y="700"/>
                  </a:cubicBezTo>
                  <a:cubicBezTo>
                    <a:pt x="250" y="700"/>
                    <a:pt x="478" y="700"/>
                    <a:pt x="705" y="700"/>
                  </a:cubicBezTo>
                  <a:cubicBezTo>
                    <a:pt x="722" y="700"/>
                    <a:pt x="728" y="700"/>
                    <a:pt x="728" y="692"/>
                  </a:cubicBezTo>
                  <a:moveTo>
                    <a:pt x="596" y="625"/>
                  </a:moveTo>
                  <a:cubicBezTo>
                    <a:pt x="420" y="625"/>
                    <a:pt x="244" y="625"/>
                    <a:pt x="67" y="625"/>
                  </a:cubicBezTo>
                  <a:cubicBezTo>
                    <a:pt x="156" y="449"/>
                    <a:pt x="244" y="273"/>
                    <a:pt x="333" y="98"/>
                  </a:cubicBezTo>
                  <a:cubicBezTo>
                    <a:pt x="421" y="273"/>
                    <a:pt x="509" y="449"/>
                    <a:pt x="596" y="625"/>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22" name="Freeform: Shape 621"/>
            <p:cNvSpPr/>
            <p:nvPr/>
          </p:nvSpPr>
          <p:spPr>
            <a:xfrm>
              <a:off x="3029760" y="4577760"/>
              <a:ext cx="244800" cy="316440"/>
            </a:xfrm>
            <a:custGeom>
              <a:avLst/>
              <a:gdLst/>
              <a:ahLst/>
              <a:cxnLst/>
              <a:rect l="0" t="0" r="r" b="b"/>
              <a:pathLst>
                <a:path w="680" h="879">
                  <a:moveTo>
                    <a:pt x="680" y="262"/>
                  </a:moveTo>
                  <a:cubicBezTo>
                    <a:pt x="680" y="106"/>
                    <a:pt x="574" y="0"/>
                    <a:pt x="428" y="0"/>
                  </a:cubicBezTo>
                  <a:cubicBezTo>
                    <a:pt x="216" y="0"/>
                    <a:pt x="0" y="220"/>
                    <a:pt x="0" y="449"/>
                  </a:cubicBezTo>
                  <a:cubicBezTo>
                    <a:pt x="0" y="611"/>
                    <a:pt x="109" y="711"/>
                    <a:pt x="252" y="711"/>
                  </a:cubicBezTo>
                  <a:cubicBezTo>
                    <a:pt x="274" y="711"/>
                    <a:pt x="308" y="706"/>
                    <a:pt x="347" y="695"/>
                  </a:cubicBezTo>
                  <a:cubicBezTo>
                    <a:pt x="344" y="756"/>
                    <a:pt x="344" y="759"/>
                    <a:pt x="344" y="770"/>
                  </a:cubicBezTo>
                  <a:cubicBezTo>
                    <a:pt x="344" y="804"/>
                    <a:pt x="344" y="879"/>
                    <a:pt x="425" y="879"/>
                  </a:cubicBezTo>
                  <a:cubicBezTo>
                    <a:pt x="543" y="879"/>
                    <a:pt x="591" y="700"/>
                    <a:pt x="591" y="689"/>
                  </a:cubicBezTo>
                  <a:cubicBezTo>
                    <a:pt x="591" y="684"/>
                    <a:pt x="582" y="678"/>
                    <a:pt x="579" y="678"/>
                  </a:cubicBezTo>
                  <a:cubicBezTo>
                    <a:pt x="571" y="678"/>
                    <a:pt x="568" y="684"/>
                    <a:pt x="565" y="689"/>
                  </a:cubicBezTo>
                  <a:cubicBezTo>
                    <a:pt x="543" y="759"/>
                    <a:pt x="487" y="784"/>
                    <a:pt x="451" y="784"/>
                  </a:cubicBezTo>
                  <a:cubicBezTo>
                    <a:pt x="406" y="784"/>
                    <a:pt x="392" y="759"/>
                    <a:pt x="381" y="684"/>
                  </a:cubicBezTo>
                  <a:cubicBezTo>
                    <a:pt x="535" y="625"/>
                    <a:pt x="680" y="452"/>
                    <a:pt x="680" y="262"/>
                  </a:cubicBezTo>
                  <a:moveTo>
                    <a:pt x="593" y="232"/>
                  </a:moveTo>
                  <a:cubicBezTo>
                    <a:pt x="593" y="329"/>
                    <a:pt x="543" y="558"/>
                    <a:pt x="378" y="650"/>
                  </a:cubicBezTo>
                  <a:cubicBezTo>
                    <a:pt x="372" y="617"/>
                    <a:pt x="361" y="544"/>
                    <a:pt x="291" y="544"/>
                  </a:cubicBezTo>
                  <a:cubicBezTo>
                    <a:pt x="238" y="544"/>
                    <a:pt x="190" y="594"/>
                    <a:pt x="190" y="644"/>
                  </a:cubicBezTo>
                  <a:cubicBezTo>
                    <a:pt x="190" y="664"/>
                    <a:pt x="194" y="665"/>
                    <a:pt x="196" y="675"/>
                  </a:cubicBezTo>
                  <a:cubicBezTo>
                    <a:pt x="120" y="644"/>
                    <a:pt x="87" y="569"/>
                    <a:pt x="87" y="480"/>
                  </a:cubicBezTo>
                  <a:cubicBezTo>
                    <a:pt x="87" y="413"/>
                    <a:pt x="112" y="273"/>
                    <a:pt x="185" y="170"/>
                  </a:cubicBezTo>
                  <a:cubicBezTo>
                    <a:pt x="258" y="70"/>
                    <a:pt x="350" y="25"/>
                    <a:pt x="423" y="25"/>
                  </a:cubicBezTo>
                  <a:cubicBezTo>
                    <a:pt x="521" y="25"/>
                    <a:pt x="593" y="100"/>
                    <a:pt x="593" y="232"/>
                  </a:cubicBezTo>
                  <a:moveTo>
                    <a:pt x="350" y="650"/>
                  </a:moveTo>
                  <a:cubicBezTo>
                    <a:pt x="350" y="664"/>
                    <a:pt x="350" y="664"/>
                    <a:pt x="339" y="670"/>
                  </a:cubicBezTo>
                  <a:cubicBezTo>
                    <a:pt x="314" y="678"/>
                    <a:pt x="286" y="686"/>
                    <a:pt x="258" y="686"/>
                  </a:cubicBezTo>
                  <a:cubicBezTo>
                    <a:pt x="244" y="686"/>
                    <a:pt x="213" y="686"/>
                    <a:pt x="213" y="644"/>
                  </a:cubicBezTo>
                  <a:cubicBezTo>
                    <a:pt x="213" y="605"/>
                    <a:pt x="251" y="566"/>
                    <a:pt x="291" y="566"/>
                  </a:cubicBezTo>
                  <a:cubicBezTo>
                    <a:pt x="332" y="566"/>
                    <a:pt x="350" y="589"/>
                    <a:pt x="350" y="650"/>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23" name="Freeform: Shape 622"/>
            <p:cNvSpPr/>
            <p:nvPr/>
          </p:nvSpPr>
          <p:spPr>
            <a:xfrm>
              <a:off x="3306960" y="4585680"/>
              <a:ext cx="354600" cy="240120"/>
            </a:xfrm>
            <a:custGeom>
              <a:avLst/>
              <a:gdLst/>
              <a:ahLst/>
              <a:cxnLst/>
              <a:rect l="0" t="0" r="r" b="b"/>
              <a:pathLst>
                <a:path w="985" h="667">
                  <a:moveTo>
                    <a:pt x="985" y="8"/>
                  </a:moveTo>
                  <a:cubicBezTo>
                    <a:pt x="985" y="0"/>
                    <a:pt x="977" y="0"/>
                    <a:pt x="960" y="0"/>
                  </a:cubicBezTo>
                  <a:cubicBezTo>
                    <a:pt x="916" y="0"/>
                    <a:pt x="872" y="0"/>
                    <a:pt x="829" y="0"/>
                  </a:cubicBezTo>
                  <a:cubicBezTo>
                    <a:pt x="803" y="0"/>
                    <a:pt x="803" y="0"/>
                    <a:pt x="792" y="17"/>
                  </a:cubicBezTo>
                  <a:cubicBezTo>
                    <a:pt x="672" y="203"/>
                    <a:pt x="551" y="389"/>
                    <a:pt x="431" y="575"/>
                  </a:cubicBezTo>
                  <a:cubicBezTo>
                    <a:pt x="406" y="391"/>
                    <a:pt x="381" y="206"/>
                    <a:pt x="355" y="22"/>
                  </a:cubicBezTo>
                  <a:cubicBezTo>
                    <a:pt x="353" y="0"/>
                    <a:pt x="350" y="0"/>
                    <a:pt x="325" y="0"/>
                  </a:cubicBezTo>
                  <a:cubicBezTo>
                    <a:pt x="280" y="0"/>
                    <a:pt x="235" y="0"/>
                    <a:pt x="190" y="0"/>
                  </a:cubicBezTo>
                  <a:cubicBezTo>
                    <a:pt x="171" y="0"/>
                    <a:pt x="160" y="0"/>
                    <a:pt x="160" y="17"/>
                  </a:cubicBezTo>
                  <a:cubicBezTo>
                    <a:pt x="160" y="28"/>
                    <a:pt x="171" y="28"/>
                    <a:pt x="190" y="28"/>
                  </a:cubicBezTo>
                  <a:cubicBezTo>
                    <a:pt x="202" y="28"/>
                    <a:pt x="221" y="31"/>
                    <a:pt x="232" y="31"/>
                  </a:cubicBezTo>
                  <a:cubicBezTo>
                    <a:pt x="246" y="33"/>
                    <a:pt x="252" y="36"/>
                    <a:pt x="252" y="47"/>
                  </a:cubicBezTo>
                  <a:cubicBezTo>
                    <a:pt x="252" y="50"/>
                    <a:pt x="252" y="53"/>
                    <a:pt x="249" y="64"/>
                  </a:cubicBezTo>
                  <a:cubicBezTo>
                    <a:pt x="207" y="231"/>
                    <a:pt x="165" y="397"/>
                    <a:pt x="123" y="564"/>
                  </a:cubicBezTo>
                  <a:cubicBezTo>
                    <a:pt x="115" y="603"/>
                    <a:pt x="98" y="633"/>
                    <a:pt x="20" y="636"/>
                  </a:cubicBezTo>
                  <a:cubicBezTo>
                    <a:pt x="14" y="636"/>
                    <a:pt x="0" y="636"/>
                    <a:pt x="0" y="656"/>
                  </a:cubicBezTo>
                  <a:cubicBezTo>
                    <a:pt x="0" y="664"/>
                    <a:pt x="6" y="667"/>
                    <a:pt x="14" y="667"/>
                  </a:cubicBezTo>
                  <a:cubicBezTo>
                    <a:pt x="45" y="667"/>
                    <a:pt x="81" y="664"/>
                    <a:pt x="112" y="664"/>
                  </a:cubicBezTo>
                  <a:cubicBezTo>
                    <a:pt x="146" y="664"/>
                    <a:pt x="182" y="667"/>
                    <a:pt x="213" y="667"/>
                  </a:cubicBezTo>
                  <a:cubicBezTo>
                    <a:pt x="218" y="667"/>
                    <a:pt x="232" y="667"/>
                    <a:pt x="232" y="647"/>
                  </a:cubicBezTo>
                  <a:cubicBezTo>
                    <a:pt x="232" y="636"/>
                    <a:pt x="221" y="636"/>
                    <a:pt x="213" y="636"/>
                  </a:cubicBezTo>
                  <a:cubicBezTo>
                    <a:pt x="157" y="636"/>
                    <a:pt x="148" y="617"/>
                    <a:pt x="148" y="594"/>
                  </a:cubicBezTo>
                  <a:cubicBezTo>
                    <a:pt x="148" y="586"/>
                    <a:pt x="148" y="580"/>
                    <a:pt x="151" y="572"/>
                  </a:cubicBezTo>
                  <a:cubicBezTo>
                    <a:pt x="196" y="394"/>
                    <a:pt x="241" y="217"/>
                    <a:pt x="286" y="39"/>
                  </a:cubicBezTo>
                  <a:cubicBezTo>
                    <a:pt x="314" y="241"/>
                    <a:pt x="341" y="443"/>
                    <a:pt x="369" y="644"/>
                  </a:cubicBezTo>
                  <a:cubicBezTo>
                    <a:pt x="372" y="656"/>
                    <a:pt x="372" y="667"/>
                    <a:pt x="386" y="667"/>
                  </a:cubicBezTo>
                  <a:cubicBezTo>
                    <a:pt x="395" y="667"/>
                    <a:pt x="403" y="656"/>
                    <a:pt x="406" y="650"/>
                  </a:cubicBezTo>
                  <a:cubicBezTo>
                    <a:pt x="538" y="444"/>
                    <a:pt x="671" y="237"/>
                    <a:pt x="803" y="31"/>
                  </a:cubicBezTo>
                  <a:cubicBezTo>
                    <a:pt x="804" y="31"/>
                    <a:pt x="805" y="31"/>
                    <a:pt x="806" y="31"/>
                  </a:cubicBezTo>
                  <a:cubicBezTo>
                    <a:pt x="759" y="218"/>
                    <a:pt x="711" y="405"/>
                    <a:pt x="663" y="591"/>
                  </a:cubicBezTo>
                  <a:cubicBezTo>
                    <a:pt x="655" y="628"/>
                    <a:pt x="652" y="636"/>
                    <a:pt x="574" y="636"/>
                  </a:cubicBezTo>
                  <a:cubicBezTo>
                    <a:pt x="557" y="636"/>
                    <a:pt x="549" y="636"/>
                    <a:pt x="549" y="656"/>
                  </a:cubicBezTo>
                  <a:cubicBezTo>
                    <a:pt x="549" y="667"/>
                    <a:pt x="560" y="667"/>
                    <a:pt x="563" y="667"/>
                  </a:cubicBezTo>
                  <a:cubicBezTo>
                    <a:pt x="603" y="666"/>
                    <a:pt x="643" y="665"/>
                    <a:pt x="683" y="664"/>
                  </a:cubicBezTo>
                  <a:cubicBezTo>
                    <a:pt x="725" y="664"/>
                    <a:pt x="767" y="667"/>
                    <a:pt x="806" y="667"/>
                  </a:cubicBezTo>
                  <a:cubicBezTo>
                    <a:pt x="812" y="667"/>
                    <a:pt x="826" y="667"/>
                    <a:pt x="826" y="647"/>
                  </a:cubicBezTo>
                  <a:cubicBezTo>
                    <a:pt x="826" y="636"/>
                    <a:pt x="817" y="636"/>
                    <a:pt x="798" y="636"/>
                  </a:cubicBezTo>
                  <a:cubicBezTo>
                    <a:pt x="761" y="636"/>
                    <a:pt x="733" y="636"/>
                    <a:pt x="733" y="619"/>
                  </a:cubicBezTo>
                  <a:cubicBezTo>
                    <a:pt x="733" y="614"/>
                    <a:pt x="733" y="614"/>
                    <a:pt x="739" y="594"/>
                  </a:cubicBezTo>
                  <a:cubicBezTo>
                    <a:pt x="783" y="421"/>
                    <a:pt x="827" y="248"/>
                    <a:pt x="871" y="75"/>
                  </a:cubicBezTo>
                  <a:cubicBezTo>
                    <a:pt x="879" y="39"/>
                    <a:pt x="882" y="28"/>
                    <a:pt x="955" y="28"/>
                  </a:cubicBezTo>
                  <a:cubicBezTo>
                    <a:pt x="977" y="28"/>
                    <a:pt x="985" y="28"/>
                    <a:pt x="985" y="8"/>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sp>
          <p:nvSpPr>
            <p:cNvPr id="624" name="Freeform: Shape 623"/>
            <p:cNvSpPr/>
            <p:nvPr/>
          </p:nvSpPr>
          <p:spPr>
            <a:xfrm>
              <a:off x="3685680" y="4585680"/>
              <a:ext cx="253080" cy="240120"/>
            </a:xfrm>
            <a:custGeom>
              <a:avLst/>
              <a:gdLst/>
              <a:ahLst/>
              <a:cxnLst/>
              <a:rect l="0" t="0" r="r" b="b"/>
              <a:pathLst>
                <a:path w="703" h="667">
                  <a:moveTo>
                    <a:pt x="703" y="148"/>
                  </a:moveTo>
                  <a:cubicBezTo>
                    <a:pt x="703" y="73"/>
                    <a:pt x="638" y="0"/>
                    <a:pt x="509" y="0"/>
                  </a:cubicBezTo>
                  <a:cubicBezTo>
                    <a:pt x="403" y="0"/>
                    <a:pt x="297" y="0"/>
                    <a:pt x="190" y="0"/>
                  </a:cubicBezTo>
                  <a:cubicBezTo>
                    <a:pt x="171" y="0"/>
                    <a:pt x="160" y="0"/>
                    <a:pt x="160" y="17"/>
                  </a:cubicBezTo>
                  <a:cubicBezTo>
                    <a:pt x="160" y="28"/>
                    <a:pt x="171" y="28"/>
                    <a:pt x="190" y="28"/>
                  </a:cubicBezTo>
                  <a:cubicBezTo>
                    <a:pt x="202" y="28"/>
                    <a:pt x="218" y="31"/>
                    <a:pt x="232" y="31"/>
                  </a:cubicBezTo>
                  <a:cubicBezTo>
                    <a:pt x="246" y="33"/>
                    <a:pt x="252" y="36"/>
                    <a:pt x="252" y="47"/>
                  </a:cubicBezTo>
                  <a:cubicBezTo>
                    <a:pt x="252" y="50"/>
                    <a:pt x="252" y="53"/>
                    <a:pt x="249" y="64"/>
                  </a:cubicBezTo>
                  <a:cubicBezTo>
                    <a:pt x="205" y="240"/>
                    <a:pt x="161" y="416"/>
                    <a:pt x="118" y="591"/>
                  </a:cubicBezTo>
                  <a:cubicBezTo>
                    <a:pt x="106" y="628"/>
                    <a:pt x="106" y="636"/>
                    <a:pt x="28" y="636"/>
                  </a:cubicBezTo>
                  <a:cubicBezTo>
                    <a:pt x="11" y="636"/>
                    <a:pt x="0" y="636"/>
                    <a:pt x="0" y="656"/>
                  </a:cubicBezTo>
                  <a:cubicBezTo>
                    <a:pt x="0" y="667"/>
                    <a:pt x="11" y="667"/>
                    <a:pt x="14" y="667"/>
                  </a:cubicBezTo>
                  <a:cubicBezTo>
                    <a:pt x="56" y="666"/>
                    <a:pt x="98" y="665"/>
                    <a:pt x="140" y="664"/>
                  </a:cubicBezTo>
                  <a:cubicBezTo>
                    <a:pt x="161" y="664"/>
                    <a:pt x="183" y="664"/>
                    <a:pt x="204" y="664"/>
                  </a:cubicBezTo>
                  <a:cubicBezTo>
                    <a:pt x="224" y="664"/>
                    <a:pt x="246" y="667"/>
                    <a:pt x="266" y="667"/>
                  </a:cubicBezTo>
                  <a:cubicBezTo>
                    <a:pt x="274" y="667"/>
                    <a:pt x="286" y="667"/>
                    <a:pt x="286" y="647"/>
                  </a:cubicBezTo>
                  <a:cubicBezTo>
                    <a:pt x="286" y="636"/>
                    <a:pt x="277" y="636"/>
                    <a:pt x="260" y="636"/>
                  </a:cubicBezTo>
                  <a:cubicBezTo>
                    <a:pt x="224" y="636"/>
                    <a:pt x="196" y="636"/>
                    <a:pt x="196" y="619"/>
                  </a:cubicBezTo>
                  <a:cubicBezTo>
                    <a:pt x="196" y="614"/>
                    <a:pt x="196" y="608"/>
                    <a:pt x="199" y="603"/>
                  </a:cubicBezTo>
                  <a:cubicBezTo>
                    <a:pt x="219" y="521"/>
                    <a:pt x="240" y="439"/>
                    <a:pt x="260" y="357"/>
                  </a:cubicBezTo>
                  <a:cubicBezTo>
                    <a:pt x="315" y="357"/>
                    <a:pt x="370" y="357"/>
                    <a:pt x="425" y="357"/>
                  </a:cubicBezTo>
                  <a:cubicBezTo>
                    <a:pt x="565" y="357"/>
                    <a:pt x="703" y="257"/>
                    <a:pt x="703" y="148"/>
                  </a:cubicBezTo>
                  <a:moveTo>
                    <a:pt x="610" y="123"/>
                  </a:moveTo>
                  <a:cubicBezTo>
                    <a:pt x="610" y="162"/>
                    <a:pt x="591" y="246"/>
                    <a:pt x="554" y="282"/>
                  </a:cubicBezTo>
                  <a:cubicBezTo>
                    <a:pt x="504" y="324"/>
                    <a:pt x="445" y="332"/>
                    <a:pt x="400" y="332"/>
                  </a:cubicBezTo>
                  <a:cubicBezTo>
                    <a:pt x="355" y="332"/>
                    <a:pt x="309" y="332"/>
                    <a:pt x="263" y="332"/>
                  </a:cubicBezTo>
                  <a:cubicBezTo>
                    <a:pt x="286" y="244"/>
                    <a:pt x="308" y="155"/>
                    <a:pt x="330" y="67"/>
                  </a:cubicBezTo>
                  <a:cubicBezTo>
                    <a:pt x="339" y="31"/>
                    <a:pt x="341" y="28"/>
                    <a:pt x="383" y="28"/>
                  </a:cubicBezTo>
                  <a:cubicBezTo>
                    <a:pt x="415" y="28"/>
                    <a:pt x="447" y="28"/>
                    <a:pt x="479" y="28"/>
                  </a:cubicBezTo>
                  <a:cubicBezTo>
                    <a:pt x="560" y="28"/>
                    <a:pt x="610" y="56"/>
                    <a:pt x="610" y="123"/>
                  </a:cubicBezTo>
                  <a:close/>
                </a:path>
              </a:pathLst>
            </a:custGeom>
            <a:solidFill>
              <a:srgbClr val="000000"/>
            </a:solidFill>
            <a:ln w="0">
              <a:noFill/>
            </a:ln>
          </p:spPr>
          <p:txBody>
            <a:bodyPr lIns="36000" tIns="36000" rIns="36000" bIns="36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FFFFFF"/>
                </a:solidFill>
                <a:effectLst/>
                <a:uLnTx/>
                <a:uFillTx/>
                <a:latin typeface="Source Sans Pro"/>
              </a:endParaRPr>
            </a:p>
          </p:txBody>
        </p:sp>
      </p:grpSp>
      <p:sp>
        <p:nvSpPr>
          <p:cNvPr id="625" name="Oval 624"/>
          <p:cNvSpPr/>
          <p:nvPr/>
        </p:nvSpPr>
        <p:spPr>
          <a:xfrm>
            <a:off x="300960" y="2446200"/>
            <a:ext cx="685800" cy="685800"/>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wrap="none" lIns="54360" tIns="54360" rIns="54360" bIns="543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2800" b="1" strike="noStrike" spc="-1">
                <a:solidFill>
                  <a:srgbClr val="0000FF"/>
                </a:solidFill>
                <a:latin typeface="Times  New Roman"/>
              </a:rPr>
              <a:t>Bài tập trắc nghiệm</a:t>
            </a:r>
            <a:endParaRPr lang="de-AT" sz="2800" b="1" strike="noStrike" spc="-1">
              <a:solidFill>
                <a:srgbClr val="0000FF"/>
              </a:solidFill>
              <a:latin typeface="Times  New Roman"/>
            </a:endParaRPr>
          </a:p>
        </p:txBody>
      </p:sp>
      <p:sp>
        <p:nvSpPr>
          <p:cNvPr id="627" name="TextBox 626"/>
          <p:cNvSpPr txBox="1"/>
          <p:nvPr/>
        </p:nvSpPr>
        <p:spPr>
          <a:xfrm>
            <a:off x="313200" y="694440"/>
            <a:ext cx="9601200" cy="414216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sv-SE" sz="3600" b="1" i="0" u="none" strike="noStrike" kern="1200" cap="none" spc="-1" normalizeH="0" baseline="0" noProof="0">
                <a:ln>
                  <a:noFill/>
                </a:ln>
                <a:solidFill>
                  <a:srgbClr val="000000"/>
                </a:solidFill>
                <a:effectLst/>
                <a:uLnTx/>
                <a:uFillTx/>
                <a:latin typeface="Times New Roman"/>
              </a:rPr>
              <a:t>Câu 3:</a:t>
            </a:r>
            <a:r>
              <a:rPr kumimoji="0" lang="sv-SE" sz="3600" b="0" i="0" u="none" strike="noStrike" kern="1200" cap="none" spc="-1" normalizeH="0" baseline="0" noProof="0">
                <a:ln>
                  <a:noFill/>
                </a:ln>
                <a:solidFill>
                  <a:srgbClr val="000000"/>
                </a:solidFill>
                <a:effectLst/>
                <a:uLnTx/>
                <a:uFillTx/>
                <a:latin typeface="Times New Roman"/>
              </a:rPr>
              <a:t> </a:t>
            </a:r>
            <a:r>
              <a:rPr kumimoji="0" lang="de-AT" sz="3600" b="0" i="0" u="none" strike="noStrike" kern="1200" cap="none" spc="-1" normalizeH="0" baseline="0" noProof="0">
                <a:ln>
                  <a:noFill/>
                </a:ln>
                <a:solidFill>
                  <a:srgbClr val="000000"/>
                </a:solidFill>
                <a:effectLst/>
                <a:uLnTx/>
                <a:uFillTx/>
                <a:latin typeface="Times New Roman"/>
              </a:rPr>
              <a:t>Cho ΔABC đồng dạng với ΔMNP. </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AT" sz="3600" b="0" i="0" u="none" strike="noStrike" kern="1200" cap="none" spc="-1" normalizeH="0" baseline="0" noProof="0">
                <a:ln>
                  <a:noFill/>
                </a:ln>
                <a:solidFill>
                  <a:srgbClr val="000000"/>
                </a:solidFill>
                <a:effectLst/>
                <a:uLnTx/>
                <a:uFillTx/>
                <a:latin typeface="Times New Roman"/>
              </a:rPr>
              <a:t>Biết AB = 5cm, BC = 6cm, MN = 10cm, MP = 5cm. Hãy chọn câu </a:t>
            </a:r>
            <a:r>
              <a:rPr kumimoji="0" lang="de-AT" sz="3600" b="1" i="0" u="none" strike="noStrike" kern="1200" cap="none" spc="-1" normalizeH="0" baseline="0" noProof="0">
                <a:ln>
                  <a:noFill/>
                </a:ln>
                <a:solidFill>
                  <a:srgbClr val="000000"/>
                </a:solidFill>
                <a:effectLst/>
                <a:uLnTx/>
                <a:uFillTx/>
                <a:latin typeface="Times New Roman"/>
              </a:rPr>
              <a:t>đúng</a:t>
            </a:r>
            <a:r>
              <a:rPr kumimoji="0" lang="de-AT" sz="3600" b="0" i="0" u="none" strike="noStrike" kern="1200" cap="none" spc="-1" normalizeH="0" baseline="0" noProof="0">
                <a:ln>
                  <a:noFill/>
                </a:ln>
                <a:solidFill>
                  <a:srgbClr val="000000"/>
                </a:solidFill>
                <a:effectLst/>
                <a:uLnTx/>
                <a:uFillTx/>
                <a:latin typeface="Times New Roman"/>
              </a:rPr>
              <a:t>:</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A.</a:t>
            </a:r>
            <a:r>
              <a:rPr kumimoji="0" lang="de-AT" sz="3600" b="0" i="0" u="none" strike="noStrike" kern="1200" cap="none" spc="-1" normalizeH="0" baseline="0" noProof="0">
                <a:ln>
                  <a:noFill/>
                </a:ln>
                <a:solidFill>
                  <a:srgbClr val="000000"/>
                </a:solidFill>
                <a:effectLst/>
                <a:uLnTx/>
                <a:uFillTx/>
                <a:latin typeface="Times New Roman"/>
              </a:rPr>
              <a:t> NP = 12cm, AC = 2,5cm  </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B.</a:t>
            </a:r>
            <a:r>
              <a:rPr kumimoji="0" lang="de-AT" sz="3600" b="0" i="0" u="none" strike="noStrike" kern="1200" cap="none" spc="-1" normalizeH="0" baseline="0" noProof="0">
                <a:ln>
                  <a:noFill/>
                </a:ln>
                <a:solidFill>
                  <a:srgbClr val="000000"/>
                </a:solidFill>
                <a:effectLst/>
                <a:uLnTx/>
                <a:uFillTx/>
                <a:latin typeface="Times New Roman"/>
              </a:rPr>
              <a:t> NP = 2,5cm, AC = 12cm</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C.</a:t>
            </a:r>
            <a:r>
              <a:rPr kumimoji="0" lang="de-AT" sz="3600" b="0" i="0" u="none" strike="noStrike" kern="1200" cap="none" spc="-1" normalizeH="0" baseline="0" noProof="0">
                <a:ln>
                  <a:noFill/>
                </a:ln>
                <a:solidFill>
                  <a:srgbClr val="000000"/>
                </a:solidFill>
                <a:effectLst/>
                <a:uLnTx/>
                <a:uFillTx/>
                <a:latin typeface="Times New Roman"/>
              </a:rPr>
              <a:t> NP = 5cm, AC = 10cm</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D.</a:t>
            </a:r>
            <a:r>
              <a:rPr kumimoji="0" lang="de-AT" sz="3600" b="0" i="0" u="none" strike="noStrike" kern="1200" cap="none" spc="-1" normalizeH="0" baseline="0" noProof="0">
                <a:ln>
                  <a:noFill/>
                </a:ln>
                <a:solidFill>
                  <a:srgbClr val="000000"/>
                </a:solidFill>
                <a:effectLst/>
                <a:uLnTx/>
                <a:uFillTx/>
                <a:latin typeface="Times New Roman"/>
              </a:rPr>
              <a:t> NP = 10cm, AC = 5cm</a:t>
            </a:r>
            <a:endParaRPr kumimoji="0" lang="de-AT" sz="3600" b="0" i="0" u="none" strike="noStrike" kern="1200" cap="none" spc="-1" normalizeH="0" baseline="0" noProof="0">
              <a:ln>
                <a:noFill/>
              </a:ln>
              <a:solidFill>
                <a:srgbClr val="000000"/>
              </a:solidFill>
              <a:effectLst/>
              <a:uLnTx/>
              <a:uFillTx/>
              <a:latin typeface="Source Sans Pro"/>
            </a:endParaRPr>
          </a:p>
        </p:txBody>
      </p:sp>
      <p:sp>
        <p:nvSpPr>
          <p:cNvPr id="628" name="Oval 627"/>
          <p:cNvSpPr/>
          <p:nvPr/>
        </p:nvSpPr>
        <p:spPr>
          <a:xfrm>
            <a:off x="228960" y="2482200"/>
            <a:ext cx="685800" cy="685800"/>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wrap="none" lIns="54360" tIns="54360" rIns="54360" bIns="543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2800" b="1" strike="noStrike" spc="-1">
                <a:solidFill>
                  <a:srgbClr val="0000FF"/>
                </a:solidFill>
                <a:latin typeface="Times  New Roman"/>
              </a:rPr>
              <a:t>Bài tập trắc nghiệm</a:t>
            </a:r>
            <a:endParaRPr lang="de-AT" sz="2800" b="1" strike="noStrike" spc="-1">
              <a:solidFill>
                <a:srgbClr val="0000FF"/>
              </a:solidFill>
              <a:latin typeface="Times  New Roman"/>
            </a:endParaRPr>
          </a:p>
        </p:txBody>
      </p:sp>
      <p:pic>
        <p:nvPicPr>
          <p:cNvPr id="630" name="Picture 629"/>
          <p:cNvPicPr/>
          <p:nvPr/>
        </p:nvPicPr>
        <p:blipFill>
          <a:blip r:embed="rId2"/>
          <a:stretch/>
        </p:blipFill>
        <p:spPr>
          <a:xfrm>
            <a:off x="4572000" y="1371600"/>
            <a:ext cx="5282640" cy="3886200"/>
          </a:xfrm>
          <a:prstGeom prst="rect">
            <a:avLst/>
          </a:prstGeom>
          <a:ln w="18000">
            <a:noFill/>
          </a:ln>
        </p:spPr>
      </p:pic>
      <p:sp>
        <p:nvSpPr>
          <p:cNvPr id="631" name="TextBox 630"/>
          <p:cNvSpPr txBox="1"/>
          <p:nvPr/>
        </p:nvSpPr>
        <p:spPr>
          <a:xfrm>
            <a:off x="225985" y="740880"/>
            <a:ext cx="4716000" cy="472356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15000"/>
              </a:lnSpc>
              <a:spcBef>
                <a:spcPts val="283"/>
              </a:spcBef>
              <a:spcAft>
                <a:spcPts val="283"/>
              </a:spcAft>
              <a:buClrTx/>
              <a:buSzTx/>
              <a:buFontTx/>
              <a:buNone/>
              <a:tabLst/>
              <a:defRPr/>
            </a:pPr>
            <a:r>
              <a:rPr kumimoji="0" lang="sv-SE" sz="3600" b="1" i="0" u="none" strike="noStrike" kern="1200" cap="none" spc="-1" normalizeH="0" baseline="0" noProof="0">
                <a:ln>
                  <a:noFill/>
                </a:ln>
                <a:solidFill>
                  <a:srgbClr val="000000"/>
                </a:solidFill>
                <a:effectLst/>
                <a:uLnTx/>
                <a:uFillTx/>
                <a:latin typeface="Times New Roman"/>
              </a:rPr>
              <a:t>Câu 4:</a:t>
            </a:r>
            <a:r>
              <a:rPr kumimoji="0" lang="sv-SE" sz="3600" b="0" i="0" u="none" strike="noStrike" kern="1200" cap="none" spc="-1" normalizeH="0" baseline="0" noProof="0">
                <a:ln>
                  <a:noFill/>
                </a:ln>
                <a:solidFill>
                  <a:srgbClr val="000000"/>
                </a:solidFill>
                <a:effectLst/>
                <a:uLnTx/>
                <a:uFillTx/>
                <a:latin typeface="Times New Roman"/>
              </a:rPr>
              <a:t> </a:t>
            </a:r>
            <a:r>
              <a:rPr kumimoji="0" lang="de-AT" sz="3600" b="0" i="0" u="none" strike="noStrike" kern="1200" cap="none" spc="-1" normalizeH="0" baseline="0" noProof="0">
                <a:ln>
                  <a:noFill/>
                </a:ln>
                <a:solidFill>
                  <a:srgbClr val="000000"/>
                </a:solidFill>
                <a:effectLst/>
                <a:uLnTx/>
                <a:uFillTx/>
                <a:latin typeface="Times New Roman"/>
              </a:rPr>
              <a:t>Cho ΔABC đồng dạng với ΔEDC, tỉ số độ dài của x và y là:</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283"/>
              </a:spcBef>
              <a:spcAft>
                <a:spcPts val="283"/>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A.</a:t>
            </a:r>
            <a:r>
              <a:rPr kumimoji="0" lang="de-AT" sz="3600" b="0" i="0" u="none" strike="noStrike" kern="1200" cap="none" spc="-1" normalizeH="0" baseline="0" noProof="0">
                <a:ln>
                  <a:noFill/>
                </a:ln>
                <a:solidFill>
                  <a:srgbClr val="000000"/>
                </a:solidFill>
                <a:effectLst/>
                <a:uLnTx/>
                <a:uFillTx/>
                <a:latin typeface="Times New Roman"/>
              </a:rPr>
              <a:t> 7</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283"/>
              </a:spcBef>
              <a:spcAft>
                <a:spcPts val="283"/>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B.</a:t>
            </a:r>
            <a:r>
              <a:rPr kumimoji="0" lang="de-AT" sz="3600" b="0" i="0" u="none" strike="noStrike" kern="1200" cap="none" spc="-1" normalizeH="0" baseline="0" noProof="0">
                <a:ln>
                  <a:noFill/>
                </a:ln>
                <a:solidFill>
                  <a:srgbClr val="000000"/>
                </a:solidFill>
                <a:effectLst/>
                <a:uLnTx/>
                <a:uFillTx/>
                <a:latin typeface="Times New Roman"/>
              </a:rPr>
              <a:t> 1/2</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283"/>
              </a:spcBef>
              <a:spcAft>
                <a:spcPts val="283"/>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C.</a:t>
            </a:r>
            <a:r>
              <a:rPr kumimoji="0" lang="de-AT" sz="3600" b="0" i="0" u="none" strike="noStrike" kern="1200" cap="none" spc="-1" normalizeH="0" baseline="0" noProof="0">
                <a:ln>
                  <a:noFill/>
                </a:ln>
                <a:solidFill>
                  <a:srgbClr val="000000"/>
                </a:solidFill>
                <a:effectLst/>
                <a:uLnTx/>
                <a:uFillTx/>
                <a:latin typeface="Times New Roman"/>
              </a:rPr>
              <a:t> 7/4</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15000"/>
              </a:lnSpc>
              <a:spcBef>
                <a:spcPts val="283"/>
              </a:spcBef>
              <a:spcAft>
                <a:spcPts val="283"/>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D.</a:t>
            </a:r>
            <a:r>
              <a:rPr kumimoji="0" lang="de-AT" sz="3600" b="0" i="0" u="none" strike="noStrike" kern="1200" cap="none" spc="-1" normalizeH="0" baseline="0" noProof="0">
                <a:ln>
                  <a:noFill/>
                </a:ln>
                <a:solidFill>
                  <a:srgbClr val="000000"/>
                </a:solidFill>
                <a:effectLst/>
                <a:uLnTx/>
                <a:uFillTx/>
                <a:latin typeface="Times New Roman"/>
              </a:rPr>
              <a:t> 7/16</a:t>
            </a:r>
            <a:endParaRPr kumimoji="0" lang="de-AT" sz="3600" b="0" i="0" u="none" strike="noStrike" kern="1200" cap="none" spc="-1" normalizeH="0" baseline="0" noProof="0">
              <a:ln>
                <a:noFill/>
              </a:ln>
              <a:solidFill>
                <a:srgbClr val="000000"/>
              </a:solidFill>
              <a:effectLst/>
              <a:uLnTx/>
              <a:uFillTx/>
              <a:latin typeface="Source Sans Pro"/>
            </a:endParaRPr>
          </a:p>
        </p:txBody>
      </p:sp>
      <p:sp>
        <p:nvSpPr>
          <p:cNvPr id="632" name="Oval 631"/>
          <p:cNvSpPr/>
          <p:nvPr/>
        </p:nvSpPr>
        <p:spPr>
          <a:xfrm>
            <a:off x="118936" y="3377952"/>
            <a:ext cx="685800" cy="685800"/>
          </a:xfrm>
          <a:prstGeom prst="ellipse">
            <a:avLst/>
          </a:prstGeom>
          <a:noFill/>
          <a:ln w="54720">
            <a:solidFill>
              <a:srgbClr val="FF0000"/>
            </a:solidFill>
            <a:round/>
          </a:ln>
        </p:spPr>
        <p:style>
          <a:lnRef idx="0">
            <a:scrgbClr r="0" g="0" b="0"/>
          </a:lnRef>
          <a:fillRef idx="0">
            <a:scrgbClr r="0" g="0" b="0"/>
          </a:fillRef>
          <a:effectRef idx="0">
            <a:scrgbClr r="0" g="0" b="0"/>
          </a:effectRef>
          <a:fontRef idx="minor"/>
        </p:style>
        <p:txBody>
          <a:bodyPr wrap="none" lIns="54360" tIns="54360" rIns="54360" bIns="543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subTitle"/>
          </p:nvPr>
        </p:nvSpPr>
        <p:spPr>
          <a:xfrm>
            <a:off x="529560" y="63072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HƯỚNG DẪN VỀ NHÀ</a:t>
            </a:r>
            <a:endParaRPr lang="de-AT" sz="3000" b="1" strike="noStrike" spc="-1">
              <a:solidFill>
                <a:srgbClr val="009EDA"/>
              </a:solidFill>
              <a:latin typeface="Times  New Roman"/>
            </a:endParaRPr>
          </a:p>
        </p:txBody>
      </p:sp>
      <p:sp>
        <p:nvSpPr>
          <p:cNvPr id="535" name="TextBox 534"/>
          <p:cNvSpPr txBox="1"/>
          <p:nvPr/>
        </p:nvSpPr>
        <p:spPr>
          <a:xfrm>
            <a:off x="228600" y="1667160"/>
            <a:ext cx="9601200" cy="310716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 Lí thuyết: Học định lí về trường hợp đồng dạng thứ nhất (c.c.c), học nhận xét.</a:t>
            </a:r>
            <a:endParaRPr lang="de-AT" sz="3600" b="0" strike="noStrike" spc="-1">
              <a:solidFill>
                <a:srgbClr val="000000"/>
              </a:solidFill>
              <a:latin typeface="Source Sans Pro"/>
            </a:endParaRPr>
          </a:p>
          <a:p>
            <a:r>
              <a:rPr lang="de-AT" sz="3600" b="0" strike="noStrike" spc="-1">
                <a:solidFill>
                  <a:srgbClr val="000000"/>
                </a:solidFill>
                <a:latin typeface="Times New Roman"/>
              </a:rPr>
              <a:t>- Bài tập: Xem lại các bài tập đã sửa và làm 4 câu trắc nghiệm.</a:t>
            </a:r>
            <a:endParaRPr lang="de-AT" sz="3600" b="0" strike="noStrike" spc="-1">
              <a:solidFill>
                <a:srgbClr val="000000"/>
              </a:solidFill>
              <a:latin typeface="Source Sans Pro"/>
            </a:endParaRPr>
          </a:p>
          <a:p>
            <a:r>
              <a:rPr lang="de-AT" sz="3600" b="0" strike="noStrike" spc="-1">
                <a:solidFill>
                  <a:srgbClr val="000000"/>
                </a:solidFill>
                <a:latin typeface="Times New Roman"/>
              </a:rPr>
              <a:t>- Xem trước phần 2: Trường hợp đồng dạng thứ 2</a:t>
            </a:r>
            <a:r>
              <a:rPr lang="vi-VN" sz="3600" b="0" strike="noStrike" spc="-1">
                <a:solidFill>
                  <a:srgbClr val="000000"/>
                </a:solidFill>
                <a:latin typeface="Times New Roman"/>
              </a:rPr>
              <a:t> </a:t>
            </a:r>
            <a:r>
              <a:rPr lang="de-AT" sz="3600" b="0" strike="noStrike" spc="-1">
                <a:solidFill>
                  <a:srgbClr val="000000"/>
                </a:solidFill>
                <a:latin typeface="Times New Roman"/>
              </a:rPr>
              <a:t>(c.g.c)</a:t>
            </a:r>
            <a:endParaRPr lang="de-AT" sz="36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0000" y="270000"/>
            <a:ext cx="9000000" cy="3240000"/>
          </a:xfrm>
          <a:prstGeom prst="rect">
            <a:avLst/>
          </a:prstGeom>
          <a:noFill/>
          <a:ln w="0">
            <a:noFill/>
          </a:ln>
        </p:spPr>
        <p:txBody>
          <a:bodyPr lIns="0" tIns="0" rIns="0" bIns="0" anchor="ctr">
            <a:normAutofit fontScale="90000"/>
          </a:bodyPr>
          <a:lstStyle/>
          <a:p>
            <a:pPr indent="0" algn="ctr">
              <a:lnSpc>
                <a:spcPct val="200000"/>
              </a:lnSpc>
              <a:spcBef>
                <a:spcPts val="720"/>
              </a:spcBef>
              <a:spcAft>
                <a:spcPts val="720"/>
              </a:spcAft>
              <a:buNone/>
            </a:pPr>
            <a:r>
              <a:rPr lang="de-AT" sz="3200" b="1" strike="noStrike" spc="-1">
                <a:solidFill>
                  <a:srgbClr val="55308D"/>
                </a:solidFill>
                <a:latin typeface="Times New Roman"/>
              </a:rPr>
              <a:t>CHƯƠNG 8. HÌNH ĐỒNG DẠNG</a:t>
            </a:r>
            <a:br>
              <a:rPr sz="3200"/>
            </a:br>
            <a:r>
              <a:rPr lang="de-AT" sz="3200" b="1" strike="noStrike" spc="-1">
                <a:solidFill>
                  <a:srgbClr val="FF0000"/>
                </a:solidFill>
                <a:latin typeface="Times New Roman"/>
              </a:rPr>
              <a:t>TÊN BÀI : </a:t>
            </a:r>
            <a:r>
              <a:rPr lang="nl-NL" sz="3200" b="1" strike="noStrike" spc="-1">
                <a:solidFill>
                  <a:srgbClr val="FF0000"/>
                </a:solidFill>
                <a:latin typeface="Times New Roman"/>
              </a:rPr>
              <a:t>§ 2. CÁC TRƯỜNG HỢP </a:t>
            </a:r>
            <a:br>
              <a:rPr sz="3200"/>
            </a:br>
            <a:r>
              <a:rPr lang="nl-NL" sz="3200" b="1" strike="noStrike" spc="-1">
                <a:solidFill>
                  <a:srgbClr val="FF0000"/>
                </a:solidFill>
                <a:latin typeface="Times New Roman"/>
              </a:rPr>
              <a:t>ĐỒNG DẠNG CỦA HAI TAM GIÁC.</a:t>
            </a:r>
            <a:br>
              <a:rPr sz="2100"/>
            </a:br>
            <a:r>
              <a:rPr lang="de-AT" sz="2100" b="1" strike="noStrike" spc="-1">
                <a:solidFill>
                  <a:srgbClr val="FF0000"/>
                </a:solidFill>
                <a:latin typeface="Times New Roman"/>
              </a:rPr>
              <a:t>(Thời lượng: 3 tiết)</a:t>
            </a:r>
            <a:endParaRPr lang="de-AT" sz="2100" b="0" strike="noStrike" spc="-1">
              <a:solidFill>
                <a:srgbClr val="04617B"/>
              </a:solidFill>
              <a:latin typeface="Times New Roman"/>
            </a:endParaRPr>
          </a:p>
        </p:txBody>
      </p:sp>
      <p:sp>
        <p:nvSpPr>
          <p:cNvPr id="128" name="PlaceHolder 2"/>
          <p:cNvSpPr>
            <a:spLocks noGrp="1"/>
          </p:cNvSpPr>
          <p:nvPr>
            <p:ph type="subTitle"/>
          </p:nvPr>
        </p:nvSpPr>
        <p:spPr>
          <a:xfrm>
            <a:off x="450000" y="3870000"/>
            <a:ext cx="9000000" cy="1170000"/>
          </a:xfrm>
          <a:prstGeom prst="rect">
            <a:avLst/>
          </a:prstGeom>
          <a:noFill/>
          <a:ln w="0">
            <a:noFill/>
          </a:ln>
        </p:spPr>
        <p:txBody>
          <a:bodyPr lIns="0" tIns="0" rIns="0" bIns="0" anchor="t">
            <a:noAutofit/>
          </a:bodyPr>
          <a:lstStyle/>
          <a:p>
            <a:pPr indent="0">
              <a:buNone/>
            </a:pPr>
            <a:r>
              <a:rPr lang="de-AT" sz="2700" b="1" strike="noStrike" spc="-1">
                <a:solidFill>
                  <a:srgbClr val="DBF5F9"/>
                </a:solidFill>
                <a:latin typeface="Times New Roman"/>
              </a:rPr>
              <a:t>Tiết 1: Trường hợp đồng dạng thứ nhất (c.c.c)</a:t>
            </a:r>
          </a:p>
        </p:txBody>
      </p:sp>
    </p:spTree>
    <p:extLst>
      <p:ext uri="{BB962C8B-B14F-4D97-AF65-F5344CB8AC3E}">
        <p14:creationId xmlns:p14="http://schemas.microsoft.com/office/powerpoint/2010/main" val="4015891434"/>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KHỞI ĐỘNG</a:t>
            </a:r>
          </a:p>
        </p:txBody>
      </p:sp>
      <p:sp>
        <p:nvSpPr>
          <p:cNvPr id="130" name="PlaceHolder 2"/>
          <p:cNvSpPr>
            <a:spLocks noGrp="1"/>
          </p:cNvSpPr>
          <p:nvPr>
            <p:ph/>
          </p:nvPr>
        </p:nvSpPr>
        <p:spPr>
          <a:xfrm>
            <a:off x="502920" y="1440000"/>
            <a:ext cx="9021960" cy="3497760"/>
          </a:xfrm>
          <a:prstGeom prst="rect">
            <a:avLst/>
          </a:prstGeom>
          <a:noFill/>
          <a:ln w="0">
            <a:noFill/>
          </a:ln>
        </p:spPr>
        <p:txBody>
          <a:bodyPr lIns="0" tIns="0" rIns="0" bIns="0" anchor="t">
            <a:normAutofit/>
          </a:bodyPr>
          <a:lstStyle/>
          <a:p>
            <a:pPr indent="0" algn="just">
              <a:lnSpc>
                <a:spcPct val="110000"/>
              </a:lnSpc>
              <a:spcAft>
                <a:spcPts val="1054"/>
              </a:spcAft>
              <a:buNone/>
            </a:pPr>
            <a:r>
              <a:rPr lang="sv-SE" sz="3600" b="0" i="1" strike="noStrike" spc="-1">
                <a:solidFill>
                  <a:srgbClr val="000000"/>
                </a:solidFill>
                <a:latin typeface="Times  New Roman"/>
              </a:rPr>
              <a:t>Các trường hợp đồng dạng của hai tam giác có điều gì khác với các trường hợp bằng nhau của hai tam giác? </a:t>
            </a:r>
            <a:endParaRPr lang="de-AT" sz="3600" b="0" strike="noStrike" spc="-1">
              <a:solidFill>
                <a:srgbClr val="000000"/>
              </a:solidFill>
              <a:latin typeface="Times  New Roman"/>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just">
              <a:lnSpc>
                <a:spcPct val="110000"/>
              </a:lnSpc>
              <a:buNone/>
            </a:pPr>
            <a:r>
              <a:rPr lang="sv-SE" sz="3600" b="0" strike="noStrike" spc="-1">
                <a:solidFill>
                  <a:srgbClr val="FFFFFF"/>
                </a:solidFill>
                <a:latin typeface="Times New Roman"/>
              </a:rPr>
              <a:t>Định lí về Trường hợp đồng dạng thứ nhất (c.c.c)</a:t>
            </a:r>
            <a:endParaRPr lang="de-AT" sz="3600" b="0" strike="noStrike" spc="-1">
              <a:solidFill>
                <a:srgbClr val="FFFFFF"/>
              </a:solidFill>
              <a:latin typeface="Times New Roman"/>
            </a:endParaRPr>
          </a:p>
        </p:txBody>
      </p:sp>
      <p:sp>
        <p:nvSpPr>
          <p:cNvPr id="132" name="PlaceHolder 2"/>
          <p:cNvSpPr>
            <a:spLocks noGrp="1"/>
          </p:cNvSpPr>
          <p:nvPr>
            <p:ph/>
          </p:nvPr>
        </p:nvSpPr>
        <p:spPr>
          <a:xfrm>
            <a:off x="45720" y="1143000"/>
            <a:ext cx="5212080" cy="4527000"/>
          </a:xfrm>
          <a:prstGeom prst="rect">
            <a:avLst/>
          </a:prstGeom>
          <a:noFill/>
          <a:ln w="0">
            <a:noFill/>
          </a:ln>
        </p:spPr>
        <p:txBody>
          <a:bodyPr lIns="0" tIns="0" rIns="0" bIns="0" anchor="t">
            <a:normAutofit fontScale="85500"/>
          </a:bodyPr>
          <a:lstStyle/>
          <a:p>
            <a:pPr indent="0" algn="just">
              <a:lnSpc>
                <a:spcPct val="110000"/>
              </a:lnSpc>
              <a:spcAft>
                <a:spcPts val="1054"/>
              </a:spcAft>
              <a:buNone/>
            </a:pPr>
            <a:r>
              <a:rPr lang="sv-SE" sz="2800" b="0" i="1" strike="noStrike" spc="-1">
                <a:solidFill>
                  <a:srgbClr val="000000"/>
                </a:solidFill>
                <a:latin typeface="Times New Roman"/>
                <a:ea typeface="Calibri"/>
              </a:rPr>
              <a:t>Cho tam giác ABC và tam giác A’B’C’ có kích thước như hình 1. Trên cạnh AB và AC của tam giác ABC lần lượt lấy 2 điểm M, N sao cho AM = 2cm, AN = 3 cm. </a:t>
            </a:r>
            <a:endParaRPr lang="de-AT" sz="2800" b="0" strike="noStrike" spc="-1">
              <a:solidFill>
                <a:srgbClr val="000000"/>
              </a:solidFill>
              <a:latin typeface="Source Sans Pro"/>
            </a:endParaRPr>
          </a:p>
          <a:p>
            <a:pPr indent="0" algn="just">
              <a:lnSpc>
                <a:spcPct val="110000"/>
              </a:lnSpc>
              <a:spcAft>
                <a:spcPts val="1054"/>
              </a:spcAft>
              <a:buNone/>
            </a:pPr>
            <a:r>
              <a:rPr lang="sv-SE" sz="2800" b="0" i="1" strike="noStrike" spc="-1">
                <a:solidFill>
                  <a:srgbClr val="000000"/>
                </a:solidFill>
                <a:latin typeface="Times New Roman"/>
                <a:ea typeface="Calibri"/>
              </a:rPr>
              <a:t>a) So sánh các tỉ số </a:t>
            </a:r>
            <a:endParaRPr lang="de-AT" sz="2800" b="0" strike="noStrike" spc="-1">
              <a:solidFill>
                <a:srgbClr val="000000"/>
              </a:solidFill>
              <a:latin typeface="Source Sans Pro"/>
            </a:endParaRPr>
          </a:p>
          <a:p>
            <a:pPr indent="0" algn="just">
              <a:lnSpc>
                <a:spcPct val="110000"/>
              </a:lnSpc>
              <a:spcBef>
                <a:spcPts val="2735"/>
              </a:spcBef>
              <a:spcAft>
                <a:spcPts val="1080"/>
              </a:spcAft>
              <a:buNone/>
            </a:pPr>
            <a:r>
              <a:rPr lang="sv-SE" sz="2800" b="0" i="1" strike="noStrike" spc="-1">
                <a:solidFill>
                  <a:srgbClr val="000000"/>
                </a:solidFill>
                <a:latin typeface="Times New Roman"/>
                <a:ea typeface="Calibri"/>
              </a:rPr>
              <a:t>b) Tính độ dài đoạn thẳng MN.</a:t>
            </a:r>
            <a:endParaRPr lang="de-AT" sz="2800" b="0" strike="noStrike" spc="-1">
              <a:solidFill>
                <a:srgbClr val="000000"/>
              </a:solidFill>
              <a:latin typeface="Source Sans Pro"/>
            </a:endParaRPr>
          </a:p>
          <a:p>
            <a:pPr indent="0" algn="just">
              <a:lnSpc>
                <a:spcPct val="110000"/>
              </a:lnSpc>
              <a:spcAft>
                <a:spcPts val="1054"/>
              </a:spcAft>
              <a:buNone/>
            </a:pPr>
            <a:r>
              <a:rPr lang="sv-SE" sz="2800" b="0" i="1" strike="noStrike" spc="-1">
                <a:solidFill>
                  <a:srgbClr val="000000"/>
                </a:solidFill>
                <a:latin typeface="Times New Roman"/>
                <a:ea typeface="Calibri"/>
              </a:rPr>
              <a:t>c) Em có nhận xét gì về mối quan hệ giữa các tam giác ABC, AMN, A’B’C’?</a:t>
            </a:r>
            <a:endParaRPr lang="de-AT" sz="28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33" name="TextBox 132"/>
              <p:cNvSpPr txBox="1"/>
              <p:nvPr/>
            </p:nvSpPr>
            <p:spPr>
              <a:xfrm>
                <a:off x="2743200" y="3193920"/>
                <a:ext cx="2404800" cy="65952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r>
                            <a:rPr>
                              <a:latin typeface="Cambria Math" panose="02040503050406030204" pitchFamily="18" charset="0"/>
                            </a:rPr>
                            <m:t>′</m:t>
                          </m:r>
                        </m:num>
                        <m:den>
                          <m:r>
                            <a:rPr>
                              <a:latin typeface="Cambria Math" panose="02040503050406030204" pitchFamily="18" charset="0"/>
                            </a:rPr>
                            <m:t>𝐴𝐵</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num>
                        <m:den>
                          <m:r>
                            <a:rPr>
                              <a:latin typeface="Cambria Math" panose="02040503050406030204" pitchFamily="18" charset="0"/>
                            </a:rPr>
                            <m:t>𝐵𝐶</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𝐶</m:t>
                          </m:r>
                          <m:r>
                            <a:rPr>
                              <a:latin typeface="Cambria Math" panose="02040503050406030204" pitchFamily="18" charset="0"/>
                            </a:rPr>
                            <m:t>′</m:t>
                          </m:r>
                        </m:num>
                        <m:den>
                          <m:r>
                            <a:rPr>
                              <a:latin typeface="Cambria Math" panose="02040503050406030204" pitchFamily="18" charset="0"/>
                            </a:rPr>
                            <m:t>𝐴𝐶</m:t>
                          </m:r>
                        </m:den>
                      </m:f>
                    </m:oMath>
                  </m:oMathPara>
                </a14:m>
                <a:endParaRPr/>
              </a:p>
            </p:txBody>
          </p:sp>
        </mc:Choice>
        <mc:Fallback xmlns:p15="http://schemas.microsoft.com/office/powerpoint/2012/main" xmlns:p14="http://schemas.microsoft.com/office/powerpoint/2010/main" xmlns=""/>
      </mc:AlternateContent>
      <p:pic>
        <p:nvPicPr>
          <p:cNvPr id="134" name="Shape1"/>
          <p:cNvPicPr/>
          <p:nvPr/>
        </p:nvPicPr>
        <p:blipFill>
          <a:blip r:embed="rId3"/>
          <a:stretch/>
        </p:blipFill>
        <p:spPr>
          <a:xfrm>
            <a:off x="5257800" y="1371600"/>
            <a:ext cx="4772880" cy="4172760"/>
          </a:xfrm>
          <a:prstGeom prst="rect">
            <a:avLst/>
          </a:prstGeom>
          <a:ln w="0">
            <a:noFill/>
          </a:ln>
        </p:spPr>
      </p:pic>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circle(in)">
                                      <p:cBhvr>
                                        <p:cTn id="15" dur="20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132">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just">
              <a:lnSpc>
                <a:spcPct val="110000"/>
              </a:lnSpc>
              <a:buNone/>
            </a:pPr>
            <a:r>
              <a:rPr lang="sv-SE" sz="3600" b="0" strike="noStrike" spc="-1">
                <a:solidFill>
                  <a:srgbClr val="FFFFFF"/>
                </a:solidFill>
                <a:latin typeface="Times New Roman"/>
              </a:rPr>
              <a:t>Định lí về Trường hợp đồng dạng thứ nhất (c.c.c)</a:t>
            </a:r>
            <a:endParaRPr lang="de-AT" sz="3600" b="0" strike="noStrike" spc="-1">
              <a:solidFill>
                <a:srgbClr val="FFFFFF"/>
              </a:solidFill>
              <a:latin typeface="Times New Roman"/>
            </a:endParaRPr>
          </a:p>
        </p:txBody>
      </p:sp>
      <p:sp>
        <p:nvSpPr>
          <p:cNvPr id="136" name="PlaceHolder 2"/>
          <p:cNvSpPr>
            <a:spLocks noGrp="1"/>
          </p:cNvSpPr>
          <p:nvPr>
            <p:ph/>
          </p:nvPr>
        </p:nvSpPr>
        <p:spPr>
          <a:xfrm>
            <a:off x="45720" y="1143000"/>
            <a:ext cx="10012680" cy="1828800"/>
          </a:xfrm>
          <a:prstGeom prst="rect">
            <a:avLst/>
          </a:prstGeom>
          <a:noFill/>
          <a:ln w="0">
            <a:noFill/>
          </a:ln>
        </p:spPr>
        <p:txBody>
          <a:bodyPr lIns="0" tIns="0" rIns="0" bIns="0" anchor="t">
            <a:normAutofit lnSpcReduction="10000"/>
          </a:bodyPr>
          <a:lstStyle/>
          <a:p>
            <a:pPr indent="0" algn="just">
              <a:lnSpc>
                <a:spcPct val="115000"/>
              </a:lnSpc>
              <a:buNone/>
            </a:pPr>
            <a:r>
              <a:rPr lang="nl-NL" sz="3600" b="1" i="1" u="sng" strike="noStrike" spc="-1">
                <a:solidFill>
                  <a:srgbClr val="000000"/>
                </a:solidFill>
                <a:uFillTx/>
                <a:latin typeface="Times New Roman"/>
              </a:rPr>
              <a:t>Định lí:</a:t>
            </a:r>
            <a:r>
              <a:rPr lang="nl-NL" sz="3600" b="0" i="1" strike="noStrike" spc="-1">
                <a:solidFill>
                  <a:srgbClr val="000000"/>
                </a:solidFill>
                <a:latin typeface="Times New Roman"/>
              </a:rPr>
              <a:t> </a:t>
            </a:r>
            <a:r>
              <a:rPr lang="nl-NL" sz="3600" b="1" i="1" strike="noStrike" spc="-1">
                <a:solidFill>
                  <a:srgbClr val="55308D"/>
                </a:solidFill>
                <a:latin typeface="Times New Roman"/>
              </a:rPr>
              <a:t>Nếu ba cạnh của tam giác này</a:t>
            </a:r>
            <a:r>
              <a:rPr lang="nl-NL" sz="3600" b="1" i="1" strike="noStrike" spc="-1">
                <a:solidFill>
                  <a:srgbClr val="000000"/>
                </a:solidFill>
                <a:latin typeface="Times New Roman"/>
              </a:rPr>
              <a:t> </a:t>
            </a:r>
            <a:r>
              <a:rPr lang="nl-NL" sz="3600" b="1" i="1" strike="noStrike" spc="-1">
                <a:solidFill>
                  <a:srgbClr val="F10D0C"/>
                </a:solidFill>
                <a:latin typeface="Times New Roman"/>
              </a:rPr>
              <a:t>tỉ lệ</a:t>
            </a:r>
            <a:r>
              <a:rPr lang="nl-NL" sz="3600" b="1" i="1" strike="noStrike" spc="-1">
                <a:solidFill>
                  <a:srgbClr val="000000"/>
                </a:solidFill>
                <a:latin typeface="Times New Roman"/>
              </a:rPr>
              <a:t> </a:t>
            </a:r>
            <a:r>
              <a:rPr lang="nl-NL" sz="3600" b="1" i="1" strike="noStrike" spc="-1">
                <a:solidFill>
                  <a:srgbClr val="395511"/>
                </a:solidFill>
                <a:latin typeface="Times New Roman"/>
              </a:rPr>
              <a:t>với ba cạnh của tam giác kia</a:t>
            </a:r>
            <a:r>
              <a:rPr lang="nl-NL" sz="3600" b="1" i="1" strike="noStrike" spc="-1">
                <a:solidFill>
                  <a:srgbClr val="000000"/>
                </a:solidFill>
                <a:latin typeface="Times New Roman"/>
              </a:rPr>
              <a:t> </a:t>
            </a:r>
            <a:r>
              <a:rPr lang="nl-NL" sz="3600" b="1" i="1" strike="noStrike" spc="-1">
                <a:solidFill>
                  <a:srgbClr val="0369A3"/>
                </a:solidFill>
                <a:latin typeface="Times New Roman"/>
              </a:rPr>
              <a:t>thì hai tam giác đó đồng dạng.</a:t>
            </a:r>
            <a:endParaRPr lang="de-AT" sz="3600" b="0" strike="noStrike" spc="-1">
              <a:solidFill>
                <a:srgbClr val="000000"/>
              </a:solidFill>
              <a:latin typeface="Source Sans Pro"/>
            </a:endParaRPr>
          </a:p>
        </p:txBody>
      </p:sp>
      <p:pic>
        <p:nvPicPr>
          <p:cNvPr id="137" name="Shape2"/>
          <p:cNvPicPr/>
          <p:nvPr/>
        </p:nvPicPr>
        <p:blipFill>
          <a:blip r:embed="rId3">
            <a:grayscl/>
            <a:lum contrast="9000"/>
          </a:blip>
          <a:stretch/>
        </p:blipFill>
        <p:spPr>
          <a:xfrm>
            <a:off x="1496880" y="2743200"/>
            <a:ext cx="7086600" cy="2810160"/>
          </a:xfrm>
          <a:prstGeom prst="rect">
            <a:avLst/>
          </a:prstGeom>
          <a:ln w="0">
            <a:noFill/>
          </a:ln>
        </p:spPr>
      </p:pic>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subTitle"/>
          </p:nvPr>
        </p:nvSpPr>
        <p:spPr>
          <a:xfrm>
            <a:off x="502920" y="228600"/>
            <a:ext cx="9071640" cy="740880"/>
          </a:xfrm>
          <a:prstGeom prst="rect">
            <a:avLst/>
          </a:prstGeom>
          <a:noFill/>
          <a:ln w="0">
            <a:noFill/>
          </a:ln>
        </p:spPr>
        <p:txBody>
          <a:bodyPr lIns="0" tIns="0" rIns="0" bIns="0" anchor="ctr">
            <a:noAutofit/>
          </a:bodyPr>
          <a:lstStyle/>
          <a:p>
            <a:pPr algn="ctr">
              <a:lnSpc>
                <a:spcPct val="100000"/>
              </a:lnSpc>
            </a:pPr>
            <a:r>
              <a:rPr lang="sv-SE" sz="4000" b="1" u="sng" strike="noStrike" spc="-1">
                <a:solidFill>
                  <a:srgbClr val="009EDA"/>
                </a:solidFill>
                <a:uFillTx/>
                <a:latin typeface="Times New Roman"/>
              </a:rPr>
              <a:t>VÍ DỤ 1 SGK/67</a:t>
            </a:r>
            <a:endParaRPr lang="de-AT" sz="4000" b="1" strike="noStrike" spc="-1">
              <a:solidFill>
                <a:srgbClr val="009EDA"/>
              </a:solidFill>
              <a:latin typeface="Times New Roman"/>
            </a:endParaRPr>
          </a:p>
        </p:txBody>
      </p:sp>
      <p:sp>
        <p:nvSpPr>
          <p:cNvPr id="139" name="TextBox 138"/>
          <p:cNvSpPr txBox="1"/>
          <p:nvPr/>
        </p:nvSpPr>
        <p:spPr>
          <a:xfrm>
            <a:off x="228600" y="859680"/>
            <a:ext cx="9601200" cy="1197000"/>
          </a:xfrm>
          <a:prstGeom prst="rect">
            <a:avLst/>
          </a:prstGeom>
          <a:noFill/>
          <a:ln w="18000">
            <a:noFill/>
          </a:ln>
        </p:spPr>
        <p:txBody>
          <a:bodyPr lIns="36000" tIns="36000" rIns="36000" bIns="36000" anchor="ctr">
            <a:noAutofit/>
          </a:bodyPr>
          <a:lstStyle/>
          <a:p>
            <a:r>
              <a:rPr lang="de-AT" sz="4000" b="0" strike="noStrike" spc="-1">
                <a:solidFill>
                  <a:srgbClr val="000000"/>
                </a:solidFill>
                <a:latin typeface="Times New Roman"/>
              </a:rPr>
              <a:t>Cho tam giác ABC và tam giác DEF có kích thước các cạnh như Hình 3. Chứng minh rằng </a:t>
            </a:r>
            <a:endParaRPr lang="de-AT" sz="40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40" name="TextBox 139"/>
              <p:cNvSpPr txBox="1"/>
              <p:nvPr/>
            </p:nvSpPr>
            <p:spPr>
              <a:xfrm>
                <a:off x="2208600" y="2534400"/>
                <a:ext cx="360" cy="169200"/>
              </a:xfrm>
              <a:prstGeom prst="rect">
                <a:avLst/>
              </a:prstGeom>
            </p:spPr>
            <p:txBody>
              <a:bodyPr/>
              <a:lstStyle/>
              <a:p>
                <a:endParaRPr/>
              </a:p>
            </p:txBody>
          </p:sp>
        </mc:Choice>
        <mc:Fallback xmlns:p15="http://schemas.microsoft.com/office/powerpoint/2012/main" xmlns:p14="http://schemas.microsoft.com/office/powerpoint/2010/main" xmlns=""/>
      </mc:AlternateContent>
      <p:sp>
        <p:nvSpPr>
          <p:cNvPr id="141" name="Freeform: Shape 140"/>
          <p:cNvSpPr/>
          <p:nvPr/>
        </p:nvSpPr>
        <p:spPr>
          <a:xfrm>
            <a:off x="457200" y="2170440"/>
            <a:ext cx="3866400" cy="318600"/>
          </a:xfrm>
          <a:custGeom>
            <a:avLst/>
            <a:gdLst/>
            <a:ahLst/>
            <a:cxnLst/>
            <a:rect l="0" t="0" r="r" b="b"/>
            <a:pathLst>
              <a:path w="10740" h="885">
                <a:moveTo>
                  <a:pt x="0" y="0"/>
                </a:moveTo>
                <a:cubicBezTo>
                  <a:pt x="3580" y="0"/>
                  <a:pt x="7160" y="0"/>
                  <a:pt x="10740" y="0"/>
                </a:cubicBezTo>
                <a:cubicBezTo>
                  <a:pt x="10740" y="295"/>
                  <a:pt x="10740" y="590"/>
                  <a:pt x="10740" y="885"/>
                </a:cubicBezTo>
                <a:cubicBezTo>
                  <a:pt x="7160" y="885"/>
                  <a:pt x="3580" y="885"/>
                  <a:pt x="0" y="885"/>
                </a:cubicBezTo>
                <a:cubicBezTo>
                  <a:pt x="0" y="590"/>
                  <a:pt x="0" y="295"/>
                  <a:pt x="0" y="0"/>
                </a:cubicBezTo>
                <a:close/>
              </a:path>
            </a:pathLst>
          </a:custGeom>
          <a:solidFill>
            <a:srgbClr val="FFFFFF"/>
          </a:solidFill>
          <a:ln w="0">
            <a:noFill/>
          </a:ln>
        </p:spPr>
        <p:txBody>
          <a:bodyPr lIns="36000" tIns="36000" rIns="36000" bIns="36000" anchor="ctr" anchorCtr="1">
            <a:noAutofit/>
          </a:bodyPr>
          <a:lstStyle/>
          <a:p>
            <a:endParaRPr lang="de-AT" sz="2200" b="0" strike="noStrike" spc="-1">
              <a:solidFill>
                <a:srgbClr val="000000"/>
              </a:solidFill>
              <a:latin typeface="Source Sans Pro"/>
            </a:endParaRPr>
          </a:p>
        </p:txBody>
      </p:sp>
      <p:sp>
        <p:nvSpPr>
          <p:cNvPr id="142" name="Freeform: Shape 141"/>
          <p:cNvSpPr/>
          <p:nvPr/>
        </p:nvSpPr>
        <p:spPr>
          <a:xfrm>
            <a:off x="311760" y="2144520"/>
            <a:ext cx="372960" cy="358560"/>
          </a:xfrm>
          <a:custGeom>
            <a:avLst/>
            <a:gdLst/>
            <a:ahLst/>
            <a:cxnLst/>
            <a:rect l="0" t="0" r="r" b="b"/>
            <a:pathLst>
              <a:path w="1036" h="996">
                <a:moveTo>
                  <a:pt x="552" y="24"/>
                </a:moveTo>
                <a:cubicBezTo>
                  <a:pt x="544" y="8"/>
                  <a:pt x="540" y="0"/>
                  <a:pt x="516" y="0"/>
                </a:cubicBezTo>
                <a:cubicBezTo>
                  <a:pt x="492" y="0"/>
                  <a:pt x="488" y="8"/>
                  <a:pt x="480" y="24"/>
                </a:cubicBezTo>
                <a:cubicBezTo>
                  <a:pt x="321" y="339"/>
                  <a:pt x="163" y="653"/>
                  <a:pt x="4" y="968"/>
                </a:cubicBezTo>
                <a:cubicBezTo>
                  <a:pt x="0" y="980"/>
                  <a:pt x="0" y="984"/>
                  <a:pt x="0" y="988"/>
                </a:cubicBezTo>
                <a:cubicBezTo>
                  <a:pt x="0" y="996"/>
                  <a:pt x="8" y="996"/>
                  <a:pt x="28" y="996"/>
                </a:cubicBezTo>
                <a:cubicBezTo>
                  <a:pt x="353" y="996"/>
                  <a:pt x="678" y="996"/>
                  <a:pt x="1004" y="996"/>
                </a:cubicBezTo>
                <a:cubicBezTo>
                  <a:pt x="1028" y="996"/>
                  <a:pt x="1036" y="996"/>
                  <a:pt x="1036" y="988"/>
                </a:cubicBezTo>
                <a:cubicBezTo>
                  <a:pt x="1036" y="984"/>
                  <a:pt x="1036" y="980"/>
                  <a:pt x="1028" y="968"/>
                </a:cubicBezTo>
                <a:cubicBezTo>
                  <a:pt x="869" y="653"/>
                  <a:pt x="710" y="339"/>
                  <a:pt x="552" y="24"/>
                </a:cubicBezTo>
                <a:moveTo>
                  <a:pt x="472" y="139"/>
                </a:moveTo>
                <a:cubicBezTo>
                  <a:pt x="597" y="390"/>
                  <a:pt x="722" y="642"/>
                  <a:pt x="848" y="893"/>
                </a:cubicBezTo>
                <a:cubicBezTo>
                  <a:pt x="596" y="893"/>
                  <a:pt x="344" y="893"/>
                  <a:pt x="92" y="893"/>
                </a:cubicBezTo>
                <a:cubicBezTo>
                  <a:pt x="219" y="642"/>
                  <a:pt x="345" y="390"/>
                  <a:pt x="472" y="1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3" name="Freeform: Shape 142"/>
          <p:cNvSpPr/>
          <p:nvPr/>
        </p:nvSpPr>
        <p:spPr>
          <a:xfrm>
            <a:off x="726480" y="2144520"/>
            <a:ext cx="347040" cy="358560"/>
          </a:xfrm>
          <a:custGeom>
            <a:avLst/>
            <a:gdLst/>
            <a:ahLst/>
            <a:cxnLst/>
            <a:rect l="0" t="0" r="r" b="b"/>
            <a:pathLst>
              <a:path w="964" h="996">
                <a:moveTo>
                  <a:pt x="204" y="837"/>
                </a:moveTo>
                <a:cubicBezTo>
                  <a:pt x="148" y="932"/>
                  <a:pt x="92" y="948"/>
                  <a:pt x="28" y="952"/>
                </a:cubicBezTo>
                <a:cubicBezTo>
                  <a:pt x="12" y="956"/>
                  <a:pt x="0" y="956"/>
                  <a:pt x="0" y="980"/>
                </a:cubicBezTo>
                <a:cubicBezTo>
                  <a:pt x="0" y="992"/>
                  <a:pt x="8" y="996"/>
                  <a:pt x="20" y="996"/>
                </a:cubicBezTo>
                <a:cubicBezTo>
                  <a:pt x="56" y="996"/>
                  <a:pt x="100" y="992"/>
                  <a:pt x="140" y="992"/>
                </a:cubicBezTo>
                <a:cubicBezTo>
                  <a:pt x="184" y="992"/>
                  <a:pt x="236" y="996"/>
                  <a:pt x="280" y="996"/>
                </a:cubicBezTo>
                <a:cubicBezTo>
                  <a:pt x="288" y="996"/>
                  <a:pt x="308" y="996"/>
                  <a:pt x="308" y="972"/>
                </a:cubicBezTo>
                <a:cubicBezTo>
                  <a:pt x="308" y="956"/>
                  <a:pt x="296" y="952"/>
                  <a:pt x="284" y="952"/>
                </a:cubicBezTo>
                <a:cubicBezTo>
                  <a:pt x="252" y="952"/>
                  <a:pt x="220" y="940"/>
                  <a:pt x="220" y="904"/>
                </a:cubicBezTo>
                <a:cubicBezTo>
                  <a:pt x="220" y="889"/>
                  <a:pt x="228" y="873"/>
                  <a:pt x="236" y="853"/>
                </a:cubicBezTo>
                <a:cubicBezTo>
                  <a:pt x="272" y="794"/>
                  <a:pt x="308" y="736"/>
                  <a:pt x="344" y="677"/>
                </a:cubicBezTo>
                <a:cubicBezTo>
                  <a:pt x="461" y="677"/>
                  <a:pt x="578" y="677"/>
                  <a:pt x="696" y="677"/>
                </a:cubicBezTo>
                <a:cubicBezTo>
                  <a:pt x="700" y="705"/>
                  <a:pt x="720" y="893"/>
                  <a:pt x="720" y="908"/>
                </a:cubicBezTo>
                <a:cubicBezTo>
                  <a:pt x="720" y="948"/>
                  <a:pt x="648" y="952"/>
                  <a:pt x="620" y="952"/>
                </a:cubicBezTo>
                <a:cubicBezTo>
                  <a:pt x="600" y="952"/>
                  <a:pt x="584" y="952"/>
                  <a:pt x="584" y="980"/>
                </a:cubicBezTo>
                <a:cubicBezTo>
                  <a:pt x="584" y="996"/>
                  <a:pt x="600" y="996"/>
                  <a:pt x="604" y="996"/>
                </a:cubicBezTo>
                <a:cubicBezTo>
                  <a:pt x="664" y="996"/>
                  <a:pt x="724" y="992"/>
                  <a:pt x="780" y="992"/>
                </a:cubicBezTo>
                <a:cubicBezTo>
                  <a:pt x="816" y="992"/>
                  <a:pt x="904" y="996"/>
                  <a:pt x="940" y="996"/>
                </a:cubicBezTo>
                <a:cubicBezTo>
                  <a:pt x="948" y="996"/>
                  <a:pt x="964" y="996"/>
                  <a:pt x="964" y="968"/>
                </a:cubicBezTo>
                <a:cubicBezTo>
                  <a:pt x="964" y="952"/>
                  <a:pt x="952" y="952"/>
                  <a:pt x="932" y="952"/>
                </a:cubicBezTo>
                <a:cubicBezTo>
                  <a:pt x="844" y="952"/>
                  <a:pt x="844" y="944"/>
                  <a:pt x="840" y="904"/>
                </a:cubicBezTo>
                <a:cubicBezTo>
                  <a:pt x="812" y="614"/>
                  <a:pt x="784" y="323"/>
                  <a:pt x="756" y="32"/>
                </a:cubicBezTo>
                <a:cubicBezTo>
                  <a:pt x="752" y="4"/>
                  <a:pt x="752" y="0"/>
                  <a:pt x="728" y="0"/>
                </a:cubicBezTo>
                <a:cubicBezTo>
                  <a:pt x="704" y="0"/>
                  <a:pt x="700" y="8"/>
                  <a:pt x="692" y="24"/>
                </a:cubicBezTo>
                <a:cubicBezTo>
                  <a:pt x="529" y="295"/>
                  <a:pt x="367" y="566"/>
                  <a:pt x="204" y="837"/>
                </a:cubicBezTo>
                <a:moveTo>
                  <a:pt x="372" y="634"/>
                </a:moveTo>
                <a:cubicBezTo>
                  <a:pt x="464" y="479"/>
                  <a:pt x="556" y="325"/>
                  <a:pt x="648" y="171"/>
                </a:cubicBezTo>
                <a:cubicBezTo>
                  <a:pt x="662" y="325"/>
                  <a:pt x="677" y="479"/>
                  <a:pt x="692" y="634"/>
                </a:cubicBezTo>
                <a:cubicBezTo>
                  <a:pt x="585" y="634"/>
                  <a:pt x="478" y="634"/>
                  <a:pt x="372" y="63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4" name="Freeform: Shape 143"/>
          <p:cNvSpPr/>
          <p:nvPr/>
        </p:nvSpPr>
        <p:spPr>
          <a:xfrm>
            <a:off x="1109160" y="2161800"/>
            <a:ext cx="361440" cy="341280"/>
          </a:xfrm>
          <a:custGeom>
            <a:avLst/>
            <a:gdLst/>
            <a:ahLst/>
            <a:cxnLst/>
            <a:rect l="0" t="0" r="r" b="b"/>
            <a:pathLst>
              <a:path w="1004" h="948">
                <a:moveTo>
                  <a:pt x="168" y="841"/>
                </a:moveTo>
                <a:cubicBezTo>
                  <a:pt x="152" y="897"/>
                  <a:pt x="148" y="904"/>
                  <a:pt x="40" y="904"/>
                </a:cubicBezTo>
                <a:cubicBezTo>
                  <a:pt x="16" y="904"/>
                  <a:pt x="0" y="904"/>
                  <a:pt x="0" y="932"/>
                </a:cubicBezTo>
                <a:cubicBezTo>
                  <a:pt x="0" y="948"/>
                  <a:pt x="12" y="948"/>
                  <a:pt x="40" y="948"/>
                </a:cubicBezTo>
                <a:cubicBezTo>
                  <a:pt x="207" y="948"/>
                  <a:pt x="373" y="948"/>
                  <a:pt x="540" y="948"/>
                </a:cubicBezTo>
                <a:cubicBezTo>
                  <a:pt x="760" y="948"/>
                  <a:pt x="928" y="785"/>
                  <a:pt x="928" y="649"/>
                </a:cubicBezTo>
                <a:cubicBezTo>
                  <a:pt x="928" y="550"/>
                  <a:pt x="848" y="466"/>
                  <a:pt x="708" y="454"/>
                </a:cubicBezTo>
                <a:cubicBezTo>
                  <a:pt x="856" y="426"/>
                  <a:pt x="1004" y="323"/>
                  <a:pt x="1004" y="191"/>
                </a:cubicBezTo>
                <a:cubicBezTo>
                  <a:pt x="1004" y="88"/>
                  <a:pt x="912" y="0"/>
                  <a:pt x="744" y="0"/>
                </a:cubicBezTo>
                <a:cubicBezTo>
                  <a:pt x="586" y="0"/>
                  <a:pt x="429" y="0"/>
                  <a:pt x="272" y="0"/>
                </a:cubicBezTo>
                <a:cubicBezTo>
                  <a:pt x="244" y="0"/>
                  <a:pt x="228" y="0"/>
                  <a:pt x="228" y="28"/>
                </a:cubicBezTo>
                <a:cubicBezTo>
                  <a:pt x="228" y="40"/>
                  <a:pt x="240" y="40"/>
                  <a:pt x="268" y="40"/>
                </a:cubicBezTo>
                <a:cubicBezTo>
                  <a:pt x="272" y="40"/>
                  <a:pt x="300" y="40"/>
                  <a:pt x="324" y="44"/>
                </a:cubicBezTo>
                <a:cubicBezTo>
                  <a:pt x="348" y="48"/>
                  <a:pt x="360" y="48"/>
                  <a:pt x="360" y="68"/>
                </a:cubicBezTo>
                <a:cubicBezTo>
                  <a:pt x="360" y="72"/>
                  <a:pt x="360" y="76"/>
                  <a:pt x="356" y="92"/>
                </a:cubicBezTo>
                <a:cubicBezTo>
                  <a:pt x="293" y="341"/>
                  <a:pt x="231" y="591"/>
                  <a:pt x="168" y="841"/>
                </a:cubicBezTo>
                <a:moveTo>
                  <a:pt x="380" y="438"/>
                </a:moveTo>
                <a:cubicBezTo>
                  <a:pt x="408" y="324"/>
                  <a:pt x="436" y="210"/>
                  <a:pt x="464" y="96"/>
                </a:cubicBezTo>
                <a:cubicBezTo>
                  <a:pt x="480" y="44"/>
                  <a:pt x="480" y="40"/>
                  <a:pt x="540" y="40"/>
                </a:cubicBezTo>
                <a:cubicBezTo>
                  <a:pt x="601" y="40"/>
                  <a:pt x="662" y="40"/>
                  <a:pt x="724" y="40"/>
                </a:cubicBezTo>
                <a:cubicBezTo>
                  <a:pt x="848" y="40"/>
                  <a:pt x="876" y="124"/>
                  <a:pt x="876" y="183"/>
                </a:cubicBezTo>
                <a:cubicBezTo>
                  <a:pt x="876" y="307"/>
                  <a:pt x="756" y="438"/>
                  <a:pt x="584" y="438"/>
                </a:cubicBezTo>
                <a:cubicBezTo>
                  <a:pt x="516" y="438"/>
                  <a:pt x="448" y="438"/>
                  <a:pt x="380" y="438"/>
                </a:cubicBezTo>
                <a:moveTo>
                  <a:pt x="316" y="904"/>
                </a:moveTo>
                <a:cubicBezTo>
                  <a:pt x="296" y="904"/>
                  <a:pt x="292" y="904"/>
                  <a:pt x="284" y="904"/>
                </a:cubicBezTo>
                <a:cubicBezTo>
                  <a:pt x="272" y="904"/>
                  <a:pt x="264" y="901"/>
                  <a:pt x="264" y="893"/>
                </a:cubicBezTo>
                <a:cubicBezTo>
                  <a:pt x="264" y="889"/>
                  <a:pt x="264" y="885"/>
                  <a:pt x="272" y="861"/>
                </a:cubicBezTo>
                <a:cubicBezTo>
                  <a:pt x="304" y="731"/>
                  <a:pt x="336" y="600"/>
                  <a:pt x="368" y="470"/>
                </a:cubicBezTo>
                <a:cubicBezTo>
                  <a:pt x="457" y="470"/>
                  <a:pt x="546" y="470"/>
                  <a:pt x="636" y="470"/>
                </a:cubicBezTo>
                <a:cubicBezTo>
                  <a:pt x="772" y="470"/>
                  <a:pt x="796" y="574"/>
                  <a:pt x="796" y="634"/>
                </a:cubicBezTo>
                <a:cubicBezTo>
                  <a:pt x="796" y="773"/>
                  <a:pt x="672" y="904"/>
                  <a:pt x="508" y="904"/>
                </a:cubicBezTo>
                <a:cubicBezTo>
                  <a:pt x="444" y="904"/>
                  <a:pt x="380" y="904"/>
                  <a:pt x="316" y="90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5" name="Freeform: Shape 144"/>
          <p:cNvSpPr/>
          <p:nvPr/>
        </p:nvSpPr>
        <p:spPr>
          <a:xfrm>
            <a:off x="1522440" y="2150280"/>
            <a:ext cx="358560" cy="364320"/>
          </a:xfrm>
          <a:custGeom>
            <a:avLst/>
            <a:gdLst/>
            <a:ahLst/>
            <a:cxnLst/>
            <a:rect l="0" t="0" r="r" b="b"/>
            <a:pathLst>
              <a:path w="996" h="1012">
                <a:moveTo>
                  <a:pt x="996" y="12"/>
                </a:moveTo>
                <a:cubicBezTo>
                  <a:pt x="996" y="8"/>
                  <a:pt x="996" y="0"/>
                  <a:pt x="984" y="0"/>
                </a:cubicBezTo>
                <a:cubicBezTo>
                  <a:pt x="980" y="0"/>
                  <a:pt x="976" y="0"/>
                  <a:pt x="960" y="16"/>
                </a:cubicBezTo>
                <a:cubicBezTo>
                  <a:pt x="928" y="52"/>
                  <a:pt x="896" y="88"/>
                  <a:pt x="864" y="124"/>
                </a:cubicBezTo>
                <a:cubicBezTo>
                  <a:pt x="852" y="104"/>
                  <a:pt x="784" y="0"/>
                  <a:pt x="628" y="0"/>
                </a:cubicBezTo>
                <a:cubicBezTo>
                  <a:pt x="316" y="0"/>
                  <a:pt x="0" y="307"/>
                  <a:pt x="0" y="630"/>
                </a:cubicBezTo>
                <a:cubicBezTo>
                  <a:pt x="0" y="861"/>
                  <a:pt x="164" y="1012"/>
                  <a:pt x="380" y="1012"/>
                </a:cubicBezTo>
                <a:cubicBezTo>
                  <a:pt x="504" y="1012"/>
                  <a:pt x="608" y="956"/>
                  <a:pt x="684" y="893"/>
                </a:cubicBezTo>
                <a:cubicBezTo>
                  <a:pt x="816" y="777"/>
                  <a:pt x="840" y="649"/>
                  <a:pt x="840" y="645"/>
                </a:cubicBezTo>
                <a:cubicBezTo>
                  <a:pt x="840" y="634"/>
                  <a:pt x="829" y="638"/>
                  <a:pt x="824" y="634"/>
                </a:cubicBezTo>
                <a:cubicBezTo>
                  <a:pt x="812" y="634"/>
                  <a:pt x="808" y="638"/>
                  <a:pt x="804" y="645"/>
                </a:cubicBezTo>
                <a:cubicBezTo>
                  <a:pt x="792" y="689"/>
                  <a:pt x="760" y="785"/>
                  <a:pt x="660" y="869"/>
                </a:cubicBezTo>
                <a:cubicBezTo>
                  <a:pt x="564" y="944"/>
                  <a:pt x="476" y="968"/>
                  <a:pt x="404" y="968"/>
                </a:cubicBezTo>
                <a:cubicBezTo>
                  <a:pt x="276" y="968"/>
                  <a:pt x="128" y="897"/>
                  <a:pt x="128" y="677"/>
                </a:cubicBezTo>
                <a:cubicBezTo>
                  <a:pt x="128" y="602"/>
                  <a:pt x="156" y="375"/>
                  <a:pt x="296" y="211"/>
                </a:cubicBezTo>
                <a:cubicBezTo>
                  <a:pt x="384" y="112"/>
                  <a:pt x="516" y="44"/>
                  <a:pt x="640" y="44"/>
                </a:cubicBezTo>
                <a:cubicBezTo>
                  <a:pt x="784" y="44"/>
                  <a:pt x="868" y="151"/>
                  <a:pt x="868" y="311"/>
                </a:cubicBezTo>
                <a:cubicBezTo>
                  <a:pt x="868" y="367"/>
                  <a:pt x="864" y="369"/>
                  <a:pt x="864" y="383"/>
                </a:cubicBezTo>
                <a:cubicBezTo>
                  <a:pt x="864" y="396"/>
                  <a:pt x="880" y="394"/>
                  <a:pt x="884" y="394"/>
                </a:cubicBezTo>
                <a:cubicBezTo>
                  <a:pt x="904" y="394"/>
                  <a:pt x="904" y="394"/>
                  <a:pt x="908" y="367"/>
                </a:cubicBezTo>
                <a:cubicBezTo>
                  <a:pt x="937" y="248"/>
                  <a:pt x="966" y="130"/>
                  <a:pt x="996" y="1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6" name="Freeform: Shape 145"/>
          <p:cNvSpPr/>
          <p:nvPr/>
        </p:nvSpPr>
        <p:spPr>
          <a:xfrm>
            <a:off x="2063520" y="2319480"/>
            <a:ext cx="336960" cy="117720"/>
          </a:xfrm>
          <a:custGeom>
            <a:avLst/>
            <a:gdLst/>
            <a:ahLst/>
            <a:cxnLst/>
            <a:rect l="0" t="0" r="r" b="b"/>
            <a:pathLst>
              <a:path w="936" h="327">
                <a:moveTo>
                  <a:pt x="936" y="279"/>
                </a:moveTo>
                <a:cubicBezTo>
                  <a:pt x="936" y="147"/>
                  <a:pt x="848" y="0"/>
                  <a:pt x="704" y="0"/>
                </a:cubicBezTo>
                <a:cubicBezTo>
                  <a:pt x="608" y="0"/>
                  <a:pt x="536" y="60"/>
                  <a:pt x="460" y="128"/>
                </a:cubicBezTo>
                <a:cubicBezTo>
                  <a:pt x="388" y="191"/>
                  <a:pt x="324" y="247"/>
                  <a:pt x="232" y="247"/>
                </a:cubicBezTo>
                <a:cubicBezTo>
                  <a:pt x="132" y="247"/>
                  <a:pt x="48" y="163"/>
                  <a:pt x="40" y="48"/>
                </a:cubicBezTo>
                <a:cubicBezTo>
                  <a:pt x="36" y="28"/>
                  <a:pt x="36" y="0"/>
                  <a:pt x="20" y="0"/>
                </a:cubicBezTo>
                <a:cubicBezTo>
                  <a:pt x="8" y="0"/>
                  <a:pt x="0" y="12"/>
                  <a:pt x="0" y="48"/>
                </a:cubicBezTo>
                <a:cubicBezTo>
                  <a:pt x="0" y="179"/>
                  <a:pt x="88" y="327"/>
                  <a:pt x="232" y="327"/>
                </a:cubicBezTo>
                <a:cubicBezTo>
                  <a:pt x="328" y="327"/>
                  <a:pt x="400" y="263"/>
                  <a:pt x="476" y="199"/>
                </a:cubicBezTo>
                <a:cubicBezTo>
                  <a:pt x="548" y="135"/>
                  <a:pt x="612" y="80"/>
                  <a:pt x="704" y="80"/>
                </a:cubicBezTo>
                <a:cubicBezTo>
                  <a:pt x="804" y="80"/>
                  <a:pt x="888" y="163"/>
                  <a:pt x="896" y="279"/>
                </a:cubicBezTo>
                <a:cubicBezTo>
                  <a:pt x="896" y="295"/>
                  <a:pt x="900" y="323"/>
                  <a:pt x="916" y="323"/>
                </a:cubicBezTo>
                <a:cubicBezTo>
                  <a:pt x="928" y="323"/>
                  <a:pt x="936" y="311"/>
                  <a:pt x="936" y="2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7" name="Freeform: Shape 146"/>
          <p:cNvSpPr/>
          <p:nvPr/>
        </p:nvSpPr>
        <p:spPr>
          <a:xfrm>
            <a:off x="2593440" y="2144520"/>
            <a:ext cx="372960" cy="358560"/>
          </a:xfrm>
          <a:custGeom>
            <a:avLst/>
            <a:gdLst/>
            <a:ahLst/>
            <a:cxnLst/>
            <a:rect l="0" t="0" r="r" b="b"/>
            <a:pathLst>
              <a:path w="1036" h="996">
                <a:moveTo>
                  <a:pt x="552" y="24"/>
                </a:moveTo>
                <a:cubicBezTo>
                  <a:pt x="544" y="8"/>
                  <a:pt x="540" y="0"/>
                  <a:pt x="516" y="0"/>
                </a:cubicBezTo>
                <a:cubicBezTo>
                  <a:pt x="492" y="0"/>
                  <a:pt x="492" y="8"/>
                  <a:pt x="480" y="24"/>
                </a:cubicBezTo>
                <a:cubicBezTo>
                  <a:pt x="321" y="339"/>
                  <a:pt x="163" y="653"/>
                  <a:pt x="4" y="968"/>
                </a:cubicBezTo>
                <a:cubicBezTo>
                  <a:pt x="0" y="980"/>
                  <a:pt x="0" y="984"/>
                  <a:pt x="0" y="988"/>
                </a:cubicBezTo>
                <a:cubicBezTo>
                  <a:pt x="0" y="996"/>
                  <a:pt x="8" y="996"/>
                  <a:pt x="28" y="996"/>
                </a:cubicBezTo>
                <a:cubicBezTo>
                  <a:pt x="353" y="996"/>
                  <a:pt x="678" y="996"/>
                  <a:pt x="1004" y="996"/>
                </a:cubicBezTo>
                <a:cubicBezTo>
                  <a:pt x="1028" y="996"/>
                  <a:pt x="1036" y="996"/>
                  <a:pt x="1036" y="988"/>
                </a:cubicBezTo>
                <a:cubicBezTo>
                  <a:pt x="1036" y="984"/>
                  <a:pt x="1036" y="980"/>
                  <a:pt x="1028" y="968"/>
                </a:cubicBezTo>
                <a:cubicBezTo>
                  <a:pt x="869" y="653"/>
                  <a:pt x="710" y="339"/>
                  <a:pt x="552" y="24"/>
                </a:cubicBezTo>
                <a:moveTo>
                  <a:pt x="472" y="139"/>
                </a:moveTo>
                <a:cubicBezTo>
                  <a:pt x="598" y="390"/>
                  <a:pt x="725" y="642"/>
                  <a:pt x="852" y="893"/>
                </a:cubicBezTo>
                <a:cubicBezTo>
                  <a:pt x="598" y="893"/>
                  <a:pt x="345" y="893"/>
                  <a:pt x="92" y="893"/>
                </a:cubicBezTo>
                <a:cubicBezTo>
                  <a:pt x="219" y="642"/>
                  <a:pt x="345" y="390"/>
                  <a:pt x="472" y="1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8" name="Freeform: Shape 147"/>
          <p:cNvSpPr/>
          <p:nvPr/>
        </p:nvSpPr>
        <p:spPr>
          <a:xfrm>
            <a:off x="3010680" y="2161800"/>
            <a:ext cx="385920" cy="341280"/>
          </a:xfrm>
          <a:custGeom>
            <a:avLst/>
            <a:gdLst/>
            <a:ahLst/>
            <a:cxnLst/>
            <a:rect l="0" t="0" r="r" b="b"/>
            <a:pathLst>
              <a:path w="1072" h="948">
                <a:moveTo>
                  <a:pt x="168" y="841"/>
                </a:moveTo>
                <a:cubicBezTo>
                  <a:pt x="152" y="897"/>
                  <a:pt x="152" y="904"/>
                  <a:pt x="40" y="904"/>
                </a:cubicBezTo>
                <a:cubicBezTo>
                  <a:pt x="16" y="904"/>
                  <a:pt x="0" y="904"/>
                  <a:pt x="0" y="932"/>
                </a:cubicBezTo>
                <a:cubicBezTo>
                  <a:pt x="0" y="948"/>
                  <a:pt x="12" y="948"/>
                  <a:pt x="40" y="948"/>
                </a:cubicBezTo>
                <a:cubicBezTo>
                  <a:pt x="195" y="948"/>
                  <a:pt x="349" y="948"/>
                  <a:pt x="504" y="948"/>
                </a:cubicBezTo>
                <a:cubicBezTo>
                  <a:pt x="796" y="948"/>
                  <a:pt x="1072" y="657"/>
                  <a:pt x="1072" y="351"/>
                </a:cubicBezTo>
                <a:cubicBezTo>
                  <a:pt x="1072" y="155"/>
                  <a:pt x="956" y="0"/>
                  <a:pt x="744" y="0"/>
                </a:cubicBezTo>
                <a:cubicBezTo>
                  <a:pt x="586" y="0"/>
                  <a:pt x="429" y="0"/>
                  <a:pt x="272" y="0"/>
                </a:cubicBezTo>
                <a:cubicBezTo>
                  <a:pt x="244" y="0"/>
                  <a:pt x="228" y="0"/>
                  <a:pt x="228" y="24"/>
                </a:cubicBezTo>
                <a:cubicBezTo>
                  <a:pt x="228" y="40"/>
                  <a:pt x="240" y="40"/>
                  <a:pt x="268" y="40"/>
                </a:cubicBezTo>
                <a:cubicBezTo>
                  <a:pt x="288" y="40"/>
                  <a:pt x="312" y="44"/>
                  <a:pt x="332" y="44"/>
                </a:cubicBezTo>
                <a:cubicBezTo>
                  <a:pt x="352" y="48"/>
                  <a:pt x="360" y="52"/>
                  <a:pt x="360" y="68"/>
                </a:cubicBezTo>
                <a:cubicBezTo>
                  <a:pt x="360" y="72"/>
                  <a:pt x="360" y="76"/>
                  <a:pt x="356" y="92"/>
                </a:cubicBezTo>
                <a:cubicBezTo>
                  <a:pt x="293" y="341"/>
                  <a:pt x="231" y="591"/>
                  <a:pt x="168" y="841"/>
                </a:cubicBezTo>
                <a:moveTo>
                  <a:pt x="472" y="96"/>
                </a:moveTo>
                <a:cubicBezTo>
                  <a:pt x="484" y="44"/>
                  <a:pt x="488" y="40"/>
                  <a:pt x="548" y="40"/>
                </a:cubicBezTo>
                <a:cubicBezTo>
                  <a:pt x="597" y="40"/>
                  <a:pt x="646" y="40"/>
                  <a:pt x="696" y="40"/>
                </a:cubicBezTo>
                <a:cubicBezTo>
                  <a:pt x="836" y="40"/>
                  <a:pt x="952" y="116"/>
                  <a:pt x="952" y="299"/>
                </a:cubicBezTo>
                <a:cubicBezTo>
                  <a:pt x="952" y="367"/>
                  <a:pt x="924" y="598"/>
                  <a:pt x="804" y="749"/>
                </a:cubicBezTo>
                <a:cubicBezTo>
                  <a:pt x="764" y="801"/>
                  <a:pt x="652" y="904"/>
                  <a:pt x="480" y="904"/>
                </a:cubicBezTo>
                <a:cubicBezTo>
                  <a:pt x="427" y="904"/>
                  <a:pt x="373" y="904"/>
                  <a:pt x="320" y="904"/>
                </a:cubicBezTo>
                <a:cubicBezTo>
                  <a:pt x="300" y="904"/>
                  <a:pt x="296" y="904"/>
                  <a:pt x="288" y="904"/>
                </a:cubicBezTo>
                <a:cubicBezTo>
                  <a:pt x="276" y="904"/>
                  <a:pt x="272" y="901"/>
                  <a:pt x="272" y="893"/>
                </a:cubicBezTo>
                <a:cubicBezTo>
                  <a:pt x="272" y="889"/>
                  <a:pt x="272" y="885"/>
                  <a:pt x="280" y="861"/>
                </a:cubicBezTo>
                <a:cubicBezTo>
                  <a:pt x="344" y="606"/>
                  <a:pt x="408" y="351"/>
                  <a:pt x="472" y="9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49" name="Freeform: Shape 148"/>
          <p:cNvSpPr/>
          <p:nvPr/>
        </p:nvSpPr>
        <p:spPr>
          <a:xfrm>
            <a:off x="3442680" y="2163240"/>
            <a:ext cx="367560" cy="339840"/>
          </a:xfrm>
          <a:custGeom>
            <a:avLst/>
            <a:gdLst/>
            <a:ahLst/>
            <a:cxnLst/>
            <a:rect l="0" t="0" r="r" b="b"/>
            <a:pathLst>
              <a:path w="1021" h="944">
                <a:moveTo>
                  <a:pt x="940" y="622"/>
                </a:moveTo>
                <a:cubicBezTo>
                  <a:pt x="944" y="614"/>
                  <a:pt x="948" y="606"/>
                  <a:pt x="948" y="602"/>
                </a:cubicBezTo>
                <a:cubicBezTo>
                  <a:pt x="942" y="596"/>
                  <a:pt x="948" y="586"/>
                  <a:pt x="932" y="586"/>
                </a:cubicBezTo>
                <a:cubicBezTo>
                  <a:pt x="920" y="586"/>
                  <a:pt x="916" y="594"/>
                  <a:pt x="912" y="602"/>
                </a:cubicBezTo>
                <a:cubicBezTo>
                  <a:pt x="820" y="809"/>
                  <a:pt x="768" y="901"/>
                  <a:pt x="528" y="901"/>
                </a:cubicBezTo>
                <a:cubicBezTo>
                  <a:pt x="460" y="901"/>
                  <a:pt x="392" y="901"/>
                  <a:pt x="324" y="901"/>
                </a:cubicBezTo>
                <a:cubicBezTo>
                  <a:pt x="304" y="901"/>
                  <a:pt x="300" y="901"/>
                  <a:pt x="292" y="901"/>
                </a:cubicBezTo>
                <a:cubicBezTo>
                  <a:pt x="280" y="901"/>
                  <a:pt x="276" y="897"/>
                  <a:pt x="276" y="889"/>
                </a:cubicBezTo>
                <a:cubicBezTo>
                  <a:pt x="276" y="885"/>
                  <a:pt x="276" y="881"/>
                  <a:pt x="284" y="857"/>
                </a:cubicBezTo>
                <a:cubicBezTo>
                  <a:pt x="315" y="729"/>
                  <a:pt x="345" y="602"/>
                  <a:pt x="376" y="474"/>
                </a:cubicBezTo>
                <a:cubicBezTo>
                  <a:pt x="423" y="474"/>
                  <a:pt x="469" y="474"/>
                  <a:pt x="516" y="474"/>
                </a:cubicBezTo>
                <a:cubicBezTo>
                  <a:pt x="636" y="474"/>
                  <a:pt x="636" y="502"/>
                  <a:pt x="636" y="538"/>
                </a:cubicBezTo>
                <a:cubicBezTo>
                  <a:pt x="636" y="550"/>
                  <a:pt x="636" y="566"/>
                  <a:pt x="628" y="606"/>
                </a:cubicBezTo>
                <a:cubicBezTo>
                  <a:pt x="624" y="614"/>
                  <a:pt x="624" y="618"/>
                  <a:pt x="624" y="622"/>
                </a:cubicBezTo>
                <a:cubicBezTo>
                  <a:pt x="624" y="630"/>
                  <a:pt x="628" y="638"/>
                  <a:pt x="640" y="638"/>
                </a:cubicBezTo>
                <a:cubicBezTo>
                  <a:pt x="652" y="638"/>
                  <a:pt x="656" y="630"/>
                  <a:pt x="660" y="610"/>
                </a:cubicBezTo>
                <a:cubicBezTo>
                  <a:pt x="686" y="501"/>
                  <a:pt x="713" y="392"/>
                  <a:pt x="740" y="283"/>
                </a:cubicBezTo>
                <a:cubicBezTo>
                  <a:pt x="740" y="275"/>
                  <a:pt x="736" y="267"/>
                  <a:pt x="724" y="267"/>
                </a:cubicBezTo>
                <a:cubicBezTo>
                  <a:pt x="712" y="267"/>
                  <a:pt x="708" y="279"/>
                  <a:pt x="704" y="295"/>
                </a:cubicBezTo>
                <a:cubicBezTo>
                  <a:pt x="676" y="398"/>
                  <a:pt x="652" y="430"/>
                  <a:pt x="520" y="430"/>
                </a:cubicBezTo>
                <a:cubicBezTo>
                  <a:pt x="476" y="430"/>
                  <a:pt x="432" y="430"/>
                  <a:pt x="388" y="430"/>
                </a:cubicBezTo>
                <a:cubicBezTo>
                  <a:pt x="416" y="319"/>
                  <a:pt x="444" y="207"/>
                  <a:pt x="472" y="96"/>
                </a:cubicBezTo>
                <a:cubicBezTo>
                  <a:pt x="484" y="48"/>
                  <a:pt x="488" y="40"/>
                  <a:pt x="548" y="40"/>
                </a:cubicBezTo>
                <a:cubicBezTo>
                  <a:pt x="614" y="40"/>
                  <a:pt x="681" y="40"/>
                  <a:pt x="748" y="40"/>
                </a:cubicBezTo>
                <a:cubicBezTo>
                  <a:pt x="920" y="40"/>
                  <a:pt x="960" y="84"/>
                  <a:pt x="960" y="195"/>
                </a:cubicBezTo>
                <a:cubicBezTo>
                  <a:pt x="960" y="231"/>
                  <a:pt x="960" y="231"/>
                  <a:pt x="956" y="271"/>
                </a:cubicBezTo>
                <a:cubicBezTo>
                  <a:pt x="956" y="279"/>
                  <a:pt x="952" y="287"/>
                  <a:pt x="952" y="295"/>
                </a:cubicBezTo>
                <a:cubicBezTo>
                  <a:pt x="952" y="303"/>
                  <a:pt x="956" y="311"/>
                  <a:pt x="972" y="311"/>
                </a:cubicBezTo>
                <a:cubicBezTo>
                  <a:pt x="988" y="311"/>
                  <a:pt x="988" y="303"/>
                  <a:pt x="992" y="279"/>
                </a:cubicBezTo>
                <a:cubicBezTo>
                  <a:pt x="1001" y="198"/>
                  <a:pt x="1010" y="117"/>
                  <a:pt x="1020" y="36"/>
                </a:cubicBezTo>
                <a:cubicBezTo>
                  <a:pt x="1024" y="0"/>
                  <a:pt x="1016" y="0"/>
                  <a:pt x="980" y="0"/>
                </a:cubicBezTo>
                <a:cubicBezTo>
                  <a:pt x="744" y="0"/>
                  <a:pt x="508" y="0"/>
                  <a:pt x="272" y="0"/>
                </a:cubicBezTo>
                <a:cubicBezTo>
                  <a:pt x="244" y="0"/>
                  <a:pt x="228" y="0"/>
                  <a:pt x="228" y="28"/>
                </a:cubicBezTo>
                <a:cubicBezTo>
                  <a:pt x="228" y="40"/>
                  <a:pt x="240" y="40"/>
                  <a:pt x="268" y="40"/>
                </a:cubicBezTo>
                <a:cubicBezTo>
                  <a:pt x="320" y="40"/>
                  <a:pt x="360" y="40"/>
                  <a:pt x="360" y="68"/>
                </a:cubicBezTo>
                <a:cubicBezTo>
                  <a:pt x="360" y="72"/>
                  <a:pt x="360" y="76"/>
                  <a:pt x="352" y="100"/>
                </a:cubicBezTo>
                <a:cubicBezTo>
                  <a:pt x="291" y="345"/>
                  <a:pt x="229" y="591"/>
                  <a:pt x="168" y="837"/>
                </a:cubicBezTo>
                <a:cubicBezTo>
                  <a:pt x="152" y="893"/>
                  <a:pt x="148" y="901"/>
                  <a:pt x="40" y="901"/>
                </a:cubicBezTo>
                <a:cubicBezTo>
                  <a:pt x="16" y="901"/>
                  <a:pt x="0" y="901"/>
                  <a:pt x="0" y="928"/>
                </a:cubicBezTo>
                <a:cubicBezTo>
                  <a:pt x="0" y="944"/>
                  <a:pt x="12" y="944"/>
                  <a:pt x="40" y="944"/>
                </a:cubicBezTo>
                <a:cubicBezTo>
                  <a:pt x="283" y="944"/>
                  <a:pt x="525" y="944"/>
                  <a:pt x="768" y="944"/>
                </a:cubicBezTo>
                <a:cubicBezTo>
                  <a:pt x="800" y="944"/>
                  <a:pt x="804" y="944"/>
                  <a:pt x="812" y="920"/>
                </a:cubicBezTo>
                <a:cubicBezTo>
                  <a:pt x="854" y="821"/>
                  <a:pt x="897" y="721"/>
                  <a:pt x="940"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50" name="Freeform: Shape 149"/>
          <p:cNvSpPr/>
          <p:nvPr/>
        </p:nvSpPr>
        <p:spPr>
          <a:xfrm>
            <a:off x="3844080" y="2163240"/>
            <a:ext cx="360360" cy="339840"/>
          </a:xfrm>
          <a:custGeom>
            <a:avLst/>
            <a:gdLst/>
            <a:ahLst/>
            <a:cxnLst/>
            <a:rect l="0" t="0" r="r" b="b"/>
            <a:pathLst>
              <a:path w="1001" h="944">
                <a:moveTo>
                  <a:pt x="376" y="494"/>
                </a:moveTo>
                <a:cubicBezTo>
                  <a:pt x="421" y="494"/>
                  <a:pt x="466" y="494"/>
                  <a:pt x="512" y="494"/>
                </a:cubicBezTo>
                <a:cubicBezTo>
                  <a:pt x="616" y="494"/>
                  <a:pt x="628" y="514"/>
                  <a:pt x="628" y="554"/>
                </a:cubicBezTo>
                <a:cubicBezTo>
                  <a:pt x="628" y="566"/>
                  <a:pt x="628" y="582"/>
                  <a:pt x="616" y="626"/>
                </a:cubicBezTo>
                <a:cubicBezTo>
                  <a:pt x="616" y="630"/>
                  <a:pt x="613" y="634"/>
                  <a:pt x="612" y="638"/>
                </a:cubicBezTo>
                <a:cubicBezTo>
                  <a:pt x="612" y="649"/>
                  <a:pt x="620" y="657"/>
                  <a:pt x="632" y="657"/>
                </a:cubicBezTo>
                <a:cubicBezTo>
                  <a:pt x="644" y="657"/>
                  <a:pt x="644" y="653"/>
                  <a:pt x="652" y="626"/>
                </a:cubicBezTo>
                <a:cubicBezTo>
                  <a:pt x="677" y="525"/>
                  <a:pt x="702" y="424"/>
                  <a:pt x="728" y="323"/>
                </a:cubicBezTo>
                <a:cubicBezTo>
                  <a:pt x="732" y="311"/>
                  <a:pt x="732" y="307"/>
                  <a:pt x="732" y="303"/>
                </a:cubicBezTo>
                <a:cubicBezTo>
                  <a:pt x="732" y="299"/>
                  <a:pt x="730" y="287"/>
                  <a:pt x="716" y="287"/>
                </a:cubicBezTo>
                <a:cubicBezTo>
                  <a:pt x="702" y="287"/>
                  <a:pt x="700" y="295"/>
                  <a:pt x="696" y="315"/>
                </a:cubicBezTo>
                <a:cubicBezTo>
                  <a:pt x="664" y="426"/>
                  <a:pt x="632" y="450"/>
                  <a:pt x="512" y="450"/>
                </a:cubicBezTo>
                <a:cubicBezTo>
                  <a:pt x="469" y="450"/>
                  <a:pt x="427" y="450"/>
                  <a:pt x="384" y="450"/>
                </a:cubicBezTo>
                <a:cubicBezTo>
                  <a:pt x="415" y="332"/>
                  <a:pt x="445" y="214"/>
                  <a:pt x="476" y="96"/>
                </a:cubicBezTo>
                <a:cubicBezTo>
                  <a:pt x="488" y="48"/>
                  <a:pt x="488" y="40"/>
                  <a:pt x="552" y="40"/>
                </a:cubicBezTo>
                <a:cubicBezTo>
                  <a:pt x="613" y="40"/>
                  <a:pt x="674" y="40"/>
                  <a:pt x="736" y="40"/>
                </a:cubicBezTo>
                <a:cubicBezTo>
                  <a:pt x="908" y="40"/>
                  <a:pt x="944" y="88"/>
                  <a:pt x="944" y="195"/>
                </a:cubicBezTo>
                <a:cubicBezTo>
                  <a:pt x="944" y="227"/>
                  <a:pt x="944" y="231"/>
                  <a:pt x="936" y="271"/>
                </a:cubicBezTo>
                <a:cubicBezTo>
                  <a:pt x="936" y="287"/>
                  <a:pt x="936" y="291"/>
                  <a:pt x="936" y="295"/>
                </a:cubicBezTo>
                <a:cubicBezTo>
                  <a:pt x="936" y="303"/>
                  <a:pt x="940" y="311"/>
                  <a:pt x="952" y="311"/>
                </a:cubicBezTo>
                <a:cubicBezTo>
                  <a:pt x="968" y="311"/>
                  <a:pt x="968" y="303"/>
                  <a:pt x="972" y="279"/>
                </a:cubicBezTo>
                <a:cubicBezTo>
                  <a:pt x="981" y="198"/>
                  <a:pt x="990" y="117"/>
                  <a:pt x="1000" y="36"/>
                </a:cubicBezTo>
                <a:cubicBezTo>
                  <a:pt x="1004" y="0"/>
                  <a:pt x="996" y="0"/>
                  <a:pt x="960" y="0"/>
                </a:cubicBezTo>
                <a:cubicBezTo>
                  <a:pt x="730" y="0"/>
                  <a:pt x="501" y="0"/>
                  <a:pt x="272" y="0"/>
                </a:cubicBezTo>
                <a:cubicBezTo>
                  <a:pt x="244" y="0"/>
                  <a:pt x="232" y="0"/>
                  <a:pt x="232" y="28"/>
                </a:cubicBezTo>
                <a:cubicBezTo>
                  <a:pt x="232" y="40"/>
                  <a:pt x="244" y="40"/>
                  <a:pt x="272" y="40"/>
                </a:cubicBezTo>
                <a:cubicBezTo>
                  <a:pt x="324" y="40"/>
                  <a:pt x="360" y="40"/>
                  <a:pt x="360" y="68"/>
                </a:cubicBezTo>
                <a:cubicBezTo>
                  <a:pt x="360" y="72"/>
                  <a:pt x="360" y="76"/>
                  <a:pt x="356" y="100"/>
                </a:cubicBezTo>
                <a:cubicBezTo>
                  <a:pt x="293" y="345"/>
                  <a:pt x="231" y="591"/>
                  <a:pt x="168" y="837"/>
                </a:cubicBezTo>
                <a:cubicBezTo>
                  <a:pt x="156" y="893"/>
                  <a:pt x="152" y="901"/>
                  <a:pt x="40" y="901"/>
                </a:cubicBezTo>
                <a:cubicBezTo>
                  <a:pt x="16" y="901"/>
                  <a:pt x="0" y="901"/>
                  <a:pt x="0" y="928"/>
                </a:cubicBezTo>
                <a:cubicBezTo>
                  <a:pt x="0" y="944"/>
                  <a:pt x="20" y="944"/>
                  <a:pt x="24" y="944"/>
                </a:cubicBezTo>
                <a:cubicBezTo>
                  <a:pt x="64" y="944"/>
                  <a:pt x="168" y="940"/>
                  <a:pt x="208" y="940"/>
                </a:cubicBezTo>
                <a:cubicBezTo>
                  <a:pt x="256" y="940"/>
                  <a:pt x="372" y="944"/>
                  <a:pt x="416" y="944"/>
                </a:cubicBezTo>
                <a:cubicBezTo>
                  <a:pt x="432" y="944"/>
                  <a:pt x="448" y="944"/>
                  <a:pt x="448" y="920"/>
                </a:cubicBezTo>
                <a:cubicBezTo>
                  <a:pt x="448" y="908"/>
                  <a:pt x="443" y="910"/>
                  <a:pt x="440" y="904"/>
                </a:cubicBezTo>
                <a:cubicBezTo>
                  <a:pt x="436" y="901"/>
                  <a:pt x="432" y="901"/>
                  <a:pt x="400" y="901"/>
                </a:cubicBezTo>
                <a:cubicBezTo>
                  <a:pt x="368" y="901"/>
                  <a:pt x="360" y="901"/>
                  <a:pt x="328" y="901"/>
                </a:cubicBezTo>
                <a:cubicBezTo>
                  <a:pt x="284" y="897"/>
                  <a:pt x="280" y="889"/>
                  <a:pt x="280" y="873"/>
                </a:cubicBezTo>
                <a:cubicBezTo>
                  <a:pt x="280" y="869"/>
                  <a:pt x="280" y="861"/>
                  <a:pt x="288" y="841"/>
                </a:cubicBezTo>
                <a:cubicBezTo>
                  <a:pt x="317" y="725"/>
                  <a:pt x="347" y="610"/>
                  <a:pt x="376" y="49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pic>
        <p:nvPicPr>
          <p:cNvPr id="151" name="Picture 150"/>
          <p:cNvPicPr/>
          <p:nvPr/>
        </p:nvPicPr>
        <p:blipFill>
          <a:blip r:embed="rId2"/>
          <a:stretch/>
        </p:blipFill>
        <p:spPr>
          <a:xfrm>
            <a:off x="3657600" y="2743200"/>
            <a:ext cx="6378120" cy="2926800"/>
          </a:xfrm>
          <a:prstGeom prst="rect">
            <a:avLst/>
          </a:prstGeom>
          <a:ln w="18000">
            <a:noFill/>
          </a:ln>
        </p:spPr>
      </p:pic>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9">
                                            <p:txEl>
                                              <p:pRg st="0" end="0"/>
                                            </p:txEl>
                                          </p:spTgt>
                                        </p:tgtEl>
                                        <p:attrNameLst>
                                          <p:attrName>style.visibility</p:attrName>
                                        </p:attrNameLst>
                                      </p:cBhvr>
                                      <p:to>
                                        <p:strVal val="visible"/>
                                      </p:to>
                                    </p:set>
                                  </p:childTnLst>
                                </p:cTn>
                              </p:par>
                            </p:childTnLst>
                          </p:cTn>
                        </p:par>
                        <p:par>
                          <p:cTn id="11" fill="hold">
                            <p:stCondLst>
                              <p:cond delay="1"/>
                            </p:stCondLst>
                            <p:childTnLst>
                              <p:par>
                                <p:cTn id="12" presetID="1" presetClass="entr" fill="hold" nodeType="afterEffect">
                                  <p:stCondLst>
                                    <p:cond delay="0"/>
                                  </p:stCondLst>
                                  <p:childTnLst>
                                    <p:set>
                                      <p:cBhvr>
                                        <p:cTn id="13" dur="1" fill="hold">
                                          <p:stCondLst>
                                            <p:cond delay="0"/>
                                          </p:stCondLst>
                                        </p:cTn>
                                        <p:tgtEl>
                                          <p:spTgt spid="140"/>
                                        </p:tgtEl>
                                        <p:attrNameLst>
                                          <p:attrName>style.visibility</p:attrName>
                                        </p:attrNameLst>
                                      </p:cBhvr>
                                      <p:to>
                                        <p:strVal val="visible"/>
                                      </p:to>
                                    </p:set>
                                  </p:childTnLst>
                                </p:cTn>
                              </p:par>
                            </p:childTnLst>
                          </p:cTn>
                        </p:par>
                        <p:par>
                          <p:cTn id="14" fill="hold">
                            <p:stCondLst>
                              <p:cond delay="2"/>
                            </p:stCondLst>
                            <p:childTnLst>
                              <p:par>
                                <p:cTn id="15" presetID="1" presetClass="entr" fill="hold" nodeType="after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childTnLst>
                          </p:cTn>
                        </p:par>
                        <p:par>
                          <p:cTn id="17" fill="hold">
                            <p:stCondLst>
                              <p:cond delay="3"/>
                            </p:stCondLst>
                            <p:childTnLst>
                              <p:par>
                                <p:cTn id="18" presetID="1" presetClass="entr" fill="hold" nodeType="afterEffect">
                                  <p:stCondLst>
                                    <p:cond delay="0"/>
                                  </p:stCondLst>
                                  <p:childTnLst>
                                    <p:set>
                                      <p:cBhvr>
                                        <p:cTn id="19" dur="1" fill="hold">
                                          <p:stCondLst>
                                            <p:cond delay="0"/>
                                          </p:stCondLst>
                                        </p:cTn>
                                        <p:tgtEl>
                                          <p:spTgt spid="142"/>
                                        </p:tgtEl>
                                        <p:attrNameLst>
                                          <p:attrName>style.visibility</p:attrName>
                                        </p:attrNameLst>
                                      </p:cBhvr>
                                      <p:to>
                                        <p:strVal val="visible"/>
                                      </p:to>
                                    </p:set>
                                  </p:childTnLst>
                                </p:cTn>
                              </p:par>
                            </p:childTnLst>
                          </p:cTn>
                        </p:par>
                        <p:par>
                          <p:cTn id="20" fill="hold">
                            <p:stCondLst>
                              <p:cond delay="4"/>
                            </p:stCondLst>
                            <p:childTnLst>
                              <p:par>
                                <p:cTn id="21" presetID="1" presetClass="entr"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childTnLst>
                                </p:cTn>
                              </p:par>
                            </p:childTnLst>
                          </p:cTn>
                        </p:par>
                        <p:par>
                          <p:cTn id="23" fill="hold">
                            <p:stCondLst>
                              <p:cond delay="5"/>
                            </p:stCondLst>
                            <p:childTnLst>
                              <p:par>
                                <p:cTn id="24" presetID="1" presetClass="entr" fill="hold" nodeType="afterEffect">
                                  <p:stCondLst>
                                    <p:cond delay="0"/>
                                  </p:stCondLst>
                                  <p:childTnLst>
                                    <p:set>
                                      <p:cBhvr>
                                        <p:cTn id="25" dur="1" fill="hold">
                                          <p:stCondLst>
                                            <p:cond delay="0"/>
                                          </p:stCondLst>
                                        </p:cTn>
                                        <p:tgtEl>
                                          <p:spTgt spid="144"/>
                                        </p:tgtEl>
                                        <p:attrNameLst>
                                          <p:attrName>style.visibility</p:attrName>
                                        </p:attrNameLst>
                                      </p:cBhvr>
                                      <p:to>
                                        <p:strVal val="visible"/>
                                      </p:to>
                                    </p:set>
                                  </p:childTnLst>
                                </p:cTn>
                              </p:par>
                            </p:childTnLst>
                          </p:cTn>
                        </p:par>
                        <p:par>
                          <p:cTn id="26" fill="hold">
                            <p:stCondLst>
                              <p:cond delay="6"/>
                            </p:stCondLst>
                            <p:childTnLst>
                              <p:par>
                                <p:cTn id="27" presetID="1" presetClass="entr" fill="hold" nodeType="after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childTnLst>
                          </p:cTn>
                        </p:par>
                        <p:par>
                          <p:cTn id="29" fill="hold">
                            <p:stCondLst>
                              <p:cond delay="7"/>
                            </p:stCondLst>
                            <p:childTnLst>
                              <p:par>
                                <p:cTn id="30" presetID="1" presetClass="entr" fill="hold" nodeType="afterEffect">
                                  <p:stCondLst>
                                    <p:cond delay="0"/>
                                  </p:stCondLst>
                                  <p:childTnLst>
                                    <p:set>
                                      <p:cBhvr>
                                        <p:cTn id="31" dur="1" fill="hold">
                                          <p:stCondLst>
                                            <p:cond delay="0"/>
                                          </p:stCondLst>
                                        </p:cTn>
                                        <p:tgtEl>
                                          <p:spTgt spid="146"/>
                                        </p:tgtEl>
                                        <p:attrNameLst>
                                          <p:attrName>style.visibility</p:attrName>
                                        </p:attrNameLst>
                                      </p:cBhvr>
                                      <p:to>
                                        <p:strVal val="visible"/>
                                      </p:to>
                                    </p:set>
                                  </p:childTnLst>
                                </p:cTn>
                              </p:par>
                            </p:childTnLst>
                          </p:cTn>
                        </p:par>
                        <p:par>
                          <p:cTn id="32" fill="hold">
                            <p:stCondLst>
                              <p:cond delay="8"/>
                            </p:stCondLst>
                            <p:childTnLst>
                              <p:par>
                                <p:cTn id="33" presetID="1" presetClass="entr"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childTnLst>
                          </p:cTn>
                        </p:par>
                        <p:par>
                          <p:cTn id="35" fill="hold">
                            <p:stCondLst>
                              <p:cond delay="9"/>
                            </p:stCondLst>
                            <p:childTnLst>
                              <p:par>
                                <p:cTn id="36" presetID="1" presetClass="entr" fill="hold" nodeType="afterEffect">
                                  <p:stCondLst>
                                    <p:cond delay="0"/>
                                  </p:stCondLst>
                                  <p:childTnLst>
                                    <p:set>
                                      <p:cBhvr>
                                        <p:cTn id="37" dur="1" fill="hold">
                                          <p:stCondLst>
                                            <p:cond delay="0"/>
                                          </p:stCondLst>
                                        </p:cTn>
                                        <p:tgtEl>
                                          <p:spTgt spid="148"/>
                                        </p:tgtEl>
                                        <p:attrNameLst>
                                          <p:attrName>style.visibility</p:attrName>
                                        </p:attrNameLst>
                                      </p:cBhvr>
                                      <p:to>
                                        <p:strVal val="visible"/>
                                      </p:to>
                                    </p:set>
                                  </p:childTnLst>
                                </p:cTn>
                              </p:par>
                            </p:childTnLst>
                          </p:cTn>
                        </p:par>
                        <p:par>
                          <p:cTn id="38" fill="hold">
                            <p:stCondLst>
                              <p:cond delay="10"/>
                            </p:stCondLst>
                            <p:childTnLst>
                              <p:par>
                                <p:cTn id="39" presetID="1" presetClass="entr"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childTnLst>
                          </p:cTn>
                        </p:par>
                        <p:par>
                          <p:cTn id="41" fill="hold">
                            <p:stCondLst>
                              <p:cond delay="11"/>
                            </p:stCondLst>
                            <p:childTnLst>
                              <p:par>
                                <p:cTn id="42" presetID="1" presetClass="entr" fill="hold" nodeType="afterEffect">
                                  <p:stCondLst>
                                    <p:cond delay="0"/>
                                  </p:stCondLst>
                                  <p:childTnLst>
                                    <p:set>
                                      <p:cBhvr>
                                        <p:cTn id="43" dur="1" fill="hold">
                                          <p:stCondLst>
                                            <p:cond delay="0"/>
                                          </p:stCondLst>
                                        </p:cTn>
                                        <p:tgtEl>
                                          <p:spTgt spid="1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fill="hold" nodeType="clickEffect">
                                  <p:stCondLst>
                                    <p:cond delay="0"/>
                                  </p:stCondLst>
                                  <p:childTnLst>
                                    <p:set>
                                      <p:cBhvr>
                                        <p:cTn id="47"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1/SGK/tr70</a:t>
            </a:r>
            <a:endParaRPr lang="de-AT" sz="3000" b="1" strike="noStrike" spc="-1">
              <a:solidFill>
                <a:srgbClr val="009EDA"/>
              </a:solidFill>
              <a:latin typeface="Times  New Roman"/>
            </a:endParaRPr>
          </a:p>
        </p:txBody>
      </p:sp>
      <p:sp>
        <p:nvSpPr>
          <p:cNvPr id="153" name="TextBox 152"/>
          <p:cNvSpPr txBox="1"/>
          <p:nvPr/>
        </p:nvSpPr>
        <p:spPr>
          <a:xfrm>
            <a:off x="0" y="914400"/>
            <a:ext cx="4114800" cy="444456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a) Tam giác AFE và MNG ở Hình 14 có đồng dạng với nhau không? Vì sao?</a:t>
            </a:r>
            <a:endParaRPr lang="de-AT" sz="3600" b="0" strike="noStrike" spc="-1">
              <a:solidFill>
                <a:srgbClr val="000000"/>
              </a:solidFill>
              <a:latin typeface="Source Sans Pro"/>
            </a:endParaRPr>
          </a:p>
          <a:p>
            <a:r>
              <a:rPr lang="de-AT" sz="3600" b="0" strike="noStrike" spc="-1">
                <a:solidFill>
                  <a:srgbClr val="000000"/>
                </a:solidFill>
                <a:latin typeface="Times New Roman"/>
              </a:rPr>
              <a:t>b) Biết tam giác AFE có chu vi bằng 15cm. Tính chu vi tam giác MNG.</a:t>
            </a:r>
            <a:endParaRPr lang="de-AT" sz="3600" b="0" strike="noStrike" spc="-1">
              <a:solidFill>
                <a:srgbClr val="000000"/>
              </a:solidFill>
              <a:latin typeface="Source Sans Pro"/>
            </a:endParaRPr>
          </a:p>
        </p:txBody>
      </p:sp>
      <p:pic>
        <p:nvPicPr>
          <p:cNvPr id="154" name="Shape 1"/>
          <p:cNvPicPr/>
          <p:nvPr/>
        </p:nvPicPr>
        <p:blipFill>
          <a:blip r:embed="rId2"/>
          <a:stretch/>
        </p:blipFill>
        <p:spPr>
          <a:xfrm>
            <a:off x="4114800" y="1371600"/>
            <a:ext cx="5894640" cy="3118680"/>
          </a:xfrm>
          <a:prstGeom prst="rect">
            <a:avLst/>
          </a:prstGeom>
          <a:ln w="0">
            <a:noFill/>
          </a:ln>
        </p:spPr>
      </p:pic>
      <p:sp>
        <p:nvSpPr>
          <p:cNvPr id="155" name="TextBox 154"/>
          <p:cNvSpPr txBox="1"/>
          <p:nvPr/>
        </p:nvSpPr>
        <p:spPr>
          <a:xfrm>
            <a:off x="0" y="228600"/>
            <a:ext cx="2099520" cy="523800"/>
          </a:xfrm>
          <a:prstGeom prst="rect">
            <a:avLst/>
          </a:prstGeom>
          <a:noFill/>
          <a:ln w="18000">
            <a:noFill/>
          </a:ln>
        </p:spPr>
        <p:txBody>
          <a:bodyPr lIns="36000" tIns="36000" rIns="36000" bIns="36000" anchor="ctr">
            <a:noAutofit/>
          </a:bodyPr>
          <a:lstStyle/>
          <a:p>
            <a:r>
              <a:rPr lang="de-AT" sz="3200" b="1" strike="noStrike" spc="-1">
                <a:solidFill>
                  <a:srgbClr val="0000CD"/>
                </a:solidFill>
                <a:latin typeface="Times New Roman"/>
              </a:rPr>
              <a:t>NHÓM 1, 2</a:t>
            </a:r>
            <a:endParaRPr lang="de-AT" sz="32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3">
                                            <p:txEl>
                                              <p:pRg st="1" end="1"/>
                                            </p:txEl>
                                          </p:spTgt>
                                        </p:tgtEl>
                                        <p:attrNameLst>
                                          <p:attrName>style.visibility</p:attrName>
                                        </p:attrNameLst>
                                      </p:cBhvr>
                                      <p:to>
                                        <p:strVal val="visible"/>
                                      </p:to>
                                    </p:set>
                                  </p:childTnLst>
                                </p:cTn>
                              </p:par>
                            </p:childTnLst>
                          </p:cTn>
                        </p:par>
                        <p:par>
                          <p:cTn id="19" fill="hold">
                            <p:stCondLst>
                              <p:cond delay="1"/>
                            </p:stCondLst>
                            <p:childTnLst>
                              <p:par>
                                <p:cTn id="20" presetID="1" presetClass="entr" fill="hold" nodeType="afterEffect">
                                  <p:stCondLst>
                                    <p:cond delay="0"/>
                                  </p:stCondLst>
                                  <p:childTnLst>
                                    <p:set>
                                      <p:cBhvr>
                                        <p:cTn id="21"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Calibri Light"/>
              </a:rPr>
              <a:t>Bài 1/SGK/tr70</a:t>
            </a:r>
            <a:endParaRPr lang="de-AT" sz="3000" b="1" strike="noStrike" spc="-1">
              <a:solidFill>
                <a:srgbClr val="009EDA"/>
              </a:solidFill>
              <a:latin typeface="Source Sans Pro Black"/>
            </a:endParaRPr>
          </a:p>
        </p:txBody>
      </p:sp>
      <p:sp>
        <p:nvSpPr>
          <p:cNvPr id="157" name="TextBox 156"/>
          <p:cNvSpPr txBox="1"/>
          <p:nvPr/>
        </p:nvSpPr>
        <p:spPr>
          <a:xfrm>
            <a:off x="457200" y="914400"/>
            <a:ext cx="5715000" cy="685800"/>
          </a:xfrm>
          <a:prstGeom prst="rect">
            <a:avLst/>
          </a:prstGeom>
          <a:noFill/>
          <a:ln w="18000">
            <a:noFill/>
          </a:ln>
        </p:spPr>
        <p:txBody>
          <a:bodyPr lIns="36000" tIns="36000" rIns="36000" bIns="36000" anchor="ctr">
            <a:noAutofit/>
          </a:bodyPr>
          <a:lstStyle/>
          <a:p>
            <a:pPr>
              <a:lnSpc>
                <a:spcPct val="100000"/>
              </a:lnSpc>
            </a:pPr>
            <a:r>
              <a:rPr lang="sv-SE" sz="3600" b="0" strike="noStrike" spc="-1">
                <a:solidFill>
                  <a:srgbClr val="000000"/>
                </a:solidFill>
                <a:latin typeface="Times New Roman"/>
              </a:rPr>
              <a:t>a)</a:t>
            </a:r>
            <a:r>
              <a:rPr lang="nl-NL" sz="3600" b="0" strike="noStrike" spc="-1">
                <a:solidFill>
                  <a:srgbClr val="000000"/>
                </a:solidFill>
                <a:latin typeface="Times New Roman"/>
              </a:rPr>
              <a:t> </a:t>
            </a:r>
            <a:r>
              <a:rPr lang="nl-NL" sz="3600" b="0" strike="noStrike" spc="-1">
                <a:solidFill>
                  <a:srgbClr val="000000"/>
                </a:solidFill>
                <a:latin typeface="Times New Roman"/>
                <a:ea typeface="Times New Roman"/>
              </a:rPr>
              <a:t>Δ</a:t>
            </a:r>
            <a:r>
              <a:rPr lang="nl-NL" sz="3600" b="0" strike="noStrike" spc="-1">
                <a:solidFill>
                  <a:srgbClr val="000000"/>
                </a:solidFill>
                <a:latin typeface="Times New Roman"/>
              </a:rPr>
              <a:t>AFE </a:t>
            </a:r>
            <a:r>
              <a:rPr lang="en-US" sz="3600" b="0" strike="noStrike" spc="-1">
                <a:solidFill>
                  <a:srgbClr val="000000"/>
                </a:solidFill>
                <a:latin typeface="Times New Roman"/>
              </a:rPr>
              <a:t>và</a:t>
            </a:r>
            <a:r>
              <a:rPr lang="nl-NL" sz="3600" b="0" strike="noStrike" spc="-1">
                <a:solidFill>
                  <a:srgbClr val="000000"/>
                </a:solidFill>
                <a:latin typeface="Times New Roman"/>
              </a:rPr>
              <a:t>  </a:t>
            </a:r>
            <a:r>
              <a:rPr lang="nl-NL" sz="3600" b="0" strike="noStrike" spc="-1">
                <a:solidFill>
                  <a:srgbClr val="000000"/>
                </a:solidFill>
                <a:latin typeface="Times New Roman"/>
                <a:ea typeface="Times New Roman"/>
              </a:rPr>
              <a:t>Δ</a:t>
            </a:r>
            <a:r>
              <a:rPr lang="nl-NL" sz="3600" b="0" strike="noStrike" spc="-1">
                <a:solidFill>
                  <a:srgbClr val="000000"/>
                </a:solidFill>
                <a:latin typeface="Times New Roman"/>
              </a:rPr>
              <a:t>MNG, ta có:</a:t>
            </a:r>
            <a:endParaRPr lang="de-AT" sz="3600" b="0" strike="noStrike" spc="-1">
              <a:solidFill>
                <a:srgbClr val="000000"/>
              </a:solidFill>
              <a:latin typeface="Source Sans Pro"/>
            </a:endParaRPr>
          </a:p>
        </p:txBody>
      </p:sp>
      <p:grpSp>
        <p:nvGrpSpPr>
          <p:cNvPr id="158" name="Group 157"/>
          <p:cNvGrpSpPr/>
          <p:nvPr/>
        </p:nvGrpSpPr>
        <p:grpSpPr>
          <a:xfrm>
            <a:off x="2514960" y="1600560"/>
            <a:ext cx="4896360" cy="955080"/>
            <a:chOff x="2514960" y="1600560"/>
            <a:chExt cx="4896360" cy="955080"/>
          </a:xfrm>
        </p:grpSpPr>
        <p:sp>
          <p:nvSpPr>
            <p:cNvPr id="159" name="Freeform: Shape 158"/>
            <p:cNvSpPr/>
            <p:nvPr/>
          </p:nvSpPr>
          <p:spPr>
            <a:xfrm>
              <a:off x="2634120" y="1600560"/>
              <a:ext cx="312120" cy="326160"/>
            </a:xfrm>
            <a:custGeom>
              <a:avLst/>
              <a:gdLst/>
              <a:ahLst/>
              <a:cxnLst/>
              <a:rect l="0" t="0" r="r" b="b"/>
              <a:pathLst>
                <a:path w="867" h="906">
                  <a:moveTo>
                    <a:pt x="867" y="881"/>
                  </a:moveTo>
                  <a:cubicBezTo>
                    <a:pt x="867" y="866"/>
                    <a:pt x="857" y="866"/>
                    <a:pt x="839" y="866"/>
                  </a:cubicBezTo>
                  <a:cubicBezTo>
                    <a:pt x="759" y="866"/>
                    <a:pt x="759"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6"/>
                  </a:cubicBezTo>
                  <a:cubicBezTo>
                    <a:pt x="11" y="866"/>
                    <a:pt x="0" y="866"/>
                    <a:pt x="0" y="892"/>
                  </a:cubicBezTo>
                  <a:cubicBezTo>
                    <a:pt x="0" y="899"/>
                    <a:pt x="7" y="906"/>
                    <a:pt x="18" y="906"/>
                  </a:cubicBezTo>
                  <a:cubicBezTo>
                    <a:pt x="50" y="906"/>
                    <a:pt x="90" y="902"/>
                    <a:pt x="126" y="902"/>
                  </a:cubicBezTo>
                  <a:cubicBezTo>
                    <a:pt x="169" y="902"/>
                    <a:pt x="212" y="906"/>
                    <a:pt x="252" y="906"/>
                  </a:cubicBezTo>
                  <a:cubicBezTo>
                    <a:pt x="259" y="906"/>
                    <a:pt x="277" y="906"/>
                    <a:pt x="277" y="881"/>
                  </a:cubicBezTo>
                  <a:cubicBezTo>
                    <a:pt x="277" y="866"/>
                    <a:pt x="266" y="866"/>
                    <a:pt x="256" y="866"/>
                  </a:cubicBezTo>
                  <a:cubicBezTo>
                    <a:pt x="227" y="863"/>
                    <a:pt x="198" y="852"/>
                    <a:pt x="198" y="820"/>
                  </a:cubicBezTo>
                  <a:cubicBezTo>
                    <a:pt x="198" y="805"/>
                    <a:pt x="205" y="791"/>
                    <a:pt x="216" y="773"/>
                  </a:cubicBezTo>
                  <a:cubicBezTo>
                    <a:pt x="223" y="759"/>
                    <a:pt x="223" y="759"/>
                    <a:pt x="310" y="611"/>
                  </a:cubicBezTo>
                  <a:cubicBezTo>
                    <a:pt x="416" y="611"/>
                    <a:pt x="523" y="611"/>
                    <a:pt x="630" y="611"/>
                  </a:cubicBezTo>
                  <a:cubicBezTo>
                    <a:pt x="630" y="640"/>
                    <a:pt x="648" y="812"/>
                    <a:pt x="648" y="823"/>
                  </a:cubicBezTo>
                  <a:cubicBezTo>
                    <a:pt x="648" y="863"/>
                    <a:pt x="583" y="866"/>
                    <a:pt x="558" y="866"/>
                  </a:cubicBezTo>
                  <a:cubicBezTo>
                    <a:pt x="540" y="866"/>
                    <a:pt x="525" y="866"/>
                    <a:pt x="525" y="892"/>
                  </a:cubicBezTo>
                  <a:cubicBezTo>
                    <a:pt x="525" y="906"/>
                    <a:pt x="537" y="901"/>
                    <a:pt x="543" y="906"/>
                  </a:cubicBezTo>
                  <a:cubicBezTo>
                    <a:pt x="597" y="906"/>
                    <a:pt x="651" y="902"/>
                    <a:pt x="702" y="902"/>
                  </a:cubicBezTo>
                  <a:cubicBezTo>
                    <a:pt x="734" y="902"/>
                    <a:pt x="813" y="906"/>
                    <a:pt x="846" y="906"/>
                  </a:cubicBezTo>
                  <a:cubicBezTo>
                    <a:pt x="853" y="906"/>
                    <a:pt x="867" y="906"/>
                    <a:pt x="867" y="881"/>
                  </a:cubicBezTo>
                  <a:moveTo>
                    <a:pt x="623" y="575"/>
                  </a:moveTo>
                  <a:cubicBezTo>
                    <a:pt x="527" y="575"/>
                    <a:pt x="431" y="575"/>
                    <a:pt x="335" y="575"/>
                  </a:cubicBezTo>
                  <a:cubicBezTo>
                    <a:pt x="417"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0" name="Freeform: Shape 159"/>
            <p:cNvSpPr/>
            <p:nvPr/>
          </p:nvSpPr>
          <p:spPr>
            <a:xfrm>
              <a:off x="2977560" y="1617480"/>
              <a:ext cx="322920" cy="309240"/>
            </a:xfrm>
            <a:custGeom>
              <a:avLst/>
              <a:gdLst/>
              <a:ahLst/>
              <a:cxnLst/>
              <a:rect l="0" t="0" r="r" b="b"/>
              <a:pathLst>
                <a:path w="897" h="859">
                  <a:moveTo>
                    <a:pt x="896" y="32"/>
                  </a:moveTo>
                  <a:cubicBezTo>
                    <a:pt x="900" y="0"/>
                    <a:pt x="896" y="0"/>
                    <a:pt x="864" y="0"/>
                  </a:cubicBezTo>
                  <a:cubicBezTo>
                    <a:pt x="657" y="0"/>
                    <a:pt x="451" y="0"/>
                    <a:pt x="245" y="0"/>
                  </a:cubicBezTo>
                  <a:cubicBezTo>
                    <a:pt x="220" y="0"/>
                    <a:pt x="205" y="0"/>
                    <a:pt x="205" y="25"/>
                  </a:cubicBezTo>
                  <a:cubicBezTo>
                    <a:pt x="205" y="40"/>
                    <a:pt x="216" y="40"/>
                    <a:pt x="241" y="40"/>
                  </a:cubicBezTo>
                  <a:cubicBezTo>
                    <a:pt x="288" y="40"/>
                    <a:pt x="324" y="40"/>
                    <a:pt x="324" y="61"/>
                  </a:cubicBezTo>
                  <a:cubicBezTo>
                    <a:pt x="324" y="65"/>
                    <a:pt x="324" y="68"/>
                    <a:pt x="317" y="90"/>
                  </a:cubicBezTo>
                  <a:cubicBezTo>
                    <a:pt x="262" y="313"/>
                    <a:pt x="206" y="536"/>
                    <a:pt x="151" y="759"/>
                  </a:cubicBezTo>
                  <a:cubicBezTo>
                    <a:pt x="137" y="809"/>
                    <a:pt x="133" y="820"/>
                    <a:pt x="36" y="820"/>
                  </a:cubicBezTo>
                  <a:cubicBezTo>
                    <a:pt x="14" y="820"/>
                    <a:pt x="0" y="820"/>
                    <a:pt x="0" y="841"/>
                  </a:cubicBezTo>
                  <a:cubicBezTo>
                    <a:pt x="0" y="859"/>
                    <a:pt x="14" y="859"/>
                    <a:pt x="18" y="859"/>
                  </a:cubicBezTo>
                  <a:cubicBezTo>
                    <a:pt x="73" y="858"/>
                    <a:pt x="128" y="857"/>
                    <a:pt x="184" y="856"/>
                  </a:cubicBezTo>
                  <a:cubicBezTo>
                    <a:pt x="247" y="857"/>
                    <a:pt x="311" y="858"/>
                    <a:pt x="374" y="859"/>
                  </a:cubicBezTo>
                  <a:cubicBezTo>
                    <a:pt x="385" y="859"/>
                    <a:pt x="400" y="859"/>
                    <a:pt x="400" y="834"/>
                  </a:cubicBezTo>
                  <a:cubicBezTo>
                    <a:pt x="400" y="823"/>
                    <a:pt x="395" y="824"/>
                    <a:pt x="392" y="820"/>
                  </a:cubicBezTo>
                  <a:cubicBezTo>
                    <a:pt x="389" y="820"/>
                    <a:pt x="385" y="820"/>
                    <a:pt x="356" y="820"/>
                  </a:cubicBezTo>
                  <a:cubicBezTo>
                    <a:pt x="331" y="820"/>
                    <a:pt x="324" y="820"/>
                    <a:pt x="292" y="816"/>
                  </a:cubicBezTo>
                  <a:cubicBezTo>
                    <a:pt x="256" y="812"/>
                    <a:pt x="252" y="809"/>
                    <a:pt x="252" y="791"/>
                  </a:cubicBezTo>
                  <a:cubicBezTo>
                    <a:pt x="253" y="781"/>
                    <a:pt x="252" y="780"/>
                    <a:pt x="256" y="762"/>
                  </a:cubicBezTo>
                  <a:cubicBezTo>
                    <a:pt x="282" y="657"/>
                    <a:pt x="308" y="551"/>
                    <a:pt x="335" y="446"/>
                  </a:cubicBezTo>
                  <a:cubicBezTo>
                    <a:pt x="376" y="446"/>
                    <a:pt x="416" y="446"/>
                    <a:pt x="457" y="446"/>
                  </a:cubicBezTo>
                  <a:cubicBezTo>
                    <a:pt x="551" y="446"/>
                    <a:pt x="561" y="467"/>
                    <a:pt x="561" y="503"/>
                  </a:cubicBezTo>
                  <a:cubicBezTo>
                    <a:pt x="561" y="514"/>
                    <a:pt x="561" y="528"/>
                    <a:pt x="554" y="564"/>
                  </a:cubicBezTo>
                  <a:cubicBezTo>
                    <a:pt x="551" y="572"/>
                    <a:pt x="552" y="574"/>
                    <a:pt x="551" y="579"/>
                  </a:cubicBezTo>
                  <a:cubicBezTo>
                    <a:pt x="551" y="590"/>
                    <a:pt x="558" y="597"/>
                    <a:pt x="565" y="597"/>
                  </a:cubicBezTo>
                  <a:cubicBezTo>
                    <a:pt x="576" y="597"/>
                    <a:pt x="576" y="590"/>
                    <a:pt x="583" y="568"/>
                  </a:cubicBezTo>
                  <a:cubicBezTo>
                    <a:pt x="606" y="477"/>
                    <a:pt x="629" y="386"/>
                    <a:pt x="651" y="295"/>
                  </a:cubicBezTo>
                  <a:cubicBezTo>
                    <a:pt x="659" y="280"/>
                    <a:pt x="659" y="277"/>
                    <a:pt x="659" y="273"/>
                  </a:cubicBezTo>
                  <a:cubicBezTo>
                    <a:pt x="653" y="270"/>
                    <a:pt x="653" y="262"/>
                    <a:pt x="641" y="262"/>
                  </a:cubicBezTo>
                  <a:cubicBezTo>
                    <a:pt x="628" y="262"/>
                    <a:pt x="626" y="266"/>
                    <a:pt x="623" y="288"/>
                  </a:cubicBezTo>
                  <a:cubicBezTo>
                    <a:pt x="597" y="385"/>
                    <a:pt x="569" y="410"/>
                    <a:pt x="461" y="410"/>
                  </a:cubicBezTo>
                  <a:cubicBezTo>
                    <a:pt x="422" y="410"/>
                    <a:pt x="384" y="410"/>
                    <a:pt x="346" y="410"/>
                  </a:cubicBezTo>
                  <a:cubicBezTo>
                    <a:pt x="372" y="302"/>
                    <a:pt x="398" y="194"/>
                    <a:pt x="425" y="86"/>
                  </a:cubicBezTo>
                  <a:cubicBezTo>
                    <a:pt x="435" y="43"/>
                    <a:pt x="439" y="40"/>
                    <a:pt x="493" y="40"/>
                  </a:cubicBezTo>
                  <a:cubicBezTo>
                    <a:pt x="549" y="40"/>
                    <a:pt x="606" y="40"/>
                    <a:pt x="662" y="40"/>
                  </a:cubicBezTo>
                  <a:cubicBezTo>
                    <a:pt x="817" y="40"/>
                    <a:pt x="846" y="79"/>
                    <a:pt x="846" y="176"/>
                  </a:cubicBezTo>
                  <a:cubicBezTo>
                    <a:pt x="846" y="205"/>
                    <a:pt x="846" y="212"/>
                    <a:pt x="842" y="244"/>
                  </a:cubicBezTo>
                  <a:cubicBezTo>
                    <a:pt x="839" y="262"/>
                    <a:pt x="839" y="266"/>
                    <a:pt x="839" y="270"/>
                  </a:cubicBezTo>
                  <a:cubicBezTo>
                    <a:pt x="839" y="273"/>
                    <a:pt x="842" y="284"/>
                    <a:pt x="853" y="284"/>
                  </a:cubicBezTo>
                  <a:cubicBezTo>
                    <a:pt x="867" y="284"/>
                    <a:pt x="871" y="277"/>
                    <a:pt x="871" y="252"/>
                  </a:cubicBezTo>
                  <a:cubicBezTo>
                    <a:pt x="879" y="179"/>
                    <a:pt x="888" y="105"/>
                    <a:pt x="896"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1" name="Freeform: Shape 160"/>
            <p:cNvSpPr/>
            <p:nvPr/>
          </p:nvSpPr>
          <p:spPr>
            <a:xfrm>
              <a:off x="2514960" y="2110320"/>
              <a:ext cx="901800" cy="18000"/>
            </a:xfrm>
            <a:custGeom>
              <a:avLst/>
              <a:gdLst/>
              <a:ahLst/>
              <a:cxnLst/>
              <a:rect l="0" t="0" r="r" b="b"/>
              <a:pathLst>
                <a:path w="2505" h="50">
                  <a:moveTo>
                    <a:pt x="1252" y="50"/>
                  </a:moveTo>
                  <a:cubicBezTo>
                    <a:pt x="835" y="50"/>
                    <a:pt x="417" y="50"/>
                    <a:pt x="0" y="50"/>
                  </a:cubicBezTo>
                  <a:cubicBezTo>
                    <a:pt x="0" y="34"/>
                    <a:pt x="0" y="17"/>
                    <a:pt x="0" y="0"/>
                  </a:cubicBezTo>
                  <a:cubicBezTo>
                    <a:pt x="835" y="0"/>
                    <a:pt x="1670" y="0"/>
                    <a:pt x="2505" y="0"/>
                  </a:cubicBezTo>
                  <a:cubicBezTo>
                    <a:pt x="2505" y="17"/>
                    <a:pt x="2505" y="34"/>
                    <a:pt x="2505" y="50"/>
                  </a:cubicBezTo>
                  <a:cubicBezTo>
                    <a:pt x="2087" y="50"/>
                    <a:pt x="1670" y="50"/>
                    <a:pt x="1252"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162" name="Freeform: Shape 161"/>
            <p:cNvSpPr/>
            <p:nvPr/>
          </p:nvSpPr>
          <p:spPr>
            <a:xfrm>
              <a:off x="2534400" y="2234880"/>
              <a:ext cx="456120" cy="310680"/>
            </a:xfrm>
            <a:custGeom>
              <a:avLst/>
              <a:gdLst/>
              <a:ahLst/>
              <a:cxnLst/>
              <a:rect l="0" t="0" r="r" b="b"/>
              <a:pathLst>
                <a:path w="1267" h="863">
                  <a:moveTo>
                    <a:pt x="1267" y="14"/>
                  </a:moveTo>
                  <a:cubicBezTo>
                    <a:pt x="1267" y="0"/>
                    <a:pt x="1256" y="0"/>
                    <a:pt x="1234" y="0"/>
                  </a:cubicBezTo>
                  <a:cubicBezTo>
                    <a:pt x="1178" y="0"/>
                    <a:pt x="1122" y="0"/>
                    <a:pt x="1065" y="0"/>
                  </a:cubicBezTo>
                  <a:cubicBezTo>
                    <a:pt x="1033" y="0"/>
                    <a:pt x="1033" y="0"/>
                    <a:pt x="1015" y="25"/>
                  </a:cubicBezTo>
                  <a:cubicBezTo>
                    <a:pt x="861" y="265"/>
                    <a:pt x="708" y="505"/>
                    <a:pt x="554" y="744"/>
                  </a:cubicBezTo>
                  <a:cubicBezTo>
                    <a:pt x="522" y="506"/>
                    <a:pt x="489" y="267"/>
                    <a:pt x="457" y="29"/>
                  </a:cubicBezTo>
                  <a:cubicBezTo>
                    <a:pt x="453" y="0"/>
                    <a:pt x="450" y="0"/>
                    <a:pt x="417" y="0"/>
                  </a:cubicBezTo>
                  <a:cubicBezTo>
                    <a:pt x="360" y="0"/>
                    <a:pt x="302" y="0"/>
                    <a:pt x="245" y="0"/>
                  </a:cubicBezTo>
                  <a:cubicBezTo>
                    <a:pt x="220" y="0"/>
                    <a:pt x="205" y="0"/>
                    <a:pt x="205" y="25"/>
                  </a:cubicBezTo>
                  <a:cubicBezTo>
                    <a:pt x="205" y="40"/>
                    <a:pt x="216" y="40"/>
                    <a:pt x="241" y="40"/>
                  </a:cubicBezTo>
                  <a:cubicBezTo>
                    <a:pt x="259" y="40"/>
                    <a:pt x="281" y="43"/>
                    <a:pt x="299" y="43"/>
                  </a:cubicBezTo>
                  <a:cubicBezTo>
                    <a:pt x="317" y="47"/>
                    <a:pt x="324" y="50"/>
                    <a:pt x="324" y="65"/>
                  </a:cubicBezTo>
                  <a:cubicBezTo>
                    <a:pt x="324" y="68"/>
                    <a:pt x="324" y="72"/>
                    <a:pt x="320" y="86"/>
                  </a:cubicBezTo>
                  <a:cubicBezTo>
                    <a:pt x="266" y="301"/>
                    <a:pt x="212" y="515"/>
                    <a:pt x="158" y="730"/>
                  </a:cubicBezTo>
                  <a:cubicBezTo>
                    <a:pt x="148" y="780"/>
                    <a:pt x="126" y="820"/>
                    <a:pt x="22" y="823"/>
                  </a:cubicBezTo>
                  <a:cubicBezTo>
                    <a:pt x="18" y="823"/>
                    <a:pt x="0" y="827"/>
                    <a:pt x="0" y="848"/>
                  </a:cubicBezTo>
                  <a:cubicBezTo>
                    <a:pt x="0" y="859"/>
                    <a:pt x="7" y="863"/>
                    <a:pt x="18" y="863"/>
                  </a:cubicBezTo>
                  <a:cubicBezTo>
                    <a:pt x="58" y="863"/>
                    <a:pt x="101" y="859"/>
                    <a:pt x="144" y="859"/>
                  </a:cubicBezTo>
                  <a:cubicBezTo>
                    <a:pt x="187" y="859"/>
                    <a:pt x="234" y="863"/>
                    <a:pt x="274" y="863"/>
                  </a:cubicBezTo>
                  <a:cubicBezTo>
                    <a:pt x="281" y="863"/>
                    <a:pt x="299" y="863"/>
                    <a:pt x="299" y="838"/>
                  </a:cubicBezTo>
                  <a:cubicBezTo>
                    <a:pt x="299" y="823"/>
                    <a:pt x="284" y="823"/>
                    <a:pt x="274" y="823"/>
                  </a:cubicBezTo>
                  <a:cubicBezTo>
                    <a:pt x="202" y="823"/>
                    <a:pt x="187" y="798"/>
                    <a:pt x="187" y="769"/>
                  </a:cubicBezTo>
                  <a:cubicBezTo>
                    <a:pt x="187" y="759"/>
                    <a:pt x="191" y="755"/>
                    <a:pt x="194" y="741"/>
                  </a:cubicBezTo>
                  <a:cubicBezTo>
                    <a:pt x="252" y="510"/>
                    <a:pt x="310" y="280"/>
                    <a:pt x="367" y="50"/>
                  </a:cubicBezTo>
                  <a:cubicBezTo>
                    <a:pt x="403" y="312"/>
                    <a:pt x="439" y="573"/>
                    <a:pt x="475" y="834"/>
                  </a:cubicBezTo>
                  <a:cubicBezTo>
                    <a:pt x="479" y="848"/>
                    <a:pt x="479" y="863"/>
                    <a:pt x="493" y="863"/>
                  </a:cubicBezTo>
                  <a:cubicBezTo>
                    <a:pt x="507" y="863"/>
                    <a:pt x="515" y="848"/>
                    <a:pt x="522" y="841"/>
                  </a:cubicBezTo>
                  <a:cubicBezTo>
                    <a:pt x="692" y="575"/>
                    <a:pt x="863" y="309"/>
                    <a:pt x="1033" y="43"/>
                  </a:cubicBezTo>
                  <a:cubicBezTo>
                    <a:pt x="973" y="284"/>
                    <a:pt x="913" y="525"/>
                    <a:pt x="853" y="766"/>
                  </a:cubicBezTo>
                  <a:cubicBezTo>
                    <a:pt x="842" y="812"/>
                    <a:pt x="839" y="823"/>
                    <a:pt x="738" y="823"/>
                  </a:cubicBezTo>
                  <a:cubicBezTo>
                    <a:pt x="716" y="823"/>
                    <a:pt x="702" y="823"/>
                    <a:pt x="702" y="848"/>
                  </a:cubicBezTo>
                  <a:cubicBezTo>
                    <a:pt x="702" y="863"/>
                    <a:pt x="720" y="863"/>
                    <a:pt x="723" y="863"/>
                  </a:cubicBezTo>
                  <a:cubicBezTo>
                    <a:pt x="775" y="862"/>
                    <a:pt x="827" y="860"/>
                    <a:pt x="878" y="859"/>
                  </a:cubicBezTo>
                  <a:cubicBezTo>
                    <a:pt x="932" y="859"/>
                    <a:pt x="986" y="863"/>
                    <a:pt x="1037" y="863"/>
                  </a:cubicBezTo>
                  <a:cubicBezTo>
                    <a:pt x="1044" y="863"/>
                    <a:pt x="1062" y="863"/>
                    <a:pt x="1062" y="838"/>
                  </a:cubicBezTo>
                  <a:cubicBezTo>
                    <a:pt x="1062" y="823"/>
                    <a:pt x="1051" y="823"/>
                    <a:pt x="1026" y="823"/>
                  </a:cubicBezTo>
                  <a:cubicBezTo>
                    <a:pt x="979" y="823"/>
                    <a:pt x="943" y="823"/>
                    <a:pt x="943" y="802"/>
                  </a:cubicBezTo>
                  <a:cubicBezTo>
                    <a:pt x="943" y="795"/>
                    <a:pt x="943" y="795"/>
                    <a:pt x="950" y="769"/>
                  </a:cubicBezTo>
                  <a:cubicBezTo>
                    <a:pt x="1007" y="545"/>
                    <a:pt x="1063" y="321"/>
                    <a:pt x="1119" y="97"/>
                  </a:cubicBezTo>
                  <a:cubicBezTo>
                    <a:pt x="1130" y="54"/>
                    <a:pt x="1130" y="40"/>
                    <a:pt x="1227" y="40"/>
                  </a:cubicBezTo>
                  <a:cubicBezTo>
                    <a:pt x="1256" y="40"/>
                    <a:pt x="1267" y="40"/>
                    <a:pt x="126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3" name="Freeform: Shape 162"/>
            <p:cNvSpPr/>
            <p:nvPr/>
          </p:nvSpPr>
          <p:spPr>
            <a:xfrm>
              <a:off x="3021480" y="2234880"/>
              <a:ext cx="382320" cy="310680"/>
            </a:xfrm>
            <a:custGeom>
              <a:avLst/>
              <a:gdLst/>
              <a:ahLst/>
              <a:cxnLst/>
              <a:rect l="0" t="0" r="r" b="b"/>
              <a:pathLst>
                <a:path w="1062" h="863">
                  <a:moveTo>
                    <a:pt x="1062" y="14"/>
                  </a:moveTo>
                  <a:cubicBezTo>
                    <a:pt x="1057" y="10"/>
                    <a:pt x="1062" y="0"/>
                    <a:pt x="1047" y="0"/>
                  </a:cubicBezTo>
                  <a:cubicBezTo>
                    <a:pt x="1004" y="0"/>
                    <a:pt x="961" y="4"/>
                    <a:pt x="918" y="4"/>
                  </a:cubicBezTo>
                  <a:cubicBezTo>
                    <a:pt x="875" y="4"/>
                    <a:pt x="831" y="0"/>
                    <a:pt x="788" y="0"/>
                  </a:cubicBezTo>
                  <a:cubicBezTo>
                    <a:pt x="781" y="0"/>
                    <a:pt x="767" y="0"/>
                    <a:pt x="767" y="25"/>
                  </a:cubicBezTo>
                  <a:cubicBezTo>
                    <a:pt x="767" y="40"/>
                    <a:pt x="781" y="40"/>
                    <a:pt x="788" y="40"/>
                  </a:cubicBezTo>
                  <a:cubicBezTo>
                    <a:pt x="864" y="43"/>
                    <a:pt x="875" y="68"/>
                    <a:pt x="875" y="97"/>
                  </a:cubicBezTo>
                  <a:cubicBezTo>
                    <a:pt x="875" y="101"/>
                    <a:pt x="875" y="119"/>
                    <a:pt x="871" y="122"/>
                  </a:cubicBezTo>
                  <a:cubicBezTo>
                    <a:pt x="824" y="309"/>
                    <a:pt x="777" y="496"/>
                    <a:pt x="731" y="683"/>
                  </a:cubicBezTo>
                  <a:cubicBezTo>
                    <a:pt x="637" y="464"/>
                    <a:pt x="543" y="244"/>
                    <a:pt x="450" y="25"/>
                  </a:cubicBezTo>
                  <a:cubicBezTo>
                    <a:pt x="443" y="4"/>
                    <a:pt x="439" y="0"/>
                    <a:pt x="410" y="0"/>
                  </a:cubicBezTo>
                  <a:cubicBezTo>
                    <a:pt x="354" y="0"/>
                    <a:pt x="298" y="0"/>
                    <a:pt x="241" y="0"/>
                  </a:cubicBezTo>
                  <a:cubicBezTo>
                    <a:pt x="216" y="0"/>
                    <a:pt x="205" y="0"/>
                    <a:pt x="205" y="25"/>
                  </a:cubicBezTo>
                  <a:cubicBezTo>
                    <a:pt x="205" y="40"/>
                    <a:pt x="216" y="40"/>
                    <a:pt x="241" y="40"/>
                  </a:cubicBezTo>
                  <a:cubicBezTo>
                    <a:pt x="245" y="40"/>
                    <a:pt x="328" y="40"/>
                    <a:pt x="328" y="50"/>
                  </a:cubicBezTo>
                  <a:cubicBezTo>
                    <a:pt x="270" y="277"/>
                    <a:pt x="212" y="503"/>
                    <a:pt x="155" y="730"/>
                  </a:cubicBezTo>
                  <a:cubicBezTo>
                    <a:pt x="144" y="780"/>
                    <a:pt x="122" y="820"/>
                    <a:pt x="22" y="823"/>
                  </a:cubicBezTo>
                  <a:cubicBezTo>
                    <a:pt x="11" y="823"/>
                    <a:pt x="0" y="827"/>
                    <a:pt x="0" y="848"/>
                  </a:cubicBezTo>
                  <a:cubicBezTo>
                    <a:pt x="0" y="859"/>
                    <a:pt x="4" y="863"/>
                    <a:pt x="14" y="863"/>
                  </a:cubicBezTo>
                  <a:cubicBezTo>
                    <a:pt x="54" y="863"/>
                    <a:pt x="101" y="859"/>
                    <a:pt x="140" y="859"/>
                  </a:cubicBezTo>
                  <a:cubicBezTo>
                    <a:pt x="184" y="859"/>
                    <a:pt x="230" y="863"/>
                    <a:pt x="270" y="863"/>
                  </a:cubicBezTo>
                  <a:cubicBezTo>
                    <a:pt x="277" y="863"/>
                    <a:pt x="295" y="863"/>
                    <a:pt x="295" y="838"/>
                  </a:cubicBezTo>
                  <a:cubicBezTo>
                    <a:pt x="295" y="827"/>
                    <a:pt x="284" y="823"/>
                    <a:pt x="270" y="823"/>
                  </a:cubicBezTo>
                  <a:cubicBezTo>
                    <a:pt x="194" y="820"/>
                    <a:pt x="187" y="795"/>
                    <a:pt x="187" y="769"/>
                  </a:cubicBezTo>
                  <a:cubicBezTo>
                    <a:pt x="187" y="759"/>
                    <a:pt x="187" y="755"/>
                    <a:pt x="191" y="741"/>
                  </a:cubicBezTo>
                  <a:cubicBezTo>
                    <a:pt x="246" y="518"/>
                    <a:pt x="301" y="295"/>
                    <a:pt x="356" y="72"/>
                  </a:cubicBezTo>
                  <a:cubicBezTo>
                    <a:pt x="364" y="79"/>
                    <a:pt x="364" y="83"/>
                    <a:pt x="371" y="97"/>
                  </a:cubicBezTo>
                  <a:cubicBezTo>
                    <a:pt x="475" y="344"/>
                    <a:pt x="579" y="591"/>
                    <a:pt x="684" y="838"/>
                  </a:cubicBezTo>
                  <a:cubicBezTo>
                    <a:pt x="691" y="859"/>
                    <a:pt x="695" y="863"/>
                    <a:pt x="709" y="863"/>
                  </a:cubicBezTo>
                  <a:cubicBezTo>
                    <a:pt x="723" y="863"/>
                    <a:pt x="723" y="859"/>
                    <a:pt x="727" y="838"/>
                  </a:cubicBezTo>
                  <a:cubicBezTo>
                    <a:pt x="786" y="603"/>
                    <a:pt x="845" y="368"/>
                    <a:pt x="903" y="133"/>
                  </a:cubicBezTo>
                  <a:cubicBezTo>
                    <a:pt x="918" y="83"/>
                    <a:pt x="939" y="43"/>
                    <a:pt x="1040" y="40"/>
                  </a:cubicBezTo>
                  <a:cubicBezTo>
                    <a:pt x="1047" y="40"/>
                    <a:pt x="1062" y="40"/>
                    <a:pt x="1062"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4" name="Freeform: Shape 163"/>
            <p:cNvSpPr/>
            <p:nvPr/>
          </p:nvSpPr>
          <p:spPr>
            <a:xfrm>
              <a:off x="3624120" y="2066400"/>
              <a:ext cx="303120" cy="107280"/>
            </a:xfrm>
            <a:custGeom>
              <a:avLst/>
              <a:gdLst/>
              <a:ahLst/>
              <a:cxnLst/>
              <a:rect l="0" t="0" r="r" b="b"/>
              <a:pathLst>
                <a:path w="842" h="298">
                  <a:moveTo>
                    <a:pt x="842" y="25"/>
                  </a:moveTo>
                  <a:cubicBezTo>
                    <a:pt x="842" y="14"/>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40"/>
                    <a:pt x="842" y="25"/>
                  </a:cubicBezTo>
                  <a:moveTo>
                    <a:pt x="842" y="273"/>
                  </a:moveTo>
                  <a:cubicBezTo>
                    <a:pt x="842" y="259"/>
                    <a:pt x="828"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28"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5" name="Freeform: Shape 164"/>
            <p:cNvSpPr/>
            <p:nvPr/>
          </p:nvSpPr>
          <p:spPr>
            <a:xfrm>
              <a:off x="4221360" y="16005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31" y="557"/>
                    <a:pt x="705" y="295"/>
                    <a:pt x="680" y="32"/>
                  </a:cubicBezTo>
                  <a:cubicBezTo>
                    <a:pt x="677" y="7"/>
                    <a:pt x="677" y="0"/>
                    <a:pt x="655" y="0"/>
                  </a:cubicBezTo>
                  <a:cubicBezTo>
                    <a:pt x="633" y="0"/>
                    <a:pt x="630" y="11"/>
                    <a:pt x="623" y="22"/>
                  </a:cubicBezTo>
                  <a:cubicBezTo>
                    <a:pt x="475" y="267"/>
                    <a:pt x="328" y="513"/>
                    <a:pt x="180" y="759"/>
                  </a:cubicBezTo>
                  <a:cubicBezTo>
                    <a:pt x="130" y="845"/>
                    <a:pt x="83" y="863"/>
                    <a:pt x="25" y="866"/>
                  </a:cubicBezTo>
                  <a:cubicBezTo>
                    <a:pt x="11" y="866"/>
                    <a:pt x="0" y="866"/>
                    <a:pt x="0" y="892"/>
                  </a:cubicBezTo>
                  <a:cubicBezTo>
                    <a:pt x="0" y="899"/>
                    <a:pt x="7" y="906"/>
                    <a:pt x="14" y="906"/>
                  </a:cubicBezTo>
                  <a:cubicBezTo>
                    <a:pt x="50" y="906"/>
                    <a:pt x="90" y="902"/>
                    <a:pt x="126" y="902"/>
                  </a:cubicBezTo>
                  <a:cubicBezTo>
                    <a:pt x="166" y="902"/>
                    <a:pt x="212" y="906"/>
                    <a:pt x="252" y="906"/>
                  </a:cubicBezTo>
                  <a:cubicBezTo>
                    <a:pt x="259" y="906"/>
                    <a:pt x="274" y="906"/>
                    <a:pt x="274" y="881"/>
                  </a:cubicBezTo>
                  <a:cubicBezTo>
                    <a:pt x="274" y="866"/>
                    <a:pt x="263" y="866"/>
                    <a:pt x="256" y="866"/>
                  </a:cubicBezTo>
                  <a:cubicBezTo>
                    <a:pt x="227" y="863"/>
                    <a:pt x="194" y="852"/>
                    <a:pt x="194" y="820"/>
                  </a:cubicBezTo>
                  <a:cubicBezTo>
                    <a:pt x="194" y="805"/>
                    <a:pt x="202" y="791"/>
                    <a:pt x="212" y="773"/>
                  </a:cubicBezTo>
                  <a:cubicBezTo>
                    <a:pt x="223" y="759"/>
                    <a:pt x="223" y="759"/>
                    <a:pt x="310" y="611"/>
                  </a:cubicBezTo>
                  <a:cubicBezTo>
                    <a:pt x="415" y="611"/>
                    <a:pt x="521" y="611"/>
                    <a:pt x="626" y="611"/>
                  </a:cubicBezTo>
                  <a:cubicBezTo>
                    <a:pt x="630" y="640"/>
                    <a:pt x="648" y="812"/>
                    <a:pt x="648" y="823"/>
                  </a:cubicBezTo>
                  <a:cubicBezTo>
                    <a:pt x="648" y="863"/>
                    <a:pt x="583" y="866"/>
                    <a:pt x="554" y="866"/>
                  </a:cubicBezTo>
                  <a:cubicBezTo>
                    <a:pt x="540" y="866"/>
                    <a:pt x="525" y="866"/>
                    <a:pt x="525" y="892"/>
                  </a:cubicBezTo>
                  <a:cubicBezTo>
                    <a:pt x="525" y="906"/>
                    <a:pt x="537" y="901"/>
                    <a:pt x="543" y="906"/>
                  </a:cubicBezTo>
                  <a:cubicBezTo>
                    <a:pt x="594" y="906"/>
                    <a:pt x="648" y="902"/>
                    <a:pt x="702" y="902"/>
                  </a:cubicBezTo>
                  <a:cubicBezTo>
                    <a:pt x="734" y="902"/>
                    <a:pt x="813" y="906"/>
                    <a:pt x="846" y="906"/>
                  </a:cubicBezTo>
                  <a:cubicBezTo>
                    <a:pt x="853" y="906"/>
                    <a:pt x="867" y="906"/>
                    <a:pt x="867" y="881"/>
                  </a:cubicBezTo>
                  <a:moveTo>
                    <a:pt x="623" y="575"/>
                  </a:moveTo>
                  <a:cubicBezTo>
                    <a:pt x="527" y="575"/>
                    <a:pt x="431" y="575"/>
                    <a:pt x="335" y="575"/>
                  </a:cubicBezTo>
                  <a:cubicBezTo>
                    <a:pt x="417"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6" name="Freeform: Shape 165"/>
            <p:cNvSpPr/>
            <p:nvPr/>
          </p:nvSpPr>
          <p:spPr>
            <a:xfrm>
              <a:off x="4563360" y="1617480"/>
              <a:ext cx="330840" cy="309240"/>
            </a:xfrm>
            <a:custGeom>
              <a:avLst/>
              <a:gdLst/>
              <a:ahLst/>
              <a:cxnLst/>
              <a:rect l="0" t="0" r="r" b="b"/>
              <a:pathLst>
                <a:path w="919" h="859">
                  <a:moveTo>
                    <a:pt x="918" y="32"/>
                  </a:moveTo>
                  <a:cubicBezTo>
                    <a:pt x="921" y="0"/>
                    <a:pt x="914" y="0"/>
                    <a:pt x="885" y="0"/>
                  </a:cubicBezTo>
                  <a:cubicBezTo>
                    <a:pt x="672" y="0"/>
                    <a:pt x="458" y="0"/>
                    <a:pt x="245" y="0"/>
                  </a:cubicBezTo>
                  <a:cubicBezTo>
                    <a:pt x="220" y="0"/>
                    <a:pt x="209" y="0"/>
                    <a:pt x="209" y="25"/>
                  </a:cubicBezTo>
                  <a:cubicBezTo>
                    <a:pt x="209" y="40"/>
                    <a:pt x="220" y="40"/>
                    <a:pt x="245" y="40"/>
                  </a:cubicBezTo>
                  <a:cubicBezTo>
                    <a:pt x="292" y="40"/>
                    <a:pt x="324" y="40"/>
                    <a:pt x="324" y="61"/>
                  </a:cubicBezTo>
                  <a:cubicBezTo>
                    <a:pt x="324" y="65"/>
                    <a:pt x="324" y="68"/>
                    <a:pt x="320" y="90"/>
                  </a:cubicBezTo>
                  <a:cubicBezTo>
                    <a:pt x="264" y="313"/>
                    <a:pt x="208" y="536"/>
                    <a:pt x="151" y="759"/>
                  </a:cubicBezTo>
                  <a:cubicBezTo>
                    <a:pt x="140" y="809"/>
                    <a:pt x="137" y="820"/>
                    <a:pt x="36" y="820"/>
                  </a:cubicBezTo>
                  <a:cubicBezTo>
                    <a:pt x="14" y="820"/>
                    <a:pt x="0" y="820"/>
                    <a:pt x="0" y="841"/>
                  </a:cubicBezTo>
                  <a:cubicBezTo>
                    <a:pt x="0" y="859"/>
                    <a:pt x="14" y="859"/>
                    <a:pt x="36" y="859"/>
                  </a:cubicBezTo>
                  <a:cubicBezTo>
                    <a:pt x="256" y="859"/>
                    <a:pt x="475" y="859"/>
                    <a:pt x="695" y="859"/>
                  </a:cubicBezTo>
                  <a:cubicBezTo>
                    <a:pt x="723" y="859"/>
                    <a:pt x="723" y="856"/>
                    <a:pt x="734" y="838"/>
                  </a:cubicBezTo>
                  <a:cubicBezTo>
                    <a:pt x="773" y="747"/>
                    <a:pt x="811" y="655"/>
                    <a:pt x="849" y="564"/>
                  </a:cubicBezTo>
                  <a:cubicBezTo>
                    <a:pt x="853" y="557"/>
                    <a:pt x="854" y="552"/>
                    <a:pt x="857" y="546"/>
                  </a:cubicBezTo>
                  <a:cubicBezTo>
                    <a:pt x="851" y="542"/>
                    <a:pt x="857" y="532"/>
                    <a:pt x="839" y="532"/>
                  </a:cubicBezTo>
                  <a:cubicBezTo>
                    <a:pt x="828" y="532"/>
                    <a:pt x="828" y="539"/>
                    <a:pt x="824" y="546"/>
                  </a:cubicBezTo>
                  <a:cubicBezTo>
                    <a:pt x="741" y="733"/>
                    <a:pt x="695" y="820"/>
                    <a:pt x="479" y="820"/>
                  </a:cubicBezTo>
                  <a:cubicBezTo>
                    <a:pt x="417" y="820"/>
                    <a:pt x="356" y="820"/>
                    <a:pt x="295" y="820"/>
                  </a:cubicBezTo>
                  <a:cubicBezTo>
                    <a:pt x="277" y="820"/>
                    <a:pt x="274" y="820"/>
                    <a:pt x="266" y="816"/>
                  </a:cubicBezTo>
                  <a:cubicBezTo>
                    <a:pt x="252" y="816"/>
                    <a:pt x="248" y="816"/>
                    <a:pt x="248" y="805"/>
                  </a:cubicBezTo>
                  <a:cubicBezTo>
                    <a:pt x="248" y="802"/>
                    <a:pt x="248" y="798"/>
                    <a:pt x="256" y="777"/>
                  </a:cubicBezTo>
                  <a:cubicBezTo>
                    <a:pt x="284" y="661"/>
                    <a:pt x="313" y="546"/>
                    <a:pt x="342" y="431"/>
                  </a:cubicBezTo>
                  <a:cubicBezTo>
                    <a:pt x="384" y="431"/>
                    <a:pt x="426" y="431"/>
                    <a:pt x="468" y="431"/>
                  </a:cubicBezTo>
                  <a:cubicBezTo>
                    <a:pt x="576" y="431"/>
                    <a:pt x="576" y="457"/>
                    <a:pt x="576" y="489"/>
                  </a:cubicBezTo>
                  <a:cubicBezTo>
                    <a:pt x="576" y="500"/>
                    <a:pt x="576" y="514"/>
                    <a:pt x="565" y="550"/>
                  </a:cubicBezTo>
                  <a:cubicBezTo>
                    <a:pt x="561" y="557"/>
                    <a:pt x="561" y="561"/>
                    <a:pt x="561" y="564"/>
                  </a:cubicBezTo>
                  <a:cubicBezTo>
                    <a:pt x="561" y="572"/>
                    <a:pt x="565" y="579"/>
                    <a:pt x="579" y="579"/>
                  </a:cubicBezTo>
                  <a:cubicBezTo>
                    <a:pt x="587" y="579"/>
                    <a:pt x="594" y="572"/>
                    <a:pt x="597" y="554"/>
                  </a:cubicBezTo>
                  <a:cubicBezTo>
                    <a:pt x="621" y="455"/>
                    <a:pt x="645" y="357"/>
                    <a:pt x="669" y="259"/>
                  </a:cubicBezTo>
                  <a:cubicBezTo>
                    <a:pt x="669" y="252"/>
                    <a:pt x="662" y="244"/>
                    <a:pt x="655" y="244"/>
                  </a:cubicBezTo>
                  <a:cubicBezTo>
                    <a:pt x="644" y="244"/>
                    <a:pt x="641" y="252"/>
                    <a:pt x="637" y="266"/>
                  </a:cubicBezTo>
                  <a:cubicBezTo>
                    <a:pt x="608" y="363"/>
                    <a:pt x="587" y="392"/>
                    <a:pt x="471" y="392"/>
                  </a:cubicBezTo>
                  <a:cubicBezTo>
                    <a:pt x="432" y="392"/>
                    <a:pt x="392" y="392"/>
                    <a:pt x="353" y="392"/>
                  </a:cubicBezTo>
                  <a:cubicBezTo>
                    <a:pt x="378" y="290"/>
                    <a:pt x="403" y="188"/>
                    <a:pt x="428" y="86"/>
                  </a:cubicBezTo>
                  <a:cubicBezTo>
                    <a:pt x="439" y="43"/>
                    <a:pt x="439" y="40"/>
                    <a:pt x="497" y="40"/>
                  </a:cubicBezTo>
                  <a:cubicBezTo>
                    <a:pt x="555" y="40"/>
                    <a:pt x="614" y="40"/>
                    <a:pt x="673" y="40"/>
                  </a:cubicBezTo>
                  <a:cubicBezTo>
                    <a:pt x="828" y="40"/>
                    <a:pt x="867" y="75"/>
                    <a:pt x="867" y="180"/>
                  </a:cubicBezTo>
                  <a:cubicBezTo>
                    <a:pt x="867" y="209"/>
                    <a:pt x="867" y="212"/>
                    <a:pt x="860" y="244"/>
                  </a:cubicBezTo>
                  <a:cubicBezTo>
                    <a:pt x="860" y="252"/>
                    <a:pt x="860" y="264"/>
                    <a:pt x="860" y="270"/>
                  </a:cubicBezTo>
                  <a:cubicBezTo>
                    <a:pt x="860" y="275"/>
                    <a:pt x="864" y="284"/>
                    <a:pt x="875" y="284"/>
                  </a:cubicBezTo>
                  <a:cubicBezTo>
                    <a:pt x="889" y="284"/>
                    <a:pt x="889" y="277"/>
                    <a:pt x="893" y="252"/>
                  </a:cubicBezTo>
                  <a:cubicBezTo>
                    <a:pt x="901" y="179"/>
                    <a:pt x="909"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7" name="Freeform: Shape 166"/>
            <p:cNvSpPr/>
            <p:nvPr/>
          </p:nvSpPr>
          <p:spPr>
            <a:xfrm>
              <a:off x="4133160" y="2110320"/>
              <a:ext cx="846000" cy="18000"/>
            </a:xfrm>
            <a:custGeom>
              <a:avLst/>
              <a:gdLst/>
              <a:ahLst/>
              <a:cxnLst/>
              <a:rect l="0" t="0" r="r" b="b"/>
              <a:pathLst>
                <a:path w="2350" h="50">
                  <a:moveTo>
                    <a:pt x="1173" y="50"/>
                  </a:moveTo>
                  <a:cubicBezTo>
                    <a:pt x="782" y="50"/>
                    <a:pt x="391" y="50"/>
                    <a:pt x="0" y="50"/>
                  </a:cubicBezTo>
                  <a:cubicBezTo>
                    <a:pt x="0" y="34"/>
                    <a:pt x="0" y="17"/>
                    <a:pt x="0" y="0"/>
                  </a:cubicBezTo>
                  <a:cubicBezTo>
                    <a:pt x="783" y="0"/>
                    <a:pt x="1567" y="0"/>
                    <a:pt x="2350" y="0"/>
                  </a:cubicBezTo>
                  <a:cubicBezTo>
                    <a:pt x="2350" y="17"/>
                    <a:pt x="2350" y="34"/>
                    <a:pt x="2350" y="50"/>
                  </a:cubicBezTo>
                  <a:cubicBezTo>
                    <a:pt x="1958" y="50"/>
                    <a:pt x="1566" y="50"/>
                    <a:pt x="117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168" name="Freeform: Shape 167"/>
            <p:cNvSpPr/>
            <p:nvPr/>
          </p:nvSpPr>
          <p:spPr>
            <a:xfrm>
              <a:off x="4152600" y="2234880"/>
              <a:ext cx="456120" cy="310680"/>
            </a:xfrm>
            <a:custGeom>
              <a:avLst/>
              <a:gdLst/>
              <a:ahLst/>
              <a:cxnLst/>
              <a:rect l="0" t="0" r="r" b="b"/>
              <a:pathLst>
                <a:path w="1267" h="863">
                  <a:moveTo>
                    <a:pt x="1267" y="14"/>
                  </a:moveTo>
                  <a:cubicBezTo>
                    <a:pt x="1267" y="0"/>
                    <a:pt x="1252" y="0"/>
                    <a:pt x="1231" y="0"/>
                  </a:cubicBezTo>
                  <a:cubicBezTo>
                    <a:pt x="1176" y="0"/>
                    <a:pt x="1121" y="0"/>
                    <a:pt x="1065" y="0"/>
                  </a:cubicBezTo>
                  <a:cubicBezTo>
                    <a:pt x="1033" y="0"/>
                    <a:pt x="1033" y="0"/>
                    <a:pt x="1015" y="25"/>
                  </a:cubicBezTo>
                  <a:cubicBezTo>
                    <a:pt x="861" y="265"/>
                    <a:pt x="708" y="505"/>
                    <a:pt x="554" y="744"/>
                  </a:cubicBezTo>
                  <a:cubicBezTo>
                    <a:pt x="522" y="506"/>
                    <a:pt x="489" y="267"/>
                    <a:pt x="457" y="29"/>
                  </a:cubicBezTo>
                  <a:cubicBezTo>
                    <a:pt x="453" y="0"/>
                    <a:pt x="450" y="0"/>
                    <a:pt x="417" y="0"/>
                  </a:cubicBezTo>
                  <a:cubicBezTo>
                    <a:pt x="360" y="0"/>
                    <a:pt x="302" y="0"/>
                    <a:pt x="245" y="0"/>
                  </a:cubicBezTo>
                  <a:cubicBezTo>
                    <a:pt x="220" y="0"/>
                    <a:pt x="205" y="0"/>
                    <a:pt x="205" y="25"/>
                  </a:cubicBezTo>
                  <a:cubicBezTo>
                    <a:pt x="205" y="40"/>
                    <a:pt x="216" y="40"/>
                    <a:pt x="241" y="40"/>
                  </a:cubicBezTo>
                  <a:cubicBezTo>
                    <a:pt x="259" y="40"/>
                    <a:pt x="281" y="43"/>
                    <a:pt x="295" y="43"/>
                  </a:cubicBezTo>
                  <a:cubicBezTo>
                    <a:pt x="317" y="47"/>
                    <a:pt x="324" y="50"/>
                    <a:pt x="324" y="65"/>
                  </a:cubicBezTo>
                  <a:cubicBezTo>
                    <a:pt x="324" y="68"/>
                    <a:pt x="324" y="72"/>
                    <a:pt x="320" y="86"/>
                  </a:cubicBezTo>
                  <a:cubicBezTo>
                    <a:pt x="266" y="301"/>
                    <a:pt x="212" y="515"/>
                    <a:pt x="158" y="730"/>
                  </a:cubicBezTo>
                  <a:cubicBezTo>
                    <a:pt x="148" y="780"/>
                    <a:pt x="126" y="820"/>
                    <a:pt x="22" y="823"/>
                  </a:cubicBezTo>
                  <a:cubicBezTo>
                    <a:pt x="14" y="823"/>
                    <a:pt x="0" y="827"/>
                    <a:pt x="0" y="848"/>
                  </a:cubicBezTo>
                  <a:cubicBezTo>
                    <a:pt x="0" y="859"/>
                    <a:pt x="7" y="863"/>
                    <a:pt x="18" y="863"/>
                  </a:cubicBezTo>
                  <a:cubicBezTo>
                    <a:pt x="58" y="863"/>
                    <a:pt x="101" y="859"/>
                    <a:pt x="144" y="859"/>
                  </a:cubicBezTo>
                  <a:cubicBezTo>
                    <a:pt x="187" y="859"/>
                    <a:pt x="230" y="863"/>
                    <a:pt x="274" y="863"/>
                  </a:cubicBezTo>
                  <a:cubicBezTo>
                    <a:pt x="281" y="863"/>
                    <a:pt x="295" y="863"/>
                    <a:pt x="295" y="838"/>
                  </a:cubicBezTo>
                  <a:cubicBezTo>
                    <a:pt x="295" y="823"/>
                    <a:pt x="284" y="823"/>
                    <a:pt x="274" y="823"/>
                  </a:cubicBezTo>
                  <a:cubicBezTo>
                    <a:pt x="202" y="823"/>
                    <a:pt x="187" y="798"/>
                    <a:pt x="187" y="769"/>
                  </a:cubicBezTo>
                  <a:cubicBezTo>
                    <a:pt x="187" y="759"/>
                    <a:pt x="191" y="755"/>
                    <a:pt x="194" y="741"/>
                  </a:cubicBezTo>
                  <a:cubicBezTo>
                    <a:pt x="251" y="510"/>
                    <a:pt x="307" y="280"/>
                    <a:pt x="364" y="50"/>
                  </a:cubicBezTo>
                  <a:cubicBezTo>
                    <a:pt x="365" y="50"/>
                    <a:pt x="366" y="50"/>
                    <a:pt x="367" y="50"/>
                  </a:cubicBezTo>
                  <a:cubicBezTo>
                    <a:pt x="403" y="312"/>
                    <a:pt x="439" y="573"/>
                    <a:pt x="475" y="834"/>
                  </a:cubicBezTo>
                  <a:cubicBezTo>
                    <a:pt x="479" y="848"/>
                    <a:pt x="479" y="863"/>
                    <a:pt x="493" y="863"/>
                  </a:cubicBezTo>
                  <a:cubicBezTo>
                    <a:pt x="507" y="863"/>
                    <a:pt x="515" y="848"/>
                    <a:pt x="522" y="841"/>
                  </a:cubicBezTo>
                  <a:cubicBezTo>
                    <a:pt x="692" y="575"/>
                    <a:pt x="863" y="309"/>
                    <a:pt x="1033" y="43"/>
                  </a:cubicBezTo>
                  <a:cubicBezTo>
                    <a:pt x="973" y="284"/>
                    <a:pt x="913" y="525"/>
                    <a:pt x="853" y="766"/>
                  </a:cubicBezTo>
                  <a:cubicBezTo>
                    <a:pt x="839" y="812"/>
                    <a:pt x="839" y="823"/>
                    <a:pt x="738" y="823"/>
                  </a:cubicBezTo>
                  <a:cubicBezTo>
                    <a:pt x="716" y="823"/>
                    <a:pt x="702" y="823"/>
                    <a:pt x="702" y="848"/>
                  </a:cubicBezTo>
                  <a:cubicBezTo>
                    <a:pt x="702" y="863"/>
                    <a:pt x="716" y="863"/>
                    <a:pt x="720" y="863"/>
                  </a:cubicBezTo>
                  <a:cubicBezTo>
                    <a:pt x="773" y="862"/>
                    <a:pt x="825" y="860"/>
                    <a:pt x="878" y="859"/>
                  </a:cubicBezTo>
                  <a:cubicBezTo>
                    <a:pt x="929" y="859"/>
                    <a:pt x="986" y="863"/>
                    <a:pt x="1037" y="863"/>
                  </a:cubicBezTo>
                  <a:cubicBezTo>
                    <a:pt x="1044" y="863"/>
                    <a:pt x="1062" y="863"/>
                    <a:pt x="1062" y="838"/>
                  </a:cubicBezTo>
                  <a:cubicBezTo>
                    <a:pt x="1062" y="823"/>
                    <a:pt x="1047" y="823"/>
                    <a:pt x="1026" y="823"/>
                  </a:cubicBezTo>
                  <a:cubicBezTo>
                    <a:pt x="979" y="823"/>
                    <a:pt x="943" y="823"/>
                    <a:pt x="943" y="802"/>
                  </a:cubicBezTo>
                  <a:cubicBezTo>
                    <a:pt x="943" y="795"/>
                    <a:pt x="943" y="795"/>
                    <a:pt x="950" y="769"/>
                  </a:cubicBezTo>
                  <a:cubicBezTo>
                    <a:pt x="1005" y="545"/>
                    <a:pt x="1061" y="321"/>
                    <a:pt x="1116" y="97"/>
                  </a:cubicBezTo>
                  <a:cubicBezTo>
                    <a:pt x="1130" y="54"/>
                    <a:pt x="1130" y="40"/>
                    <a:pt x="1227" y="40"/>
                  </a:cubicBezTo>
                  <a:cubicBezTo>
                    <a:pt x="1256" y="40"/>
                    <a:pt x="1267" y="40"/>
                    <a:pt x="126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69" name="Freeform: Shape 168"/>
            <p:cNvSpPr/>
            <p:nvPr/>
          </p:nvSpPr>
          <p:spPr>
            <a:xfrm>
              <a:off x="4643640" y="2225520"/>
              <a:ext cx="324000" cy="330120"/>
            </a:xfrm>
            <a:custGeom>
              <a:avLst/>
              <a:gdLst/>
              <a:ahLst/>
              <a:cxnLst/>
              <a:rect l="0" t="0" r="r" b="b"/>
              <a:pathLst>
                <a:path w="900" h="917">
                  <a:moveTo>
                    <a:pt x="900" y="11"/>
                  </a:moveTo>
                  <a:cubicBezTo>
                    <a:pt x="900" y="7"/>
                    <a:pt x="896" y="0"/>
                    <a:pt x="885" y="0"/>
                  </a:cubicBezTo>
                  <a:cubicBezTo>
                    <a:pt x="882" y="0"/>
                    <a:pt x="878" y="0"/>
                    <a:pt x="867" y="14"/>
                  </a:cubicBezTo>
                  <a:cubicBezTo>
                    <a:pt x="837" y="47"/>
                    <a:pt x="807" y="79"/>
                    <a:pt x="777" y="111"/>
                  </a:cubicBezTo>
                  <a:cubicBezTo>
                    <a:pt x="767" y="93"/>
                    <a:pt x="709" y="0"/>
                    <a:pt x="569" y="0"/>
                  </a:cubicBezTo>
                  <a:cubicBezTo>
                    <a:pt x="284" y="0"/>
                    <a:pt x="0" y="277"/>
                    <a:pt x="0" y="572"/>
                  </a:cubicBezTo>
                  <a:cubicBezTo>
                    <a:pt x="0" y="769"/>
                    <a:pt x="140" y="917"/>
                    <a:pt x="346" y="917"/>
                  </a:cubicBezTo>
                  <a:cubicBezTo>
                    <a:pt x="403" y="917"/>
                    <a:pt x="457" y="906"/>
                    <a:pt x="504" y="884"/>
                  </a:cubicBezTo>
                  <a:cubicBezTo>
                    <a:pt x="569" y="859"/>
                    <a:pt x="590" y="834"/>
                    <a:pt x="615" y="809"/>
                  </a:cubicBezTo>
                  <a:cubicBezTo>
                    <a:pt x="626" y="841"/>
                    <a:pt x="659" y="888"/>
                    <a:pt x="669" y="888"/>
                  </a:cubicBezTo>
                  <a:cubicBezTo>
                    <a:pt x="677" y="888"/>
                    <a:pt x="677" y="883"/>
                    <a:pt x="680" y="881"/>
                  </a:cubicBezTo>
                  <a:cubicBezTo>
                    <a:pt x="684" y="881"/>
                    <a:pt x="695" y="830"/>
                    <a:pt x="702" y="805"/>
                  </a:cubicBezTo>
                  <a:cubicBezTo>
                    <a:pt x="710" y="773"/>
                    <a:pt x="719" y="741"/>
                    <a:pt x="727" y="708"/>
                  </a:cubicBezTo>
                  <a:cubicBezTo>
                    <a:pt x="731" y="687"/>
                    <a:pt x="738" y="665"/>
                    <a:pt x="741" y="644"/>
                  </a:cubicBezTo>
                  <a:cubicBezTo>
                    <a:pt x="756" y="586"/>
                    <a:pt x="756" y="582"/>
                    <a:pt x="828" y="582"/>
                  </a:cubicBezTo>
                  <a:cubicBezTo>
                    <a:pt x="835" y="582"/>
                    <a:pt x="849" y="582"/>
                    <a:pt x="849" y="557"/>
                  </a:cubicBezTo>
                  <a:cubicBezTo>
                    <a:pt x="849" y="550"/>
                    <a:pt x="842" y="543"/>
                    <a:pt x="831" y="543"/>
                  </a:cubicBezTo>
                  <a:cubicBezTo>
                    <a:pt x="803" y="543"/>
                    <a:pt x="731" y="546"/>
                    <a:pt x="702" y="546"/>
                  </a:cubicBezTo>
                  <a:cubicBezTo>
                    <a:pt x="642" y="545"/>
                    <a:pt x="582" y="544"/>
                    <a:pt x="522" y="543"/>
                  </a:cubicBezTo>
                  <a:cubicBezTo>
                    <a:pt x="511" y="543"/>
                    <a:pt x="497" y="543"/>
                    <a:pt x="497" y="568"/>
                  </a:cubicBezTo>
                  <a:cubicBezTo>
                    <a:pt x="497" y="582"/>
                    <a:pt x="507" y="582"/>
                    <a:pt x="536" y="582"/>
                  </a:cubicBezTo>
                  <a:cubicBezTo>
                    <a:pt x="558" y="584"/>
                    <a:pt x="572" y="582"/>
                    <a:pt x="601" y="586"/>
                  </a:cubicBezTo>
                  <a:cubicBezTo>
                    <a:pt x="633" y="590"/>
                    <a:pt x="641" y="593"/>
                    <a:pt x="641" y="608"/>
                  </a:cubicBezTo>
                  <a:cubicBezTo>
                    <a:pt x="641" y="622"/>
                    <a:pt x="626" y="676"/>
                    <a:pt x="615" y="723"/>
                  </a:cubicBezTo>
                  <a:cubicBezTo>
                    <a:pt x="579" y="863"/>
                    <a:pt x="414" y="877"/>
                    <a:pt x="371" y="877"/>
                  </a:cubicBezTo>
                  <a:cubicBezTo>
                    <a:pt x="248" y="877"/>
                    <a:pt x="115" y="805"/>
                    <a:pt x="115" y="611"/>
                  </a:cubicBezTo>
                  <a:cubicBezTo>
                    <a:pt x="115" y="572"/>
                    <a:pt x="130" y="363"/>
                    <a:pt x="263" y="201"/>
                  </a:cubicBezTo>
                  <a:cubicBezTo>
                    <a:pt x="331" y="115"/>
                    <a:pt x="453" y="36"/>
                    <a:pt x="576" y="36"/>
                  </a:cubicBezTo>
                  <a:cubicBezTo>
                    <a:pt x="705" y="36"/>
                    <a:pt x="781" y="133"/>
                    <a:pt x="781" y="280"/>
                  </a:cubicBezTo>
                  <a:cubicBezTo>
                    <a:pt x="781" y="331"/>
                    <a:pt x="777" y="333"/>
                    <a:pt x="777" y="345"/>
                  </a:cubicBezTo>
                  <a:cubicBezTo>
                    <a:pt x="777" y="358"/>
                    <a:pt x="792" y="360"/>
                    <a:pt x="795" y="360"/>
                  </a:cubicBezTo>
                  <a:cubicBezTo>
                    <a:pt x="813" y="360"/>
                    <a:pt x="813" y="356"/>
                    <a:pt x="821" y="334"/>
                  </a:cubicBezTo>
                  <a:cubicBezTo>
                    <a:pt x="847" y="226"/>
                    <a:pt x="873" y="119"/>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0" name="Freeform: Shape 169"/>
            <p:cNvSpPr/>
            <p:nvPr/>
          </p:nvSpPr>
          <p:spPr>
            <a:xfrm>
              <a:off x="5185440" y="2066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1" name="Freeform: Shape 170"/>
            <p:cNvSpPr/>
            <p:nvPr/>
          </p:nvSpPr>
          <p:spPr>
            <a:xfrm>
              <a:off x="5741280" y="1617480"/>
              <a:ext cx="324360" cy="309240"/>
            </a:xfrm>
            <a:custGeom>
              <a:avLst/>
              <a:gdLst/>
              <a:ahLst/>
              <a:cxnLst/>
              <a:rect l="0" t="0" r="r" b="b"/>
              <a:pathLst>
                <a:path w="901" h="859">
                  <a:moveTo>
                    <a:pt x="900" y="32"/>
                  </a:moveTo>
                  <a:cubicBezTo>
                    <a:pt x="903" y="0"/>
                    <a:pt x="896" y="0"/>
                    <a:pt x="864" y="0"/>
                  </a:cubicBezTo>
                  <a:cubicBezTo>
                    <a:pt x="657" y="0"/>
                    <a:pt x="451" y="0"/>
                    <a:pt x="245" y="0"/>
                  </a:cubicBezTo>
                  <a:cubicBezTo>
                    <a:pt x="220" y="0"/>
                    <a:pt x="205" y="0"/>
                    <a:pt x="205" y="25"/>
                  </a:cubicBezTo>
                  <a:cubicBezTo>
                    <a:pt x="205" y="40"/>
                    <a:pt x="220" y="40"/>
                    <a:pt x="241" y="40"/>
                  </a:cubicBezTo>
                  <a:cubicBezTo>
                    <a:pt x="288" y="40"/>
                    <a:pt x="324" y="40"/>
                    <a:pt x="324" y="61"/>
                  </a:cubicBezTo>
                  <a:cubicBezTo>
                    <a:pt x="324" y="65"/>
                    <a:pt x="324" y="68"/>
                    <a:pt x="317" y="90"/>
                  </a:cubicBezTo>
                  <a:cubicBezTo>
                    <a:pt x="262" y="313"/>
                    <a:pt x="206" y="536"/>
                    <a:pt x="151" y="759"/>
                  </a:cubicBezTo>
                  <a:cubicBezTo>
                    <a:pt x="140" y="809"/>
                    <a:pt x="137" y="820"/>
                    <a:pt x="36" y="820"/>
                  </a:cubicBezTo>
                  <a:cubicBezTo>
                    <a:pt x="14" y="820"/>
                    <a:pt x="0" y="820"/>
                    <a:pt x="0" y="841"/>
                  </a:cubicBezTo>
                  <a:cubicBezTo>
                    <a:pt x="0" y="859"/>
                    <a:pt x="14" y="859"/>
                    <a:pt x="18" y="859"/>
                  </a:cubicBezTo>
                  <a:cubicBezTo>
                    <a:pt x="74" y="858"/>
                    <a:pt x="131" y="857"/>
                    <a:pt x="187" y="856"/>
                  </a:cubicBezTo>
                  <a:cubicBezTo>
                    <a:pt x="250" y="857"/>
                    <a:pt x="312" y="858"/>
                    <a:pt x="374" y="859"/>
                  </a:cubicBezTo>
                  <a:cubicBezTo>
                    <a:pt x="385" y="859"/>
                    <a:pt x="403" y="859"/>
                    <a:pt x="403" y="834"/>
                  </a:cubicBezTo>
                  <a:cubicBezTo>
                    <a:pt x="403" y="823"/>
                    <a:pt x="396" y="824"/>
                    <a:pt x="392" y="820"/>
                  </a:cubicBezTo>
                  <a:cubicBezTo>
                    <a:pt x="389" y="820"/>
                    <a:pt x="389" y="820"/>
                    <a:pt x="360" y="820"/>
                  </a:cubicBezTo>
                  <a:cubicBezTo>
                    <a:pt x="331" y="820"/>
                    <a:pt x="324" y="820"/>
                    <a:pt x="292" y="816"/>
                  </a:cubicBezTo>
                  <a:cubicBezTo>
                    <a:pt x="256" y="812"/>
                    <a:pt x="252" y="809"/>
                    <a:pt x="252" y="791"/>
                  </a:cubicBezTo>
                  <a:cubicBezTo>
                    <a:pt x="254" y="781"/>
                    <a:pt x="252" y="780"/>
                    <a:pt x="259" y="762"/>
                  </a:cubicBezTo>
                  <a:cubicBezTo>
                    <a:pt x="284" y="657"/>
                    <a:pt x="310" y="551"/>
                    <a:pt x="335" y="446"/>
                  </a:cubicBezTo>
                  <a:cubicBezTo>
                    <a:pt x="376" y="446"/>
                    <a:pt x="416" y="446"/>
                    <a:pt x="457" y="446"/>
                  </a:cubicBezTo>
                  <a:cubicBezTo>
                    <a:pt x="554" y="446"/>
                    <a:pt x="565" y="467"/>
                    <a:pt x="565" y="503"/>
                  </a:cubicBezTo>
                  <a:cubicBezTo>
                    <a:pt x="565" y="514"/>
                    <a:pt x="565" y="528"/>
                    <a:pt x="554" y="564"/>
                  </a:cubicBezTo>
                  <a:cubicBezTo>
                    <a:pt x="551" y="572"/>
                    <a:pt x="552" y="574"/>
                    <a:pt x="551" y="579"/>
                  </a:cubicBezTo>
                  <a:cubicBezTo>
                    <a:pt x="551" y="590"/>
                    <a:pt x="558" y="597"/>
                    <a:pt x="565" y="597"/>
                  </a:cubicBezTo>
                  <a:cubicBezTo>
                    <a:pt x="579" y="597"/>
                    <a:pt x="579" y="590"/>
                    <a:pt x="587" y="568"/>
                  </a:cubicBezTo>
                  <a:cubicBezTo>
                    <a:pt x="609" y="477"/>
                    <a:pt x="632" y="386"/>
                    <a:pt x="655" y="295"/>
                  </a:cubicBezTo>
                  <a:cubicBezTo>
                    <a:pt x="659" y="280"/>
                    <a:pt x="659" y="277"/>
                    <a:pt x="659" y="273"/>
                  </a:cubicBezTo>
                  <a:cubicBezTo>
                    <a:pt x="654" y="270"/>
                    <a:pt x="657" y="262"/>
                    <a:pt x="644" y="262"/>
                  </a:cubicBezTo>
                  <a:cubicBezTo>
                    <a:pt x="632" y="262"/>
                    <a:pt x="630" y="266"/>
                    <a:pt x="623" y="288"/>
                  </a:cubicBezTo>
                  <a:cubicBezTo>
                    <a:pt x="597" y="385"/>
                    <a:pt x="569" y="410"/>
                    <a:pt x="461" y="410"/>
                  </a:cubicBezTo>
                  <a:cubicBezTo>
                    <a:pt x="422" y="410"/>
                    <a:pt x="384" y="410"/>
                    <a:pt x="346" y="410"/>
                  </a:cubicBezTo>
                  <a:cubicBezTo>
                    <a:pt x="373" y="302"/>
                    <a:pt x="401" y="194"/>
                    <a:pt x="428" y="86"/>
                  </a:cubicBezTo>
                  <a:cubicBezTo>
                    <a:pt x="439" y="43"/>
                    <a:pt x="439" y="40"/>
                    <a:pt x="497" y="40"/>
                  </a:cubicBezTo>
                  <a:cubicBezTo>
                    <a:pt x="552" y="40"/>
                    <a:pt x="607" y="40"/>
                    <a:pt x="662" y="40"/>
                  </a:cubicBezTo>
                  <a:cubicBezTo>
                    <a:pt x="817" y="40"/>
                    <a:pt x="846" y="79"/>
                    <a:pt x="846" y="176"/>
                  </a:cubicBezTo>
                  <a:cubicBezTo>
                    <a:pt x="846" y="205"/>
                    <a:pt x="846" y="212"/>
                    <a:pt x="842" y="244"/>
                  </a:cubicBezTo>
                  <a:cubicBezTo>
                    <a:pt x="842" y="262"/>
                    <a:pt x="842" y="266"/>
                    <a:pt x="842" y="270"/>
                  </a:cubicBezTo>
                  <a:cubicBezTo>
                    <a:pt x="842" y="273"/>
                    <a:pt x="846" y="284"/>
                    <a:pt x="857" y="284"/>
                  </a:cubicBezTo>
                  <a:cubicBezTo>
                    <a:pt x="871" y="284"/>
                    <a:pt x="871" y="277"/>
                    <a:pt x="875" y="252"/>
                  </a:cubicBezTo>
                  <a:cubicBezTo>
                    <a:pt x="883" y="179"/>
                    <a:pt x="891" y="105"/>
                    <a:pt x="900"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2" name="Freeform: Shape 171"/>
            <p:cNvSpPr/>
            <p:nvPr/>
          </p:nvSpPr>
          <p:spPr>
            <a:xfrm>
              <a:off x="6094800" y="1617480"/>
              <a:ext cx="330840" cy="309240"/>
            </a:xfrm>
            <a:custGeom>
              <a:avLst/>
              <a:gdLst/>
              <a:ahLst/>
              <a:cxnLst/>
              <a:rect l="0" t="0" r="r" b="b"/>
              <a:pathLst>
                <a:path w="919" h="859">
                  <a:moveTo>
                    <a:pt x="918" y="32"/>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1"/>
                  </a:cubicBezTo>
                  <a:cubicBezTo>
                    <a:pt x="324" y="65"/>
                    <a:pt x="324" y="68"/>
                    <a:pt x="317" y="90"/>
                  </a:cubicBezTo>
                  <a:cubicBezTo>
                    <a:pt x="262" y="313"/>
                    <a:pt x="206" y="536"/>
                    <a:pt x="151" y="759"/>
                  </a:cubicBezTo>
                  <a:cubicBezTo>
                    <a:pt x="137" y="809"/>
                    <a:pt x="137" y="820"/>
                    <a:pt x="36" y="820"/>
                  </a:cubicBezTo>
                  <a:cubicBezTo>
                    <a:pt x="14" y="820"/>
                    <a:pt x="0" y="820"/>
                    <a:pt x="0" y="841"/>
                  </a:cubicBezTo>
                  <a:cubicBezTo>
                    <a:pt x="0" y="859"/>
                    <a:pt x="11" y="859"/>
                    <a:pt x="36" y="859"/>
                  </a:cubicBezTo>
                  <a:cubicBezTo>
                    <a:pt x="254" y="859"/>
                    <a:pt x="473" y="859"/>
                    <a:pt x="691" y="859"/>
                  </a:cubicBezTo>
                  <a:cubicBezTo>
                    <a:pt x="720" y="859"/>
                    <a:pt x="723" y="856"/>
                    <a:pt x="731" y="838"/>
                  </a:cubicBezTo>
                  <a:cubicBezTo>
                    <a:pt x="770" y="747"/>
                    <a:pt x="810" y="655"/>
                    <a:pt x="849" y="564"/>
                  </a:cubicBezTo>
                  <a:cubicBezTo>
                    <a:pt x="849" y="557"/>
                    <a:pt x="852" y="552"/>
                    <a:pt x="853" y="546"/>
                  </a:cubicBezTo>
                  <a:cubicBezTo>
                    <a:pt x="848" y="542"/>
                    <a:pt x="853" y="532"/>
                    <a:pt x="839" y="532"/>
                  </a:cubicBezTo>
                  <a:cubicBezTo>
                    <a:pt x="828" y="532"/>
                    <a:pt x="824" y="539"/>
                    <a:pt x="824" y="546"/>
                  </a:cubicBezTo>
                  <a:cubicBezTo>
                    <a:pt x="741" y="733"/>
                    <a:pt x="695" y="820"/>
                    <a:pt x="479" y="820"/>
                  </a:cubicBezTo>
                  <a:cubicBezTo>
                    <a:pt x="416" y="820"/>
                    <a:pt x="354" y="820"/>
                    <a:pt x="292" y="820"/>
                  </a:cubicBezTo>
                  <a:cubicBezTo>
                    <a:pt x="274" y="820"/>
                    <a:pt x="274" y="820"/>
                    <a:pt x="266" y="816"/>
                  </a:cubicBezTo>
                  <a:cubicBezTo>
                    <a:pt x="252" y="816"/>
                    <a:pt x="248" y="816"/>
                    <a:pt x="248" y="805"/>
                  </a:cubicBezTo>
                  <a:cubicBezTo>
                    <a:pt x="248" y="802"/>
                    <a:pt x="248" y="798"/>
                    <a:pt x="256" y="777"/>
                  </a:cubicBezTo>
                  <a:cubicBezTo>
                    <a:pt x="284" y="661"/>
                    <a:pt x="313" y="546"/>
                    <a:pt x="342" y="431"/>
                  </a:cubicBezTo>
                  <a:cubicBezTo>
                    <a:pt x="383" y="431"/>
                    <a:pt x="423" y="431"/>
                    <a:pt x="464" y="431"/>
                  </a:cubicBezTo>
                  <a:cubicBezTo>
                    <a:pt x="572" y="431"/>
                    <a:pt x="572" y="457"/>
                    <a:pt x="572" y="489"/>
                  </a:cubicBezTo>
                  <a:cubicBezTo>
                    <a:pt x="572" y="500"/>
                    <a:pt x="572" y="514"/>
                    <a:pt x="565" y="550"/>
                  </a:cubicBezTo>
                  <a:cubicBezTo>
                    <a:pt x="561" y="557"/>
                    <a:pt x="561" y="561"/>
                    <a:pt x="561" y="564"/>
                  </a:cubicBezTo>
                  <a:cubicBezTo>
                    <a:pt x="561" y="572"/>
                    <a:pt x="565" y="579"/>
                    <a:pt x="576" y="579"/>
                  </a:cubicBezTo>
                  <a:cubicBezTo>
                    <a:pt x="587" y="579"/>
                    <a:pt x="590" y="572"/>
                    <a:pt x="597" y="554"/>
                  </a:cubicBezTo>
                  <a:cubicBezTo>
                    <a:pt x="621" y="455"/>
                    <a:pt x="645" y="357"/>
                    <a:pt x="669" y="259"/>
                  </a:cubicBezTo>
                  <a:cubicBezTo>
                    <a:pt x="669" y="252"/>
                    <a:pt x="662" y="244"/>
                    <a:pt x="651" y="244"/>
                  </a:cubicBezTo>
                  <a:cubicBezTo>
                    <a:pt x="641" y="244"/>
                    <a:pt x="641" y="252"/>
                    <a:pt x="637" y="266"/>
                  </a:cubicBezTo>
                  <a:cubicBezTo>
                    <a:pt x="608" y="363"/>
                    <a:pt x="587" y="392"/>
                    <a:pt x="471" y="392"/>
                  </a:cubicBezTo>
                  <a:cubicBezTo>
                    <a:pt x="432" y="392"/>
                    <a:pt x="392" y="392"/>
                    <a:pt x="353" y="392"/>
                  </a:cubicBezTo>
                  <a:cubicBezTo>
                    <a:pt x="378" y="290"/>
                    <a:pt x="403" y="188"/>
                    <a:pt x="428" y="86"/>
                  </a:cubicBezTo>
                  <a:cubicBezTo>
                    <a:pt x="439" y="43"/>
                    <a:pt x="439" y="40"/>
                    <a:pt x="497" y="40"/>
                  </a:cubicBezTo>
                  <a:cubicBezTo>
                    <a:pt x="555" y="40"/>
                    <a:pt x="614" y="40"/>
                    <a:pt x="673" y="40"/>
                  </a:cubicBezTo>
                  <a:cubicBezTo>
                    <a:pt x="828" y="40"/>
                    <a:pt x="867" y="75"/>
                    <a:pt x="867" y="180"/>
                  </a:cubicBezTo>
                  <a:cubicBezTo>
                    <a:pt x="867" y="209"/>
                    <a:pt x="867" y="212"/>
                    <a:pt x="860" y="244"/>
                  </a:cubicBezTo>
                  <a:cubicBezTo>
                    <a:pt x="860" y="252"/>
                    <a:pt x="860" y="264"/>
                    <a:pt x="860" y="270"/>
                  </a:cubicBezTo>
                  <a:cubicBezTo>
                    <a:pt x="860" y="275"/>
                    <a:pt x="864" y="284"/>
                    <a:pt x="875" y="284"/>
                  </a:cubicBezTo>
                  <a:cubicBezTo>
                    <a:pt x="889" y="284"/>
                    <a:pt x="889" y="277"/>
                    <a:pt x="893" y="252"/>
                  </a:cubicBezTo>
                  <a:cubicBezTo>
                    <a:pt x="901" y="179"/>
                    <a:pt x="909"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3" name="Freeform: Shape 172"/>
            <p:cNvSpPr/>
            <p:nvPr/>
          </p:nvSpPr>
          <p:spPr>
            <a:xfrm>
              <a:off x="5695920" y="2110320"/>
              <a:ext cx="770760" cy="18000"/>
            </a:xfrm>
            <a:custGeom>
              <a:avLst/>
              <a:gdLst/>
              <a:ahLst/>
              <a:cxnLst/>
              <a:rect l="0" t="0" r="r" b="b"/>
              <a:pathLst>
                <a:path w="2141" h="50">
                  <a:moveTo>
                    <a:pt x="1069" y="50"/>
                  </a:moveTo>
                  <a:cubicBezTo>
                    <a:pt x="713" y="50"/>
                    <a:pt x="356" y="50"/>
                    <a:pt x="0" y="50"/>
                  </a:cubicBezTo>
                  <a:cubicBezTo>
                    <a:pt x="0" y="34"/>
                    <a:pt x="0" y="17"/>
                    <a:pt x="0" y="0"/>
                  </a:cubicBezTo>
                  <a:cubicBezTo>
                    <a:pt x="714" y="0"/>
                    <a:pt x="1428" y="0"/>
                    <a:pt x="2141" y="0"/>
                  </a:cubicBezTo>
                  <a:cubicBezTo>
                    <a:pt x="2141" y="17"/>
                    <a:pt x="2141" y="34"/>
                    <a:pt x="2141" y="50"/>
                  </a:cubicBezTo>
                  <a:cubicBezTo>
                    <a:pt x="1784" y="50"/>
                    <a:pt x="1426" y="50"/>
                    <a:pt x="1069"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174" name="Freeform: Shape 173"/>
            <p:cNvSpPr/>
            <p:nvPr/>
          </p:nvSpPr>
          <p:spPr>
            <a:xfrm>
              <a:off x="5712840" y="2234880"/>
              <a:ext cx="383400" cy="310680"/>
            </a:xfrm>
            <a:custGeom>
              <a:avLst/>
              <a:gdLst/>
              <a:ahLst/>
              <a:cxnLst/>
              <a:rect l="0" t="0" r="r" b="b"/>
              <a:pathLst>
                <a:path w="1065" h="863">
                  <a:moveTo>
                    <a:pt x="1065" y="14"/>
                  </a:moveTo>
                  <a:cubicBezTo>
                    <a:pt x="1061" y="10"/>
                    <a:pt x="1065" y="0"/>
                    <a:pt x="1051" y="0"/>
                  </a:cubicBezTo>
                  <a:cubicBezTo>
                    <a:pt x="1008" y="0"/>
                    <a:pt x="965" y="4"/>
                    <a:pt x="921" y="4"/>
                  </a:cubicBezTo>
                  <a:cubicBezTo>
                    <a:pt x="878" y="4"/>
                    <a:pt x="835" y="0"/>
                    <a:pt x="792" y="0"/>
                  </a:cubicBezTo>
                  <a:cubicBezTo>
                    <a:pt x="785" y="0"/>
                    <a:pt x="770" y="0"/>
                    <a:pt x="770" y="25"/>
                  </a:cubicBezTo>
                  <a:cubicBezTo>
                    <a:pt x="770" y="40"/>
                    <a:pt x="785" y="40"/>
                    <a:pt x="792" y="40"/>
                  </a:cubicBezTo>
                  <a:cubicBezTo>
                    <a:pt x="864" y="43"/>
                    <a:pt x="878" y="68"/>
                    <a:pt x="878" y="97"/>
                  </a:cubicBezTo>
                  <a:cubicBezTo>
                    <a:pt x="878" y="101"/>
                    <a:pt x="878" y="119"/>
                    <a:pt x="875" y="122"/>
                  </a:cubicBezTo>
                  <a:cubicBezTo>
                    <a:pt x="828" y="309"/>
                    <a:pt x="781" y="496"/>
                    <a:pt x="734" y="683"/>
                  </a:cubicBezTo>
                  <a:cubicBezTo>
                    <a:pt x="641" y="464"/>
                    <a:pt x="547" y="244"/>
                    <a:pt x="453" y="25"/>
                  </a:cubicBezTo>
                  <a:cubicBezTo>
                    <a:pt x="443" y="4"/>
                    <a:pt x="443" y="0"/>
                    <a:pt x="414" y="0"/>
                  </a:cubicBezTo>
                  <a:cubicBezTo>
                    <a:pt x="358" y="0"/>
                    <a:pt x="301" y="0"/>
                    <a:pt x="245" y="0"/>
                  </a:cubicBezTo>
                  <a:cubicBezTo>
                    <a:pt x="220" y="0"/>
                    <a:pt x="209" y="0"/>
                    <a:pt x="209" y="25"/>
                  </a:cubicBezTo>
                  <a:cubicBezTo>
                    <a:pt x="209" y="40"/>
                    <a:pt x="220" y="40"/>
                    <a:pt x="245" y="40"/>
                  </a:cubicBezTo>
                  <a:cubicBezTo>
                    <a:pt x="248" y="40"/>
                    <a:pt x="328" y="40"/>
                    <a:pt x="328" y="50"/>
                  </a:cubicBezTo>
                  <a:cubicBezTo>
                    <a:pt x="271" y="277"/>
                    <a:pt x="215" y="503"/>
                    <a:pt x="158" y="730"/>
                  </a:cubicBezTo>
                  <a:cubicBezTo>
                    <a:pt x="148" y="780"/>
                    <a:pt x="126" y="820"/>
                    <a:pt x="22" y="823"/>
                  </a:cubicBezTo>
                  <a:cubicBezTo>
                    <a:pt x="14" y="823"/>
                    <a:pt x="0" y="827"/>
                    <a:pt x="0" y="848"/>
                  </a:cubicBezTo>
                  <a:cubicBezTo>
                    <a:pt x="0" y="859"/>
                    <a:pt x="7" y="863"/>
                    <a:pt x="18" y="863"/>
                  </a:cubicBezTo>
                  <a:cubicBezTo>
                    <a:pt x="58" y="863"/>
                    <a:pt x="104" y="859"/>
                    <a:pt x="144" y="859"/>
                  </a:cubicBezTo>
                  <a:cubicBezTo>
                    <a:pt x="187" y="859"/>
                    <a:pt x="234" y="863"/>
                    <a:pt x="274" y="863"/>
                  </a:cubicBezTo>
                  <a:cubicBezTo>
                    <a:pt x="281" y="863"/>
                    <a:pt x="299" y="863"/>
                    <a:pt x="299" y="838"/>
                  </a:cubicBezTo>
                  <a:cubicBezTo>
                    <a:pt x="299" y="827"/>
                    <a:pt x="284" y="823"/>
                    <a:pt x="274" y="823"/>
                  </a:cubicBezTo>
                  <a:cubicBezTo>
                    <a:pt x="198" y="820"/>
                    <a:pt x="187" y="795"/>
                    <a:pt x="187" y="769"/>
                  </a:cubicBezTo>
                  <a:cubicBezTo>
                    <a:pt x="187" y="759"/>
                    <a:pt x="191" y="755"/>
                    <a:pt x="194" y="741"/>
                  </a:cubicBezTo>
                  <a:cubicBezTo>
                    <a:pt x="250" y="518"/>
                    <a:pt x="305" y="295"/>
                    <a:pt x="360" y="72"/>
                  </a:cubicBezTo>
                  <a:cubicBezTo>
                    <a:pt x="367" y="79"/>
                    <a:pt x="367" y="83"/>
                    <a:pt x="371" y="97"/>
                  </a:cubicBezTo>
                  <a:cubicBezTo>
                    <a:pt x="476" y="344"/>
                    <a:pt x="582" y="591"/>
                    <a:pt x="687" y="838"/>
                  </a:cubicBezTo>
                  <a:cubicBezTo>
                    <a:pt x="695" y="859"/>
                    <a:pt x="698" y="863"/>
                    <a:pt x="713" y="863"/>
                  </a:cubicBezTo>
                  <a:cubicBezTo>
                    <a:pt x="723" y="863"/>
                    <a:pt x="723" y="859"/>
                    <a:pt x="731" y="838"/>
                  </a:cubicBezTo>
                  <a:cubicBezTo>
                    <a:pt x="789" y="603"/>
                    <a:pt x="848" y="368"/>
                    <a:pt x="907" y="133"/>
                  </a:cubicBezTo>
                  <a:cubicBezTo>
                    <a:pt x="921" y="83"/>
                    <a:pt x="943" y="43"/>
                    <a:pt x="1044" y="40"/>
                  </a:cubicBezTo>
                  <a:cubicBezTo>
                    <a:pt x="1051" y="40"/>
                    <a:pt x="1065" y="40"/>
                    <a:pt x="1065"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5" name="Freeform: Shape 174"/>
            <p:cNvSpPr/>
            <p:nvPr/>
          </p:nvSpPr>
          <p:spPr>
            <a:xfrm>
              <a:off x="6132600" y="2225520"/>
              <a:ext cx="322560" cy="330120"/>
            </a:xfrm>
            <a:custGeom>
              <a:avLst/>
              <a:gdLst/>
              <a:ahLst/>
              <a:cxnLst/>
              <a:rect l="0" t="0" r="r" b="b"/>
              <a:pathLst>
                <a:path w="896" h="917">
                  <a:moveTo>
                    <a:pt x="896" y="11"/>
                  </a:moveTo>
                  <a:cubicBezTo>
                    <a:pt x="896" y="7"/>
                    <a:pt x="893" y="0"/>
                    <a:pt x="882" y="0"/>
                  </a:cubicBezTo>
                  <a:cubicBezTo>
                    <a:pt x="878" y="0"/>
                    <a:pt x="878" y="0"/>
                    <a:pt x="864" y="14"/>
                  </a:cubicBezTo>
                  <a:cubicBezTo>
                    <a:pt x="834" y="47"/>
                    <a:pt x="804" y="79"/>
                    <a:pt x="774" y="111"/>
                  </a:cubicBezTo>
                  <a:cubicBezTo>
                    <a:pt x="763" y="93"/>
                    <a:pt x="705" y="0"/>
                    <a:pt x="565" y="0"/>
                  </a:cubicBezTo>
                  <a:cubicBezTo>
                    <a:pt x="284" y="0"/>
                    <a:pt x="0" y="277"/>
                    <a:pt x="0" y="572"/>
                  </a:cubicBezTo>
                  <a:cubicBezTo>
                    <a:pt x="0" y="769"/>
                    <a:pt x="140" y="917"/>
                    <a:pt x="346" y="917"/>
                  </a:cubicBezTo>
                  <a:cubicBezTo>
                    <a:pt x="400" y="917"/>
                    <a:pt x="457" y="906"/>
                    <a:pt x="500" y="884"/>
                  </a:cubicBezTo>
                  <a:cubicBezTo>
                    <a:pt x="565" y="859"/>
                    <a:pt x="590" y="834"/>
                    <a:pt x="612" y="809"/>
                  </a:cubicBezTo>
                  <a:cubicBezTo>
                    <a:pt x="623" y="841"/>
                    <a:pt x="655" y="888"/>
                    <a:pt x="669" y="888"/>
                  </a:cubicBezTo>
                  <a:cubicBezTo>
                    <a:pt x="677" y="888"/>
                    <a:pt x="674" y="883"/>
                    <a:pt x="677" y="881"/>
                  </a:cubicBezTo>
                  <a:cubicBezTo>
                    <a:pt x="680" y="881"/>
                    <a:pt x="695" y="830"/>
                    <a:pt x="698" y="805"/>
                  </a:cubicBezTo>
                  <a:cubicBezTo>
                    <a:pt x="707" y="773"/>
                    <a:pt x="715" y="741"/>
                    <a:pt x="723" y="708"/>
                  </a:cubicBezTo>
                  <a:cubicBezTo>
                    <a:pt x="727" y="687"/>
                    <a:pt x="734" y="665"/>
                    <a:pt x="741" y="644"/>
                  </a:cubicBezTo>
                  <a:cubicBezTo>
                    <a:pt x="752" y="586"/>
                    <a:pt x="756" y="582"/>
                    <a:pt x="828" y="582"/>
                  </a:cubicBezTo>
                  <a:cubicBezTo>
                    <a:pt x="835" y="582"/>
                    <a:pt x="846" y="582"/>
                    <a:pt x="846" y="557"/>
                  </a:cubicBezTo>
                  <a:cubicBezTo>
                    <a:pt x="846" y="550"/>
                    <a:pt x="842" y="543"/>
                    <a:pt x="831" y="543"/>
                  </a:cubicBezTo>
                  <a:cubicBezTo>
                    <a:pt x="803" y="543"/>
                    <a:pt x="727" y="546"/>
                    <a:pt x="698" y="546"/>
                  </a:cubicBezTo>
                  <a:cubicBezTo>
                    <a:pt x="639" y="545"/>
                    <a:pt x="581" y="544"/>
                    <a:pt x="522" y="543"/>
                  </a:cubicBezTo>
                  <a:cubicBezTo>
                    <a:pt x="511" y="543"/>
                    <a:pt x="493" y="543"/>
                    <a:pt x="493" y="568"/>
                  </a:cubicBezTo>
                  <a:cubicBezTo>
                    <a:pt x="493" y="582"/>
                    <a:pt x="504" y="582"/>
                    <a:pt x="533" y="582"/>
                  </a:cubicBezTo>
                  <a:cubicBezTo>
                    <a:pt x="555" y="584"/>
                    <a:pt x="569" y="582"/>
                    <a:pt x="601" y="586"/>
                  </a:cubicBezTo>
                  <a:cubicBezTo>
                    <a:pt x="633" y="590"/>
                    <a:pt x="637" y="593"/>
                    <a:pt x="637" y="608"/>
                  </a:cubicBezTo>
                  <a:cubicBezTo>
                    <a:pt x="637" y="622"/>
                    <a:pt x="626" y="676"/>
                    <a:pt x="612" y="723"/>
                  </a:cubicBezTo>
                  <a:cubicBezTo>
                    <a:pt x="576" y="863"/>
                    <a:pt x="414" y="877"/>
                    <a:pt x="367" y="877"/>
                  </a:cubicBezTo>
                  <a:cubicBezTo>
                    <a:pt x="248" y="877"/>
                    <a:pt x="115" y="805"/>
                    <a:pt x="115" y="611"/>
                  </a:cubicBezTo>
                  <a:cubicBezTo>
                    <a:pt x="115" y="572"/>
                    <a:pt x="126" y="363"/>
                    <a:pt x="259" y="201"/>
                  </a:cubicBezTo>
                  <a:cubicBezTo>
                    <a:pt x="328" y="115"/>
                    <a:pt x="450" y="36"/>
                    <a:pt x="576" y="36"/>
                  </a:cubicBezTo>
                  <a:cubicBezTo>
                    <a:pt x="705" y="36"/>
                    <a:pt x="777" y="133"/>
                    <a:pt x="777" y="280"/>
                  </a:cubicBezTo>
                  <a:cubicBezTo>
                    <a:pt x="777" y="331"/>
                    <a:pt x="774" y="333"/>
                    <a:pt x="774" y="345"/>
                  </a:cubicBezTo>
                  <a:cubicBezTo>
                    <a:pt x="774" y="358"/>
                    <a:pt x="788" y="360"/>
                    <a:pt x="795" y="360"/>
                  </a:cubicBezTo>
                  <a:cubicBezTo>
                    <a:pt x="810" y="360"/>
                    <a:pt x="810" y="356"/>
                    <a:pt x="817" y="334"/>
                  </a:cubicBezTo>
                  <a:cubicBezTo>
                    <a:pt x="843" y="226"/>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6" name="Freeform: Shape 175"/>
            <p:cNvSpPr/>
            <p:nvPr/>
          </p:nvSpPr>
          <p:spPr>
            <a:xfrm>
              <a:off x="6674040" y="2066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7" name="Freeform: Shape 176"/>
            <p:cNvSpPr/>
            <p:nvPr/>
          </p:nvSpPr>
          <p:spPr>
            <a:xfrm>
              <a:off x="7223400" y="1623960"/>
              <a:ext cx="150120" cy="302760"/>
            </a:xfrm>
            <a:custGeom>
              <a:avLst/>
              <a:gdLst/>
              <a:ahLst/>
              <a:cxnLst/>
              <a:rect l="0" t="0" r="r" b="b"/>
              <a:pathLst>
                <a:path w="417" h="841">
                  <a:moveTo>
                    <a:pt x="417" y="841"/>
                  </a:moveTo>
                  <a:cubicBezTo>
                    <a:pt x="417" y="828"/>
                    <a:pt x="417" y="815"/>
                    <a:pt x="417" y="802"/>
                  </a:cubicBezTo>
                  <a:cubicBezTo>
                    <a:pt x="404" y="802"/>
                    <a:pt x="391" y="802"/>
                    <a:pt x="378" y="802"/>
                  </a:cubicBezTo>
                  <a:cubicBezTo>
                    <a:pt x="263" y="802"/>
                    <a:pt x="259" y="787"/>
                    <a:pt x="259" y="741"/>
                  </a:cubicBezTo>
                  <a:cubicBezTo>
                    <a:pt x="259" y="505"/>
                    <a:pt x="259" y="268"/>
                    <a:pt x="259" y="32"/>
                  </a:cubicBezTo>
                  <a:cubicBezTo>
                    <a:pt x="259" y="0"/>
                    <a:pt x="259" y="0"/>
                    <a:pt x="230" y="0"/>
                  </a:cubicBezTo>
                  <a:cubicBezTo>
                    <a:pt x="155" y="79"/>
                    <a:pt x="43" y="79"/>
                    <a:pt x="0" y="79"/>
                  </a:cubicBezTo>
                  <a:cubicBezTo>
                    <a:pt x="0" y="92"/>
                    <a:pt x="0" y="105"/>
                    <a:pt x="0" y="119"/>
                  </a:cubicBezTo>
                  <a:cubicBezTo>
                    <a:pt x="25" y="119"/>
                    <a:pt x="101" y="119"/>
                    <a:pt x="166" y="86"/>
                  </a:cubicBezTo>
                  <a:cubicBezTo>
                    <a:pt x="166" y="304"/>
                    <a:pt x="166" y="522"/>
                    <a:pt x="166" y="741"/>
                  </a:cubicBezTo>
                  <a:cubicBezTo>
                    <a:pt x="166" y="784"/>
                    <a:pt x="162" y="802"/>
                    <a:pt x="50" y="802"/>
                  </a:cubicBezTo>
                  <a:cubicBezTo>
                    <a:pt x="36" y="802"/>
                    <a:pt x="22" y="802"/>
                    <a:pt x="7" y="802"/>
                  </a:cubicBezTo>
                  <a:cubicBezTo>
                    <a:pt x="7" y="815"/>
                    <a:pt x="7" y="828"/>
                    <a:pt x="7" y="841"/>
                  </a:cubicBezTo>
                  <a:cubicBezTo>
                    <a:pt x="54" y="838"/>
                    <a:pt x="162" y="838"/>
                    <a:pt x="212" y="838"/>
                  </a:cubicBezTo>
                  <a:cubicBezTo>
                    <a:pt x="263" y="838"/>
                    <a:pt x="374" y="838"/>
                    <a:pt x="417"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78" name="Freeform: Shape 177"/>
            <p:cNvSpPr/>
            <p:nvPr/>
          </p:nvSpPr>
          <p:spPr>
            <a:xfrm>
              <a:off x="7183440" y="211032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179" name="Freeform: Shape 178"/>
            <p:cNvSpPr/>
            <p:nvPr/>
          </p:nvSpPr>
          <p:spPr>
            <a:xfrm>
              <a:off x="7202880" y="2242440"/>
              <a:ext cx="189000" cy="313200"/>
            </a:xfrm>
            <a:custGeom>
              <a:avLst/>
              <a:gdLst/>
              <a:ahLst/>
              <a:cxnLst/>
              <a:rect l="0" t="0" r="r" b="b"/>
              <a:pathLst>
                <a:path w="525" h="870">
                  <a:moveTo>
                    <a:pt x="525" y="626"/>
                  </a:moveTo>
                  <a:cubicBezTo>
                    <a:pt x="525" y="521"/>
                    <a:pt x="446" y="424"/>
                    <a:pt x="313" y="399"/>
                  </a:cubicBezTo>
                  <a:cubicBezTo>
                    <a:pt x="417" y="363"/>
                    <a:pt x="489" y="273"/>
                    <a:pt x="489" y="176"/>
                  </a:cubicBezTo>
                  <a:cubicBezTo>
                    <a:pt x="489" y="72"/>
                    <a:pt x="378" y="0"/>
                    <a:pt x="259" y="0"/>
                  </a:cubicBezTo>
                  <a:cubicBezTo>
                    <a:pt x="130" y="0"/>
                    <a:pt x="32" y="75"/>
                    <a:pt x="32" y="173"/>
                  </a:cubicBezTo>
                  <a:cubicBezTo>
                    <a:pt x="32" y="216"/>
                    <a:pt x="61" y="237"/>
                    <a:pt x="97" y="237"/>
                  </a:cubicBezTo>
                  <a:cubicBezTo>
                    <a:pt x="137" y="237"/>
                    <a:pt x="162" y="212"/>
                    <a:pt x="162" y="173"/>
                  </a:cubicBezTo>
                  <a:cubicBezTo>
                    <a:pt x="162" y="111"/>
                    <a:pt x="104" y="111"/>
                    <a:pt x="83" y="111"/>
                  </a:cubicBezTo>
                  <a:cubicBezTo>
                    <a:pt x="122" y="50"/>
                    <a:pt x="205" y="32"/>
                    <a:pt x="252" y="32"/>
                  </a:cubicBezTo>
                  <a:cubicBezTo>
                    <a:pt x="306" y="32"/>
                    <a:pt x="374" y="61"/>
                    <a:pt x="374" y="173"/>
                  </a:cubicBezTo>
                  <a:cubicBezTo>
                    <a:pt x="374" y="191"/>
                    <a:pt x="371" y="262"/>
                    <a:pt x="338" y="316"/>
                  </a:cubicBezTo>
                  <a:cubicBezTo>
                    <a:pt x="299" y="377"/>
                    <a:pt x="259" y="381"/>
                    <a:pt x="227" y="385"/>
                  </a:cubicBezTo>
                  <a:cubicBezTo>
                    <a:pt x="216" y="385"/>
                    <a:pt x="187" y="388"/>
                    <a:pt x="176" y="388"/>
                  </a:cubicBezTo>
                  <a:cubicBezTo>
                    <a:pt x="166" y="388"/>
                    <a:pt x="158" y="388"/>
                    <a:pt x="158" y="403"/>
                  </a:cubicBezTo>
                  <a:cubicBezTo>
                    <a:pt x="158" y="417"/>
                    <a:pt x="166" y="417"/>
                    <a:pt x="187" y="417"/>
                  </a:cubicBezTo>
                  <a:cubicBezTo>
                    <a:pt x="206" y="417"/>
                    <a:pt x="226" y="417"/>
                    <a:pt x="245" y="417"/>
                  </a:cubicBezTo>
                  <a:cubicBezTo>
                    <a:pt x="346" y="417"/>
                    <a:pt x="392" y="503"/>
                    <a:pt x="392" y="626"/>
                  </a:cubicBezTo>
                  <a:cubicBezTo>
                    <a:pt x="392" y="798"/>
                    <a:pt x="306" y="834"/>
                    <a:pt x="252" y="834"/>
                  </a:cubicBezTo>
                  <a:cubicBezTo>
                    <a:pt x="198" y="834"/>
                    <a:pt x="101" y="812"/>
                    <a:pt x="58" y="737"/>
                  </a:cubicBezTo>
                  <a:cubicBezTo>
                    <a:pt x="101" y="744"/>
                    <a:pt x="140" y="715"/>
                    <a:pt x="140" y="669"/>
                  </a:cubicBezTo>
                  <a:cubicBezTo>
                    <a:pt x="140" y="622"/>
                    <a:pt x="108" y="597"/>
                    <a:pt x="72" y="597"/>
                  </a:cubicBezTo>
                  <a:cubicBezTo>
                    <a:pt x="40" y="597"/>
                    <a:pt x="0" y="615"/>
                    <a:pt x="0" y="672"/>
                  </a:cubicBezTo>
                  <a:cubicBezTo>
                    <a:pt x="0" y="787"/>
                    <a:pt x="119" y="870"/>
                    <a:pt x="256" y="870"/>
                  </a:cubicBezTo>
                  <a:cubicBezTo>
                    <a:pt x="410" y="870"/>
                    <a:pt x="525" y="755"/>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180" name="TextBox 179"/>
          <p:cNvSpPr txBox="1"/>
          <p:nvPr/>
        </p:nvSpPr>
        <p:spPr>
          <a:xfrm>
            <a:off x="457560" y="2570760"/>
            <a:ext cx="1599840" cy="68580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Suy ra: </a:t>
            </a:r>
            <a:endParaRPr lang="de-AT" sz="3600" b="0" strike="noStrike" spc="-1">
              <a:solidFill>
                <a:srgbClr val="000000"/>
              </a:solidFill>
              <a:latin typeface="Source Sans Pro"/>
            </a:endParaRPr>
          </a:p>
        </p:txBody>
      </p:sp>
      <p:grpSp>
        <p:nvGrpSpPr>
          <p:cNvPr id="181" name="Group 180"/>
          <p:cNvGrpSpPr/>
          <p:nvPr/>
        </p:nvGrpSpPr>
        <p:grpSpPr>
          <a:xfrm>
            <a:off x="1960920" y="2779560"/>
            <a:ext cx="3644280" cy="333000"/>
            <a:chOff x="1960920" y="2779560"/>
            <a:chExt cx="3644280" cy="333000"/>
          </a:xfrm>
        </p:grpSpPr>
        <p:sp>
          <p:nvSpPr>
            <p:cNvPr id="182" name="Freeform: Shape 181"/>
            <p:cNvSpPr/>
            <p:nvPr/>
          </p:nvSpPr>
          <p:spPr>
            <a:xfrm>
              <a:off x="1960920" y="2779560"/>
              <a:ext cx="335520" cy="322560"/>
            </a:xfrm>
            <a:custGeom>
              <a:avLst/>
              <a:gdLst/>
              <a:ahLst/>
              <a:cxnLst/>
              <a:rect l="0" t="0" r="r" b="b"/>
              <a:pathLst>
                <a:path w="932" h="896">
                  <a:moveTo>
                    <a:pt x="932" y="889"/>
                  </a:moveTo>
                  <a:cubicBezTo>
                    <a:pt x="930" y="883"/>
                    <a:pt x="932" y="882"/>
                    <a:pt x="925" y="871"/>
                  </a:cubicBezTo>
                  <a:cubicBezTo>
                    <a:pt x="782" y="588"/>
                    <a:pt x="639" y="305"/>
                    <a:pt x="497" y="22"/>
                  </a:cubicBezTo>
                  <a:cubicBezTo>
                    <a:pt x="489" y="7"/>
                    <a:pt x="486" y="0"/>
                    <a:pt x="464" y="0"/>
                  </a:cubicBezTo>
                  <a:cubicBezTo>
                    <a:pt x="443" y="0"/>
                    <a:pt x="439" y="7"/>
                    <a:pt x="432" y="22"/>
                  </a:cubicBezTo>
                  <a:cubicBezTo>
                    <a:pt x="289" y="305"/>
                    <a:pt x="146" y="588"/>
                    <a:pt x="4" y="871"/>
                  </a:cubicBezTo>
                  <a:cubicBezTo>
                    <a:pt x="0" y="882"/>
                    <a:pt x="1" y="883"/>
                    <a:pt x="0" y="889"/>
                  </a:cubicBezTo>
                  <a:cubicBezTo>
                    <a:pt x="0" y="896"/>
                    <a:pt x="7" y="896"/>
                    <a:pt x="25" y="896"/>
                  </a:cubicBezTo>
                  <a:cubicBezTo>
                    <a:pt x="318" y="896"/>
                    <a:pt x="611" y="896"/>
                    <a:pt x="903" y="896"/>
                  </a:cubicBezTo>
                  <a:cubicBezTo>
                    <a:pt x="925" y="896"/>
                    <a:pt x="932" y="896"/>
                    <a:pt x="932" y="889"/>
                  </a:cubicBezTo>
                  <a:moveTo>
                    <a:pt x="763" y="803"/>
                  </a:moveTo>
                  <a:cubicBezTo>
                    <a:pt x="536" y="803"/>
                    <a:pt x="309" y="803"/>
                    <a:pt x="83" y="803"/>
                  </a:cubicBezTo>
                  <a:cubicBezTo>
                    <a:pt x="197" y="577"/>
                    <a:pt x="311" y="351"/>
                    <a:pt x="425" y="125"/>
                  </a:cubicBezTo>
                  <a:cubicBezTo>
                    <a:pt x="537" y="351"/>
                    <a:pt x="650" y="577"/>
                    <a:pt x="763" y="80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3" name="Freeform: Shape 182"/>
            <p:cNvSpPr/>
            <p:nvPr/>
          </p:nvSpPr>
          <p:spPr>
            <a:xfrm>
              <a:off x="2333880" y="2779560"/>
              <a:ext cx="312120" cy="322560"/>
            </a:xfrm>
            <a:custGeom>
              <a:avLst/>
              <a:gdLst/>
              <a:ahLst/>
              <a:cxnLst/>
              <a:rect l="0" t="0" r="r" b="b"/>
              <a:pathLst>
                <a:path w="867" h="896">
                  <a:moveTo>
                    <a:pt x="867" y="871"/>
                  </a:moveTo>
                  <a:cubicBezTo>
                    <a:pt x="867" y="857"/>
                    <a:pt x="853" y="857"/>
                    <a:pt x="838" y="857"/>
                  </a:cubicBezTo>
                  <a:cubicBezTo>
                    <a:pt x="759" y="857"/>
                    <a:pt x="759" y="850"/>
                    <a:pt x="756" y="814"/>
                  </a:cubicBezTo>
                  <a:cubicBezTo>
                    <a:pt x="731" y="552"/>
                    <a:pt x="705" y="290"/>
                    <a:pt x="680" y="29"/>
                  </a:cubicBezTo>
                  <a:cubicBezTo>
                    <a:pt x="677" y="4"/>
                    <a:pt x="677" y="0"/>
                    <a:pt x="655" y="0"/>
                  </a:cubicBezTo>
                  <a:cubicBezTo>
                    <a:pt x="633" y="0"/>
                    <a:pt x="630" y="7"/>
                    <a:pt x="623" y="22"/>
                  </a:cubicBezTo>
                  <a:cubicBezTo>
                    <a:pt x="476" y="265"/>
                    <a:pt x="330" y="509"/>
                    <a:pt x="184" y="753"/>
                  </a:cubicBezTo>
                  <a:cubicBezTo>
                    <a:pt x="133" y="839"/>
                    <a:pt x="83" y="853"/>
                    <a:pt x="25" y="857"/>
                  </a:cubicBezTo>
                  <a:cubicBezTo>
                    <a:pt x="11" y="860"/>
                    <a:pt x="0" y="860"/>
                    <a:pt x="0" y="882"/>
                  </a:cubicBezTo>
                  <a:cubicBezTo>
                    <a:pt x="0" y="893"/>
                    <a:pt x="7" y="896"/>
                    <a:pt x="18" y="896"/>
                  </a:cubicBezTo>
                  <a:cubicBezTo>
                    <a:pt x="50" y="896"/>
                    <a:pt x="90" y="893"/>
                    <a:pt x="126" y="893"/>
                  </a:cubicBezTo>
                  <a:cubicBezTo>
                    <a:pt x="166" y="893"/>
                    <a:pt x="212" y="896"/>
                    <a:pt x="252" y="896"/>
                  </a:cubicBezTo>
                  <a:cubicBezTo>
                    <a:pt x="259" y="896"/>
                    <a:pt x="277" y="896"/>
                    <a:pt x="277" y="875"/>
                  </a:cubicBezTo>
                  <a:cubicBezTo>
                    <a:pt x="277" y="860"/>
                    <a:pt x="263" y="857"/>
                    <a:pt x="256" y="857"/>
                  </a:cubicBezTo>
                  <a:cubicBezTo>
                    <a:pt x="227" y="857"/>
                    <a:pt x="194" y="846"/>
                    <a:pt x="194" y="814"/>
                  </a:cubicBezTo>
                  <a:cubicBezTo>
                    <a:pt x="194" y="800"/>
                    <a:pt x="205" y="785"/>
                    <a:pt x="212" y="767"/>
                  </a:cubicBezTo>
                  <a:cubicBezTo>
                    <a:pt x="223" y="753"/>
                    <a:pt x="223" y="753"/>
                    <a:pt x="309" y="610"/>
                  </a:cubicBezTo>
                  <a:cubicBezTo>
                    <a:pt x="415" y="610"/>
                    <a:pt x="521" y="610"/>
                    <a:pt x="626" y="610"/>
                  </a:cubicBezTo>
                  <a:cubicBezTo>
                    <a:pt x="630" y="635"/>
                    <a:pt x="648" y="803"/>
                    <a:pt x="648" y="817"/>
                  </a:cubicBezTo>
                  <a:cubicBezTo>
                    <a:pt x="648" y="853"/>
                    <a:pt x="583" y="857"/>
                    <a:pt x="558" y="857"/>
                  </a:cubicBezTo>
                  <a:cubicBezTo>
                    <a:pt x="540" y="857"/>
                    <a:pt x="525" y="857"/>
                    <a:pt x="525" y="882"/>
                  </a:cubicBezTo>
                  <a:cubicBezTo>
                    <a:pt x="525" y="896"/>
                    <a:pt x="537" y="892"/>
                    <a:pt x="543" y="896"/>
                  </a:cubicBezTo>
                  <a:cubicBezTo>
                    <a:pt x="594" y="896"/>
                    <a:pt x="651" y="893"/>
                    <a:pt x="702" y="893"/>
                  </a:cubicBezTo>
                  <a:cubicBezTo>
                    <a:pt x="734" y="893"/>
                    <a:pt x="813" y="896"/>
                    <a:pt x="846" y="896"/>
                  </a:cubicBezTo>
                  <a:cubicBezTo>
                    <a:pt x="853" y="896"/>
                    <a:pt x="867" y="896"/>
                    <a:pt x="867" y="871"/>
                  </a:cubicBezTo>
                  <a:moveTo>
                    <a:pt x="623" y="570"/>
                  </a:moveTo>
                  <a:cubicBezTo>
                    <a:pt x="527" y="570"/>
                    <a:pt x="431" y="570"/>
                    <a:pt x="335" y="570"/>
                  </a:cubicBezTo>
                  <a:cubicBezTo>
                    <a:pt x="417" y="431"/>
                    <a:pt x="500" y="293"/>
                    <a:pt x="583" y="154"/>
                  </a:cubicBezTo>
                  <a:cubicBezTo>
                    <a:pt x="596" y="293"/>
                    <a:pt x="609" y="431"/>
                    <a:pt x="623" y="5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4" name="Freeform: Shape 183"/>
            <p:cNvSpPr/>
            <p:nvPr/>
          </p:nvSpPr>
          <p:spPr>
            <a:xfrm>
              <a:off x="2677320" y="2796480"/>
              <a:ext cx="322920" cy="306000"/>
            </a:xfrm>
            <a:custGeom>
              <a:avLst/>
              <a:gdLst/>
              <a:ahLst/>
              <a:cxnLst/>
              <a:rect l="0" t="0" r="r" b="b"/>
              <a:pathLst>
                <a:path w="897" h="850">
                  <a:moveTo>
                    <a:pt x="896" y="32"/>
                  </a:moveTo>
                  <a:cubicBezTo>
                    <a:pt x="900" y="0"/>
                    <a:pt x="892" y="0"/>
                    <a:pt x="864" y="0"/>
                  </a:cubicBezTo>
                  <a:cubicBezTo>
                    <a:pt x="656" y="0"/>
                    <a:pt x="449" y="0"/>
                    <a:pt x="241" y="0"/>
                  </a:cubicBezTo>
                  <a:cubicBezTo>
                    <a:pt x="216" y="0"/>
                    <a:pt x="205" y="0"/>
                    <a:pt x="205" y="25"/>
                  </a:cubicBezTo>
                  <a:cubicBezTo>
                    <a:pt x="205" y="36"/>
                    <a:pt x="216" y="36"/>
                    <a:pt x="241" y="36"/>
                  </a:cubicBezTo>
                  <a:cubicBezTo>
                    <a:pt x="288" y="36"/>
                    <a:pt x="320" y="36"/>
                    <a:pt x="320" y="61"/>
                  </a:cubicBezTo>
                  <a:cubicBezTo>
                    <a:pt x="320" y="65"/>
                    <a:pt x="320" y="68"/>
                    <a:pt x="317" y="90"/>
                  </a:cubicBezTo>
                  <a:cubicBezTo>
                    <a:pt x="260" y="311"/>
                    <a:pt x="204" y="532"/>
                    <a:pt x="148" y="753"/>
                  </a:cubicBezTo>
                  <a:cubicBezTo>
                    <a:pt x="137" y="803"/>
                    <a:pt x="133" y="810"/>
                    <a:pt x="32" y="810"/>
                  </a:cubicBezTo>
                  <a:cubicBezTo>
                    <a:pt x="11" y="810"/>
                    <a:pt x="0" y="810"/>
                    <a:pt x="0" y="835"/>
                  </a:cubicBezTo>
                  <a:cubicBezTo>
                    <a:pt x="0" y="850"/>
                    <a:pt x="14" y="850"/>
                    <a:pt x="18" y="850"/>
                  </a:cubicBezTo>
                  <a:cubicBezTo>
                    <a:pt x="73" y="849"/>
                    <a:pt x="128" y="847"/>
                    <a:pt x="184" y="846"/>
                  </a:cubicBezTo>
                  <a:cubicBezTo>
                    <a:pt x="247" y="847"/>
                    <a:pt x="311" y="849"/>
                    <a:pt x="374" y="850"/>
                  </a:cubicBezTo>
                  <a:cubicBezTo>
                    <a:pt x="385" y="850"/>
                    <a:pt x="399" y="850"/>
                    <a:pt x="399" y="828"/>
                  </a:cubicBezTo>
                  <a:cubicBezTo>
                    <a:pt x="399" y="817"/>
                    <a:pt x="395" y="819"/>
                    <a:pt x="392" y="814"/>
                  </a:cubicBezTo>
                  <a:cubicBezTo>
                    <a:pt x="389" y="810"/>
                    <a:pt x="385" y="810"/>
                    <a:pt x="356" y="810"/>
                  </a:cubicBezTo>
                  <a:cubicBezTo>
                    <a:pt x="327" y="810"/>
                    <a:pt x="320" y="810"/>
                    <a:pt x="291" y="810"/>
                  </a:cubicBezTo>
                  <a:cubicBezTo>
                    <a:pt x="256" y="807"/>
                    <a:pt x="248" y="800"/>
                    <a:pt x="248" y="785"/>
                  </a:cubicBezTo>
                  <a:cubicBezTo>
                    <a:pt x="251" y="776"/>
                    <a:pt x="248" y="774"/>
                    <a:pt x="256" y="757"/>
                  </a:cubicBezTo>
                  <a:cubicBezTo>
                    <a:pt x="282" y="653"/>
                    <a:pt x="308" y="549"/>
                    <a:pt x="335" y="445"/>
                  </a:cubicBezTo>
                  <a:cubicBezTo>
                    <a:pt x="375" y="445"/>
                    <a:pt x="416" y="445"/>
                    <a:pt x="457" y="445"/>
                  </a:cubicBezTo>
                  <a:cubicBezTo>
                    <a:pt x="551" y="445"/>
                    <a:pt x="561" y="463"/>
                    <a:pt x="561" y="498"/>
                  </a:cubicBezTo>
                  <a:cubicBezTo>
                    <a:pt x="561" y="509"/>
                    <a:pt x="561" y="523"/>
                    <a:pt x="551" y="563"/>
                  </a:cubicBezTo>
                  <a:cubicBezTo>
                    <a:pt x="551" y="566"/>
                    <a:pt x="548" y="570"/>
                    <a:pt x="547" y="574"/>
                  </a:cubicBezTo>
                  <a:cubicBezTo>
                    <a:pt x="547" y="584"/>
                    <a:pt x="554" y="592"/>
                    <a:pt x="565" y="592"/>
                  </a:cubicBezTo>
                  <a:cubicBezTo>
                    <a:pt x="576" y="592"/>
                    <a:pt x="576" y="588"/>
                    <a:pt x="583" y="563"/>
                  </a:cubicBezTo>
                  <a:cubicBezTo>
                    <a:pt x="606" y="472"/>
                    <a:pt x="629" y="381"/>
                    <a:pt x="651" y="290"/>
                  </a:cubicBezTo>
                  <a:cubicBezTo>
                    <a:pt x="655" y="280"/>
                    <a:pt x="655" y="276"/>
                    <a:pt x="655" y="272"/>
                  </a:cubicBezTo>
                  <a:cubicBezTo>
                    <a:pt x="650" y="268"/>
                    <a:pt x="653" y="258"/>
                    <a:pt x="641" y="258"/>
                  </a:cubicBezTo>
                  <a:cubicBezTo>
                    <a:pt x="628" y="258"/>
                    <a:pt x="626" y="265"/>
                    <a:pt x="623" y="283"/>
                  </a:cubicBezTo>
                  <a:cubicBezTo>
                    <a:pt x="594" y="384"/>
                    <a:pt x="565" y="405"/>
                    <a:pt x="457" y="405"/>
                  </a:cubicBezTo>
                  <a:cubicBezTo>
                    <a:pt x="419" y="405"/>
                    <a:pt x="380" y="405"/>
                    <a:pt x="342" y="405"/>
                  </a:cubicBezTo>
                  <a:cubicBezTo>
                    <a:pt x="369" y="299"/>
                    <a:pt x="397" y="192"/>
                    <a:pt x="425" y="86"/>
                  </a:cubicBezTo>
                  <a:cubicBezTo>
                    <a:pt x="435" y="43"/>
                    <a:pt x="435" y="36"/>
                    <a:pt x="493" y="36"/>
                  </a:cubicBezTo>
                  <a:cubicBezTo>
                    <a:pt x="548" y="36"/>
                    <a:pt x="603" y="36"/>
                    <a:pt x="659" y="36"/>
                  </a:cubicBezTo>
                  <a:cubicBezTo>
                    <a:pt x="817" y="36"/>
                    <a:pt x="846" y="79"/>
                    <a:pt x="846" y="176"/>
                  </a:cubicBezTo>
                  <a:cubicBezTo>
                    <a:pt x="846" y="204"/>
                    <a:pt x="846" y="208"/>
                    <a:pt x="842" y="244"/>
                  </a:cubicBezTo>
                  <a:cubicBezTo>
                    <a:pt x="838" y="258"/>
                    <a:pt x="838" y="262"/>
                    <a:pt x="838" y="265"/>
                  </a:cubicBezTo>
                  <a:cubicBezTo>
                    <a:pt x="838" y="272"/>
                    <a:pt x="842" y="280"/>
                    <a:pt x="853" y="280"/>
                  </a:cubicBezTo>
                  <a:cubicBezTo>
                    <a:pt x="867" y="280"/>
                    <a:pt x="867" y="272"/>
                    <a:pt x="871" y="251"/>
                  </a:cubicBezTo>
                  <a:cubicBezTo>
                    <a:pt x="879" y="178"/>
                    <a:pt x="888" y="105"/>
                    <a:pt x="896"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5" name="Freeform: Shape 184"/>
            <p:cNvSpPr/>
            <p:nvPr/>
          </p:nvSpPr>
          <p:spPr>
            <a:xfrm>
              <a:off x="3030840" y="2796480"/>
              <a:ext cx="329400" cy="306000"/>
            </a:xfrm>
            <a:custGeom>
              <a:avLst/>
              <a:gdLst/>
              <a:ahLst/>
              <a:cxnLst/>
              <a:rect l="0" t="0" r="r" b="b"/>
              <a:pathLst>
                <a:path w="915" h="850">
                  <a:moveTo>
                    <a:pt x="914" y="32"/>
                  </a:moveTo>
                  <a:cubicBezTo>
                    <a:pt x="918" y="0"/>
                    <a:pt x="914" y="0"/>
                    <a:pt x="882" y="0"/>
                  </a:cubicBezTo>
                  <a:cubicBezTo>
                    <a:pt x="668" y="0"/>
                    <a:pt x="455" y="0"/>
                    <a:pt x="241" y="0"/>
                  </a:cubicBezTo>
                  <a:cubicBezTo>
                    <a:pt x="216" y="0"/>
                    <a:pt x="205" y="0"/>
                    <a:pt x="205" y="25"/>
                  </a:cubicBezTo>
                  <a:cubicBezTo>
                    <a:pt x="205" y="36"/>
                    <a:pt x="216" y="36"/>
                    <a:pt x="241" y="36"/>
                  </a:cubicBezTo>
                  <a:cubicBezTo>
                    <a:pt x="288" y="36"/>
                    <a:pt x="320" y="36"/>
                    <a:pt x="320" y="61"/>
                  </a:cubicBezTo>
                  <a:cubicBezTo>
                    <a:pt x="320" y="65"/>
                    <a:pt x="320" y="68"/>
                    <a:pt x="317" y="90"/>
                  </a:cubicBezTo>
                  <a:cubicBezTo>
                    <a:pt x="260" y="311"/>
                    <a:pt x="204" y="532"/>
                    <a:pt x="148" y="753"/>
                  </a:cubicBezTo>
                  <a:cubicBezTo>
                    <a:pt x="137" y="803"/>
                    <a:pt x="133" y="810"/>
                    <a:pt x="32" y="810"/>
                  </a:cubicBezTo>
                  <a:cubicBezTo>
                    <a:pt x="11" y="810"/>
                    <a:pt x="0" y="810"/>
                    <a:pt x="0" y="835"/>
                  </a:cubicBezTo>
                  <a:cubicBezTo>
                    <a:pt x="0" y="850"/>
                    <a:pt x="11" y="850"/>
                    <a:pt x="32" y="850"/>
                  </a:cubicBezTo>
                  <a:cubicBezTo>
                    <a:pt x="252" y="850"/>
                    <a:pt x="471" y="850"/>
                    <a:pt x="691" y="850"/>
                  </a:cubicBezTo>
                  <a:cubicBezTo>
                    <a:pt x="720" y="850"/>
                    <a:pt x="720" y="850"/>
                    <a:pt x="731" y="828"/>
                  </a:cubicBezTo>
                  <a:cubicBezTo>
                    <a:pt x="769" y="739"/>
                    <a:pt x="807" y="649"/>
                    <a:pt x="846" y="559"/>
                  </a:cubicBezTo>
                  <a:cubicBezTo>
                    <a:pt x="849" y="552"/>
                    <a:pt x="850" y="547"/>
                    <a:pt x="853" y="541"/>
                  </a:cubicBezTo>
                  <a:cubicBezTo>
                    <a:pt x="847" y="537"/>
                    <a:pt x="853" y="527"/>
                    <a:pt x="835" y="527"/>
                  </a:cubicBezTo>
                  <a:cubicBezTo>
                    <a:pt x="824" y="527"/>
                    <a:pt x="824" y="534"/>
                    <a:pt x="820" y="541"/>
                  </a:cubicBezTo>
                  <a:cubicBezTo>
                    <a:pt x="738" y="728"/>
                    <a:pt x="691" y="810"/>
                    <a:pt x="475" y="810"/>
                  </a:cubicBezTo>
                  <a:cubicBezTo>
                    <a:pt x="414" y="810"/>
                    <a:pt x="353" y="810"/>
                    <a:pt x="291" y="810"/>
                  </a:cubicBezTo>
                  <a:cubicBezTo>
                    <a:pt x="273" y="810"/>
                    <a:pt x="270" y="810"/>
                    <a:pt x="263" y="810"/>
                  </a:cubicBezTo>
                  <a:cubicBezTo>
                    <a:pt x="248" y="810"/>
                    <a:pt x="245" y="807"/>
                    <a:pt x="245" y="800"/>
                  </a:cubicBezTo>
                  <a:cubicBezTo>
                    <a:pt x="245" y="796"/>
                    <a:pt x="245" y="792"/>
                    <a:pt x="252" y="771"/>
                  </a:cubicBezTo>
                  <a:cubicBezTo>
                    <a:pt x="281" y="656"/>
                    <a:pt x="309" y="541"/>
                    <a:pt x="338" y="427"/>
                  </a:cubicBezTo>
                  <a:cubicBezTo>
                    <a:pt x="380" y="427"/>
                    <a:pt x="422" y="427"/>
                    <a:pt x="464" y="427"/>
                  </a:cubicBezTo>
                  <a:cubicBezTo>
                    <a:pt x="572" y="427"/>
                    <a:pt x="572" y="452"/>
                    <a:pt x="572" y="484"/>
                  </a:cubicBezTo>
                  <a:cubicBezTo>
                    <a:pt x="572" y="495"/>
                    <a:pt x="572" y="509"/>
                    <a:pt x="561" y="545"/>
                  </a:cubicBezTo>
                  <a:cubicBezTo>
                    <a:pt x="561" y="552"/>
                    <a:pt x="558" y="556"/>
                    <a:pt x="558" y="559"/>
                  </a:cubicBezTo>
                  <a:cubicBezTo>
                    <a:pt x="558" y="566"/>
                    <a:pt x="565" y="574"/>
                    <a:pt x="576" y="574"/>
                  </a:cubicBezTo>
                  <a:cubicBezTo>
                    <a:pt x="587" y="574"/>
                    <a:pt x="590" y="566"/>
                    <a:pt x="594" y="549"/>
                  </a:cubicBezTo>
                  <a:cubicBezTo>
                    <a:pt x="618" y="451"/>
                    <a:pt x="642" y="353"/>
                    <a:pt x="666" y="255"/>
                  </a:cubicBezTo>
                  <a:cubicBezTo>
                    <a:pt x="666" y="247"/>
                    <a:pt x="659" y="240"/>
                    <a:pt x="651" y="240"/>
                  </a:cubicBezTo>
                  <a:cubicBezTo>
                    <a:pt x="641" y="240"/>
                    <a:pt x="637" y="251"/>
                    <a:pt x="633" y="265"/>
                  </a:cubicBezTo>
                  <a:cubicBezTo>
                    <a:pt x="608" y="359"/>
                    <a:pt x="583" y="387"/>
                    <a:pt x="468" y="387"/>
                  </a:cubicBezTo>
                  <a:cubicBezTo>
                    <a:pt x="428" y="387"/>
                    <a:pt x="389" y="387"/>
                    <a:pt x="349" y="387"/>
                  </a:cubicBezTo>
                  <a:cubicBezTo>
                    <a:pt x="374" y="287"/>
                    <a:pt x="399" y="186"/>
                    <a:pt x="425" y="86"/>
                  </a:cubicBezTo>
                  <a:cubicBezTo>
                    <a:pt x="435" y="43"/>
                    <a:pt x="435" y="36"/>
                    <a:pt x="493" y="36"/>
                  </a:cubicBezTo>
                  <a:cubicBezTo>
                    <a:pt x="552" y="36"/>
                    <a:pt x="611" y="36"/>
                    <a:pt x="669" y="36"/>
                  </a:cubicBezTo>
                  <a:cubicBezTo>
                    <a:pt x="824" y="36"/>
                    <a:pt x="864" y="75"/>
                    <a:pt x="864" y="176"/>
                  </a:cubicBezTo>
                  <a:cubicBezTo>
                    <a:pt x="864" y="208"/>
                    <a:pt x="864" y="208"/>
                    <a:pt x="856" y="244"/>
                  </a:cubicBezTo>
                  <a:cubicBezTo>
                    <a:pt x="856" y="251"/>
                    <a:pt x="856" y="258"/>
                    <a:pt x="856" y="265"/>
                  </a:cubicBezTo>
                  <a:cubicBezTo>
                    <a:pt x="856" y="272"/>
                    <a:pt x="860" y="280"/>
                    <a:pt x="871" y="280"/>
                  </a:cubicBezTo>
                  <a:cubicBezTo>
                    <a:pt x="885" y="280"/>
                    <a:pt x="889" y="272"/>
                    <a:pt x="889" y="251"/>
                  </a:cubicBezTo>
                  <a:cubicBezTo>
                    <a:pt x="897" y="178"/>
                    <a:pt x="906" y="105"/>
                    <a:pt x="914"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6" name="Freeform: Shape 185"/>
            <p:cNvSpPr/>
            <p:nvPr/>
          </p:nvSpPr>
          <p:spPr>
            <a:xfrm>
              <a:off x="3525840" y="2936880"/>
              <a:ext cx="300600" cy="104400"/>
            </a:xfrm>
            <a:custGeom>
              <a:avLst/>
              <a:gdLst/>
              <a:ahLst/>
              <a:cxnLst/>
              <a:rect l="0" t="0" r="r" b="b"/>
              <a:pathLst>
                <a:path w="835" h="290">
                  <a:moveTo>
                    <a:pt x="835" y="276"/>
                  </a:moveTo>
                  <a:cubicBezTo>
                    <a:pt x="831" y="133"/>
                    <a:pt x="792" y="47"/>
                    <a:pt x="684" y="14"/>
                  </a:cubicBezTo>
                  <a:cubicBezTo>
                    <a:pt x="666" y="7"/>
                    <a:pt x="648" y="4"/>
                    <a:pt x="626" y="4"/>
                  </a:cubicBezTo>
                  <a:cubicBezTo>
                    <a:pt x="543" y="4"/>
                    <a:pt x="464" y="61"/>
                    <a:pt x="396" y="122"/>
                  </a:cubicBezTo>
                  <a:cubicBezTo>
                    <a:pt x="338" y="172"/>
                    <a:pt x="277" y="226"/>
                    <a:pt x="209" y="226"/>
                  </a:cubicBezTo>
                  <a:cubicBezTo>
                    <a:pt x="198" y="226"/>
                    <a:pt x="184" y="222"/>
                    <a:pt x="173" y="219"/>
                  </a:cubicBezTo>
                  <a:cubicBezTo>
                    <a:pt x="83" y="190"/>
                    <a:pt x="32" y="133"/>
                    <a:pt x="29" y="18"/>
                  </a:cubicBezTo>
                  <a:cubicBezTo>
                    <a:pt x="29" y="7"/>
                    <a:pt x="22" y="0"/>
                    <a:pt x="14" y="0"/>
                  </a:cubicBezTo>
                  <a:cubicBezTo>
                    <a:pt x="4" y="0"/>
                    <a:pt x="0" y="7"/>
                    <a:pt x="0" y="18"/>
                  </a:cubicBezTo>
                  <a:cubicBezTo>
                    <a:pt x="4" y="161"/>
                    <a:pt x="43" y="247"/>
                    <a:pt x="151" y="280"/>
                  </a:cubicBezTo>
                  <a:cubicBezTo>
                    <a:pt x="169" y="287"/>
                    <a:pt x="187" y="290"/>
                    <a:pt x="205" y="290"/>
                  </a:cubicBezTo>
                  <a:cubicBezTo>
                    <a:pt x="291" y="290"/>
                    <a:pt x="371" y="233"/>
                    <a:pt x="439" y="172"/>
                  </a:cubicBezTo>
                  <a:cubicBezTo>
                    <a:pt x="493" y="122"/>
                    <a:pt x="558" y="68"/>
                    <a:pt x="623" y="68"/>
                  </a:cubicBezTo>
                  <a:cubicBezTo>
                    <a:pt x="637" y="68"/>
                    <a:pt x="651" y="72"/>
                    <a:pt x="666" y="75"/>
                  </a:cubicBezTo>
                  <a:cubicBezTo>
                    <a:pt x="752" y="104"/>
                    <a:pt x="799" y="158"/>
                    <a:pt x="806" y="276"/>
                  </a:cubicBezTo>
                  <a:cubicBezTo>
                    <a:pt x="806" y="287"/>
                    <a:pt x="813" y="290"/>
                    <a:pt x="820" y="290"/>
                  </a:cubicBezTo>
                  <a:cubicBezTo>
                    <a:pt x="828" y="290"/>
                    <a:pt x="835" y="287"/>
                    <a:pt x="835" y="27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7" name="Freeform: Shape 186"/>
            <p:cNvSpPr/>
            <p:nvPr/>
          </p:nvSpPr>
          <p:spPr>
            <a:xfrm>
              <a:off x="3999960" y="2779560"/>
              <a:ext cx="335520" cy="322560"/>
            </a:xfrm>
            <a:custGeom>
              <a:avLst/>
              <a:gdLst/>
              <a:ahLst/>
              <a:cxnLst/>
              <a:rect l="0" t="0" r="r" b="b"/>
              <a:pathLst>
                <a:path w="932" h="896">
                  <a:moveTo>
                    <a:pt x="932" y="889"/>
                  </a:moveTo>
                  <a:cubicBezTo>
                    <a:pt x="930" y="883"/>
                    <a:pt x="932" y="882"/>
                    <a:pt x="925" y="871"/>
                  </a:cubicBezTo>
                  <a:cubicBezTo>
                    <a:pt x="783" y="588"/>
                    <a:pt x="642" y="305"/>
                    <a:pt x="500" y="22"/>
                  </a:cubicBezTo>
                  <a:cubicBezTo>
                    <a:pt x="489" y="7"/>
                    <a:pt x="486" y="0"/>
                    <a:pt x="464" y="0"/>
                  </a:cubicBezTo>
                  <a:cubicBezTo>
                    <a:pt x="443" y="0"/>
                    <a:pt x="443" y="7"/>
                    <a:pt x="432" y="22"/>
                  </a:cubicBezTo>
                  <a:cubicBezTo>
                    <a:pt x="290" y="305"/>
                    <a:pt x="149" y="588"/>
                    <a:pt x="7" y="871"/>
                  </a:cubicBezTo>
                  <a:cubicBezTo>
                    <a:pt x="0" y="882"/>
                    <a:pt x="2" y="883"/>
                    <a:pt x="0" y="889"/>
                  </a:cubicBezTo>
                  <a:cubicBezTo>
                    <a:pt x="0" y="896"/>
                    <a:pt x="7" y="896"/>
                    <a:pt x="29" y="896"/>
                  </a:cubicBezTo>
                  <a:cubicBezTo>
                    <a:pt x="320" y="896"/>
                    <a:pt x="612" y="896"/>
                    <a:pt x="903" y="896"/>
                  </a:cubicBezTo>
                  <a:cubicBezTo>
                    <a:pt x="925" y="896"/>
                    <a:pt x="932" y="896"/>
                    <a:pt x="932" y="889"/>
                  </a:cubicBezTo>
                  <a:moveTo>
                    <a:pt x="767" y="803"/>
                  </a:moveTo>
                  <a:cubicBezTo>
                    <a:pt x="539" y="803"/>
                    <a:pt x="311" y="803"/>
                    <a:pt x="83" y="803"/>
                  </a:cubicBezTo>
                  <a:cubicBezTo>
                    <a:pt x="197" y="577"/>
                    <a:pt x="311" y="351"/>
                    <a:pt x="425" y="125"/>
                  </a:cubicBezTo>
                  <a:cubicBezTo>
                    <a:pt x="539" y="351"/>
                    <a:pt x="653" y="577"/>
                    <a:pt x="767" y="80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8" name="Freeform: Shape 187"/>
            <p:cNvSpPr/>
            <p:nvPr/>
          </p:nvSpPr>
          <p:spPr>
            <a:xfrm>
              <a:off x="4376880" y="2795040"/>
              <a:ext cx="456120" cy="307080"/>
            </a:xfrm>
            <a:custGeom>
              <a:avLst/>
              <a:gdLst/>
              <a:ahLst/>
              <a:cxnLst/>
              <a:rect l="0" t="0" r="r" b="b"/>
              <a:pathLst>
                <a:path w="1267" h="853">
                  <a:moveTo>
                    <a:pt x="1267" y="11"/>
                  </a:moveTo>
                  <a:cubicBezTo>
                    <a:pt x="1267" y="0"/>
                    <a:pt x="1252" y="0"/>
                    <a:pt x="1231" y="0"/>
                  </a:cubicBezTo>
                  <a:cubicBezTo>
                    <a:pt x="1176" y="0"/>
                    <a:pt x="1120" y="0"/>
                    <a:pt x="1065" y="0"/>
                  </a:cubicBezTo>
                  <a:cubicBezTo>
                    <a:pt x="1033" y="0"/>
                    <a:pt x="1029" y="0"/>
                    <a:pt x="1015" y="22"/>
                  </a:cubicBezTo>
                  <a:cubicBezTo>
                    <a:pt x="861" y="259"/>
                    <a:pt x="708" y="497"/>
                    <a:pt x="554" y="735"/>
                  </a:cubicBezTo>
                  <a:cubicBezTo>
                    <a:pt x="522" y="500"/>
                    <a:pt x="489" y="264"/>
                    <a:pt x="457" y="29"/>
                  </a:cubicBezTo>
                  <a:cubicBezTo>
                    <a:pt x="450" y="0"/>
                    <a:pt x="450" y="0"/>
                    <a:pt x="417" y="0"/>
                  </a:cubicBezTo>
                  <a:cubicBezTo>
                    <a:pt x="360" y="0"/>
                    <a:pt x="302" y="0"/>
                    <a:pt x="245" y="0"/>
                  </a:cubicBezTo>
                  <a:cubicBezTo>
                    <a:pt x="220" y="0"/>
                    <a:pt x="205" y="0"/>
                    <a:pt x="205" y="22"/>
                  </a:cubicBezTo>
                  <a:cubicBezTo>
                    <a:pt x="205" y="36"/>
                    <a:pt x="216" y="36"/>
                    <a:pt x="241" y="36"/>
                  </a:cubicBezTo>
                  <a:cubicBezTo>
                    <a:pt x="259" y="36"/>
                    <a:pt x="281" y="39"/>
                    <a:pt x="295" y="39"/>
                  </a:cubicBezTo>
                  <a:cubicBezTo>
                    <a:pt x="317" y="43"/>
                    <a:pt x="324" y="47"/>
                    <a:pt x="324" y="61"/>
                  </a:cubicBezTo>
                  <a:cubicBezTo>
                    <a:pt x="324" y="65"/>
                    <a:pt x="324" y="68"/>
                    <a:pt x="320" y="82"/>
                  </a:cubicBezTo>
                  <a:cubicBezTo>
                    <a:pt x="266" y="295"/>
                    <a:pt x="212" y="508"/>
                    <a:pt x="158" y="721"/>
                  </a:cubicBezTo>
                  <a:cubicBezTo>
                    <a:pt x="144" y="771"/>
                    <a:pt x="122" y="810"/>
                    <a:pt x="22" y="814"/>
                  </a:cubicBezTo>
                  <a:cubicBezTo>
                    <a:pt x="14" y="814"/>
                    <a:pt x="0" y="817"/>
                    <a:pt x="0" y="839"/>
                  </a:cubicBezTo>
                  <a:cubicBezTo>
                    <a:pt x="0" y="850"/>
                    <a:pt x="7" y="853"/>
                    <a:pt x="18" y="853"/>
                  </a:cubicBezTo>
                  <a:cubicBezTo>
                    <a:pt x="58" y="853"/>
                    <a:pt x="101" y="850"/>
                    <a:pt x="144" y="850"/>
                  </a:cubicBezTo>
                  <a:cubicBezTo>
                    <a:pt x="187" y="850"/>
                    <a:pt x="230" y="853"/>
                    <a:pt x="273" y="853"/>
                  </a:cubicBezTo>
                  <a:cubicBezTo>
                    <a:pt x="281" y="853"/>
                    <a:pt x="295" y="853"/>
                    <a:pt x="295" y="828"/>
                  </a:cubicBezTo>
                  <a:cubicBezTo>
                    <a:pt x="295" y="814"/>
                    <a:pt x="281" y="814"/>
                    <a:pt x="273" y="814"/>
                  </a:cubicBezTo>
                  <a:cubicBezTo>
                    <a:pt x="202" y="814"/>
                    <a:pt x="187" y="789"/>
                    <a:pt x="187" y="760"/>
                  </a:cubicBezTo>
                  <a:cubicBezTo>
                    <a:pt x="187" y="753"/>
                    <a:pt x="187" y="746"/>
                    <a:pt x="191" y="731"/>
                  </a:cubicBezTo>
                  <a:cubicBezTo>
                    <a:pt x="248" y="504"/>
                    <a:pt x="306" y="277"/>
                    <a:pt x="363" y="50"/>
                  </a:cubicBezTo>
                  <a:cubicBezTo>
                    <a:pt x="365" y="50"/>
                    <a:pt x="366" y="50"/>
                    <a:pt x="367" y="50"/>
                  </a:cubicBezTo>
                  <a:cubicBezTo>
                    <a:pt x="403" y="308"/>
                    <a:pt x="439" y="566"/>
                    <a:pt x="475" y="825"/>
                  </a:cubicBezTo>
                  <a:cubicBezTo>
                    <a:pt x="479" y="839"/>
                    <a:pt x="479" y="853"/>
                    <a:pt x="493" y="853"/>
                  </a:cubicBezTo>
                  <a:cubicBezTo>
                    <a:pt x="507" y="853"/>
                    <a:pt x="515" y="839"/>
                    <a:pt x="522" y="832"/>
                  </a:cubicBezTo>
                  <a:cubicBezTo>
                    <a:pt x="692" y="568"/>
                    <a:pt x="862" y="304"/>
                    <a:pt x="1033" y="39"/>
                  </a:cubicBezTo>
                  <a:cubicBezTo>
                    <a:pt x="973" y="278"/>
                    <a:pt x="913" y="517"/>
                    <a:pt x="853" y="757"/>
                  </a:cubicBezTo>
                  <a:cubicBezTo>
                    <a:pt x="838" y="807"/>
                    <a:pt x="838" y="814"/>
                    <a:pt x="738" y="814"/>
                  </a:cubicBezTo>
                  <a:cubicBezTo>
                    <a:pt x="716" y="814"/>
                    <a:pt x="702" y="814"/>
                    <a:pt x="702" y="839"/>
                  </a:cubicBezTo>
                  <a:cubicBezTo>
                    <a:pt x="702" y="853"/>
                    <a:pt x="716" y="853"/>
                    <a:pt x="720" y="853"/>
                  </a:cubicBezTo>
                  <a:cubicBezTo>
                    <a:pt x="773" y="852"/>
                    <a:pt x="825" y="851"/>
                    <a:pt x="878" y="850"/>
                  </a:cubicBezTo>
                  <a:cubicBezTo>
                    <a:pt x="928" y="850"/>
                    <a:pt x="982" y="853"/>
                    <a:pt x="1036" y="853"/>
                  </a:cubicBezTo>
                  <a:cubicBezTo>
                    <a:pt x="1044" y="853"/>
                    <a:pt x="1058" y="853"/>
                    <a:pt x="1058" y="828"/>
                  </a:cubicBezTo>
                  <a:cubicBezTo>
                    <a:pt x="1058" y="814"/>
                    <a:pt x="1047" y="814"/>
                    <a:pt x="1026" y="814"/>
                  </a:cubicBezTo>
                  <a:cubicBezTo>
                    <a:pt x="979" y="814"/>
                    <a:pt x="943" y="814"/>
                    <a:pt x="943" y="792"/>
                  </a:cubicBezTo>
                  <a:cubicBezTo>
                    <a:pt x="943" y="789"/>
                    <a:pt x="943" y="785"/>
                    <a:pt x="950" y="764"/>
                  </a:cubicBezTo>
                  <a:cubicBezTo>
                    <a:pt x="1005" y="540"/>
                    <a:pt x="1060" y="317"/>
                    <a:pt x="1116" y="93"/>
                  </a:cubicBezTo>
                  <a:cubicBezTo>
                    <a:pt x="1126" y="50"/>
                    <a:pt x="1130" y="36"/>
                    <a:pt x="1227" y="36"/>
                  </a:cubicBezTo>
                  <a:cubicBezTo>
                    <a:pt x="1256" y="36"/>
                    <a:pt x="1267" y="36"/>
                    <a:pt x="1267"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89" name="Freeform: Shape 188"/>
            <p:cNvSpPr/>
            <p:nvPr/>
          </p:nvSpPr>
          <p:spPr>
            <a:xfrm>
              <a:off x="4862880" y="2795040"/>
              <a:ext cx="383400" cy="307080"/>
            </a:xfrm>
            <a:custGeom>
              <a:avLst/>
              <a:gdLst/>
              <a:ahLst/>
              <a:cxnLst/>
              <a:rect l="0" t="0" r="r" b="b"/>
              <a:pathLst>
                <a:path w="1065" h="853">
                  <a:moveTo>
                    <a:pt x="1065" y="11"/>
                  </a:moveTo>
                  <a:cubicBezTo>
                    <a:pt x="1060" y="7"/>
                    <a:pt x="1065" y="0"/>
                    <a:pt x="1051" y="0"/>
                  </a:cubicBezTo>
                  <a:cubicBezTo>
                    <a:pt x="1008" y="0"/>
                    <a:pt x="964" y="4"/>
                    <a:pt x="921" y="4"/>
                  </a:cubicBezTo>
                  <a:cubicBezTo>
                    <a:pt x="878" y="4"/>
                    <a:pt x="835" y="0"/>
                    <a:pt x="792" y="0"/>
                  </a:cubicBezTo>
                  <a:cubicBezTo>
                    <a:pt x="785" y="0"/>
                    <a:pt x="770" y="0"/>
                    <a:pt x="770" y="25"/>
                  </a:cubicBezTo>
                  <a:cubicBezTo>
                    <a:pt x="770" y="36"/>
                    <a:pt x="781" y="36"/>
                    <a:pt x="792" y="36"/>
                  </a:cubicBezTo>
                  <a:cubicBezTo>
                    <a:pt x="864" y="39"/>
                    <a:pt x="878" y="65"/>
                    <a:pt x="878" y="93"/>
                  </a:cubicBezTo>
                  <a:cubicBezTo>
                    <a:pt x="878" y="97"/>
                    <a:pt x="874" y="115"/>
                    <a:pt x="874" y="118"/>
                  </a:cubicBezTo>
                  <a:cubicBezTo>
                    <a:pt x="828" y="305"/>
                    <a:pt x="781" y="491"/>
                    <a:pt x="734" y="678"/>
                  </a:cubicBezTo>
                  <a:cubicBezTo>
                    <a:pt x="641" y="459"/>
                    <a:pt x="547" y="240"/>
                    <a:pt x="453" y="22"/>
                  </a:cubicBezTo>
                  <a:cubicBezTo>
                    <a:pt x="443" y="0"/>
                    <a:pt x="443" y="0"/>
                    <a:pt x="414" y="0"/>
                  </a:cubicBezTo>
                  <a:cubicBezTo>
                    <a:pt x="357" y="0"/>
                    <a:pt x="301" y="0"/>
                    <a:pt x="245" y="0"/>
                  </a:cubicBezTo>
                  <a:cubicBezTo>
                    <a:pt x="220" y="0"/>
                    <a:pt x="209" y="0"/>
                    <a:pt x="209" y="25"/>
                  </a:cubicBezTo>
                  <a:cubicBezTo>
                    <a:pt x="209" y="36"/>
                    <a:pt x="220" y="36"/>
                    <a:pt x="241" y="36"/>
                  </a:cubicBezTo>
                  <a:cubicBezTo>
                    <a:pt x="248" y="36"/>
                    <a:pt x="327" y="36"/>
                    <a:pt x="327" y="50"/>
                  </a:cubicBezTo>
                  <a:cubicBezTo>
                    <a:pt x="271" y="274"/>
                    <a:pt x="215" y="497"/>
                    <a:pt x="158" y="721"/>
                  </a:cubicBezTo>
                  <a:cubicBezTo>
                    <a:pt x="148" y="771"/>
                    <a:pt x="126" y="810"/>
                    <a:pt x="22" y="814"/>
                  </a:cubicBezTo>
                  <a:cubicBezTo>
                    <a:pt x="14" y="814"/>
                    <a:pt x="0" y="817"/>
                    <a:pt x="0" y="839"/>
                  </a:cubicBezTo>
                  <a:cubicBezTo>
                    <a:pt x="0" y="850"/>
                    <a:pt x="7" y="853"/>
                    <a:pt x="18" y="853"/>
                  </a:cubicBezTo>
                  <a:cubicBezTo>
                    <a:pt x="58" y="853"/>
                    <a:pt x="101" y="850"/>
                    <a:pt x="144" y="850"/>
                  </a:cubicBezTo>
                  <a:cubicBezTo>
                    <a:pt x="187" y="850"/>
                    <a:pt x="234" y="853"/>
                    <a:pt x="273" y="853"/>
                  </a:cubicBezTo>
                  <a:cubicBezTo>
                    <a:pt x="281" y="853"/>
                    <a:pt x="299" y="853"/>
                    <a:pt x="299" y="828"/>
                  </a:cubicBezTo>
                  <a:cubicBezTo>
                    <a:pt x="299" y="817"/>
                    <a:pt x="284" y="814"/>
                    <a:pt x="270" y="814"/>
                  </a:cubicBezTo>
                  <a:cubicBezTo>
                    <a:pt x="198" y="814"/>
                    <a:pt x="187" y="785"/>
                    <a:pt x="187" y="760"/>
                  </a:cubicBezTo>
                  <a:cubicBezTo>
                    <a:pt x="187" y="753"/>
                    <a:pt x="191" y="746"/>
                    <a:pt x="194" y="731"/>
                  </a:cubicBezTo>
                  <a:cubicBezTo>
                    <a:pt x="250" y="510"/>
                    <a:pt x="305" y="289"/>
                    <a:pt x="360" y="68"/>
                  </a:cubicBezTo>
                  <a:cubicBezTo>
                    <a:pt x="363" y="79"/>
                    <a:pt x="363" y="79"/>
                    <a:pt x="371" y="93"/>
                  </a:cubicBezTo>
                  <a:cubicBezTo>
                    <a:pt x="476" y="339"/>
                    <a:pt x="582" y="586"/>
                    <a:pt x="687" y="832"/>
                  </a:cubicBezTo>
                  <a:cubicBezTo>
                    <a:pt x="695" y="853"/>
                    <a:pt x="698" y="853"/>
                    <a:pt x="709" y="853"/>
                  </a:cubicBezTo>
                  <a:cubicBezTo>
                    <a:pt x="723" y="853"/>
                    <a:pt x="723" y="850"/>
                    <a:pt x="731" y="828"/>
                  </a:cubicBezTo>
                  <a:cubicBezTo>
                    <a:pt x="789" y="595"/>
                    <a:pt x="848" y="362"/>
                    <a:pt x="907" y="129"/>
                  </a:cubicBezTo>
                  <a:cubicBezTo>
                    <a:pt x="921" y="79"/>
                    <a:pt x="943" y="39"/>
                    <a:pt x="1044" y="36"/>
                  </a:cubicBezTo>
                  <a:cubicBezTo>
                    <a:pt x="1051" y="36"/>
                    <a:pt x="1065" y="36"/>
                    <a:pt x="1065"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0" name="Freeform: Shape 189"/>
            <p:cNvSpPr/>
            <p:nvPr/>
          </p:nvSpPr>
          <p:spPr>
            <a:xfrm>
              <a:off x="5282640" y="2784600"/>
              <a:ext cx="322560" cy="327960"/>
            </a:xfrm>
            <a:custGeom>
              <a:avLst/>
              <a:gdLst/>
              <a:ahLst/>
              <a:cxnLst/>
              <a:rect l="0" t="0" r="r" b="b"/>
              <a:pathLst>
                <a:path w="896" h="911">
                  <a:moveTo>
                    <a:pt x="896" y="11"/>
                  </a:moveTo>
                  <a:cubicBezTo>
                    <a:pt x="896" y="7"/>
                    <a:pt x="892" y="0"/>
                    <a:pt x="882" y="0"/>
                  </a:cubicBezTo>
                  <a:cubicBezTo>
                    <a:pt x="878" y="0"/>
                    <a:pt x="878" y="0"/>
                    <a:pt x="864" y="14"/>
                  </a:cubicBezTo>
                  <a:cubicBezTo>
                    <a:pt x="834" y="47"/>
                    <a:pt x="804" y="79"/>
                    <a:pt x="774" y="111"/>
                  </a:cubicBezTo>
                  <a:cubicBezTo>
                    <a:pt x="763" y="93"/>
                    <a:pt x="705" y="0"/>
                    <a:pt x="565" y="0"/>
                  </a:cubicBezTo>
                  <a:cubicBezTo>
                    <a:pt x="284" y="0"/>
                    <a:pt x="0" y="276"/>
                    <a:pt x="0" y="566"/>
                  </a:cubicBezTo>
                  <a:cubicBezTo>
                    <a:pt x="0" y="767"/>
                    <a:pt x="140" y="911"/>
                    <a:pt x="342" y="911"/>
                  </a:cubicBezTo>
                  <a:cubicBezTo>
                    <a:pt x="399" y="911"/>
                    <a:pt x="457" y="900"/>
                    <a:pt x="500" y="882"/>
                  </a:cubicBezTo>
                  <a:cubicBezTo>
                    <a:pt x="565" y="857"/>
                    <a:pt x="590" y="828"/>
                    <a:pt x="612" y="803"/>
                  </a:cubicBezTo>
                  <a:cubicBezTo>
                    <a:pt x="623" y="835"/>
                    <a:pt x="655" y="882"/>
                    <a:pt x="669" y="882"/>
                  </a:cubicBezTo>
                  <a:cubicBezTo>
                    <a:pt x="677" y="882"/>
                    <a:pt x="674" y="880"/>
                    <a:pt x="677" y="878"/>
                  </a:cubicBezTo>
                  <a:cubicBezTo>
                    <a:pt x="680" y="875"/>
                    <a:pt x="691" y="828"/>
                    <a:pt x="698" y="800"/>
                  </a:cubicBezTo>
                  <a:cubicBezTo>
                    <a:pt x="707" y="767"/>
                    <a:pt x="715" y="735"/>
                    <a:pt x="723" y="703"/>
                  </a:cubicBezTo>
                  <a:cubicBezTo>
                    <a:pt x="727" y="681"/>
                    <a:pt x="734" y="660"/>
                    <a:pt x="738" y="638"/>
                  </a:cubicBezTo>
                  <a:cubicBezTo>
                    <a:pt x="752" y="584"/>
                    <a:pt x="756" y="581"/>
                    <a:pt x="828" y="581"/>
                  </a:cubicBezTo>
                  <a:cubicBezTo>
                    <a:pt x="831" y="581"/>
                    <a:pt x="846" y="577"/>
                    <a:pt x="846" y="556"/>
                  </a:cubicBezTo>
                  <a:cubicBezTo>
                    <a:pt x="846" y="545"/>
                    <a:pt x="842" y="541"/>
                    <a:pt x="831" y="541"/>
                  </a:cubicBezTo>
                  <a:cubicBezTo>
                    <a:pt x="803" y="541"/>
                    <a:pt x="727" y="545"/>
                    <a:pt x="698" y="545"/>
                  </a:cubicBezTo>
                  <a:cubicBezTo>
                    <a:pt x="639" y="544"/>
                    <a:pt x="581" y="543"/>
                    <a:pt x="522" y="541"/>
                  </a:cubicBezTo>
                  <a:cubicBezTo>
                    <a:pt x="507" y="541"/>
                    <a:pt x="493" y="541"/>
                    <a:pt x="493" y="566"/>
                  </a:cubicBezTo>
                  <a:cubicBezTo>
                    <a:pt x="493" y="581"/>
                    <a:pt x="504" y="581"/>
                    <a:pt x="533" y="581"/>
                  </a:cubicBezTo>
                  <a:cubicBezTo>
                    <a:pt x="554" y="581"/>
                    <a:pt x="569" y="581"/>
                    <a:pt x="597" y="581"/>
                  </a:cubicBezTo>
                  <a:cubicBezTo>
                    <a:pt x="633" y="584"/>
                    <a:pt x="637" y="592"/>
                    <a:pt x="637" y="606"/>
                  </a:cubicBezTo>
                  <a:cubicBezTo>
                    <a:pt x="637" y="617"/>
                    <a:pt x="623" y="674"/>
                    <a:pt x="612" y="721"/>
                  </a:cubicBezTo>
                  <a:cubicBezTo>
                    <a:pt x="576" y="857"/>
                    <a:pt x="410" y="871"/>
                    <a:pt x="367" y="871"/>
                  </a:cubicBezTo>
                  <a:cubicBezTo>
                    <a:pt x="245" y="871"/>
                    <a:pt x="115" y="800"/>
                    <a:pt x="115" y="610"/>
                  </a:cubicBezTo>
                  <a:cubicBezTo>
                    <a:pt x="115" y="570"/>
                    <a:pt x="126" y="362"/>
                    <a:pt x="259" y="201"/>
                  </a:cubicBezTo>
                  <a:cubicBezTo>
                    <a:pt x="327" y="115"/>
                    <a:pt x="450" y="39"/>
                    <a:pt x="576" y="39"/>
                  </a:cubicBezTo>
                  <a:cubicBezTo>
                    <a:pt x="705" y="39"/>
                    <a:pt x="777" y="136"/>
                    <a:pt x="777" y="280"/>
                  </a:cubicBezTo>
                  <a:cubicBezTo>
                    <a:pt x="777" y="330"/>
                    <a:pt x="774" y="332"/>
                    <a:pt x="774" y="344"/>
                  </a:cubicBezTo>
                  <a:cubicBezTo>
                    <a:pt x="774" y="357"/>
                    <a:pt x="788" y="355"/>
                    <a:pt x="795" y="355"/>
                  </a:cubicBezTo>
                  <a:cubicBezTo>
                    <a:pt x="810" y="355"/>
                    <a:pt x="810" y="355"/>
                    <a:pt x="817" y="330"/>
                  </a:cubicBezTo>
                  <a:cubicBezTo>
                    <a:pt x="843" y="223"/>
                    <a:pt x="870" y="117"/>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191" name="TextBox 190"/>
          <p:cNvSpPr txBox="1"/>
          <p:nvPr/>
        </p:nvSpPr>
        <p:spPr>
          <a:xfrm>
            <a:off x="5943600" y="2622240"/>
            <a:ext cx="1600200" cy="57816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(c.c.c)</a:t>
            </a:r>
            <a:endParaRPr lang="de-AT" sz="3600" b="0" strike="noStrike" spc="-1">
              <a:solidFill>
                <a:srgbClr val="000000"/>
              </a:solidFill>
              <a:latin typeface="Source Sans Pro"/>
            </a:endParaRPr>
          </a:p>
        </p:txBody>
      </p:sp>
      <p:grpSp>
        <p:nvGrpSpPr>
          <p:cNvPr id="192" name="Group 191"/>
          <p:cNvGrpSpPr/>
          <p:nvPr/>
        </p:nvGrpSpPr>
        <p:grpSpPr>
          <a:xfrm>
            <a:off x="2821680" y="3301560"/>
            <a:ext cx="2479320" cy="1040760"/>
            <a:chOff x="2821680" y="3301560"/>
            <a:chExt cx="2479320" cy="1040760"/>
          </a:xfrm>
        </p:grpSpPr>
        <p:sp>
          <p:nvSpPr>
            <p:cNvPr id="193" name="Freeform: Shape 192"/>
            <p:cNvSpPr/>
            <p:nvPr/>
          </p:nvSpPr>
          <p:spPr>
            <a:xfrm>
              <a:off x="2895480" y="3403800"/>
              <a:ext cx="236880" cy="288720"/>
            </a:xfrm>
            <a:custGeom>
              <a:avLst/>
              <a:gdLst/>
              <a:ahLst/>
              <a:cxnLst/>
              <a:rect l="0" t="0" r="r" b="b"/>
              <a:pathLst>
                <a:path w="658" h="802">
                  <a:moveTo>
                    <a:pt x="658" y="201"/>
                  </a:moveTo>
                  <a:cubicBezTo>
                    <a:pt x="658" y="83"/>
                    <a:pt x="587" y="0"/>
                    <a:pt x="493" y="0"/>
                  </a:cubicBezTo>
                  <a:cubicBezTo>
                    <a:pt x="428" y="0"/>
                    <a:pt x="367" y="43"/>
                    <a:pt x="327" y="93"/>
                  </a:cubicBezTo>
                  <a:cubicBezTo>
                    <a:pt x="313" y="25"/>
                    <a:pt x="259" y="0"/>
                    <a:pt x="212" y="0"/>
                  </a:cubicBezTo>
                  <a:cubicBezTo>
                    <a:pt x="155" y="0"/>
                    <a:pt x="130" y="47"/>
                    <a:pt x="119" y="72"/>
                  </a:cubicBezTo>
                  <a:cubicBezTo>
                    <a:pt x="97" y="115"/>
                    <a:pt x="79" y="191"/>
                    <a:pt x="79" y="194"/>
                  </a:cubicBezTo>
                  <a:cubicBezTo>
                    <a:pt x="79" y="205"/>
                    <a:pt x="89" y="201"/>
                    <a:pt x="94" y="205"/>
                  </a:cubicBezTo>
                  <a:cubicBezTo>
                    <a:pt x="108" y="205"/>
                    <a:pt x="108" y="205"/>
                    <a:pt x="115" y="176"/>
                  </a:cubicBezTo>
                  <a:cubicBezTo>
                    <a:pt x="137" y="86"/>
                    <a:pt x="162" y="25"/>
                    <a:pt x="209" y="25"/>
                  </a:cubicBezTo>
                  <a:cubicBezTo>
                    <a:pt x="230" y="25"/>
                    <a:pt x="248" y="36"/>
                    <a:pt x="248" y="86"/>
                  </a:cubicBezTo>
                  <a:cubicBezTo>
                    <a:pt x="248" y="115"/>
                    <a:pt x="245" y="126"/>
                    <a:pt x="237" y="147"/>
                  </a:cubicBezTo>
                  <a:cubicBezTo>
                    <a:pt x="191" y="336"/>
                    <a:pt x="144" y="524"/>
                    <a:pt x="97" y="712"/>
                  </a:cubicBezTo>
                  <a:cubicBezTo>
                    <a:pt x="86" y="755"/>
                    <a:pt x="86" y="762"/>
                    <a:pt x="29" y="762"/>
                  </a:cubicBezTo>
                  <a:cubicBezTo>
                    <a:pt x="14" y="762"/>
                    <a:pt x="0" y="762"/>
                    <a:pt x="0" y="787"/>
                  </a:cubicBezTo>
                  <a:cubicBezTo>
                    <a:pt x="0" y="798"/>
                    <a:pt x="7" y="802"/>
                    <a:pt x="18" y="802"/>
                  </a:cubicBezTo>
                  <a:cubicBezTo>
                    <a:pt x="50" y="802"/>
                    <a:pt x="86" y="798"/>
                    <a:pt x="122" y="798"/>
                  </a:cubicBezTo>
                  <a:cubicBezTo>
                    <a:pt x="166" y="798"/>
                    <a:pt x="209" y="802"/>
                    <a:pt x="248" y="802"/>
                  </a:cubicBezTo>
                  <a:cubicBezTo>
                    <a:pt x="255" y="802"/>
                    <a:pt x="270" y="802"/>
                    <a:pt x="270" y="777"/>
                  </a:cubicBezTo>
                  <a:cubicBezTo>
                    <a:pt x="270" y="762"/>
                    <a:pt x="259" y="762"/>
                    <a:pt x="241" y="762"/>
                  </a:cubicBezTo>
                  <a:cubicBezTo>
                    <a:pt x="176" y="762"/>
                    <a:pt x="176" y="755"/>
                    <a:pt x="176" y="741"/>
                  </a:cubicBezTo>
                  <a:cubicBezTo>
                    <a:pt x="176" y="726"/>
                    <a:pt x="230" y="521"/>
                    <a:pt x="237" y="489"/>
                  </a:cubicBezTo>
                  <a:cubicBezTo>
                    <a:pt x="255" y="525"/>
                    <a:pt x="291" y="572"/>
                    <a:pt x="356" y="572"/>
                  </a:cubicBezTo>
                  <a:cubicBezTo>
                    <a:pt x="504" y="572"/>
                    <a:pt x="658" y="385"/>
                    <a:pt x="658" y="201"/>
                  </a:cubicBezTo>
                  <a:moveTo>
                    <a:pt x="569" y="144"/>
                  </a:moveTo>
                  <a:cubicBezTo>
                    <a:pt x="569" y="219"/>
                    <a:pt x="529" y="363"/>
                    <a:pt x="504" y="414"/>
                  </a:cubicBezTo>
                  <a:cubicBezTo>
                    <a:pt x="461" y="500"/>
                    <a:pt x="399" y="543"/>
                    <a:pt x="353" y="543"/>
                  </a:cubicBezTo>
                  <a:cubicBezTo>
                    <a:pt x="270" y="543"/>
                    <a:pt x="255" y="439"/>
                    <a:pt x="255" y="431"/>
                  </a:cubicBezTo>
                  <a:cubicBezTo>
                    <a:pt x="257" y="424"/>
                    <a:pt x="255" y="424"/>
                    <a:pt x="259" y="410"/>
                  </a:cubicBezTo>
                  <a:cubicBezTo>
                    <a:pt x="279" y="327"/>
                    <a:pt x="300" y="245"/>
                    <a:pt x="320" y="162"/>
                  </a:cubicBezTo>
                  <a:cubicBezTo>
                    <a:pt x="327" y="129"/>
                    <a:pt x="363" y="93"/>
                    <a:pt x="385" y="76"/>
                  </a:cubicBezTo>
                  <a:cubicBezTo>
                    <a:pt x="432" y="36"/>
                    <a:pt x="468" y="25"/>
                    <a:pt x="489" y="25"/>
                  </a:cubicBezTo>
                  <a:cubicBezTo>
                    <a:pt x="540" y="25"/>
                    <a:pt x="569" y="72"/>
                    <a:pt x="569" y="1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4" name="Freeform: Shape 193"/>
            <p:cNvSpPr/>
            <p:nvPr/>
          </p:nvSpPr>
          <p:spPr>
            <a:xfrm>
              <a:off x="3158640" y="3489120"/>
              <a:ext cx="259200" cy="227880"/>
            </a:xfrm>
            <a:custGeom>
              <a:avLst/>
              <a:gdLst/>
              <a:ahLst/>
              <a:cxnLst/>
              <a:rect l="0" t="0" r="r" b="b"/>
              <a:pathLst>
                <a:path w="720" h="633">
                  <a:moveTo>
                    <a:pt x="720" y="622"/>
                  </a:moveTo>
                  <a:cubicBezTo>
                    <a:pt x="718" y="618"/>
                    <a:pt x="720" y="618"/>
                    <a:pt x="716" y="611"/>
                  </a:cubicBezTo>
                  <a:cubicBezTo>
                    <a:pt x="607" y="415"/>
                    <a:pt x="498" y="218"/>
                    <a:pt x="389" y="22"/>
                  </a:cubicBezTo>
                  <a:cubicBezTo>
                    <a:pt x="381" y="7"/>
                    <a:pt x="378" y="0"/>
                    <a:pt x="360" y="0"/>
                  </a:cubicBezTo>
                  <a:cubicBezTo>
                    <a:pt x="349" y="0"/>
                    <a:pt x="342" y="4"/>
                    <a:pt x="335" y="18"/>
                  </a:cubicBezTo>
                  <a:cubicBezTo>
                    <a:pt x="225" y="216"/>
                    <a:pt x="116" y="414"/>
                    <a:pt x="7" y="611"/>
                  </a:cubicBezTo>
                  <a:cubicBezTo>
                    <a:pt x="0" y="618"/>
                    <a:pt x="2" y="618"/>
                    <a:pt x="0" y="622"/>
                  </a:cubicBezTo>
                  <a:cubicBezTo>
                    <a:pt x="0" y="633"/>
                    <a:pt x="7" y="633"/>
                    <a:pt x="22" y="633"/>
                  </a:cubicBezTo>
                  <a:cubicBezTo>
                    <a:pt x="248" y="633"/>
                    <a:pt x="475" y="633"/>
                    <a:pt x="702" y="633"/>
                  </a:cubicBezTo>
                  <a:cubicBezTo>
                    <a:pt x="716" y="633"/>
                    <a:pt x="720" y="633"/>
                    <a:pt x="720" y="622"/>
                  </a:cubicBezTo>
                  <a:moveTo>
                    <a:pt x="590" y="557"/>
                  </a:moveTo>
                  <a:cubicBezTo>
                    <a:pt x="417" y="557"/>
                    <a:pt x="245" y="557"/>
                    <a:pt x="72" y="557"/>
                  </a:cubicBezTo>
                  <a:cubicBezTo>
                    <a:pt x="158" y="400"/>
                    <a:pt x="245" y="243"/>
                    <a:pt x="331" y="86"/>
                  </a:cubicBezTo>
                  <a:cubicBezTo>
                    <a:pt x="417" y="243"/>
                    <a:pt x="504" y="400"/>
                    <a:pt x="590"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5" name="Freeform: Shape 194"/>
            <p:cNvSpPr/>
            <p:nvPr/>
          </p:nvSpPr>
          <p:spPr>
            <a:xfrm>
              <a:off x="3456360" y="3489120"/>
              <a:ext cx="239760" cy="227880"/>
            </a:xfrm>
            <a:custGeom>
              <a:avLst/>
              <a:gdLst/>
              <a:ahLst/>
              <a:cxnLst/>
              <a:rect l="0" t="0" r="r" b="b"/>
              <a:pathLst>
                <a:path w="666" h="633">
                  <a:moveTo>
                    <a:pt x="666" y="611"/>
                  </a:moveTo>
                  <a:cubicBezTo>
                    <a:pt x="666" y="600"/>
                    <a:pt x="655" y="600"/>
                    <a:pt x="640" y="600"/>
                  </a:cubicBezTo>
                  <a:cubicBezTo>
                    <a:pt x="590" y="600"/>
                    <a:pt x="590" y="593"/>
                    <a:pt x="587" y="572"/>
                  </a:cubicBezTo>
                  <a:cubicBezTo>
                    <a:pt x="560" y="390"/>
                    <a:pt x="534" y="207"/>
                    <a:pt x="507" y="25"/>
                  </a:cubicBezTo>
                  <a:cubicBezTo>
                    <a:pt x="504" y="7"/>
                    <a:pt x="502" y="0"/>
                    <a:pt x="486" y="0"/>
                  </a:cubicBezTo>
                  <a:cubicBezTo>
                    <a:pt x="470" y="0"/>
                    <a:pt x="464" y="11"/>
                    <a:pt x="457" y="22"/>
                  </a:cubicBezTo>
                  <a:cubicBezTo>
                    <a:pt x="349" y="189"/>
                    <a:pt x="241" y="357"/>
                    <a:pt x="133" y="525"/>
                  </a:cubicBezTo>
                  <a:cubicBezTo>
                    <a:pt x="101" y="572"/>
                    <a:pt x="72" y="597"/>
                    <a:pt x="22" y="600"/>
                  </a:cubicBezTo>
                  <a:cubicBezTo>
                    <a:pt x="11" y="600"/>
                    <a:pt x="0" y="600"/>
                    <a:pt x="0" y="618"/>
                  </a:cubicBezTo>
                  <a:cubicBezTo>
                    <a:pt x="0" y="629"/>
                    <a:pt x="7" y="633"/>
                    <a:pt x="11" y="633"/>
                  </a:cubicBezTo>
                  <a:cubicBezTo>
                    <a:pt x="36" y="633"/>
                    <a:pt x="65" y="629"/>
                    <a:pt x="90" y="629"/>
                  </a:cubicBezTo>
                  <a:cubicBezTo>
                    <a:pt x="115" y="629"/>
                    <a:pt x="155" y="633"/>
                    <a:pt x="180" y="633"/>
                  </a:cubicBezTo>
                  <a:cubicBezTo>
                    <a:pt x="184" y="633"/>
                    <a:pt x="198" y="633"/>
                    <a:pt x="198" y="611"/>
                  </a:cubicBezTo>
                  <a:cubicBezTo>
                    <a:pt x="198" y="600"/>
                    <a:pt x="187" y="600"/>
                    <a:pt x="184" y="600"/>
                  </a:cubicBezTo>
                  <a:cubicBezTo>
                    <a:pt x="176" y="597"/>
                    <a:pt x="144" y="597"/>
                    <a:pt x="144" y="572"/>
                  </a:cubicBezTo>
                  <a:cubicBezTo>
                    <a:pt x="144" y="561"/>
                    <a:pt x="151" y="547"/>
                    <a:pt x="158" y="539"/>
                  </a:cubicBezTo>
                  <a:cubicBezTo>
                    <a:pt x="181" y="503"/>
                    <a:pt x="204" y="467"/>
                    <a:pt x="227" y="431"/>
                  </a:cubicBezTo>
                  <a:cubicBezTo>
                    <a:pt x="312" y="431"/>
                    <a:pt x="397" y="431"/>
                    <a:pt x="482" y="431"/>
                  </a:cubicBezTo>
                  <a:cubicBezTo>
                    <a:pt x="488" y="479"/>
                    <a:pt x="494" y="527"/>
                    <a:pt x="500" y="575"/>
                  </a:cubicBezTo>
                  <a:cubicBezTo>
                    <a:pt x="497" y="586"/>
                    <a:pt x="493" y="600"/>
                    <a:pt x="439" y="600"/>
                  </a:cubicBezTo>
                  <a:cubicBezTo>
                    <a:pt x="432" y="600"/>
                    <a:pt x="417" y="600"/>
                    <a:pt x="417" y="618"/>
                  </a:cubicBezTo>
                  <a:cubicBezTo>
                    <a:pt x="417" y="622"/>
                    <a:pt x="421" y="633"/>
                    <a:pt x="432" y="633"/>
                  </a:cubicBezTo>
                  <a:cubicBezTo>
                    <a:pt x="457" y="633"/>
                    <a:pt x="522" y="629"/>
                    <a:pt x="547" y="629"/>
                  </a:cubicBezTo>
                  <a:cubicBezTo>
                    <a:pt x="564" y="629"/>
                    <a:pt x="581" y="629"/>
                    <a:pt x="597" y="629"/>
                  </a:cubicBezTo>
                  <a:cubicBezTo>
                    <a:pt x="615" y="629"/>
                    <a:pt x="633" y="633"/>
                    <a:pt x="648" y="633"/>
                  </a:cubicBezTo>
                  <a:cubicBezTo>
                    <a:pt x="658" y="633"/>
                    <a:pt x="666" y="626"/>
                    <a:pt x="666" y="611"/>
                  </a:cubicBezTo>
                  <a:moveTo>
                    <a:pt x="475" y="399"/>
                  </a:moveTo>
                  <a:cubicBezTo>
                    <a:pt x="399" y="399"/>
                    <a:pt x="324" y="399"/>
                    <a:pt x="248" y="399"/>
                  </a:cubicBezTo>
                  <a:cubicBezTo>
                    <a:pt x="311" y="302"/>
                    <a:pt x="373" y="205"/>
                    <a:pt x="435" y="108"/>
                  </a:cubicBezTo>
                  <a:cubicBezTo>
                    <a:pt x="449" y="205"/>
                    <a:pt x="462" y="302"/>
                    <a:pt x="475" y="39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6" name="Freeform: Shape 195"/>
            <p:cNvSpPr/>
            <p:nvPr/>
          </p:nvSpPr>
          <p:spPr>
            <a:xfrm>
              <a:off x="3733560" y="3501000"/>
              <a:ext cx="241200" cy="216000"/>
            </a:xfrm>
            <a:custGeom>
              <a:avLst/>
              <a:gdLst/>
              <a:ahLst/>
              <a:cxnLst/>
              <a:rect l="0" t="0" r="r" b="b"/>
              <a:pathLst>
                <a:path w="670" h="600">
                  <a:moveTo>
                    <a:pt x="669" y="25"/>
                  </a:moveTo>
                  <a:cubicBezTo>
                    <a:pt x="673" y="0"/>
                    <a:pt x="666" y="0"/>
                    <a:pt x="644" y="0"/>
                  </a:cubicBezTo>
                  <a:cubicBezTo>
                    <a:pt x="487" y="0"/>
                    <a:pt x="330" y="0"/>
                    <a:pt x="173" y="0"/>
                  </a:cubicBezTo>
                  <a:cubicBezTo>
                    <a:pt x="155" y="0"/>
                    <a:pt x="144" y="0"/>
                    <a:pt x="144" y="18"/>
                  </a:cubicBezTo>
                  <a:cubicBezTo>
                    <a:pt x="144" y="32"/>
                    <a:pt x="155" y="32"/>
                    <a:pt x="173" y="32"/>
                  </a:cubicBezTo>
                  <a:cubicBezTo>
                    <a:pt x="184" y="32"/>
                    <a:pt x="191" y="32"/>
                    <a:pt x="205" y="32"/>
                  </a:cubicBezTo>
                  <a:cubicBezTo>
                    <a:pt x="223" y="36"/>
                    <a:pt x="227" y="36"/>
                    <a:pt x="227" y="43"/>
                  </a:cubicBezTo>
                  <a:cubicBezTo>
                    <a:pt x="227" y="50"/>
                    <a:pt x="223" y="61"/>
                    <a:pt x="223" y="65"/>
                  </a:cubicBezTo>
                  <a:cubicBezTo>
                    <a:pt x="184" y="218"/>
                    <a:pt x="144" y="372"/>
                    <a:pt x="104" y="525"/>
                  </a:cubicBezTo>
                  <a:cubicBezTo>
                    <a:pt x="97" y="561"/>
                    <a:pt x="97" y="568"/>
                    <a:pt x="29" y="568"/>
                  </a:cubicBezTo>
                  <a:cubicBezTo>
                    <a:pt x="11" y="568"/>
                    <a:pt x="0" y="568"/>
                    <a:pt x="0" y="586"/>
                  </a:cubicBezTo>
                  <a:cubicBezTo>
                    <a:pt x="0" y="593"/>
                    <a:pt x="7" y="600"/>
                    <a:pt x="14" y="600"/>
                  </a:cubicBezTo>
                  <a:cubicBezTo>
                    <a:pt x="40" y="600"/>
                    <a:pt x="104" y="597"/>
                    <a:pt x="133" y="597"/>
                  </a:cubicBezTo>
                  <a:cubicBezTo>
                    <a:pt x="156" y="597"/>
                    <a:pt x="179" y="597"/>
                    <a:pt x="202" y="597"/>
                  </a:cubicBezTo>
                  <a:cubicBezTo>
                    <a:pt x="223" y="597"/>
                    <a:pt x="248" y="600"/>
                    <a:pt x="270" y="600"/>
                  </a:cubicBezTo>
                  <a:cubicBezTo>
                    <a:pt x="277" y="600"/>
                    <a:pt x="288" y="600"/>
                    <a:pt x="288" y="579"/>
                  </a:cubicBezTo>
                  <a:cubicBezTo>
                    <a:pt x="288" y="568"/>
                    <a:pt x="277" y="568"/>
                    <a:pt x="259" y="568"/>
                  </a:cubicBezTo>
                  <a:cubicBezTo>
                    <a:pt x="243" y="567"/>
                    <a:pt x="234" y="568"/>
                    <a:pt x="212" y="565"/>
                  </a:cubicBezTo>
                  <a:cubicBezTo>
                    <a:pt x="194" y="565"/>
                    <a:pt x="184" y="561"/>
                    <a:pt x="184" y="550"/>
                  </a:cubicBezTo>
                  <a:cubicBezTo>
                    <a:pt x="184" y="547"/>
                    <a:pt x="184" y="543"/>
                    <a:pt x="187" y="536"/>
                  </a:cubicBezTo>
                  <a:cubicBezTo>
                    <a:pt x="205" y="461"/>
                    <a:pt x="223" y="387"/>
                    <a:pt x="241" y="313"/>
                  </a:cubicBezTo>
                  <a:cubicBezTo>
                    <a:pt x="273" y="313"/>
                    <a:pt x="306" y="313"/>
                    <a:pt x="338" y="313"/>
                  </a:cubicBezTo>
                  <a:cubicBezTo>
                    <a:pt x="403" y="313"/>
                    <a:pt x="417" y="324"/>
                    <a:pt x="417" y="352"/>
                  </a:cubicBezTo>
                  <a:cubicBezTo>
                    <a:pt x="417" y="367"/>
                    <a:pt x="417" y="370"/>
                    <a:pt x="410" y="396"/>
                  </a:cubicBezTo>
                  <a:cubicBezTo>
                    <a:pt x="407" y="399"/>
                    <a:pt x="408" y="400"/>
                    <a:pt x="407" y="403"/>
                  </a:cubicBezTo>
                  <a:cubicBezTo>
                    <a:pt x="407" y="414"/>
                    <a:pt x="414" y="417"/>
                    <a:pt x="421" y="417"/>
                  </a:cubicBezTo>
                  <a:cubicBezTo>
                    <a:pt x="435" y="417"/>
                    <a:pt x="435" y="414"/>
                    <a:pt x="439" y="399"/>
                  </a:cubicBezTo>
                  <a:cubicBezTo>
                    <a:pt x="455" y="336"/>
                    <a:pt x="470" y="272"/>
                    <a:pt x="486" y="209"/>
                  </a:cubicBezTo>
                  <a:cubicBezTo>
                    <a:pt x="489" y="209"/>
                    <a:pt x="488" y="197"/>
                    <a:pt x="489" y="191"/>
                  </a:cubicBezTo>
                  <a:cubicBezTo>
                    <a:pt x="489" y="183"/>
                    <a:pt x="486" y="180"/>
                    <a:pt x="475" y="180"/>
                  </a:cubicBezTo>
                  <a:cubicBezTo>
                    <a:pt x="464" y="180"/>
                    <a:pt x="461" y="183"/>
                    <a:pt x="457" y="201"/>
                  </a:cubicBezTo>
                  <a:cubicBezTo>
                    <a:pt x="439" y="270"/>
                    <a:pt x="414" y="284"/>
                    <a:pt x="338" y="284"/>
                  </a:cubicBezTo>
                  <a:cubicBezTo>
                    <a:pt x="309" y="284"/>
                    <a:pt x="281" y="284"/>
                    <a:pt x="252" y="284"/>
                  </a:cubicBezTo>
                  <a:cubicBezTo>
                    <a:pt x="270" y="210"/>
                    <a:pt x="288" y="135"/>
                    <a:pt x="306" y="61"/>
                  </a:cubicBezTo>
                  <a:cubicBezTo>
                    <a:pt x="313" y="32"/>
                    <a:pt x="313" y="32"/>
                    <a:pt x="353" y="32"/>
                  </a:cubicBezTo>
                  <a:cubicBezTo>
                    <a:pt x="397" y="32"/>
                    <a:pt x="441" y="32"/>
                    <a:pt x="486" y="32"/>
                  </a:cubicBezTo>
                  <a:cubicBezTo>
                    <a:pt x="605" y="32"/>
                    <a:pt x="626" y="58"/>
                    <a:pt x="626" y="133"/>
                  </a:cubicBezTo>
                  <a:cubicBezTo>
                    <a:pt x="626" y="162"/>
                    <a:pt x="622" y="180"/>
                    <a:pt x="622" y="187"/>
                  </a:cubicBezTo>
                  <a:cubicBezTo>
                    <a:pt x="622" y="194"/>
                    <a:pt x="626" y="201"/>
                    <a:pt x="637" y="201"/>
                  </a:cubicBezTo>
                  <a:cubicBezTo>
                    <a:pt x="651" y="201"/>
                    <a:pt x="651" y="194"/>
                    <a:pt x="655" y="180"/>
                  </a:cubicBezTo>
                  <a:cubicBezTo>
                    <a:pt x="660" y="128"/>
                    <a:pt x="664" y="77"/>
                    <a:pt x="669" y="2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7" name="Freeform: Shape 196"/>
            <p:cNvSpPr/>
            <p:nvPr/>
          </p:nvSpPr>
          <p:spPr>
            <a:xfrm>
              <a:off x="4005720" y="3501000"/>
              <a:ext cx="246600" cy="216000"/>
            </a:xfrm>
            <a:custGeom>
              <a:avLst/>
              <a:gdLst/>
              <a:ahLst/>
              <a:cxnLst/>
              <a:rect l="0" t="0" r="r" b="b"/>
              <a:pathLst>
                <a:path w="685" h="600">
                  <a:moveTo>
                    <a:pt x="684" y="25"/>
                  </a:moveTo>
                  <a:cubicBezTo>
                    <a:pt x="687" y="0"/>
                    <a:pt x="680" y="0"/>
                    <a:pt x="658" y="0"/>
                  </a:cubicBezTo>
                  <a:cubicBezTo>
                    <a:pt x="495" y="0"/>
                    <a:pt x="332" y="0"/>
                    <a:pt x="169" y="0"/>
                  </a:cubicBezTo>
                  <a:cubicBezTo>
                    <a:pt x="155" y="0"/>
                    <a:pt x="144" y="0"/>
                    <a:pt x="144" y="18"/>
                  </a:cubicBezTo>
                  <a:cubicBezTo>
                    <a:pt x="144" y="32"/>
                    <a:pt x="151" y="32"/>
                    <a:pt x="173" y="32"/>
                  </a:cubicBezTo>
                  <a:cubicBezTo>
                    <a:pt x="187" y="32"/>
                    <a:pt x="191" y="32"/>
                    <a:pt x="205" y="32"/>
                  </a:cubicBezTo>
                  <a:cubicBezTo>
                    <a:pt x="223" y="36"/>
                    <a:pt x="227" y="36"/>
                    <a:pt x="227" y="43"/>
                  </a:cubicBezTo>
                  <a:cubicBezTo>
                    <a:pt x="227" y="50"/>
                    <a:pt x="223" y="61"/>
                    <a:pt x="223" y="65"/>
                  </a:cubicBezTo>
                  <a:cubicBezTo>
                    <a:pt x="184" y="218"/>
                    <a:pt x="144" y="372"/>
                    <a:pt x="104" y="525"/>
                  </a:cubicBezTo>
                  <a:cubicBezTo>
                    <a:pt x="97" y="561"/>
                    <a:pt x="97" y="568"/>
                    <a:pt x="25" y="568"/>
                  </a:cubicBezTo>
                  <a:cubicBezTo>
                    <a:pt x="11" y="568"/>
                    <a:pt x="0" y="568"/>
                    <a:pt x="0" y="586"/>
                  </a:cubicBezTo>
                  <a:cubicBezTo>
                    <a:pt x="0" y="600"/>
                    <a:pt x="11" y="600"/>
                    <a:pt x="25" y="600"/>
                  </a:cubicBezTo>
                  <a:cubicBezTo>
                    <a:pt x="192" y="600"/>
                    <a:pt x="359" y="600"/>
                    <a:pt x="525" y="600"/>
                  </a:cubicBezTo>
                  <a:cubicBezTo>
                    <a:pt x="551" y="600"/>
                    <a:pt x="551" y="600"/>
                    <a:pt x="558" y="583"/>
                  </a:cubicBezTo>
                  <a:cubicBezTo>
                    <a:pt x="585" y="520"/>
                    <a:pt x="613" y="458"/>
                    <a:pt x="640" y="396"/>
                  </a:cubicBezTo>
                  <a:cubicBezTo>
                    <a:pt x="644" y="385"/>
                    <a:pt x="643" y="384"/>
                    <a:pt x="644" y="378"/>
                  </a:cubicBezTo>
                  <a:cubicBezTo>
                    <a:pt x="644" y="374"/>
                    <a:pt x="640" y="367"/>
                    <a:pt x="630" y="367"/>
                  </a:cubicBezTo>
                  <a:cubicBezTo>
                    <a:pt x="626" y="368"/>
                    <a:pt x="622" y="367"/>
                    <a:pt x="619" y="370"/>
                  </a:cubicBezTo>
                  <a:cubicBezTo>
                    <a:pt x="615" y="379"/>
                    <a:pt x="619" y="374"/>
                    <a:pt x="608" y="396"/>
                  </a:cubicBezTo>
                  <a:cubicBezTo>
                    <a:pt x="551" y="521"/>
                    <a:pt x="504" y="568"/>
                    <a:pt x="360" y="568"/>
                  </a:cubicBezTo>
                  <a:cubicBezTo>
                    <a:pt x="309" y="568"/>
                    <a:pt x="259" y="568"/>
                    <a:pt x="209" y="568"/>
                  </a:cubicBezTo>
                  <a:cubicBezTo>
                    <a:pt x="184" y="568"/>
                    <a:pt x="180" y="565"/>
                    <a:pt x="180" y="557"/>
                  </a:cubicBezTo>
                  <a:cubicBezTo>
                    <a:pt x="181" y="551"/>
                    <a:pt x="180" y="554"/>
                    <a:pt x="184" y="539"/>
                  </a:cubicBezTo>
                  <a:cubicBezTo>
                    <a:pt x="204" y="460"/>
                    <a:pt x="224" y="381"/>
                    <a:pt x="245" y="302"/>
                  </a:cubicBezTo>
                  <a:cubicBezTo>
                    <a:pt x="277" y="302"/>
                    <a:pt x="309" y="302"/>
                    <a:pt x="342" y="302"/>
                  </a:cubicBezTo>
                  <a:cubicBezTo>
                    <a:pt x="414" y="302"/>
                    <a:pt x="425" y="313"/>
                    <a:pt x="425" y="345"/>
                  </a:cubicBezTo>
                  <a:cubicBezTo>
                    <a:pt x="425" y="352"/>
                    <a:pt x="421" y="367"/>
                    <a:pt x="417" y="385"/>
                  </a:cubicBezTo>
                  <a:cubicBezTo>
                    <a:pt x="414" y="392"/>
                    <a:pt x="415" y="392"/>
                    <a:pt x="414" y="396"/>
                  </a:cubicBezTo>
                  <a:cubicBezTo>
                    <a:pt x="420" y="399"/>
                    <a:pt x="417" y="406"/>
                    <a:pt x="432" y="406"/>
                  </a:cubicBezTo>
                  <a:cubicBezTo>
                    <a:pt x="443" y="406"/>
                    <a:pt x="443" y="403"/>
                    <a:pt x="446" y="388"/>
                  </a:cubicBezTo>
                  <a:cubicBezTo>
                    <a:pt x="463" y="324"/>
                    <a:pt x="480" y="259"/>
                    <a:pt x="497" y="194"/>
                  </a:cubicBezTo>
                  <a:cubicBezTo>
                    <a:pt x="497" y="183"/>
                    <a:pt x="497" y="185"/>
                    <a:pt x="497" y="180"/>
                  </a:cubicBezTo>
                  <a:cubicBezTo>
                    <a:pt x="497" y="173"/>
                    <a:pt x="493" y="169"/>
                    <a:pt x="482" y="169"/>
                  </a:cubicBezTo>
                  <a:cubicBezTo>
                    <a:pt x="471" y="169"/>
                    <a:pt x="471" y="173"/>
                    <a:pt x="464" y="191"/>
                  </a:cubicBezTo>
                  <a:cubicBezTo>
                    <a:pt x="446" y="259"/>
                    <a:pt x="421" y="270"/>
                    <a:pt x="345" y="270"/>
                  </a:cubicBezTo>
                  <a:cubicBezTo>
                    <a:pt x="314" y="270"/>
                    <a:pt x="283" y="270"/>
                    <a:pt x="252" y="270"/>
                  </a:cubicBezTo>
                  <a:cubicBezTo>
                    <a:pt x="270" y="200"/>
                    <a:pt x="288" y="131"/>
                    <a:pt x="306" y="61"/>
                  </a:cubicBezTo>
                  <a:cubicBezTo>
                    <a:pt x="313" y="32"/>
                    <a:pt x="313" y="32"/>
                    <a:pt x="349" y="32"/>
                  </a:cubicBezTo>
                  <a:cubicBezTo>
                    <a:pt x="398" y="32"/>
                    <a:pt x="447" y="32"/>
                    <a:pt x="497" y="32"/>
                  </a:cubicBezTo>
                  <a:cubicBezTo>
                    <a:pt x="612" y="32"/>
                    <a:pt x="640" y="54"/>
                    <a:pt x="640" y="133"/>
                  </a:cubicBezTo>
                  <a:cubicBezTo>
                    <a:pt x="640" y="155"/>
                    <a:pt x="637" y="183"/>
                    <a:pt x="637" y="187"/>
                  </a:cubicBezTo>
                  <a:cubicBezTo>
                    <a:pt x="637" y="194"/>
                    <a:pt x="640" y="201"/>
                    <a:pt x="651" y="201"/>
                  </a:cubicBezTo>
                  <a:cubicBezTo>
                    <a:pt x="666" y="201"/>
                    <a:pt x="666" y="194"/>
                    <a:pt x="666" y="180"/>
                  </a:cubicBezTo>
                  <a:cubicBezTo>
                    <a:pt x="672" y="128"/>
                    <a:pt x="678" y="77"/>
                    <a:pt x="684" y="2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198" name="Freeform: Shape 197"/>
            <p:cNvSpPr/>
            <p:nvPr/>
          </p:nvSpPr>
          <p:spPr>
            <a:xfrm>
              <a:off x="2836080" y="3789720"/>
              <a:ext cx="1520640" cy="18000"/>
            </a:xfrm>
            <a:custGeom>
              <a:avLst/>
              <a:gdLst/>
              <a:ahLst/>
              <a:cxnLst/>
              <a:rect l="0" t="0" r="r" b="b"/>
              <a:pathLst>
                <a:path w="4224" h="50">
                  <a:moveTo>
                    <a:pt x="0" y="0"/>
                  </a:moveTo>
                  <a:cubicBezTo>
                    <a:pt x="1408" y="0"/>
                    <a:pt x="2816" y="0"/>
                    <a:pt x="4224" y="0"/>
                  </a:cubicBezTo>
                  <a:cubicBezTo>
                    <a:pt x="4224" y="17"/>
                    <a:pt x="4224" y="34"/>
                    <a:pt x="4224" y="50"/>
                  </a:cubicBezTo>
                  <a:cubicBezTo>
                    <a:pt x="2816" y="50"/>
                    <a:pt x="1408"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199" name="Freeform: Shape 198"/>
            <p:cNvSpPr/>
            <p:nvPr/>
          </p:nvSpPr>
          <p:spPr>
            <a:xfrm>
              <a:off x="2821680" y="4022640"/>
              <a:ext cx="236880" cy="288720"/>
            </a:xfrm>
            <a:custGeom>
              <a:avLst/>
              <a:gdLst/>
              <a:ahLst/>
              <a:cxnLst/>
              <a:rect l="0" t="0" r="r" b="b"/>
              <a:pathLst>
                <a:path w="658" h="802">
                  <a:moveTo>
                    <a:pt x="658" y="201"/>
                  </a:moveTo>
                  <a:cubicBezTo>
                    <a:pt x="658" y="83"/>
                    <a:pt x="587" y="0"/>
                    <a:pt x="493" y="0"/>
                  </a:cubicBezTo>
                  <a:cubicBezTo>
                    <a:pt x="428" y="0"/>
                    <a:pt x="367" y="47"/>
                    <a:pt x="327" y="97"/>
                  </a:cubicBezTo>
                  <a:cubicBezTo>
                    <a:pt x="313" y="29"/>
                    <a:pt x="259" y="0"/>
                    <a:pt x="212" y="0"/>
                  </a:cubicBezTo>
                  <a:cubicBezTo>
                    <a:pt x="155" y="0"/>
                    <a:pt x="130" y="50"/>
                    <a:pt x="119" y="72"/>
                  </a:cubicBezTo>
                  <a:cubicBezTo>
                    <a:pt x="97" y="115"/>
                    <a:pt x="79" y="191"/>
                    <a:pt x="79" y="194"/>
                  </a:cubicBezTo>
                  <a:cubicBezTo>
                    <a:pt x="79" y="209"/>
                    <a:pt x="89" y="204"/>
                    <a:pt x="94" y="209"/>
                  </a:cubicBezTo>
                  <a:cubicBezTo>
                    <a:pt x="108" y="209"/>
                    <a:pt x="108" y="205"/>
                    <a:pt x="115" y="180"/>
                  </a:cubicBezTo>
                  <a:cubicBezTo>
                    <a:pt x="137" y="90"/>
                    <a:pt x="162" y="29"/>
                    <a:pt x="209" y="29"/>
                  </a:cubicBezTo>
                  <a:cubicBezTo>
                    <a:pt x="230" y="29"/>
                    <a:pt x="248" y="40"/>
                    <a:pt x="248" y="86"/>
                  </a:cubicBezTo>
                  <a:cubicBezTo>
                    <a:pt x="248" y="115"/>
                    <a:pt x="245" y="129"/>
                    <a:pt x="237" y="151"/>
                  </a:cubicBezTo>
                  <a:cubicBezTo>
                    <a:pt x="191" y="338"/>
                    <a:pt x="144" y="525"/>
                    <a:pt x="97" y="712"/>
                  </a:cubicBezTo>
                  <a:cubicBezTo>
                    <a:pt x="86" y="755"/>
                    <a:pt x="86" y="766"/>
                    <a:pt x="29" y="766"/>
                  </a:cubicBezTo>
                  <a:cubicBezTo>
                    <a:pt x="14" y="766"/>
                    <a:pt x="0" y="766"/>
                    <a:pt x="0" y="787"/>
                  </a:cubicBezTo>
                  <a:cubicBezTo>
                    <a:pt x="0" y="798"/>
                    <a:pt x="7" y="802"/>
                    <a:pt x="18" y="802"/>
                  </a:cubicBezTo>
                  <a:cubicBezTo>
                    <a:pt x="50" y="802"/>
                    <a:pt x="86" y="798"/>
                    <a:pt x="122" y="798"/>
                  </a:cubicBezTo>
                  <a:cubicBezTo>
                    <a:pt x="166" y="798"/>
                    <a:pt x="209" y="802"/>
                    <a:pt x="248" y="802"/>
                  </a:cubicBezTo>
                  <a:cubicBezTo>
                    <a:pt x="255" y="802"/>
                    <a:pt x="270" y="802"/>
                    <a:pt x="270" y="777"/>
                  </a:cubicBezTo>
                  <a:cubicBezTo>
                    <a:pt x="270" y="766"/>
                    <a:pt x="259" y="766"/>
                    <a:pt x="241" y="766"/>
                  </a:cubicBezTo>
                  <a:cubicBezTo>
                    <a:pt x="176" y="766"/>
                    <a:pt x="176" y="755"/>
                    <a:pt x="176" y="744"/>
                  </a:cubicBezTo>
                  <a:cubicBezTo>
                    <a:pt x="176" y="730"/>
                    <a:pt x="230" y="525"/>
                    <a:pt x="237" y="493"/>
                  </a:cubicBezTo>
                  <a:cubicBezTo>
                    <a:pt x="255" y="529"/>
                    <a:pt x="291" y="572"/>
                    <a:pt x="356" y="572"/>
                  </a:cubicBezTo>
                  <a:cubicBezTo>
                    <a:pt x="500" y="572"/>
                    <a:pt x="658" y="388"/>
                    <a:pt x="658" y="201"/>
                  </a:cubicBezTo>
                  <a:moveTo>
                    <a:pt x="569" y="147"/>
                  </a:moveTo>
                  <a:cubicBezTo>
                    <a:pt x="569" y="223"/>
                    <a:pt x="529" y="367"/>
                    <a:pt x="504" y="414"/>
                  </a:cubicBezTo>
                  <a:cubicBezTo>
                    <a:pt x="461" y="503"/>
                    <a:pt x="399" y="547"/>
                    <a:pt x="353" y="547"/>
                  </a:cubicBezTo>
                  <a:cubicBezTo>
                    <a:pt x="270" y="547"/>
                    <a:pt x="255" y="439"/>
                    <a:pt x="255" y="431"/>
                  </a:cubicBezTo>
                  <a:cubicBezTo>
                    <a:pt x="257" y="426"/>
                    <a:pt x="255" y="428"/>
                    <a:pt x="259" y="414"/>
                  </a:cubicBezTo>
                  <a:cubicBezTo>
                    <a:pt x="279" y="331"/>
                    <a:pt x="300" y="248"/>
                    <a:pt x="320" y="165"/>
                  </a:cubicBezTo>
                  <a:cubicBezTo>
                    <a:pt x="327" y="129"/>
                    <a:pt x="363" y="97"/>
                    <a:pt x="385" y="76"/>
                  </a:cubicBezTo>
                  <a:cubicBezTo>
                    <a:pt x="428" y="36"/>
                    <a:pt x="468" y="29"/>
                    <a:pt x="489" y="29"/>
                  </a:cubicBezTo>
                  <a:cubicBezTo>
                    <a:pt x="540" y="29"/>
                    <a:pt x="569" y="72"/>
                    <a:pt x="569" y="1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0" name="Freeform: Shape 199"/>
            <p:cNvSpPr/>
            <p:nvPr/>
          </p:nvSpPr>
          <p:spPr>
            <a:xfrm>
              <a:off x="3084480" y="4109400"/>
              <a:ext cx="259200" cy="226440"/>
            </a:xfrm>
            <a:custGeom>
              <a:avLst/>
              <a:gdLst/>
              <a:ahLst/>
              <a:cxnLst/>
              <a:rect l="0" t="0" r="r" b="b"/>
              <a:pathLst>
                <a:path w="720" h="629">
                  <a:moveTo>
                    <a:pt x="720" y="622"/>
                  </a:moveTo>
                  <a:cubicBezTo>
                    <a:pt x="718" y="617"/>
                    <a:pt x="720" y="618"/>
                    <a:pt x="716" y="608"/>
                  </a:cubicBezTo>
                  <a:cubicBezTo>
                    <a:pt x="607" y="412"/>
                    <a:pt x="498" y="217"/>
                    <a:pt x="389" y="22"/>
                  </a:cubicBezTo>
                  <a:cubicBezTo>
                    <a:pt x="381" y="4"/>
                    <a:pt x="378" y="0"/>
                    <a:pt x="360" y="0"/>
                  </a:cubicBezTo>
                  <a:cubicBezTo>
                    <a:pt x="349" y="0"/>
                    <a:pt x="342" y="4"/>
                    <a:pt x="331" y="18"/>
                  </a:cubicBezTo>
                  <a:cubicBezTo>
                    <a:pt x="223" y="215"/>
                    <a:pt x="115" y="411"/>
                    <a:pt x="7" y="608"/>
                  </a:cubicBezTo>
                  <a:cubicBezTo>
                    <a:pt x="0" y="618"/>
                    <a:pt x="2" y="617"/>
                    <a:pt x="0" y="622"/>
                  </a:cubicBezTo>
                  <a:cubicBezTo>
                    <a:pt x="0" y="629"/>
                    <a:pt x="7" y="629"/>
                    <a:pt x="22" y="629"/>
                  </a:cubicBezTo>
                  <a:cubicBezTo>
                    <a:pt x="248" y="629"/>
                    <a:pt x="475" y="629"/>
                    <a:pt x="702" y="629"/>
                  </a:cubicBezTo>
                  <a:cubicBezTo>
                    <a:pt x="712" y="629"/>
                    <a:pt x="720" y="629"/>
                    <a:pt x="720" y="622"/>
                  </a:cubicBezTo>
                  <a:moveTo>
                    <a:pt x="590" y="557"/>
                  </a:moveTo>
                  <a:cubicBezTo>
                    <a:pt x="417" y="557"/>
                    <a:pt x="245" y="557"/>
                    <a:pt x="72" y="557"/>
                  </a:cubicBezTo>
                  <a:cubicBezTo>
                    <a:pt x="158" y="400"/>
                    <a:pt x="245" y="243"/>
                    <a:pt x="331" y="86"/>
                  </a:cubicBezTo>
                  <a:cubicBezTo>
                    <a:pt x="417" y="243"/>
                    <a:pt x="504" y="400"/>
                    <a:pt x="590"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1" name="Freeform: Shape 200"/>
            <p:cNvSpPr/>
            <p:nvPr/>
          </p:nvSpPr>
          <p:spPr>
            <a:xfrm>
              <a:off x="3387600" y="4118400"/>
              <a:ext cx="339480" cy="217440"/>
            </a:xfrm>
            <a:custGeom>
              <a:avLst/>
              <a:gdLst/>
              <a:ahLst/>
              <a:cxnLst/>
              <a:rect l="0" t="0" r="r" b="b"/>
              <a:pathLst>
                <a:path w="943" h="604">
                  <a:moveTo>
                    <a:pt x="943" y="14"/>
                  </a:moveTo>
                  <a:cubicBezTo>
                    <a:pt x="943" y="0"/>
                    <a:pt x="932" y="0"/>
                    <a:pt x="918" y="0"/>
                  </a:cubicBezTo>
                  <a:cubicBezTo>
                    <a:pt x="877" y="0"/>
                    <a:pt x="836" y="0"/>
                    <a:pt x="795" y="0"/>
                  </a:cubicBezTo>
                  <a:cubicBezTo>
                    <a:pt x="770" y="0"/>
                    <a:pt x="770" y="0"/>
                    <a:pt x="759" y="18"/>
                  </a:cubicBezTo>
                  <a:cubicBezTo>
                    <a:pt x="645" y="186"/>
                    <a:pt x="531" y="354"/>
                    <a:pt x="417" y="521"/>
                  </a:cubicBezTo>
                  <a:cubicBezTo>
                    <a:pt x="389" y="356"/>
                    <a:pt x="360" y="191"/>
                    <a:pt x="331" y="25"/>
                  </a:cubicBezTo>
                  <a:cubicBezTo>
                    <a:pt x="324" y="0"/>
                    <a:pt x="324" y="0"/>
                    <a:pt x="299" y="0"/>
                  </a:cubicBezTo>
                  <a:cubicBezTo>
                    <a:pt x="257" y="0"/>
                    <a:pt x="215" y="0"/>
                    <a:pt x="173" y="0"/>
                  </a:cubicBezTo>
                  <a:cubicBezTo>
                    <a:pt x="155" y="0"/>
                    <a:pt x="144" y="0"/>
                    <a:pt x="144" y="22"/>
                  </a:cubicBezTo>
                  <a:cubicBezTo>
                    <a:pt x="144" y="32"/>
                    <a:pt x="155" y="32"/>
                    <a:pt x="173" y="32"/>
                  </a:cubicBezTo>
                  <a:cubicBezTo>
                    <a:pt x="187" y="32"/>
                    <a:pt x="191" y="32"/>
                    <a:pt x="205" y="36"/>
                  </a:cubicBezTo>
                  <a:cubicBezTo>
                    <a:pt x="223" y="36"/>
                    <a:pt x="227" y="40"/>
                    <a:pt x="227" y="47"/>
                  </a:cubicBezTo>
                  <a:cubicBezTo>
                    <a:pt x="225" y="53"/>
                    <a:pt x="227" y="54"/>
                    <a:pt x="223" y="65"/>
                  </a:cubicBezTo>
                  <a:cubicBezTo>
                    <a:pt x="186" y="213"/>
                    <a:pt x="149" y="362"/>
                    <a:pt x="112" y="511"/>
                  </a:cubicBezTo>
                  <a:cubicBezTo>
                    <a:pt x="104" y="539"/>
                    <a:pt x="90" y="572"/>
                    <a:pt x="18" y="572"/>
                  </a:cubicBezTo>
                  <a:cubicBezTo>
                    <a:pt x="11" y="572"/>
                    <a:pt x="0" y="572"/>
                    <a:pt x="0" y="593"/>
                  </a:cubicBezTo>
                  <a:cubicBezTo>
                    <a:pt x="5" y="597"/>
                    <a:pt x="0" y="604"/>
                    <a:pt x="14" y="604"/>
                  </a:cubicBezTo>
                  <a:cubicBezTo>
                    <a:pt x="40" y="604"/>
                    <a:pt x="79" y="600"/>
                    <a:pt x="104" y="600"/>
                  </a:cubicBezTo>
                  <a:cubicBezTo>
                    <a:pt x="126" y="600"/>
                    <a:pt x="180" y="604"/>
                    <a:pt x="198" y="604"/>
                  </a:cubicBezTo>
                  <a:cubicBezTo>
                    <a:pt x="205" y="604"/>
                    <a:pt x="216" y="604"/>
                    <a:pt x="216" y="586"/>
                  </a:cubicBezTo>
                  <a:cubicBezTo>
                    <a:pt x="216" y="572"/>
                    <a:pt x="205" y="572"/>
                    <a:pt x="198" y="572"/>
                  </a:cubicBezTo>
                  <a:cubicBezTo>
                    <a:pt x="140" y="572"/>
                    <a:pt x="140" y="547"/>
                    <a:pt x="140" y="536"/>
                  </a:cubicBezTo>
                  <a:cubicBezTo>
                    <a:pt x="140" y="532"/>
                    <a:pt x="140" y="529"/>
                    <a:pt x="144" y="514"/>
                  </a:cubicBezTo>
                  <a:cubicBezTo>
                    <a:pt x="184" y="357"/>
                    <a:pt x="223" y="200"/>
                    <a:pt x="263" y="43"/>
                  </a:cubicBezTo>
                  <a:cubicBezTo>
                    <a:pt x="294" y="222"/>
                    <a:pt x="325" y="400"/>
                    <a:pt x="356" y="579"/>
                  </a:cubicBezTo>
                  <a:cubicBezTo>
                    <a:pt x="360" y="597"/>
                    <a:pt x="363" y="604"/>
                    <a:pt x="374" y="604"/>
                  </a:cubicBezTo>
                  <a:cubicBezTo>
                    <a:pt x="389" y="604"/>
                    <a:pt x="396" y="593"/>
                    <a:pt x="403" y="586"/>
                  </a:cubicBezTo>
                  <a:cubicBezTo>
                    <a:pt x="527" y="403"/>
                    <a:pt x="650" y="219"/>
                    <a:pt x="774" y="36"/>
                  </a:cubicBezTo>
                  <a:cubicBezTo>
                    <a:pt x="732" y="203"/>
                    <a:pt x="690" y="369"/>
                    <a:pt x="648" y="536"/>
                  </a:cubicBezTo>
                  <a:cubicBezTo>
                    <a:pt x="640" y="565"/>
                    <a:pt x="640" y="572"/>
                    <a:pt x="572" y="572"/>
                  </a:cubicBezTo>
                  <a:cubicBezTo>
                    <a:pt x="554" y="572"/>
                    <a:pt x="543" y="572"/>
                    <a:pt x="543" y="593"/>
                  </a:cubicBezTo>
                  <a:cubicBezTo>
                    <a:pt x="548" y="597"/>
                    <a:pt x="543" y="604"/>
                    <a:pt x="558" y="604"/>
                  </a:cubicBezTo>
                  <a:cubicBezTo>
                    <a:pt x="576" y="604"/>
                    <a:pt x="597" y="600"/>
                    <a:pt x="615" y="600"/>
                  </a:cubicBezTo>
                  <a:cubicBezTo>
                    <a:pt x="633" y="600"/>
                    <a:pt x="651" y="600"/>
                    <a:pt x="669" y="600"/>
                  </a:cubicBezTo>
                  <a:cubicBezTo>
                    <a:pt x="694" y="600"/>
                    <a:pt x="756" y="604"/>
                    <a:pt x="781" y="604"/>
                  </a:cubicBezTo>
                  <a:cubicBezTo>
                    <a:pt x="788" y="604"/>
                    <a:pt x="799" y="604"/>
                    <a:pt x="799" y="586"/>
                  </a:cubicBezTo>
                  <a:cubicBezTo>
                    <a:pt x="799" y="572"/>
                    <a:pt x="792" y="572"/>
                    <a:pt x="774" y="572"/>
                  </a:cubicBezTo>
                  <a:cubicBezTo>
                    <a:pt x="762" y="572"/>
                    <a:pt x="756" y="572"/>
                    <a:pt x="738" y="572"/>
                  </a:cubicBezTo>
                  <a:cubicBezTo>
                    <a:pt x="720" y="568"/>
                    <a:pt x="720" y="568"/>
                    <a:pt x="720" y="557"/>
                  </a:cubicBezTo>
                  <a:cubicBezTo>
                    <a:pt x="720" y="554"/>
                    <a:pt x="720" y="543"/>
                    <a:pt x="723" y="539"/>
                  </a:cubicBezTo>
                  <a:cubicBezTo>
                    <a:pt x="762" y="384"/>
                    <a:pt x="800" y="228"/>
                    <a:pt x="838" y="72"/>
                  </a:cubicBezTo>
                  <a:cubicBezTo>
                    <a:pt x="846" y="40"/>
                    <a:pt x="849" y="32"/>
                    <a:pt x="914" y="32"/>
                  </a:cubicBezTo>
                  <a:cubicBezTo>
                    <a:pt x="932" y="32"/>
                    <a:pt x="943" y="32"/>
                    <a:pt x="943"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2" name="Freeform: Shape 201"/>
            <p:cNvSpPr/>
            <p:nvPr/>
          </p:nvSpPr>
          <p:spPr>
            <a:xfrm>
              <a:off x="3758400" y="4118400"/>
              <a:ext cx="283680" cy="217440"/>
            </a:xfrm>
            <a:custGeom>
              <a:avLst/>
              <a:gdLst/>
              <a:ahLst/>
              <a:cxnLst/>
              <a:rect l="0" t="0" r="r" b="b"/>
              <a:pathLst>
                <a:path w="788" h="604">
                  <a:moveTo>
                    <a:pt x="788" y="14"/>
                  </a:moveTo>
                  <a:cubicBezTo>
                    <a:pt x="788" y="7"/>
                    <a:pt x="784" y="0"/>
                    <a:pt x="777" y="0"/>
                  </a:cubicBezTo>
                  <a:cubicBezTo>
                    <a:pt x="748" y="0"/>
                    <a:pt x="712" y="4"/>
                    <a:pt x="684" y="4"/>
                  </a:cubicBezTo>
                  <a:cubicBezTo>
                    <a:pt x="662" y="4"/>
                    <a:pt x="612" y="0"/>
                    <a:pt x="590" y="0"/>
                  </a:cubicBezTo>
                  <a:cubicBezTo>
                    <a:pt x="587" y="0"/>
                    <a:pt x="572" y="0"/>
                    <a:pt x="572" y="22"/>
                  </a:cubicBezTo>
                  <a:cubicBezTo>
                    <a:pt x="572" y="32"/>
                    <a:pt x="583" y="32"/>
                    <a:pt x="590" y="32"/>
                  </a:cubicBezTo>
                  <a:cubicBezTo>
                    <a:pt x="633" y="32"/>
                    <a:pt x="648" y="47"/>
                    <a:pt x="648" y="68"/>
                  </a:cubicBezTo>
                  <a:cubicBezTo>
                    <a:pt x="648" y="76"/>
                    <a:pt x="648" y="79"/>
                    <a:pt x="644" y="90"/>
                  </a:cubicBezTo>
                  <a:cubicBezTo>
                    <a:pt x="612" y="218"/>
                    <a:pt x="579" y="346"/>
                    <a:pt x="547" y="475"/>
                  </a:cubicBezTo>
                  <a:cubicBezTo>
                    <a:pt x="473" y="321"/>
                    <a:pt x="398" y="168"/>
                    <a:pt x="324" y="14"/>
                  </a:cubicBezTo>
                  <a:cubicBezTo>
                    <a:pt x="317" y="0"/>
                    <a:pt x="313" y="0"/>
                    <a:pt x="295" y="0"/>
                  </a:cubicBezTo>
                  <a:cubicBezTo>
                    <a:pt x="254" y="0"/>
                    <a:pt x="213" y="0"/>
                    <a:pt x="173" y="0"/>
                  </a:cubicBezTo>
                  <a:cubicBezTo>
                    <a:pt x="155" y="0"/>
                    <a:pt x="144" y="0"/>
                    <a:pt x="144" y="22"/>
                  </a:cubicBezTo>
                  <a:cubicBezTo>
                    <a:pt x="144" y="32"/>
                    <a:pt x="155" y="32"/>
                    <a:pt x="173" y="32"/>
                  </a:cubicBezTo>
                  <a:cubicBezTo>
                    <a:pt x="191" y="32"/>
                    <a:pt x="212" y="32"/>
                    <a:pt x="230" y="36"/>
                  </a:cubicBezTo>
                  <a:cubicBezTo>
                    <a:pt x="191" y="194"/>
                    <a:pt x="151" y="352"/>
                    <a:pt x="112" y="511"/>
                  </a:cubicBezTo>
                  <a:cubicBezTo>
                    <a:pt x="104" y="543"/>
                    <a:pt x="90" y="572"/>
                    <a:pt x="18" y="572"/>
                  </a:cubicBezTo>
                  <a:cubicBezTo>
                    <a:pt x="14" y="572"/>
                    <a:pt x="0" y="572"/>
                    <a:pt x="0" y="590"/>
                  </a:cubicBezTo>
                  <a:cubicBezTo>
                    <a:pt x="0" y="600"/>
                    <a:pt x="7" y="604"/>
                    <a:pt x="14" y="604"/>
                  </a:cubicBezTo>
                  <a:cubicBezTo>
                    <a:pt x="43" y="604"/>
                    <a:pt x="76" y="600"/>
                    <a:pt x="104" y="600"/>
                  </a:cubicBezTo>
                  <a:cubicBezTo>
                    <a:pt x="126" y="600"/>
                    <a:pt x="180" y="604"/>
                    <a:pt x="202" y="604"/>
                  </a:cubicBezTo>
                  <a:cubicBezTo>
                    <a:pt x="209" y="604"/>
                    <a:pt x="216" y="600"/>
                    <a:pt x="216" y="586"/>
                  </a:cubicBezTo>
                  <a:cubicBezTo>
                    <a:pt x="216" y="572"/>
                    <a:pt x="205" y="572"/>
                    <a:pt x="198" y="572"/>
                  </a:cubicBezTo>
                  <a:cubicBezTo>
                    <a:pt x="140" y="572"/>
                    <a:pt x="140" y="547"/>
                    <a:pt x="140" y="536"/>
                  </a:cubicBezTo>
                  <a:cubicBezTo>
                    <a:pt x="140" y="532"/>
                    <a:pt x="140" y="529"/>
                    <a:pt x="144" y="514"/>
                  </a:cubicBezTo>
                  <a:cubicBezTo>
                    <a:pt x="182" y="363"/>
                    <a:pt x="221" y="212"/>
                    <a:pt x="259" y="61"/>
                  </a:cubicBezTo>
                  <a:cubicBezTo>
                    <a:pt x="345" y="237"/>
                    <a:pt x="432" y="414"/>
                    <a:pt x="518" y="590"/>
                  </a:cubicBezTo>
                  <a:cubicBezTo>
                    <a:pt x="525" y="604"/>
                    <a:pt x="529" y="604"/>
                    <a:pt x="536" y="604"/>
                  </a:cubicBezTo>
                  <a:cubicBezTo>
                    <a:pt x="551" y="604"/>
                    <a:pt x="551" y="600"/>
                    <a:pt x="554" y="586"/>
                  </a:cubicBezTo>
                  <a:cubicBezTo>
                    <a:pt x="595" y="423"/>
                    <a:pt x="636" y="260"/>
                    <a:pt x="676" y="97"/>
                  </a:cubicBezTo>
                  <a:cubicBezTo>
                    <a:pt x="687" y="65"/>
                    <a:pt x="702" y="36"/>
                    <a:pt x="770" y="32"/>
                  </a:cubicBezTo>
                  <a:cubicBezTo>
                    <a:pt x="777" y="32"/>
                    <a:pt x="788" y="32"/>
                    <a:pt x="788"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3" name="Freeform: Shape 202"/>
            <p:cNvSpPr/>
            <p:nvPr/>
          </p:nvSpPr>
          <p:spPr>
            <a:xfrm>
              <a:off x="4073040" y="4111920"/>
              <a:ext cx="247320" cy="230400"/>
            </a:xfrm>
            <a:custGeom>
              <a:avLst/>
              <a:gdLst/>
              <a:ahLst/>
              <a:cxnLst/>
              <a:rect l="0" t="0" r="r" b="b"/>
              <a:pathLst>
                <a:path w="687" h="640">
                  <a:moveTo>
                    <a:pt x="687" y="14"/>
                  </a:moveTo>
                  <a:cubicBezTo>
                    <a:pt x="687" y="7"/>
                    <a:pt x="684" y="0"/>
                    <a:pt x="673" y="0"/>
                  </a:cubicBezTo>
                  <a:cubicBezTo>
                    <a:pt x="669" y="0"/>
                    <a:pt x="666" y="4"/>
                    <a:pt x="658" y="11"/>
                  </a:cubicBezTo>
                  <a:cubicBezTo>
                    <a:pt x="637" y="34"/>
                    <a:pt x="615" y="56"/>
                    <a:pt x="594" y="79"/>
                  </a:cubicBezTo>
                  <a:cubicBezTo>
                    <a:pt x="587" y="68"/>
                    <a:pt x="536" y="0"/>
                    <a:pt x="428" y="0"/>
                  </a:cubicBezTo>
                  <a:cubicBezTo>
                    <a:pt x="212" y="0"/>
                    <a:pt x="0" y="191"/>
                    <a:pt x="0" y="392"/>
                  </a:cubicBezTo>
                  <a:cubicBezTo>
                    <a:pt x="0" y="529"/>
                    <a:pt x="104" y="640"/>
                    <a:pt x="277" y="640"/>
                  </a:cubicBezTo>
                  <a:cubicBezTo>
                    <a:pt x="353" y="640"/>
                    <a:pt x="435" y="618"/>
                    <a:pt x="482" y="572"/>
                  </a:cubicBezTo>
                  <a:cubicBezTo>
                    <a:pt x="489" y="590"/>
                    <a:pt x="515" y="622"/>
                    <a:pt x="525" y="622"/>
                  </a:cubicBezTo>
                  <a:cubicBezTo>
                    <a:pt x="533" y="622"/>
                    <a:pt x="536" y="618"/>
                    <a:pt x="540" y="600"/>
                  </a:cubicBezTo>
                  <a:cubicBezTo>
                    <a:pt x="546" y="578"/>
                    <a:pt x="552" y="555"/>
                    <a:pt x="558" y="532"/>
                  </a:cubicBezTo>
                  <a:cubicBezTo>
                    <a:pt x="564" y="506"/>
                    <a:pt x="570" y="479"/>
                    <a:pt x="576" y="453"/>
                  </a:cubicBezTo>
                  <a:cubicBezTo>
                    <a:pt x="587" y="414"/>
                    <a:pt x="587" y="410"/>
                    <a:pt x="640" y="410"/>
                  </a:cubicBezTo>
                  <a:cubicBezTo>
                    <a:pt x="644" y="410"/>
                    <a:pt x="658" y="410"/>
                    <a:pt x="658" y="392"/>
                  </a:cubicBezTo>
                  <a:cubicBezTo>
                    <a:pt x="658" y="381"/>
                    <a:pt x="651" y="378"/>
                    <a:pt x="644" y="378"/>
                  </a:cubicBezTo>
                  <a:cubicBezTo>
                    <a:pt x="615" y="378"/>
                    <a:pt x="579" y="381"/>
                    <a:pt x="547" y="381"/>
                  </a:cubicBezTo>
                  <a:cubicBezTo>
                    <a:pt x="523" y="381"/>
                    <a:pt x="499" y="381"/>
                    <a:pt x="475" y="381"/>
                  </a:cubicBezTo>
                  <a:cubicBezTo>
                    <a:pt x="453" y="381"/>
                    <a:pt x="428" y="378"/>
                    <a:pt x="407" y="378"/>
                  </a:cubicBezTo>
                  <a:cubicBezTo>
                    <a:pt x="399" y="378"/>
                    <a:pt x="385" y="378"/>
                    <a:pt x="385" y="399"/>
                  </a:cubicBezTo>
                  <a:cubicBezTo>
                    <a:pt x="385" y="410"/>
                    <a:pt x="396" y="410"/>
                    <a:pt x="417" y="410"/>
                  </a:cubicBezTo>
                  <a:cubicBezTo>
                    <a:pt x="435" y="410"/>
                    <a:pt x="453" y="410"/>
                    <a:pt x="468" y="414"/>
                  </a:cubicBezTo>
                  <a:cubicBezTo>
                    <a:pt x="497" y="414"/>
                    <a:pt x="497" y="417"/>
                    <a:pt x="497" y="428"/>
                  </a:cubicBezTo>
                  <a:cubicBezTo>
                    <a:pt x="497" y="431"/>
                    <a:pt x="497" y="435"/>
                    <a:pt x="493" y="457"/>
                  </a:cubicBezTo>
                  <a:cubicBezTo>
                    <a:pt x="486" y="482"/>
                    <a:pt x="475" y="521"/>
                    <a:pt x="471" y="532"/>
                  </a:cubicBezTo>
                  <a:cubicBezTo>
                    <a:pt x="446" y="586"/>
                    <a:pt x="363" y="608"/>
                    <a:pt x="295" y="608"/>
                  </a:cubicBezTo>
                  <a:cubicBezTo>
                    <a:pt x="205" y="608"/>
                    <a:pt x="90" y="565"/>
                    <a:pt x="90" y="417"/>
                  </a:cubicBezTo>
                  <a:cubicBezTo>
                    <a:pt x="90" y="324"/>
                    <a:pt x="137" y="205"/>
                    <a:pt x="202" y="137"/>
                  </a:cubicBezTo>
                  <a:cubicBezTo>
                    <a:pt x="291" y="47"/>
                    <a:pt x="385" y="32"/>
                    <a:pt x="435" y="32"/>
                  </a:cubicBezTo>
                  <a:cubicBezTo>
                    <a:pt x="540" y="32"/>
                    <a:pt x="597" y="108"/>
                    <a:pt x="597" y="205"/>
                  </a:cubicBezTo>
                  <a:cubicBezTo>
                    <a:pt x="597" y="230"/>
                    <a:pt x="597" y="237"/>
                    <a:pt x="597" y="241"/>
                  </a:cubicBezTo>
                  <a:cubicBezTo>
                    <a:pt x="597" y="255"/>
                    <a:pt x="608" y="255"/>
                    <a:pt x="612" y="255"/>
                  </a:cubicBezTo>
                  <a:cubicBezTo>
                    <a:pt x="626" y="255"/>
                    <a:pt x="626" y="252"/>
                    <a:pt x="630" y="234"/>
                  </a:cubicBezTo>
                  <a:cubicBezTo>
                    <a:pt x="649" y="161"/>
                    <a:pt x="668" y="87"/>
                    <a:pt x="68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4" name="Freeform: Shape 203"/>
            <p:cNvSpPr/>
            <p:nvPr/>
          </p:nvSpPr>
          <p:spPr>
            <a:xfrm>
              <a:off x="4564080" y="374544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5" name="Freeform: Shape 204"/>
            <p:cNvSpPr/>
            <p:nvPr/>
          </p:nvSpPr>
          <p:spPr>
            <a:xfrm>
              <a:off x="5114520" y="3301560"/>
              <a:ext cx="150120" cy="302760"/>
            </a:xfrm>
            <a:custGeom>
              <a:avLst/>
              <a:gdLst/>
              <a:ahLst/>
              <a:cxnLst/>
              <a:rect l="0" t="0" r="r" b="b"/>
              <a:pathLst>
                <a:path w="417" h="841">
                  <a:moveTo>
                    <a:pt x="417" y="841"/>
                  </a:moveTo>
                  <a:cubicBezTo>
                    <a:pt x="417" y="828"/>
                    <a:pt x="417" y="815"/>
                    <a:pt x="417" y="802"/>
                  </a:cubicBezTo>
                  <a:cubicBezTo>
                    <a:pt x="403" y="802"/>
                    <a:pt x="389" y="802"/>
                    <a:pt x="374" y="802"/>
                  </a:cubicBezTo>
                  <a:cubicBezTo>
                    <a:pt x="263" y="802"/>
                    <a:pt x="259" y="787"/>
                    <a:pt x="259" y="741"/>
                  </a:cubicBezTo>
                  <a:cubicBezTo>
                    <a:pt x="259" y="505"/>
                    <a:pt x="259" y="268"/>
                    <a:pt x="259" y="32"/>
                  </a:cubicBezTo>
                  <a:cubicBezTo>
                    <a:pt x="259" y="4"/>
                    <a:pt x="259" y="0"/>
                    <a:pt x="230" y="0"/>
                  </a:cubicBezTo>
                  <a:cubicBezTo>
                    <a:pt x="151" y="79"/>
                    <a:pt x="40" y="79"/>
                    <a:pt x="0" y="79"/>
                  </a:cubicBezTo>
                  <a:cubicBezTo>
                    <a:pt x="0" y="92"/>
                    <a:pt x="0" y="105"/>
                    <a:pt x="0" y="119"/>
                  </a:cubicBezTo>
                  <a:cubicBezTo>
                    <a:pt x="25" y="119"/>
                    <a:pt x="97" y="119"/>
                    <a:pt x="166" y="86"/>
                  </a:cubicBezTo>
                  <a:cubicBezTo>
                    <a:pt x="166" y="304"/>
                    <a:pt x="166" y="523"/>
                    <a:pt x="166" y="741"/>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1" y="838"/>
                    <a:pt x="417"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6" name="Freeform: Shape 205"/>
            <p:cNvSpPr/>
            <p:nvPr/>
          </p:nvSpPr>
          <p:spPr>
            <a:xfrm>
              <a:off x="5073120" y="3789720"/>
              <a:ext cx="227880" cy="18000"/>
            </a:xfrm>
            <a:custGeom>
              <a:avLst/>
              <a:gdLst/>
              <a:ahLst/>
              <a:cxnLst/>
              <a:rect l="0" t="0" r="r" b="b"/>
              <a:pathLst>
                <a:path w="633" h="50">
                  <a:moveTo>
                    <a:pt x="0" y="0"/>
                  </a:moveTo>
                  <a:cubicBezTo>
                    <a:pt x="211" y="0"/>
                    <a:pt x="422" y="0"/>
                    <a:pt x="633" y="0"/>
                  </a:cubicBezTo>
                  <a:cubicBezTo>
                    <a:pt x="633" y="17"/>
                    <a:pt x="633" y="34"/>
                    <a:pt x="633" y="50"/>
                  </a:cubicBezTo>
                  <a:cubicBezTo>
                    <a:pt x="422" y="50"/>
                    <a:pt x="21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07" name="Freeform: Shape 206"/>
            <p:cNvSpPr/>
            <p:nvPr/>
          </p:nvSpPr>
          <p:spPr>
            <a:xfrm>
              <a:off x="5092560" y="3921480"/>
              <a:ext cx="189000" cy="312120"/>
            </a:xfrm>
            <a:custGeom>
              <a:avLst/>
              <a:gdLst/>
              <a:ahLst/>
              <a:cxnLst/>
              <a:rect l="0" t="0" r="r" b="b"/>
              <a:pathLst>
                <a:path w="525" h="867">
                  <a:moveTo>
                    <a:pt x="525" y="622"/>
                  </a:moveTo>
                  <a:cubicBezTo>
                    <a:pt x="525" y="521"/>
                    <a:pt x="446" y="421"/>
                    <a:pt x="313" y="396"/>
                  </a:cubicBezTo>
                  <a:cubicBezTo>
                    <a:pt x="417" y="360"/>
                    <a:pt x="489" y="273"/>
                    <a:pt x="489" y="173"/>
                  </a:cubicBezTo>
                  <a:cubicBezTo>
                    <a:pt x="489" y="68"/>
                    <a:pt x="378" y="0"/>
                    <a:pt x="259" y="0"/>
                  </a:cubicBezTo>
                  <a:cubicBezTo>
                    <a:pt x="130" y="0"/>
                    <a:pt x="36" y="76"/>
                    <a:pt x="36" y="169"/>
                  </a:cubicBezTo>
                  <a:cubicBezTo>
                    <a:pt x="36" y="212"/>
                    <a:pt x="61" y="237"/>
                    <a:pt x="97" y="237"/>
                  </a:cubicBezTo>
                  <a:cubicBezTo>
                    <a:pt x="137" y="237"/>
                    <a:pt x="162" y="209"/>
                    <a:pt x="162" y="173"/>
                  </a:cubicBezTo>
                  <a:cubicBezTo>
                    <a:pt x="162" y="108"/>
                    <a:pt x="104" y="108"/>
                    <a:pt x="86" y="108"/>
                  </a:cubicBezTo>
                  <a:cubicBezTo>
                    <a:pt x="126" y="47"/>
                    <a:pt x="209" y="29"/>
                    <a:pt x="252" y="29"/>
                  </a:cubicBezTo>
                  <a:cubicBezTo>
                    <a:pt x="306" y="29"/>
                    <a:pt x="374" y="58"/>
                    <a:pt x="374" y="173"/>
                  </a:cubicBezTo>
                  <a:cubicBezTo>
                    <a:pt x="374" y="187"/>
                    <a:pt x="371" y="259"/>
                    <a:pt x="338" y="316"/>
                  </a:cubicBezTo>
                  <a:cubicBezTo>
                    <a:pt x="302" y="378"/>
                    <a:pt x="259" y="381"/>
                    <a:pt x="227" y="381"/>
                  </a:cubicBezTo>
                  <a:cubicBezTo>
                    <a:pt x="216" y="381"/>
                    <a:pt x="187" y="385"/>
                    <a:pt x="176" y="385"/>
                  </a:cubicBezTo>
                  <a:cubicBezTo>
                    <a:pt x="166" y="385"/>
                    <a:pt x="158" y="388"/>
                    <a:pt x="158" y="399"/>
                  </a:cubicBezTo>
                  <a:cubicBezTo>
                    <a:pt x="158" y="414"/>
                    <a:pt x="166" y="414"/>
                    <a:pt x="187" y="414"/>
                  </a:cubicBezTo>
                  <a:cubicBezTo>
                    <a:pt x="206" y="414"/>
                    <a:pt x="225" y="414"/>
                    <a:pt x="245" y="414"/>
                  </a:cubicBezTo>
                  <a:cubicBezTo>
                    <a:pt x="349" y="414"/>
                    <a:pt x="396" y="500"/>
                    <a:pt x="396" y="622"/>
                  </a:cubicBezTo>
                  <a:cubicBezTo>
                    <a:pt x="396" y="795"/>
                    <a:pt x="306" y="831"/>
                    <a:pt x="252" y="831"/>
                  </a:cubicBezTo>
                  <a:cubicBezTo>
                    <a:pt x="198" y="831"/>
                    <a:pt x="104" y="809"/>
                    <a:pt x="58" y="737"/>
                  </a:cubicBezTo>
                  <a:cubicBezTo>
                    <a:pt x="104" y="741"/>
                    <a:pt x="140" y="716"/>
                    <a:pt x="140" y="665"/>
                  </a:cubicBezTo>
                  <a:cubicBezTo>
                    <a:pt x="140" y="622"/>
                    <a:pt x="108" y="597"/>
                    <a:pt x="72" y="597"/>
                  </a:cubicBezTo>
                  <a:cubicBezTo>
                    <a:pt x="40" y="597"/>
                    <a:pt x="0" y="615"/>
                    <a:pt x="0" y="669"/>
                  </a:cubicBezTo>
                  <a:cubicBezTo>
                    <a:pt x="0" y="784"/>
                    <a:pt x="119" y="867"/>
                    <a:pt x="255" y="867"/>
                  </a:cubicBezTo>
                  <a:cubicBezTo>
                    <a:pt x="410" y="867"/>
                    <a:pt x="525" y="752"/>
                    <a:pt x="525"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208" name="TextBox 207"/>
          <p:cNvSpPr txBox="1"/>
          <p:nvPr/>
        </p:nvSpPr>
        <p:spPr>
          <a:xfrm>
            <a:off x="457200" y="3369960"/>
            <a:ext cx="1599840" cy="68580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Ta có:</a:t>
            </a:r>
            <a:endParaRPr lang="de-AT" sz="3600" b="0" strike="noStrike" spc="-1">
              <a:solidFill>
                <a:srgbClr val="000000"/>
              </a:solidFill>
              <a:latin typeface="Source Sans Pro"/>
            </a:endParaRPr>
          </a:p>
        </p:txBody>
      </p:sp>
      <p:grpSp>
        <p:nvGrpSpPr>
          <p:cNvPr id="209" name="Group 208"/>
          <p:cNvGrpSpPr/>
          <p:nvPr/>
        </p:nvGrpSpPr>
        <p:grpSpPr>
          <a:xfrm>
            <a:off x="1965600" y="4448520"/>
            <a:ext cx="7839360" cy="1040760"/>
            <a:chOff x="1965600" y="4448520"/>
            <a:chExt cx="7839360" cy="1040760"/>
          </a:xfrm>
        </p:grpSpPr>
        <p:sp>
          <p:nvSpPr>
            <p:cNvPr id="210" name="Freeform: Shape 209"/>
            <p:cNvSpPr/>
            <p:nvPr/>
          </p:nvSpPr>
          <p:spPr>
            <a:xfrm>
              <a:off x="2553840" y="444852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88"/>
                    <a:pt x="259" y="741"/>
                  </a:cubicBezTo>
                  <a:cubicBezTo>
                    <a:pt x="259" y="505"/>
                    <a:pt x="259" y="268"/>
                    <a:pt x="259" y="32"/>
                  </a:cubicBezTo>
                  <a:cubicBezTo>
                    <a:pt x="259" y="4"/>
                    <a:pt x="259" y="0"/>
                    <a:pt x="230" y="0"/>
                  </a:cubicBezTo>
                  <a:cubicBezTo>
                    <a:pt x="151" y="83"/>
                    <a:pt x="40" y="83"/>
                    <a:pt x="0" y="83"/>
                  </a:cubicBezTo>
                  <a:cubicBezTo>
                    <a:pt x="0" y="96"/>
                    <a:pt x="0" y="109"/>
                    <a:pt x="0" y="122"/>
                  </a:cubicBezTo>
                  <a:cubicBezTo>
                    <a:pt x="25" y="122"/>
                    <a:pt x="101" y="122"/>
                    <a:pt x="166" y="86"/>
                  </a:cubicBezTo>
                  <a:cubicBezTo>
                    <a:pt x="166" y="304"/>
                    <a:pt x="166" y="523"/>
                    <a:pt x="166" y="741"/>
                  </a:cubicBezTo>
                  <a:cubicBezTo>
                    <a:pt x="166" y="788"/>
                    <a:pt x="162" y="802"/>
                    <a:pt x="50" y="802"/>
                  </a:cubicBezTo>
                  <a:cubicBezTo>
                    <a:pt x="36" y="802"/>
                    <a:pt x="22" y="802"/>
                    <a:pt x="7" y="802"/>
                  </a:cubicBezTo>
                  <a:cubicBezTo>
                    <a:pt x="7" y="815"/>
                    <a:pt x="7" y="828"/>
                    <a:pt x="7" y="841"/>
                  </a:cubicBezTo>
                  <a:cubicBezTo>
                    <a:pt x="54"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1" name="Freeform: Shape 210"/>
            <p:cNvSpPr/>
            <p:nvPr/>
          </p:nvSpPr>
          <p:spPr>
            <a:xfrm>
              <a:off x="2763720" y="4448520"/>
              <a:ext cx="181440" cy="313200"/>
            </a:xfrm>
            <a:custGeom>
              <a:avLst/>
              <a:gdLst/>
              <a:ahLst/>
              <a:cxnLst/>
              <a:rect l="0" t="0" r="r" b="b"/>
              <a:pathLst>
                <a:path w="504" h="870">
                  <a:moveTo>
                    <a:pt x="504" y="586"/>
                  </a:moveTo>
                  <a:cubicBezTo>
                    <a:pt x="504" y="439"/>
                    <a:pt x="403" y="313"/>
                    <a:pt x="266" y="313"/>
                  </a:cubicBezTo>
                  <a:cubicBezTo>
                    <a:pt x="205" y="313"/>
                    <a:pt x="151" y="331"/>
                    <a:pt x="104" y="374"/>
                  </a:cubicBezTo>
                  <a:cubicBezTo>
                    <a:pt x="104" y="292"/>
                    <a:pt x="104" y="211"/>
                    <a:pt x="104" y="129"/>
                  </a:cubicBezTo>
                  <a:cubicBezTo>
                    <a:pt x="130" y="137"/>
                    <a:pt x="173" y="147"/>
                    <a:pt x="212" y="147"/>
                  </a:cubicBezTo>
                  <a:cubicBezTo>
                    <a:pt x="367" y="147"/>
                    <a:pt x="457" y="32"/>
                    <a:pt x="457" y="14"/>
                  </a:cubicBezTo>
                  <a:cubicBezTo>
                    <a:pt x="457" y="7"/>
                    <a:pt x="454" y="0"/>
                    <a:pt x="443" y="0"/>
                  </a:cubicBezTo>
                  <a:cubicBezTo>
                    <a:pt x="439" y="1"/>
                    <a:pt x="439" y="0"/>
                    <a:pt x="432" y="4"/>
                  </a:cubicBezTo>
                  <a:cubicBezTo>
                    <a:pt x="407" y="14"/>
                    <a:pt x="346" y="40"/>
                    <a:pt x="263" y="40"/>
                  </a:cubicBezTo>
                  <a:cubicBezTo>
                    <a:pt x="212" y="40"/>
                    <a:pt x="151" y="32"/>
                    <a:pt x="94" y="7"/>
                  </a:cubicBezTo>
                  <a:cubicBezTo>
                    <a:pt x="83" y="4"/>
                    <a:pt x="84" y="5"/>
                    <a:pt x="79" y="4"/>
                  </a:cubicBezTo>
                  <a:cubicBezTo>
                    <a:pt x="65" y="4"/>
                    <a:pt x="65" y="11"/>
                    <a:pt x="65" y="32"/>
                  </a:cubicBezTo>
                  <a:cubicBezTo>
                    <a:pt x="65" y="157"/>
                    <a:pt x="65" y="282"/>
                    <a:pt x="65" y="406"/>
                  </a:cubicBezTo>
                  <a:cubicBezTo>
                    <a:pt x="65" y="428"/>
                    <a:pt x="65" y="439"/>
                    <a:pt x="83" y="439"/>
                  </a:cubicBezTo>
                  <a:cubicBezTo>
                    <a:pt x="90" y="439"/>
                    <a:pt x="94" y="435"/>
                    <a:pt x="101" y="428"/>
                  </a:cubicBezTo>
                  <a:cubicBezTo>
                    <a:pt x="112" y="406"/>
                    <a:pt x="158" y="338"/>
                    <a:pt x="263" y="338"/>
                  </a:cubicBezTo>
                  <a:cubicBezTo>
                    <a:pt x="328" y="338"/>
                    <a:pt x="360" y="396"/>
                    <a:pt x="371" y="421"/>
                  </a:cubicBezTo>
                  <a:cubicBezTo>
                    <a:pt x="389" y="467"/>
                    <a:pt x="392" y="514"/>
                    <a:pt x="392" y="579"/>
                  </a:cubicBezTo>
                  <a:cubicBezTo>
                    <a:pt x="392" y="622"/>
                    <a:pt x="392" y="698"/>
                    <a:pt x="364" y="752"/>
                  </a:cubicBezTo>
                  <a:cubicBezTo>
                    <a:pt x="331" y="802"/>
                    <a:pt x="284" y="834"/>
                    <a:pt x="227" y="834"/>
                  </a:cubicBezTo>
                  <a:cubicBezTo>
                    <a:pt x="133" y="834"/>
                    <a:pt x="61" y="766"/>
                    <a:pt x="40" y="690"/>
                  </a:cubicBezTo>
                  <a:cubicBezTo>
                    <a:pt x="43" y="694"/>
                    <a:pt x="50" y="694"/>
                    <a:pt x="61" y="694"/>
                  </a:cubicBezTo>
                  <a:cubicBezTo>
                    <a:pt x="104" y="694"/>
                    <a:pt x="126" y="662"/>
                    <a:pt x="126" y="633"/>
                  </a:cubicBezTo>
                  <a:cubicBezTo>
                    <a:pt x="126" y="604"/>
                    <a:pt x="104" y="572"/>
                    <a:pt x="61" y="572"/>
                  </a:cubicBezTo>
                  <a:cubicBezTo>
                    <a:pt x="43" y="572"/>
                    <a:pt x="0" y="579"/>
                    <a:pt x="0" y="636"/>
                  </a:cubicBezTo>
                  <a:cubicBezTo>
                    <a:pt x="0" y="748"/>
                    <a:pt x="86" y="870"/>
                    <a:pt x="230" y="870"/>
                  </a:cubicBezTo>
                  <a:cubicBezTo>
                    <a:pt x="378" y="870"/>
                    <a:pt x="504" y="748"/>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2" name="Freeform: Shape 211"/>
            <p:cNvSpPr/>
            <p:nvPr/>
          </p:nvSpPr>
          <p:spPr>
            <a:xfrm>
              <a:off x="1980000" y="4936680"/>
              <a:ext cx="1522440" cy="18000"/>
            </a:xfrm>
            <a:custGeom>
              <a:avLst/>
              <a:gdLst/>
              <a:ahLst/>
              <a:cxnLst/>
              <a:rect l="0" t="0" r="r" b="b"/>
              <a:pathLst>
                <a:path w="4229" h="50">
                  <a:moveTo>
                    <a:pt x="2116" y="50"/>
                  </a:moveTo>
                  <a:cubicBezTo>
                    <a:pt x="1411" y="50"/>
                    <a:pt x="705" y="50"/>
                    <a:pt x="0" y="50"/>
                  </a:cubicBezTo>
                  <a:cubicBezTo>
                    <a:pt x="0" y="34"/>
                    <a:pt x="0" y="17"/>
                    <a:pt x="0" y="0"/>
                  </a:cubicBezTo>
                  <a:cubicBezTo>
                    <a:pt x="1410" y="0"/>
                    <a:pt x="2819" y="0"/>
                    <a:pt x="4229" y="0"/>
                  </a:cubicBezTo>
                  <a:cubicBezTo>
                    <a:pt x="4229" y="17"/>
                    <a:pt x="4229" y="34"/>
                    <a:pt x="4229" y="50"/>
                  </a:cubicBezTo>
                  <a:cubicBezTo>
                    <a:pt x="3525" y="50"/>
                    <a:pt x="2821" y="50"/>
                    <a:pt x="211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13" name="Freeform: Shape 212"/>
            <p:cNvSpPr/>
            <p:nvPr/>
          </p:nvSpPr>
          <p:spPr>
            <a:xfrm>
              <a:off x="1965600" y="5169600"/>
              <a:ext cx="238320" cy="288720"/>
            </a:xfrm>
            <a:custGeom>
              <a:avLst/>
              <a:gdLst/>
              <a:ahLst/>
              <a:cxnLst/>
              <a:rect l="0" t="0" r="r" b="b"/>
              <a:pathLst>
                <a:path w="662" h="802">
                  <a:moveTo>
                    <a:pt x="662" y="201"/>
                  </a:moveTo>
                  <a:cubicBezTo>
                    <a:pt x="662" y="83"/>
                    <a:pt x="590" y="0"/>
                    <a:pt x="493" y="0"/>
                  </a:cubicBezTo>
                  <a:cubicBezTo>
                    <a:pt x="428" y="0"/>
                    <a:pt x="367" y="47"/>
                    <a:pt x="328" y="93"/>
                  </a:cubicBezTo>
                  <a:cubicBezTo>
                    <a:pt x="313" y="25"/>
                    <a:pt x="259" y="0"/>
                    <a:pt x="212" y="0"/>
                  </a:cubicBezTo>
                  <a:cubicBezTo>
                    <a:pt x="155" y="0"/>
                    <a:pt x="130" y="50"/>
                    <a:pt x="119" y="72"/>
                  </a:cubicBezTo>
                  <a:cubicBezTo>
                    <a:pt x="97" y="115"/>
                    <a:pt x="79" y="191"/>
                    <a:pt x="79" y="194"/>
                  </a:cubicBezTo>
                  <a:cubicBezTo>
                    <a:pt x="79" y="209"/>
                    <a:pt x="91" y="204"/>
                    <a:pt x="97" y="209"/>
                  </a:cubicBezTo>
                  <a:cubicBezTo>
                    <a:pt x="108" y="209"/>
                    <a:pt x="108" y="205"/>
                    <a:pt x="119" y="180"/>
                  </a:cubicBezTo>
                  <a:cubicBezTo>
                    <a:pt x="140" y="90"/>
                    <a:pt x="166" y="29"/>
                    <a:pt x="209" y="29"/>
                  </a:cubicBezTo>
                  <a:cubicBezTo>
                    <a:pt x="230" y="29"/>
                    <a:pt x="248" y="40"/>
                    <a:pt x="248" y="86"/>
                  </a:cubicBezTo>
                  <a:cubicBezTo>
                    <a:pt x="248" y="115"/>
                    <a:pt x="245" y="129"/>
                    <a:pt x="241" y="151"/>
                  </a:cubicBezTo>
                  <a:cubicBezTo>
                    <a:pt x="193" y="338"/>
                    <a:pt x="145" y="525"/>
                    <a:pt x="97" y="712"/>
                  </a:cubicBezTo>
                  <a:cubicBezTo>
                    <a:pt x="86" y="755"/>
                    <a:pt x="86" y="762"/>
                    <a:pt x="29" y="762"/>
                  </a:cubicBezTo>
                  <a:cubicBezTo>
                    <a:pt x="14" y="762"/>
                    <a:pt x="0" y="762"/>
                    <a:pt x="0" y="788"/>
                  </a:cubicBezTo>
                  <a:cubicBezTo>
                    <a:pt x="0" y="798"/>
                    <a:pt x="7" y="802"/>
                    <a:pt x="18" y="802"/>
                  </a:cubicBezTo>
                  <a:cubicBezTo>
                    <a:pt x="50" y="802"/>
                    <a:pt x="86" y="798"/>
                    <a:pt x="122" y="798"/>
                  </a:cubicBezTo>
                  <a:cubicBezTo>
                    <a:pt x="166" y="798"/>
                    <a:pt x="209" y="802"/>
                    <a:pt x="248" y="802"/>
                  </a:cubicBezTo>
                  <a:cubicBezTo>
                    <a:pt x="256" y="802"/>
                    <a:pt x="270" y="802"/>
                    <a:pt x="270" y="777"/>
                  </a:cubicBezTo>
                  <a:cubicBezTo>
                    <a:pt x="270" y="762"/>
                    <a:pt x="259" y="762"/>
                    <a:pt x="241" y="762"/>
                  </a:cubicBezTo>
                  <a:cubicBezTo>
                    <a:pt x="176" y="762"/>
                    <a:pt x="176" y="755"/>
                    <a:pt x="176" y="744"/>
                  </a:cubicBezTo>
                  <a:cubicBezTo>
                    <a:pt x="176" y="730"/>
                    <a:pt x="230" y="521"/>
                    <a:pt x="241" y="493"/>
                  </a:cubicBezTo>
                  <a:cubicBezTo>
                    <a:pt x="256" y="529"/>
                    <a:pt x="292" y="572"/>
                    <a:pt x="356" y="572"/>
                  </a:cubicBezTo>
                  <a:cubicBezTo>
                    <a:pt x="504" y="572"/>
                    <a:pt x="662" y="388"/>
                    <a:pt x="662" y="201"/>
                  </a:cubicBezTo>
                  <a:moveTo>
                    <a:pt x="569" y="147"/>
                  </a:moveTo>
                  <a:cubicBezTo>
                    <a:pt x="569" y="223"/>
                    <a:pt x="529" y="367"/>
                    <a:pt x="504" y="414"/>
                  </a:cubicBezTo>
                  <a:cubicBezTo>
                    <a:pt x="461" y="503"/>
                    <a:pt x="403" y="543"/>
                    <a:pt x="356" y="543"/>
                  </a:cubicBezTo>
                  <a:cubicBezTo>
                    <a:pt x="270" y="543"/>
                    <a:pt x="256" y="439"/>
                    <a:pt x="256" y="432"/>
                  </a:cubicBezTo>
                  <a:cubicBezTo>
                    <a:pt x="257" y="426"/>
                    <a:pt x="256" y="428"/>
                    <a:pt x="259" y="414"/>
                  </a:cubicBezTo>
                  <a:cubicBezTo>
                    <a:pt x="280" y="331"/>
                    <a:pt x="300" y="248"/>
                    <a:pt x="320" y="165"/>
                  </a:cubicBezTo>
                  <a:cubicBezTo>
                    <a:pt x="331" y="129"/>
                    <a:pt x="364" y="93"/>
                    <a:pt x="385" y="76"/>
                  </a:cubicBezTo>
                  <a:cubicBezTo>
                    <a:pt x="432" y="36"/>
                    <a:pt x="468" y="29"/>
                    <a:pt x="490" y="29"/>
                  </a:cubicBezTo>
                  <a:cubicBezTo>
                    <a:pt x="540" y="29"/>
                    <a:pt x="569" y="72"/>
                    <a:pt x="569" y="1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4" name="Freeform: Shape 213"/>
            <p:cNvSpPr/>
            <p:nvPr/>
          </p:nvSpPr>
          <p:spPr>
            <a:xfrm>
              <a:off x="2228760" y="5256360"/>
              <a:ext cx="260280" cy="226440"/>
            </a:xfrm>
            <a:custGeom>
              <a:avLst/>
              <a:gdLst/>
              <a:ahLst/>
              <a:cxnLst/>
              <a:rect l="0" t="0" r="r" b="b"/>
              <a:pathLst>
                <a:path w="723" h="629">
                  <a:moveTo>
                    <a:pt x="723" y="618"/>
                  </a:moveTo>
                  <a:cubicBezTo>
                    <a:pt x="721" y="615"/>
                    <a:pt x="723" y="618"/>
                    <a:pt x="716" y="608"/>
                  </a:cubicBezTo>
                  <a:cubicBezTo>
                    <a:pt x="607" y="411"/>
                    <a:pt x="498" y="215"/>
                    <a:pt x="389" y="18"/>
                  </a:cubicBezTo>
                  <a:cubicBezTo>
                    <a:pt x="382" y="4"/>
                    <a:pt x="378" y="0"/>
                    <a:pt x="360" y="0"/>
                  </a:cubicBezTo>
                  <a:cubicBezTo>
                    <a:pt x="349" y="0"/>
                    <a:pt x="342" y="0"/>
                    <a:pt x="335" y="14"/>
                  </a:cubicBezTo>
                  <a:cubicBezTo>
                    <a:pt x="226" y="212"/>
                    <a:pt x="116" y="410"/>
                    <a:pt x="7" y="608"/>
                  </a:cubicBezTo>
                  <a:cubicBezTo>
                    <a:pt x="0" y="618"/>
                    <a:pt x="2" y="615"/>
                    <a:pt x="0" y="618"/>
                  </a:cubicBezTo>
                  <a:cubicBezTo>
                    <a:pt x="0" y="629"/>
                    <a:pt x="7" y="629"/>
                    <a:pt x="22" y="629"/>
                  </a:cubicBezTo>
                  <a:cubicBezTo>
                    <a:pt x="248" y="629"/>
                    <a:pt x="475" y="629"/>
                    <a:pt x="702" y="629"/>
                  </a:cubicBezTo>
                  <a:cubicBezTo>
                    <a:pt x="716" y="629"/>
                    <a:pt x="723" y="629"/>
                    <a:pt x="723" y="618"/>
                  </a:cubicBezTo>
                  <a:moveTo>
                    <a:pt x="594" y="557"/>
                  </a:moveTo>
                  <a:cubicBezTo>
                    <a:pt x="420" y="557"/>
                    <a:pt x="246" y="557"/>
                    <a:pt x="72" y="557"/>
                  </a:cubicBezTo>
                  <a:cubicBezTo>
                    <a:pt x="158" y="400"/>
                    <a:pt x="245" y="243"/>
                    <a:pt x="331" y="86"/>
                  </a:cubicBezTo>
                  <a:cubicBezTo>
                    <a:pt x="419" y="243"/>
                    <a:pt x="506" y="400"/>
                    <a:pt x="594"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5" name="Freeform: Shape 214"/>
            <p:cNvSpPr/>
            <p:nvPr/>
          </p:nvSpPr>
          <p:spPr>
            <a:xfrm>
              <a:off x="2531880" y="5265360"/>
              <a:ext cx="340920" cy="217440"/>
            </a:xfrm>
            <a:custGeom>
              <a:avLst/>
              <a:gdLst/>
              <a:ahLst/>
              <a:cxnLst/>
              <a:rect l="0" t="0" r="r" b="b"/>
              <a:pathLst>
                <a:path w="947" h="604">
                  <a:moveTo>
                    <a:pt x="947" y="14"/>
                  </a:moveTo>
                  <a:cubicBezTo>
                    <a:pt x="947" y="0"/>
                    <a:pt x="936" y="0"/>
                    <a:pt x="918" y="0"/>
                  </a:cubicBezTo>
                  <a:cubicBezTo>
                    <a:pt x="878" y="0"/>
                    <a:pt x="839" y="0"/>
                    <a:pt x="799" y="0"/>
                  </a:cubicBezTo>
                  <a:cubicBezTo>
                    <a:pt x="774" y="0"/>
                    <a:pt x="770" y="0"/>
                    <a:pt x="759" y="18"/>
                  </a:cubicBezTo>
                  <a:cubicBezTo>
                    <a:pt x="645" y="186"/>
                    <a:pt x="532" y="354"/>
                    <a:pt x="418" y="521"/>
                  </a:cubicBezTo>
                  <a:cubicBezTo>
                    <a:pt x="389" y="356"/>
                    <a:pt x="360" y="191"/>
                    <a:pt x="331" y="25"/>
                  </a:cubicBezTo>
                  <a:cubicBezTo>
                    <a:pt x="328" y="0"/>
                    <a:pt x="328" y="0"/>
                    <a:pt x="299" y="0"/>
                  </a:cubicBezTo>
                  <a:cubicBezTo>
                    <a:pt x="257" y="0"/>
                    <a:pt x="215" y="0"/>
                    <a:pt x="173" y="0"/>
                  </a:cubicBezTo>
                  <a:cubicBezTo>
                    <a:pt x="155" y="0"/>
                    <a:pt x="144" y="0"/>
                    <a:pt x="144" y="22"/>
                  </a:cubicBezTo>
                  <a:cubicBezTo>
                    <a:pt x="144" y="32"/>
                    <a:pt x="155" y="32"/>
                    <a:pt x="173" y="32"/>
                  </a:cubicBezTo>
                  <a:cubicBezTo>
                    <a:pt x="187" y="32"/>
                    <a:pt x="191" y="32"/>
                    <a:pt x="209" y="32"/>
                  </a:cubicBezTo>
                  <a:cubicBezTo>
                    <a:pt x="227" y="36"/>
                    <a:pt x="227" y="36"/>
                    <a:pt x="227" y="47"/>
                  </a:cubicBezTo>
                  <a:cubicBezTo>
                    <a:pt x="226" y="53"/>
                    <a:pt x="227" y="54"/>
                    <a:pt x="223" y="65"/>
                  </a:cubicBezTo>
                  <a:cubicBezTo>
                    <a:pt x="186" y="213"/>
                    <a:pt x="149" y="362"/>
                    <a:pt x="112" y="511"/>
                  </a:cubicBezTo>
                  <a:cubicBezTo>
                    <a:pt x="104" y="539"/>
                    <a:pt x="90" y="568"/>
                    <a:pt x="22" y="572"/>
                  </a:cubicBezTo>
                  <a:cubicBezTo>
                    <a:pt x="14" y="572"/>
                    <a:pt x="0" y="572"/>
                    <a:pt x="0" y="590"/>
                  </a:cubicBezTo>
                  <a:cubicBezTo>
                    <a:pt x="5" y="595"/>
                    <a:pt x="4" y="604"/>
                    <a:pt x="14" y="604"/>
                  </a:cubicBezTo>
                  <a:cubicBezTo>
                    <a:pt x="40" y="604"/>
                    <a:pt x="79" y="601"/>
                    <a:pt x="108" y="601"/>
                  </a:cubicBezTo>
                  <a:cubicBezTo>
                    <a:pt x="130" y="601"/>
                    <a:pt x="180" y="604"/>
                    <a:pt x="202" y="604"/>
                  </a:cubicBezTo>
                  <a:cubicBezTo>
                    <a:pt x="205" y="604"/>
                    <a:pt x="220" y="604"/>
                    <a:pt x="220" y="583"/>
                  </a:cubicBezTo>
                  <a:cubicBezTo>
                    <a:pt x="220" y="572"/>
                    <a:pt x="205" y="572"/>
                    <a:pt x="198" y="572"/>
                  </a:cubicBezTo>
                  <a:cubicBezTo>
                    <a:pt x="144" y="572"/>
                    <a:pt x="144" y="547"/>
                    <a:pt x="144" y="536"/>
                  </a:cubicBezTo>
                  <a:cubicBezTo>
                    <a:pt x="144" y="532"/>
                    <a:pt x="144" y="529"/>
                    <a:pt x="144" y="514"/>
                  </a:cubicBezTo>
                  <a:cubicBezTo>
                    <a:pt x="184" y="357"/>
                    <a:pt x="223" y="200"/>
                    <a:pt x="263" y="43"/>
                  </a:cubicBezTo>
                  <a:cubicBezTo>
                    <a:pt x="295" y="222"/>
                    <a:pt x="328" y="400"/>
                    <a:pt x="360" y="579"/>
                  </a:cubicBezTo>
                  <a:cubicBezTo>
                    <a:pt x="364" y="597"/>
                    <a:pt x="364" y="604"/>
                    <a:pt x="378" y="604"/>
                  </a:cubicBezTo>
                  <a:cubicBezTo>
                    <a:pt x="389" y="604"/>
                    <a:pt x="396" y="593"/>
                    <a:pt x="403" y="583"/>
                  </a:cubicBezTo>
                  <a:cubicBezTo>
                    <a:pt x="527" y="399"/>
                    <a:pt x="650" y="216"/>
                    <a:pt x="774" y="32"/>
                  </a:cubicBezTo>
                  <a:cubicBezTo>
                    <a:pt x="774" y="34"/>
                    <a:pt x="774" y="35"/>
                    <a:pt x="774" y="36"/>
                  </a:cubicBezTo>
                  <a:cubicBezTo>
                    <a:pt x="733" y="203"/>
                    <a:pt x="692" y="369"/>
                    <a:pt x="651" y="536"/>
                  </a:cubicBezTo>
                  <a:cubicBezTo>
                    <a:pt x="644" y="565"/>
                    <a:pt x="641" y="572"/>
                    <a:pt x="572" y="572"/>
                  </a:cubicBezTo>
                  <a:cubicBezTo>
                    <a:pt x="558" y="572"/>
                    <a:pt x="547" y="572"/>
                    <a:pt x="547" y="590"/>
                  </a:cubicBezTo>
                  <a:cubicBezTo>
                    <a:pt x="552" y="595"/>
                    <a:pt x="547" y="604"/>
                    <a:pt x="561" y="604"/>
                  </a:cubicBezTo>
                  <a:cubicBezTo>
                    <a:pt x="576" y="604"/>
                    <a:pt x="597" y="601"/>
                    <a:pt x="615" y="601"/>
                  </a:cubicBezTo>
                  <a:cubicBezTo>
                    <a:pt x="633" y="601"/>
                    <a:pt x="651" y="601"/>
                    <a:pt x="669" y="601"/>
                  </a:cubicBezTo>
                  <a:cubicBezTo>
                    <a:pt x="695" y="601"/>
                    <a:pt x="759" y="604"/>
                    <a:pt x="785" y="604"/>
                  </a:cubicBezTo>
                  <a:cubicBezTo>
                    <a:pt x="788" y="604"/>
                    <a:pt x="803" y="604"/>
                    <a:pt x="803" y="583"/>
                  </a:cubicBezTo>
                  <a:cubicBezTo>
                    <a:pt x="803" y="572"/>
                    <a:pt x="792" y="572"/>
                    <a:pt x="774" y="572"/>
                  </a:cubicBezTo>
                  <a:cubicBezTo>
                    <a:pt x="763" y="572"/>
                    <a:pt x="756" y="572"/>
                    <a:pt x="741" y="572"/>
                  </a:cubicBezTo>
                  <a:cubicBezTo>
                    <a:pt x="720" y="568"/>
                    <a:pt x="720" y="565"/>
                    <a:pt x="720" y="557"/>
                  </a:cubicBezTo>
                  <a:cubicBezTo>
                    <a:pt x="720" y="550"/>
                    <a:pt x="723" y="543"/>
                    <a:pt x="723" y="536"/>
                  </a:cubicBezTo>
                  <a:cubicBezTo>
                    <a:pt x="762" y="381"/>
                    <a:pt x="800" y="227"/>
                    <a:pt x="839" y="72"/>
                  </a:cubicBezTo>
                  <a:cubicBezTo>
                    <a:pt x="849" y="40"/>
                    <a:pt x="849" y="32"/>
                    <a:pt x="914" y="32"/>
                  </a:cubicBezTo>
                  <a:cubicBezTo>
                    <a:pt x="932" y="32"/>
                    <a:pt x="947" y="32"/>
                    <a:pt x="94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6" name="Freeform: Shape 215"/>
            <p:cNvSpPr/>
            <p:nvPr/>
          </p:nvSpPr>
          <p:spPr>
            <a:xfrm>
              <a:off x="2902320" y="5265360"/>
              <a:ext cx="285120" cy="217440"/>
            </a:xfrm>
            <a:custGeom>
              <a:avLst/>
              <a:gdLst/>
              <a:ahLst/>
              <a:cxnLst/>
              <a:rect l="0" t="0" r="r" b="b"/>
              <a:pathLst>
                <a:path w="792" h="604">
                  <a:moveTo>
                    <a:pt x="792" y="14"/>
                  </a:moveTo>
                  <a:cubicBezTo>
                    <a:pt x="792" y="7"/>
                    <a:pt x="785" y="0"/>
                    <a:pt x="777" y="0"/>
                  </a:cubicBezTo>
                  <a:cubicBezTo>
                    <a:pt x="749" y="0"/>
                    <a:pt x="716" y="4"/>
                    <a:pt x="684" y="4"/>
                  </a:cubicBezTo>
                  <a:cubicBezTo>
                    <a:pt x="662" y="4"/>
                    <a:pt x="612" y="0"/>
                    <a:pt x="590" y="0"/>
                  </a:cubicBezTo>
                  <a:cubicBezTo>
                    <a:pt x="587" y="0"/>
                    <a:pt x="572" y="0"/>
                    <a:pt x="572" y="22"/>
                  </a:cubicBezTo>
                  <a:cubicBezTo>
                    <a:pt x="572" y="32"/>
                    <a:pt x="587" y="32"/>
                    <a:pt x="594" y="32"/>
                  </a:cubicBezTo>
                  <a:cubicBezTo>
                    <a:pt x="633" y="32"/>
                    <a:pt x="651" y="47"/>
                    <a:pt x="651" y="68"/>
                  </a:cubicBezTo>
                  <a:cubicBezTo>
                    <a:pt x="651" y="76"/>
                    <a:pt x="648" y="79"/>
                    <a:pt x="648" y="90"/>
                  </a:cubicBezTo>
                  <a:cubicBezTo>
                    <a:pt x="615" y="218"/>
                    <a:pt x="583" y="346"/>
                    <a:pt x="551" y="475"/>
                  </a:cubicBezTo>
                  <a:cubicBezTo>
                    <a:pt x="475" y="321"/>
                    <a:pt x="400" y="168"/>
                    <a:pt x="324" y="14"/>
                  </a:cubicBezTo>
                  <a:cubicBezTo>
                    <a:pt x="317" y="0"/>
                    <a:pt x="317" y="0"/>
                    <a:pt x="295" y="0"/>
                  </a:cubicBezTo>
                  <a:cubicBezTo>
                    <a:pt x="254" y="0"/>
                    <a:pt x="214" y="0"/>
                    <a:pt x="173" y="0"/>
                  </a:cubicBezTo>
                  <a:cubicBezTo>
                    <a:pt x="158" y="0"/>
                    <a:pt x="144" y="0"/>
                    <a:pt x="144" y="22"/>
                  </a:cubicBezTo>
                  <a:cubicBezTo>
                    <a:pt x="144" y="32"/>
                    <a:pt x="153" y="32"/>
                    <a:pt x="173" y="32"/>
                  </a:cubicBezTo>
                  <a:cubicBezTo>
                    <a:pt x="193" y="32"/>
                    <a:pt x="212" y="32"/>
                    <a:pt x="230" y="36"/>
                  </a:cubicBezTo>
                  <a:cubicBezTo>
                    <a:pt x="191" y="194"/>
                    <a:pt x="151" y="352"/>
                    <a:pt x="112" y="511"/>
                  </a:cubicBezTo>
                  <a:cubicBezTo>
                    <a:pt x="104" y="543"/>
                    <a:pt x="90" y="568"/>
                    <a:pt x="22" y="572"/>
                  </a:cubicBezTo>
                  <a:cubicBezTo>
                    <a:pt x="14" y="572"/>
                    <a:pt x="0" y="572"/>
                    <a:pt x="0" y="590"/>
                  </a:cubicBezTo>
                  <a:cubicBezTo>
                    <a:pt x="0" y="601"/>
                    <a:pt x="7" y="604"/>
                    <a:pt x="14" y="604"/>
                  </a:cubicBezTo>
                  <a:cubicBezTo>
                    <a:pt x="43" y="604"/>
                    <a:pt x="76" y="601"/>
                    <a:pt x="108" y="601"/>
                  </a:cubicBezTo>
                  <a:cubicBezTo>
                    <a:pt x="130" y="601"/>
                    <a:pt x="180" y="604"/>
                    <a:pt x="202" y="604"/>
                  </a:cubicBezTo>
                  <a:cubicBezTo>
                    <a:pt x="209" y="604"/>
                    <a:pt x="220" y="601"/>
                    <a:pt x="220" y="586"/>
                  </a:cubicBezTo>
                  <a:cubicBezTo>
                    <a:pt x="220" y="572"/>
                    <a:pt x="209" y="572"/>
                    <a:pt x="198" y="572"/>
                  </a:cubicBezTo>
                  <a:cubicBezTo>
                    <a:pt x="144" y="572"/>
                    <a:pt x="144" y="547"/>
                    <a:pt x="144" y="536"/>
                  </a:cubicBezTo>
                  <a:cubicBezTo>
                    <a:pt x="144" y="532"/>
                    <a:pt x="144" y="529"/>
                    <a:pt x="148" y="514"/>
                  </a:cubicBezTo>
                  <a:cubicBezTo>
                    <a:pt x="185" y="363"/>
                    <a:pt x="222" y="212"/>
                    <a:pt x="259" y="61"/>
                  </a:cubicBezTo>
                  <a:cubicBezTo>
                    <a:pt x="346" y="237"/>
                    <a:pt x="432" y="414"/>
                    <a:pt x="518" y="590"/>
                  </a:cubicBezTo>
                  <a:cubicBezTo>
                    <a:pt x="526" y="604"/>
                    <a:pt x="529" y="604"/>
                    <a:pt x="536" y="604"/>
                  </a:cubicBezTo>
                  <a:cubicBezTo>
                    <a:pt x="551" y="604"/>
                    <a:pt x="551" y="601"/>
                    <a:pt x="554" y="586"/>
                  </a:cubicBezTo>
                  <a:cubicBezTo>
                    <a:pt x="596" y="423"/>
                    <a:pt x="638" y="260"/>
                    <a:pt x="680" y="97"/>
                  </a:cubicBezTo>
                  <a:cubicBezTo>
                    <a:pt x="687" y="65"/>
                    <a:pt x="702" y="32"/>
                    <a:pt x="774" y="32"/>
                  </a:cubicBezTo>
                  <a:cubicBezTo>
                    <a:pt x="777" y="32"/>
                    <a:pt x="792" y="32"/>
                    <a:pt x="792"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7" name="Freeform: Shape 216"/>
            <p:cNvSpPr/>
            <p:nvPr/>
          </p:nvSpPr>
          <p:spPr>
            <a:xfrm>
              <a:off x="3218760" y="5258880"/>
              <a:ext cx="246240" cy="230400"/>
            </a:xfrm>
            <a:custGeom>
              <a:avLst/>
              <a:gdLst/>
              <a:ahLst/>
              <a:cxnLst/>
              <a:rect l="0" t="0" r="r" b="b"/>
              <a:pathLst>
                <a:path w="684" h="640">
                  <a:moveTo>
                    <a:pt x="684" y="11"/>
                  </a:moveTo>
                  <a:cubicBezTo>
                    <a:pt x="684" y="7"/>
                    <a:pt x="680" y="0"/>
                    <a:pt x="673" y="0"/>
                  </a:cubicBezTo>
                  <a:cubicBezTo>
                    <a:pt x="666" y="0"/>
                    <a:pt x="662" y="4"/>
                    <a:pt x="655" y="11"/>
                  </a:cubicBezTo>
                  <a:cubicBezTo>
                    <a:pt x="633" y="34"/>
                    <a:pt x="612" y="56"/>
                    <a:pt x="590" y="79"/>
                  </a:cubicBezTo>
                  <a:cubicBezTo>
                    <a:pt x="583" y="68"/>
                    <a:pt x="533" y="0"/>
                    <a:pt x="425" y="0"/>
                  </a:cubicBezTo>
                  <a:cubicBezTo>
                    <a:pt x="209" y="0"/>
                    <a:pt x="0" y="191"/>
                    <a:pt x="0" y="392"/>
                  </a:cubicBezTo>
                  <a:cubicBezTo>
                    <a:pt x="0" y="529"/>
                    <a:pt x="104" y="640"/>
                    <a:pt x="274" y="640"/>
                  </a:cubicBezTo>
                  <a:cubicBezTo>
                    <a:pt x="353" y="640"/>
                    <a:pt x="432" y="618"/>
                    <a:pt x="479" y="568"/>
                  </a:cubicBezTo>
                  <a:cubicBezTo>
                    <a:pt x="490" y="590"/>
                    <a:pt x="511" y="622"/>
                    <a:pt x="522" y="622"/>
                  </a:cubicBezTo>
                  <a:cubicBezTo>
                    <a:pt x="533" y="622"/>
                    <a:pt x="533" y="618"/>
                    <a:pt x="536" y="597"/>
                  </a:cubicBezTo>
                  <a:cubicBezTo>
                    <a:pt x="542" y="575"/>
                    <a:pt x="548" y="554"/>
                    <a:pt x="554" y="532"/>
                  </a:cubicBezTo>
                  <a:cubicBezTo>
                    <a:pt x="560" y="505"/>
                    <a:pt x="566" y="477"/>
                    <a:pt x="572" y="449"/>
                  </a:cubicBezTo>
                  <a:cubicBezTo>
                    <a:pt x="583" y="410"/>
                    <a:pt x="587" y="410"/>
                    <a:pt x="637" y="410"/>
                  </a:cubicBezTo>
                  <a:cubicBezTo>
                    <a:pt x="644" y="410"/>
                    <a:pt x="655" y="410"/>
                    <a:pt x="655" y="392"/>
                  </a:cubicBezTo>
                  <a:cubicBezTo>
                    <a:pt x="655" y="381"/>
                    <a:pt x="651" y="378"/>
                    <a:pt x="644" y="378"/>
                  </a:cubicBezTo>
                  <a:cubicBezTo>
                    <a:pt x="615" y="378"/>
                    <a:pt x="576" y="381"/>
                    <a:pt x="547" y="381"/>
                  </a:cubicBezTo>
                  <a:cubicBezTo>
                    <a:pt x="522" y="381"/>
                    <a:pt x="497" y="381"/>
                    <a:pt x="472" y="381"/>
                  </a:cubicBezTo>
                  <a:cubicBezTo>
                    <a:pt x="450" y="381"/>
                    <a:pt x="425" y="378"/>
                    <a:pt x="403" y="378"/>
                  </a:cubicBezTo>
                  <a:cubicBezTo>
                    <a:pt x="396" y="378"/>
                    <a:pt x="382" y="378"/>
                    <a:pt x="382" y="396"/>
                  </a:cubicBezTo>
                  <a:cubicBezTo>
                    <a:pt x="382" y="410"/>
                    <a:pt x="392" y="410"/>
                    <a:pt x="414" y="410"/>
                  </a:cubicBezTo>
                  <a:cubicBezTo>
                    <a:pt x="432" y="410"/>
                    <a:pt x="450" y="410"/>
                    <a:pt x="468" y="410"/>
                  </a:cubicBezTo>
                  <a:cubicBezTo>
                    <a:pt x="493" y="414"/>
                    <a:pt x="497" y="417"/>
                    <a:pt x="497" y="428"/>
                  </a:cubicBezTo>
                  <a:cubicBezTo>
                    <a:pt x="497" y="432"/>
                    <a:pt x="497" y="435"/>
                    <a:pt x="490" y="457"/>
                  </a:cubicBezTo>
                  <a:cubicBezTo>
                    <a:pt x="482" y="482"/>
                    <a:pt x="475" y="521"/>
                    <a:pt x="472" y="529"/>
                  </a:cubicBezTo>
                  <a:cubicBezTo>
                    <a:pt x="443" y="583"/>
                    <a:pt x="364" y="608"/>
                    <a:pt x="292" y="608"/>
                  </a:cubicBezTo>
                  <a:cubicBezTo>
                    <a:pt x="205" y="608"/>
                    <a:pt x="90" y="565"/>
                    <a:pt x="90" y="417"/>
                  </a:cubicBezTo>
                  <a:cubicBezTo>
                    <a:pt x="90" y="320"/>
                    <a:pt x="133" y="201"/>
                    <a:pt x="198" y="137"/>
                  </a:cubicBezTo>
                  <a:cubicBezTo>
                    <a:pt x="288" y="47"/>
                    <a:pt x="385" y="32"/>
                    <a:pt x="432" y="32"/>
                  </a:cubicBezTo>
                  <a:cubicBezTo>
                    <a:pt x="536" y="32"/>
                    <a:pt x="597" y="108"/>
                    <a:pt x="597" y="205"/>
                  </a:cubicBezTo>
                  <a:cubicBezTo>
                    <a:pt x="597" y="230"/>
                    <a:pt x="594" y="237"/>
                    <a:pt x="594" y="241"/>
                  </a:cubicBezTo>
                  <a:cubicBezTo>
                    <a:pt x="594" y="252"/>
                    <a:pt x="605" y="252"/>
                    <a:pt x="608" y="252"/>
                  </a:cubicBezTo>
                  <a:cubicBezTo>
                    <a:pt x="623" y="252"/>
                    <a:pt x="623" y="252"/>
                    <a:pt x="630" y="234"/>
                  </a:cubicBezTo>
                  <a:cubicBezTo>
                    <a:pt x="648" y="159"/>
                    <a:pt x="666" y="85"/>
                    <a:pt x="684"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8" name="Freeform: Shape 217"/>
            <p:cNvSpPr/>
            <p:nvPr/>
          </p:nvSpPr>
          <p:spPr>
            <a:xfrm>
              <a:off x="3708360" y="4892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9" name="Freeform: Shape 218"/>
            <p:cNvSpPr/>
            <p:nvPr/>
          </p:nvSpPr>
          <p:spPr>
            <a:xfrm>
              <a:off x="4259160" y="444852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88"/>
                    <a:pt x="259" y="741"/>
                  </a:cubicBezTo>
                  <a:cubicBezTo>
                    <a:pt x="259" y="505"/>
                    <a:pt x="259" y="268"/>
                    <a:pt x="259" y="32"/>
                  </a:cubicBezTo>
                  <a:cubicBezTo>
                    <a:pt x="259" y="4"/>
                    <a:pt x="259" y="0"/>
                    <a:pt x="230" y="0"/>
                  </a:cubicBezTo>
                  <a:cubicBezTo>
                    <a:pt x="151" y="83"/>
                    <a:pt x="40" y="83"/>
                    <a:pt x="0" y="83"/>
                  </a:cubicBezTo>
                  <a:cubicBezTo>
                    <a:pt x="0" y="96"/>
                    <a:pt x="0" y="109"/>
                    <a:pt x="0" y="122"/>
                  </a:cubicBezTo>
                  <a:cubicBezTo>
                    <a:pt x="25" y="122"/>
                    <a:pt x="101" y="122"/>
                    <a:pt x="166" y="86"/>
                  </a:cubicBezTo>
                  <a:cubicBezTo>
                    <a:pt x="166" y="304"/>
                    <a:pt x="166" y="523"/>
                    <a:pt x="166" y="741"/>
                  </a:cubicBezTo>
                  <a:cubicBezTo>
                    <a:pt x="166" y="788"/>
                    <a:pt x="162" y="802"/>
                    <a:pt x="47" y="802"/>
                  </a:cubicBezTo>
                  <a:cubicBezTo>
                    <a:pt x="34" y="802"/>
                    <a:pt x="20" y="802"/>
                    <a:pt x="7" y="802"/>
                  </a:cubicBezTo>
                  <a:cubicBezTo>
                    <a:pt x="7" y="815"/>
                    <a:pt x="7" y="828"/>
                    <a:pt x="7" y="841"/>
                  </a:cubicBezTo>
                  <a:cubicBezTo>
                    <a:pt x="50"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0" name="Freeform: Shape 219"/>
            <p:cNvSpPr/>
            <p:nvPr/>
          </p:nvSpPr>
          <p:spPr>
            <a:xfrm>
              <a:off x="4218840" y="4936680"/>
              <a:ext cx="226800" cy="18000"/>
            </a:xfrm>
            <a:custGeom>
              <a:avLst/>
              <a:gdLst/>
              <a:ahLst/>
              <a:cxnLst/>
              <a:rect l="0" t="0" r="r" b="b"/>
              <a:pathLst>
                <a:path w="630" h="50">
                  <a:moveTo>
                    <a:pt x="317" y="50"/>
                  </a:moveTo>
                  <a:cubicBezTo>
                    <a:pt x="211" y="50"/>
                    <a:pt x="106" y="50"/>
                    <a:pt x="0" y="50"/>
                  </a:cubicBezTo>
                  <a:cubicBezTo>
                    <a:pt x="0" y="34"/>
                    <a:pt x="0" y="17"/>
                    <a:pt x="0" y="0"/>
                  </a:cubicBezTo>
                  <a:cubicBezTo>
                    <a:pt x="210" y="0"/>
                    <a:pt x="420" y="0"/>
                    <a:pt x="630" y="0"/>
                  </a:cubicBezTo>
                  <a:cubicBezTo>
                    <a:pt x="630" y="17"/>
                    <a:pt x="630" y="34"/>
                    <a:pt x="630" y="50"/>
                  </a:cubicBezTo>
                  <a:cubicBezTo>
                    <a:pt x="526" y="50"/>
                    <a:pt x="421"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21" name="Freeform: Shape 220"/>
            <p:cNvSpPr/>
            <p:nvPr/>
          </p:nvSpPr>
          <p:spPr>
            <a:xfrm>
              <a:off x="4237200" y="5068440"/>
              <a:ext cx="189360" cy="312120"/>
            </a:xfrm>
            <a:custGeom>
              <a:avLst/>
              <a:gdLst/>
              <a:ahLst/>
              <a:cxnLst/>
              <a:rect l="0" t="0" r="r" b="b"/>
              <a:pathLst>
                <a:path w="526" h="867">
                  <a:moveTo>
                    <a:pt x="526" y="622"/>
                  </a:moveTo>
                  <a:cubicBezTo>
                    <a:pt x="526" y="518"/>
                    <a:pt x="446" y="421"/>
                    <a:pt x="317" y="396"/>
                  </a:cubicBezTo>
                  <a:cubicBezTo>
                    <a:pt x="418" y="360"/>
                    <a:pt x="493" y="273"/>
                    <a:pt x="493" y="173"/>
                  </a:cubicBezTo>
                  <a:cubicBezTo>
                    <a:pt x="493" y="68"/>
                    <a:pt x="382" y="0"/>
                    <a:pt x="259" y="0"/>
                  </a:cubicBezTo>
                  <a:cubicBezTo>
                    <a:pt x="133" y="0"/>
                    <a:pt x="36" y="76"/>
                    <a:pt x="36" y="169"/>
                  </a:cubicBezTo>
                  <a:cubicBezTo>
                    <a:pt x="36" y="212"/>
                    <a:pt x="65" y="234"/>
                    <a:pt x="101" y="234"/>
                  </a:cubicBezTo>
                  <a:cubicBezTo>
                    <a:pt x="140" y="234"/>
                    <a:pt x="166" y="209"/>
                    <a:pt x="166" y="173"/>
                  </a:cubicBezTo>
                  <a:cubicBezTo>
                    <a:pt x="166" y="108"/>
                    <a:pt x="104" y="108"/>
                    <a:pt x="86" y="108"/>
                  </a:cubicBezTo>
                  <a:cubicBezTo>
                    <a:pt x="126" y="47"/>
                    <a:pt x="209" y="29"/>
                    <a:pt x="256" y="29"/>
                  </a:cubicBezTo>
                  <a:cubicBezTo>
                    <a:pt x="306" y="29"/>
                    <a:pt x="374" y="58"/>
                    <a:pt x="374" y="173"/>
                  </a:cubicBezTo>
                  <a:cubicBezTo>
                    <a:pt x="374" y="187"/>
                    <a:pt x="374" y="259"/>
                    <a:pt x="342" y="316"/>
                  </a:cubicBezTo>
                  <a:cubicBezTo>
                    <a:pt x="302" y="374"/>
                    <a:pt x="259" y="378"/>
                    <a:pt x="227" y="381"/>
                  </a:cubicBezTo>
                  <a:cubicBezTo>
                    <a:pt x="220" y="381"/>
                    <a:pt x="187" y="385"/>
                    <a:pt x="180" y="385"/>
                  </a:cubicBezTo>
                  <a:cubicBezTo>
                    <a:pt x="169" y="385"/>
                    <a:pt x="158" y="388"/>
                    <a:pt x="158" y="399"/>
                  </a:cubicBezTo>
                  <a:cubicBezTo>
                    <a:pt x="158" y="414"/>
                    <a:pt x="169" y="414"/>
                    <a:pt x="191" y="414"/>
                  </a:cubicBezTo>
                  <a:cubicBezTo>
                    <a:pt x="209" y="414"/>
                    <a:pt x="227" y="414"/>
                    <a:pt x="245" y="414"/>
                  </a:cubicBezTo>
                  <a:cubicBezTo>
                    <a:pt x="349" y="414"/>
                    <a:pt x="396" y="500"/>
                    <a:pt x="396" y="622"/>
                  </a:cubicBezTo>
                  <a:cubicBezTo>
                    <a:pt x="396" y="795"/>
                    <a:pt x="310" y="831"/>
                    <a:pt x="252" y="831"/>
                  </a:cubicBezTo>
                  <a:cubicBezTo>
                    <a:pt x="198" y="831"/>
                    <a:pt x="104" y="809"/>
                    <a:pt x="61" y="734"/>
                  </a:cubicBezTo>
                  <a:cubicBezTo>
                    <a:pt x="104" y="741"/>
                    <a:pt x="144" y="712"/>
                    <a:pt x="144" y="665"/>
                  </a:cubicBezTo>
                  <a:cubicBezTo>
                    <a:pt x="144" y="618"/>
                    <a:pt x="108" y="593"/>
                    <a:pt x="72" y="593"/>
                  </a:cubicBezTo>
                  <a:cubicBezTo>
                    <a:pt x="43" y="593"/>
                    <a:pt x="0" y="611"/>
                    <a:pt x="0" y="669"/>
                  </a:cubicBezTo>
                  <a:cubicBezTo>
                    <a:pt x="0" y="784"/>
                    <a:pt x="119" y="867"/>
                    <a:pt x="256" y="867"/>
                  </a:cubicBezTo>
                  <a:cubicBezTo>
                    <a:pt x="410" y="867"/>
                    <a:pt x="526" y="752"/>
                    <a:pt x="526"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2" name="Freeform: Shape 221"/>
            <p:cNvSpPr/>
            <p:nvPr/>
          </p:nvSpPr>
          <p:spPr>
            <a:xfrm>
              <a:off x="4654440" y="4822560"/>
              <a:ext cx="400320" cy="244800"/>
            </a:xfrm>
            <a:custGeom>
              <a:avLst/>
              <a:gdLst/>
              <a:ahLst/>
              <a:cxnLst/>
              <a:rect l="0" t="0" r="r" b="b"/>
              <a:pathLst>
                <a:path w="1112" h="680">
                  <a:moveTo>
                    <a:pt x="1112" y="342"/>
                  </a:moveTo>
                  <a:cubicBezTo>
                    <a:pt x="1112" y="334"/>
                    <a:pt x="1109" y="327"/>
                    <a:pt x="1101" y="324"/>
                  </a:cubicBezTo>
                  <a:cubicBezTo>
                    <a:pt x="1011" y="302"/>
                    <a:pt x="932" y="248"/>
                    <a:pt x="864" y="191"/>
                  </a:cubicBezTo>
                  <a:cubicBezTo>
                    <a:pt x="806" y="140"/>
                    <a:pt x="759" y="79"/>
                    <a:pt x="727" y="14"/>
                  </a:cubicBezTo>
                  <a:cubicBezTo>
                    <a:pt x="723" y="4"/>
                    <a:pt x="713" y="0"/>
                    <a:pt x="705" y="0"/>
                  </a:cubicBezTo>
                  <a:cubicBezTo>
                    <a:pt x="691" y="0"/>
                    <a:pt x="680" y="11"/>
                    <a:pt x="680" y="25"/>
                  </a:cubicBezTo>
                  <a:cubicBezTo>
                    <a:pt x="680" y="29"/>
                    <a:pt x="680" y="32"/>
                    <a:pt x="680" y="36"/>
                  </a:cubicBezTo>
                  <a:cubicBezTo>
                    <a:pt x="713" y="93"/>
                    <a:pt x="749" y="147"/>
                    <a:pt x="795" y="194"/>
                  </a:cubicBezTo>
                  <a:cubicBezTo>
                    <a:pt x="539" y="194"/>
                    <a:pt x="282" y="194"/>
                    <a:pt x="25" y="194"/>
                  </a:cubicBezTo>
                  <a:cubicBezTo>
                    <a:pt x="11" y="194"/>
                    <a:pt x="0" y="205"/>
                    <a:pt x="0" y="219"/>
                  </a:cubicBezTo>
                  <a:cubicBezTo>
                    <a:pt x="0" y="234"/>
                    <a:pt x="11" y="245"/>
                    <a:pt x="25" y="245"/>
                  </a:cubicBezTo>
                  <a:cubicBezTo>
                    <a:pt x="300" y="245"/>
                    <a:pt x="575" y="245"/>
                    <a:pt x="849" y="245"/>
                  </a:cubicBezTo>
                  <a:cubicBezTo>
                    <a:pt x="900" y="284"/>
                    <a:pt x="957" y="316"/>
                    <a:pt x="1015" y="342"/>
                  </a:cubicBezTo>
                  <a:cubicBezTo>
                    <a:pt x="957" y="363"/>
                    <a:pt x="900" y="399"/>
                    <a:pt x="849" y="439"/>
                  </a:cubicBezTo>
                  <a:cubicBezTo>
                    <a:pt x="575" y="439"/>
                    <a:pt x="300" y="439"/>
                    <a:pt x="25" y="439"/>
                  </a:cubicBezTo>
                  <a:cubicBezTo>
                    <a:pt x="11" y="439"/>
                    <a:pt x="0" y="449"/>
                    <a:pt x="0" y="464"/>
                  </a:cubicBezTo>
                  <a:cubicBezTo>
                    <a:pt x="0" y="478"/>
                    <a:pt x="11" y="489"/>
                    <a:pt x="25" y="489"/>
                  </a:cubicBezTo>
                  <a:cubicBezTo>
                    <a:pt x="282" y="489"/>
                    <a:pt x="539" y="489"/>
                    <a:pt x="795" y="489"/>
                  </a:cubicBezTo>
                  <a:cubicBezTo>
                    <a:pt x="749" y="532"/>
                    <a:pt x="713" y="586"/>
                    <a:pt x="680" y="644"/>
                  </a:cubicBezTo>
                  <a:cubicBezTo>
                    <a:pt x="680" y="647"/>
                    <a:pt x="680" y="651"/>
                    <a:pt x="680" y="654"/>
                  </a:cubicBezTo>
                  <a:cubicBezTo>
                    <a:pt x="680" y="669"/>
                    <a:pt x="691" y="680"/>
                    <a:pt x="705" y="680"/>
                  </a:cubicBezTo>
                  <a:cubicBezTo>
                    <a:pt x="713" y="680"/>
                    <a:pt x="723" y="676"/>
                    <a:pt x="727" y="669"/>
                  </a:cubicBezTo>
                  <a:cubicBezTo>
                    <a:pt x="759" y="601"/>
                    <a:pt x="806" y="543"/>
                    <a:pt x="864" y="493"/>
                  </a:cubicBezTo>
                  <a:cubicBezTo>
                    <a:pt x="932" y="432"/>
                    <a:pt x="1011" y="381"/>
                    <a:pt x="1101" y="356"/>
                  </a:cubicBezTo>
                  <a:cubicBezTo>
                    <a:pt x="1109" y="356"/>
                    <a:pt x="1112" y="349"/>
                    <a:pt x="1112" y="34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3" name="Freeform: Shape 222"/>
            <p:cNvSpPr/>
            <p:nvPr/>
          </p:nvSpPr>
          <p:spPr>
            <a:xfrm>
              <a:off x="5194800" y="4857480"/>
              <a:ext cx="237240" cy="289800"/>
            </a:xfrm>
            <a:custGeom>
              <a:avLst/>
              <a:gdLst/>
              <a:ahLst/>
              <a:cxnLst/>
              <a:rect l="0" t="0" r="r" b="b"/>
              <a:pathLst>
                <a:path w="659" h="805">
                  <a:moveTo>
                    <a:pt x="659" y="205"/>
                  </a:moveTo>
                  <a:cubicBezTo>
                    <a:pt x="659" y="86"/>
                    <a:pt x="587" y="0"/>
                    <a:pt x="493" y="0"/>
                  </a:cubicBezTo>
                  <a:cubicBezTo>
                    <a:pt x="428" y="0"/>
                    <a:pt x="367" y="47"/>
                    <a:pt x="328" y="97"/>
                  </a:cubicBezTo>
                  <a:cubicBezTo>
                    <a:pt x="313" y="29"/>
                    <a:pt x="259" y="0"/>
                    <a:pt x="212" y="0"/>
                  </a:cubicBezTo>
                  <a:cubicBezTo>
                    <a:pt x="155" y="0"/>
                    <a:pt x="130" y="50"/>
                    <a:pt x="119" y="72"/>
                  </a:cubicBezTo>
                  <a:cubicBezTo>
                    <a:pt x="97" y="115"/>
                    <a:pt x="79" y="191"/>
                    <a:pt x="79" y="194"/>
                  </a:cubicBezTo>
                  <a:cubicBezTo>
                    <a:pt x="79" y="209"/>
                    <a:pt x="89" y="204"/>
                    <a:pt x="94" y="209"/>
                  </a:cubicBezTo>
                  <a:cubicBezTo>
                    <a:pt x="108" y="209"/>
                    <a:pt x="108" y="209"/>
                    <a:pt x="115" y="180"/>
                  </a:cubicBezTo>
                  <a:cubicBezTo>
                    <a:pt x="137" y="90"/>
                    <a:pt x="162" y="29"/>
                    <a:pt x="209" y="29"/>
                  </a:cubicBezTo>
                  <a:cubicBezTo>
                    <a:pt x="230" y="29"/>
                    <a:pt x="248" y="40"/>
                    <a:pt x="248" y="86"/>
                  </a:cubicBezTo>
                  <a:cubicBezTo>
                    <a:pt x="248" y="115"/>
                    <a:pt x="245" y="129"/>
                    <a:pt x="238" y="151"/>
                  </a:cubicBezTo>
                  <a:cubicBezTo>
                    <a:pt x="191" y="338"/>
                    <a:pt x="144" y="525"/>
                    <a:pt x="97" y="712"/>
                  </a:cubicBezTo>
                  <a:cubicBezTo>
                    <a:pt x="86" y="755"/>
                    <a:pt x="83" y="766"/>
                    <a:pt x="29" y="766"/>
                  </a:cubicBezTo>
                  <a:cubicBezTo>
                    <a:pt x="14" y="766"/>
                    <a:pt x="0" y="766"/>
                    <a:pt x="0" y="788"/>
                  </a:cubicBezTo>
                  <a:cubicBezTo>
                    <a:pt x="0" y="798"/>
                    <a:pt x="7" y="805"/>
                    <a:pt x="18" y="805"/>
                  </a:cubicBezTo>
                  <a:cubicBezTo>
                    <a:pt x="50" y="805"/>
                    <a:pt x="86" y="798"/>
                    <a:pt x="122" y="798"/>
                  </a:cubicBezTo>
                  <a:cubicBezTo>
                    <a:pt x="166" y="798"/>
                    <a:pt x="209" y="805"/>
                    <a:pt x="248" y="805"/>
                  </a:cubicBezTo>
                  <a:cubicBezTo>
                    <a:pt x="256" y="805"/>
                    <a:pt x="270" y="805"/>
                    <a:pt x="270" y="780"/>
                  </a:cubicBezTo>
                  <a:cubicBezTo>
                    <a:pt x="270" y="766"/>
                    <a:pt x="259" y="766"/>
                    <a:pt x="241" y="766"/>
                  </a:cubicBezTo>
                  <a:cubicBezTo>
                    <a:pt x="176" y="766"/>
                    <a:pt x="176" y="755"/>
                    <a:pt x="176" y="744"/>
                  </a:cubicBezTo>
                  <a:cubicBezTo>
                    <a:pt x="176" y="730"/>
                    <a:pt x="230" y="525"/>
                    <a:pt x="238" y="493"/>
                  </a:cubicBezTo>
                  <a:cubicBezTo>
                    <a:pt x="256" y="529"/>
                    <a:pt x="292" y="572"/>
                    <a:pt x="356" y="572"/>
                  </a:cubicBezTo>
                  <a:cubicBezTo>
                    <a:pt x="500" y="572"/>
                    <a:pt x="659" y="388"/>
                    <a:pt x="659" y="205"/>
                  </a:cubicBezTo>
                  <a:moveTo>
                    <a:pt x="569" y="147"/>
                  </a:moveTo>
                  <a:cubicBezTo>
                    <a:pt x="569" y="223"/>
                    <a:pt x="526" y="367"/>
                    <a:pt x="504" y="414"/>
                  </a:cubicBezTo>
                  <a:cubicBezTo>
                    <a:pt x="461" y="503"/>
                    <a:pt x="400" y="547"/>
                    <a:pt x="353" y="547"/>
                  </a:cubicBezTo>
                  <a:cubicBezTo>
                    <a:pt x="270" y="547"/>
                    <a:pt x="256" y="439"/>
                    <a:pt x="256" y="432"/>
                  </a:cubicBezTo>
                  <a:cubicBezTo>
                    <a:pt x="257" y="426"/>
                    <a:pt x="256" y="428"/>
                    <a:pt x="259" y="414"/>
                  </a:cubicBezTo>
                  <a:cubicBezTo>
                    <a:pt x="280" y="331"/>
                    <a:pt x="300" y="248"/>
                    <a:pt x="320" y="165"/>
                  </a:cubicBezTo>
                  <a:cubicBezTo>
                    <a:pt x="328" y="133"/>
                    <a:pt x="364" y="97"/>
                    <a:pt x="385" y="76"/>
                  </a:cubicBezTo>
                  <a:cubicBezTo>
                    <a:pt x="428" y="40"/>
                    <a:pt x="468" y="29"/>
                    <a:pt x="490" y="29"/>
                  </a:cubicBezTo>
                  <a:cubicBezTo>
                    <a:pt x="540" y="29"/>
                    <a:pt x="569" y="72"/>
                    <a:pt x="569" y="1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4" name="Freeform: Shape 223"/>
            <p:cNvSpPr/>
            <p:nvPr/>
          </p:nvSpPr>
          <p:spPr>
            <a:xfrm>
              <a:off x="5457600" y="4944240"/>
              <a:ext cx="259200" cy="226440"/>
            </a:xfrm>
            <a:custGeom>
              <a:avLst/>
              <a:gdLst/>
              <a:ahLst/>
              <a:cxnLst/>
              <a:rect l="0" t="0" r="r" b="b"/>
              <a:pathLst>
                <a:path w="720" h="629">
                  <a:moveTo>
                    <a:pt x="720" y="622"/>
                  </a:moveTo>
                  <a:cubicBezTo>
                    <a:pt x="719" y="617"/>
                    <a:pt x="720" y="618"/>
                    <a:pt x="716" y="608"/>
                  </a:cubicBezTo>
                  <a:cubicBezTo>
                    <a:pt x="607" y="412"/>
                    <a:pt x="498" y="217"/>
                    <a:pt x="389" y="22"/>
                  </a:cubicBezTo>
                  <a:cubicBezTo>
                    <a:pt x="382" y="4"/>
                    <a:pt x="378" y="0"/>
                    <a:pt x="360" y="0"/>
                  </a:cubicBezTo>
                  <a:cubicBezTo>
                    <a:pt x="349" y="0"/>
                    <a:pt x="342" y="4"/>
                    <a:pt x="331" y="18"/>
                  </a:cubicBezTo>
                  <a:cubicBezTo>
                    <a:pt x="223" y="215"/>
                    <a:pt x="115" y="411"/>
                    <a:pt x="7" y="608"/>
                  </a:cubicBezTo>
                  <a:cubicBezTo>
                    <a:pt x="0" y="618"/>
                    <a:pt x="2" y="617"/>
                    <a:pt x="0" y="622"/>
                  </a:cubicBezTo>
                  <a:cubicBezTo>
                    <a:pt x="0" y="629"/>
                    <a:pt x="7" y="629"/>
                    <a:pt x="22" y="629"/>
                  </a:cubicBezTo>
                  <a:cubicBezTo>
                    <a:pt x="248" y="629"/>
                    <a:pt x="475" y="629"/>
                    <a:pt x="702" y="629"/>
                  </a:cubicBezTo>
                  <a:cubicBezTo>
                    <a:pt x="713" y="629"/>
                    <a:pt x="720" y="629"/>
                    <a:pt x="720" y="622"/>
                  </a:cubicBezTo>
                  <a:moveTo>
                    <a:pt x="590" y="557"/>
                  </a:moveTo>
                  <a:cubicBezTo>
                    <a:pt x="418" y="557"/>
                    <a:pt x="245" y="557"/>
                    <a:pt x="72" y="557"/>
                  </a:cubicBezTo>
                  <a:cubicBezTo>
                    <a:pt x="158" y="400"/>
                    <a:pt x="245" y="243"/>
                    <a:pt x="331" y="86"/>
                  </a:cubicBezTo>
                  <a:cubicBezTo>
                    <a:pt x="418" y="243"/>
                    <a:pt x="504" y="400"/>
                    <a:pt x="590"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5" name="Freeform: Shape 224"/>
            <p:cNvSpPr/>
            <p:nvPr/>
          </p:nvSpPr>
          <p:spPr>
            <a:xfrm>
              <a:off x="5760720" y="4953240"/>
              <a:ext cx="339480" cy="217440"/>
            </a:xfrm>
            <a:custGeom>
              <a:avLst/>
              <a:gdLst/>
              <a:ahLst/>
              <a:cxnLst/>
              <a:rect l="0" t="0" r="r" b="b"/>
              <a:pathLst>
                <a:path w="943" h="604">
                  <a:moveTo>
                    <a:pt x="943" y="14"/>
                  </a:moveTo>
                  <a:cubicBezTo>
                    <a:pt x="943" y="0"/>
                    <a:pt x="932" y="0"/>
                    <a:pt x="918" y="0"/>
                  </a:cubicBezTo>
                  <a:cubicBezTo>
                    <a:pt x="877" y="0"/>
                    <a:pt x="836" y="0"/>
                    <a:pt x="795" y="0"/>
                  </a:cubicBezTo>
                  <a:cubicBezTo>
                    <a:pt x="770" y="0"/>
                    <a:pt x="770" y="4"/>
                    <a:pt x="759" y="18"/>
                  </a:cubicBezTo>
                  <a:cubicBezTo>
                    <a:pt x="645" y="186"/>
                    <a:pt x="532" y="354"/>
                    <a:pt x="418" y="521"/>
                  </a:cubicBezTo>
                  <a:cubicBezTo>
                    <a:pt x="389" y="356"/>
                    <a:pt x="360" y="191"/>
                    <a:pt x="331" y="25"/>
                  </a:cubicBezTo>
                  <a:cubicBezTo>
                    <a:pt x="324" y="4"/>
                    <a:pt x="324" y="0"/>
                    <a:pt x="299" y="0"/>
                  </a:cubicBezTo>
                  <a:cubicBezTo>
                    <a:pt x="257" y="0"/>
                    <a:pt x="215" y="0"/>
                    <a:pt x="173" y="0"/>
                  </a:cubicBezTo>
                  <a:cubicBezTo>
                    <a:pt x="155" y="0"/>
                    <a:pt x="144" y="0"/>
                    <a:pt x="144" y="22"/>
                  </a:cubicBezTo>
                  <a:cubicBezTo>
                    <a:pt x="144" y="32"/>
                    <a:pt x="155" y="32"/>
                    <a:pt x="173" y="32"/>
                  </a:cubicBezTo>
                  <a:cubicBezTo>
                    <a:pt x="187" y="32"/>
                    <a:pt x="191" y="32"/>
                    <a:pt x="205" y="36"/>
                  </a:cubicBezTo>
                  <a:cubicBezTo>
                    <a:pt x="223" y="36"/>
                    <a:pt x="227" y="40"/>
                    <a:pt x="227" y="47"/>
                  </a:cubicBezTo>
                  <a:cubicBezTo>
                    <a:pt x="226" y="54"/>
                    <a:pt x="227" y="54"/>
                    <a:pt x="223" y="68"/>
                  </a:cubicBezTo>
                  <a:cubicBezTo>
                    <a:pt x="186" y="216"/>
                    <a:pt x="149" y="363"/>
                    <a:pt x="112" y="511"/>
                  </a:cubicBezTo>
                  <a:cubicBezTo>
                    <a:pt x="104" y="539"/>
                    <a:pt x="90" y="572"/>
                    <a:pt x="18" y="572"/>
                  </a:cubicBezTo>
                  <a:cubicBezTo>
                    <a:pt x="11" y="572"/>
                    <a:pt x="0" y="575"/>
                    <a:pt x="0" y="593"/>
                  </a:cubicBezTo>
                  <a:cubicBezTo>
                    <a:pt x="5" y="597"/>
                    <a:pt x="0" y="604"/>
                    <a:pt x="14" y="604"/>
                  </a:cubicBezTo>
                  <a:cubicBezTo>
                    <a:pt x="40" y="604"/>
                    <a:pt x="79" y="601"/>
                    <a:pt x="104" y="601"/>
                  </a:cubicBezTo>
                  <a:cubicBezTo>
                    <a:pt x="126" y="601"/>
                    <a:pt x="180" y="604"/>
                    <a:pt x="198" y="604"/>
                  </a:cubicBezTo>
                  <a:cubicBezTo>
                    <a:pt x="205" y="604"/>
                    <a:pt x="216" y="604"/>
                    <a:pt x="216" y="586"/>
                  </a:cubicBezTo>
                  <a:cubicBezTo>
                    <a:pt x="216" y="575"/>
                    <a:pt x="205" y="572"/>
                    <a:pt x="198" y="572"/>
                  </a:cubicBezTo>
                  <a:cubicBezTo>
                    <a:pt x="140" y="572"/>
                    <a:pt x="140" y="547"/>
                    <a:pt x="140" y="536"/>
                  </a:cubicBezTo>
                  <a:cubicBezTo>
                    <a:pt x="140" y="532"/>
                    <a:pt x="140" y="529"/>
                    <a:pt x="144" y="514"/>
                  </a:cubicBezTo>
                  <a:cubicBezTo>
                    <a:pt x="184" y="357"/>
                    <a:pt x="223" y="200"/>
                    <a:pt x="263" y="43"/>
                  </a:cubicBezTo>
                  <a:cubicBezTo>
                    <a:pt x="294" y="223"/>
                    <a:pt x="325" y="403"/>
                    <a:pt x="356" y="583"/>
                  </a:cubicBezTo>
                  <a:cubicBezTo>
                    <a:pt x="360" y="597"/>
                    <a:pt x="364" y="604"/>
                    <a:pt x="374" y="604"/>
                  </a:cubicBezTo>
                  <a:cubicBezTo>
                    <a:pt x="389" y="604"/>
                    <a:pt x="396" y="593"/>
                    <a:pt x="403" y="586"/>
                  </a:cubicBezTo>
                  <a:cubicBezTo>
                    <a:pt x="527" y="403"/>
                    <a:pt x="650" y="219"/>
                    <a:pt x="774" y="36"/>
                  </a:cubicBezTo>
                  <a:cubicBezTo>
                    <a:pt x="732" y="203"/>
                    <a:pt x="690" y="369"/>
                    <a:pt x="648" y="536"/>
                  </a:cubicBezTo>
                  <a:cubicBezTo>
                    <a:pt x="641" y="565"/>
                    <a:pt x="641" y="572"/>
                    <a:pt x="572" y="572"/>
                  </a:cubicBezTo>
                  <a:cubicBezTo>
                    <a:pt x="554" y="572"/>
                    <a:pt x="544" y="572"/>
                    <a:pt x="544" y="593"/>
                  </a:cubicBezTo>
                  <a:cubicBezTo>
                    <a:pt x="548" y="597"/>
                    <a:pt x="544" y="604"/>
                    <a:pt x="558" y="604"/>
                  </a:cubicBezTo>
                  <a:cubicBezTo>
                    <a:pt x="576" y="604"/>
                    <a:pt x="597" y="601"/>
                    <a:pt x="615" y="601"/>
                  </a:cubicBezTo>
                  <a:cubicBezTo>
                    <a:pt x="633" y="601"/>
                    <a:pt x="651" y="601"/>
                    <a:pt x="669" y="601"/>
                  </a:cubicBezTo>
                  <a:cubicBezTo>
                    <a:pt x="695" y="601"/>
                    <a:pt x="756" y="604"/>
                    <a:pt x="781" y="604"/>
                  </a:cubicBezTo>
                  <a:cubicBezTo>
                    <a:pt x="788" y="604"/>
                    <a:pt x="799" y="604"/>
                    <a:pt x="799" y="586"/>
                  </a:cubicBezTo>
                  <a:cubicBezTo>
                    <a:pt x="799" y="572"/>
                    <a:pt x="792" y="572"/>
                    <a:pt x="774" y="572"/>
                  </a:cubicBezTo>
                  <a:cubicBezTo>
                    <a:pt x="762" y="572"/>
                    <a:pt x="756" y="572"/>
                    <a:pt x="738" y="572"/>
                  </a:cubicBezTo>
                  <a:cubicBezTo>
                    <a:pt x="720" y="568"/>
                    <a:pt x="720" y="568"/>
                    <a:pt x="720" y="557"/>
                  </a:cubicBezTo>
                  <a:cubicBezTo>
                    <a:pt x="720" y="554"/>
                    <a:pt x="720" y="543"/>
                    <a:pt x="723" y="539"/>
                  </a:cubicBezTo>
                  <a:cubicBezTo>
                    <a:pt x="762" y="384"/>
                    <a:pt x="800" y="228"/>
                    <a:pt x="839" y="72"/>
                  </a:cubicBezTo>
                  <a:cubicBezTo>
                    <a:pt x="846" y="40"/>
                    <a:pt x="849" y="32"/>
                    <a:pt x="914" y="32"/>
                  </a:cubicBezTo>
                  <a:cubicBezTo>
                    <a:pt x="932" y="32"/>
                    <a:pt x="943" y="32"/>
                    <a:pt x="943"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6" name="Freeform: Shape 225"/>
            <p:cNvSpPr/>
            <p:nvPr/>
          </p:nvSpPr>
          <p:spPr>
            <a:xfrm>
              <a:off x="6131520" y="4953240"/>
              <a:ext cx="283680" cy="217440"/>
            </a:xfrm>
            <a:custGeom>
              <a:avLst/>
              <a:gdLst/>
              <a:ahLst/>
              <a:cxnLst/>
              <a:rect l="0" t="0" r="r" b="b"/>
              <a:pathLst>
                <a:path w="788" h="604">
                  <a:moveTo>
                    <a:pt x="788" y="14"/>
                  </a:moveTo>
                  <a:cubicBezTo>
                    <a:pt x="788" y="7"/>
                    <a:pt x="785" y="0"/>
                    <a:pt x="777" y="0"/>
                  </a:cubicBezTo>
                  <a:cubicBezTo>
                    <a:pt x="749" y="0"/>
                    <a:pt x="713" y="4"/>
                    <a:pt x="684" y="4"/>
                  </a:cubicBezTo>
                  <a:cubicBezTo>
                    <a:pt x="662" y="4"/>
                    <a:pt x="612" y="0"/>
                    <a:pt x="590" y="0"/>
                  </a:cubicBezTo>
                  <a:cubicBezTo>
                    <a:pt x="587" y="0"/>
                    <a:pt x="572" y="0"/>
                    <a:pt x="572" y="22"/>
                  </a:cubicBezTo>
                  <a:cubicBezTo>
                    <a:pt x="572" y="32"/>
                    <a:pt x="583" y="32"/>
                    <a:pt x="590" y="32"/>
                  </a:cubicBezTo>
                  <a:cubicBezTo>
                    <a:pt x="633" y="32"/>
                    <a:pt x="648" y="47"/>
                    <a:pt x="648" y="68"/>
                  </a:cubicBezTo>
                  <a:cubicBezTo>
                    <a:pt x="648" y="76"/>
                    <a:pt x="648" y="79"/>
                    <a:pt x="644" y="90"/>
                  </a:cubicBezTo>
                  <a:cubicBezTo>
                    <a:pt x="612" y="218"/>
                    <a:pt x="579" y="346"/>
                    <a:pt x="547" y="475"/>
                  </a:cubicBezTo>
                  <a:cubicBezTo>
                    <a:pt x="473" y="322"/>
                    <a:pt x="398" y="170"/>
                    <a:pt x="324" y="18"/>
                  </a:cubicBezTo>
                  <a:cubicBezTo>
                    <a:pt x="317" y="0"/>
                    <a:pt x="313" y="0"/>
                    <a:pt x="295" y="0"/>
                  </a:cubicBezTo>
                  <a:cubicBezTo>
                    <a:pt x="254" y="0"/>
                    <a:pt x="214" y="0"/>
                    <a:pt x="173" y="0"/>
                  </a:cubicBezTo>
                  <a:cubicBezTo>
                    <a:pt x="155" y="0"/>
                    <a:pt x="144" y="0"/>
                    <a:pt x="144" y="22"/>
                  </a:cubicBezTo>
                  <a:cubicBezTo>
                    <a:pt x="144" y="32"/>
                    <a:pt x="155" y="32"/>
                    <a:pt x="173" y="32"/>
                  </a:cubicBezTo>
                  <a:cubicBezTo>
                    <a:pt x="191" y="32"/>
                    <a:pt x="212" y="32"/>
                    <a:pt x="230" y="36"/>
                  </a:cubicBezTo>
                  <a:cubicBezTo>
                    <a:pt x="191" y="194"/>
                    <a:pt x="151" y="352"/>
                    <a:pt x="112" y="511"/>
                  </a:cubicBezTo>
                  <a:cubicBezTo>
                    <a:pt x="104" y="543"/>
                    <a:pt x="90" y="572"/>
                    <a:pt x="18" y="572"/>
                  </a:cubicBezTo>
                  <a:cubicBezTo>
                    <a:pt x="14" y="572"/>
                    <a:pt x="0" y="575"/>
                    <a:pt x="0" y="590"/>
                  </a:cubicBezTo>
                  <a:cubicBezTo>
                    <a:pt x="0" y="601"/>
                    <a:pt x="7" y="604"/>
                    <a:pt x="14" y="604"/>
                  </a:cubicBezTo>
                  <a:cubicBezTo>
                    <a:pt x="43" y="604"/>
                    <a:pt x="76" y="601"/>
                    <a:pt x="104" y="601"/>
                  </a:cubicBezTo>
                  <a:cubicBezTo>
                    <a:pt x="126" y="601"/>
                    <a:pt x="180" y="604"/>
                    <a:pt x="202" y="604"/>
                  </a:cubicBezTo>
                  <a:cubicBezTo>
                    <a:pt x="209" y="604"/>
                    <a:pt x="216" y="601"/>
                    <a:pt x="216" y="586"/>
                  </a:cubicBezTo>
                  <a:cubicBezTo>
                    <a:pt x="216" y="575"/>
                    <a:pt x="205" y="572"/>
                    <a:pt x="198" y="572"/>
                  </a:cubicBezTo>
                  <a:cubicBezTo>
                    <a:pt x="140" y="572"/>
                    <a:pt x="140" y="547"/>
                    <a:pt x="140" y="536"/>
                  </a:cubicBezTo>
                  <a:cubicBezTo>
                    <a:pt x="140" y="532"/>
                    <a:pt x="140" y="529"/>
                    <a:pt x="144" y="514"/>
                  </a:cubicBezTo>
                  <a:cubicBezTo>
                    <a:pt x="182" y="363"/>
                    <a:pt x="221" y="212"/>
                    <a:pt x="259" y="61"/>
                  </a:cubicBezTo>
                  <a:cubicBezTo>
                    <a:pt x="346" y="237"/>
                    <a:pt x="432" y="414"/>
                    <a:pt x="518" y="590"/>
                  </a:cubicBezTo>
                  <a:cubicBezTo>
                    <a:pt x="526" y="604"/>
                    <a:pt x="529" y="604"/>
                    <a:pt x="536" y="604"/>
                  </a:cubicBezTo>
                  <a:cubicBezTo>
                    <a:pt x="551" y="604"/>
                    <a:pt x="551" y="601"/>
                    <a:pt x="554" y="586"/>
                  </a:cubicBezTo>
                  <a:cubicBezTo>
                    <a:pt x="595" y="423"/>
                    <a:pt x="636" y="260"/>
                    <a:pt x="677" y="97"/>
                  </a:cubicBezTo>
                  <a:cubicBezTo>
                    <a:pt x="687" y="65"/>
                    <a:pt x="702" y="36"/>
                    <a:pt x="770" y="32"/>
                  </a:cubicBezTo>
                  <a:cubicBezTo>
                    <a:pt x="777" y="32"/>
                    <a:pt x="788" y="32"/>
                    <a:pt x="788"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7" name="Freeform: Shape 226"/>
            <p:cNvSpPr/>
            <p:nvPr/>
          </p:nvSpPr>
          <p:spPr>
            <a:xfrm>
              <a:off x="6446520" y="4946760"/>
              <a:ext cx="247320" cy="230400"/>
            </a:xfrm>
            <a:custGeom>
              <a:avLst/>
              <a:gdLst/>
              <a:ahLst/>
              <a:cxnLst/>
              <a:rect l="0" t="0" r="r" b="b"/>
              <a:pathLst>
                <a:path w="687" h="640">
                  <a:moveTo>
                    <a:pt x="687" y="14"/>
                  </a:moveTo>
                  <a:cubicBezTo>
                    <a:pt x="687" y="7"/>
                    <a:pt x="684" y="0"/>
                    <a:pt x="673" y="0"/>
                  </a:cubicBezTo>
                  <a:cubicBezTo>
                    <a:pt x="669" y="0"/>
                    <a:pt x="666" y="4"/>
                    <a:pt x="659" y="11"/>
                  </a:cubicBezTo>
                  <a:cubicBezTo>
                    <a:pt x="637" y="34"/>
                    <a:pt x="615" y="56"/>
                    <a:pt x="594" y="79"/>
                  </a:cubicBezTo>
                  <a:cubicBezTo>
                    <a:pt x="587" y="68"/>
                    <a:pt x="536" y="0"/>
                    <a:pt x="428" y="0"/>
                  </a:cubicBezTo>
                  <a:cubicBezTo>
                    <a:pt x="212" y="0"/>
                    <a:pt x="0" y="191"/>
                    <a:pt x="0" y="392"/>
                  </a:cubicBezTo>
                  <a:cubicBezTo>
                    <a:pt x="0" y="529"/>
                    <a:pt x="104" y="640"/>
                    <a:pt x="277" y="640"/>
                  </a:cubicBezTo>
                  <a:cubicBezTo>
                    <a:pt x="353" y="640"/>
                    <a:pt x="436" y="618"/>
                    <a:pt x="482" y="572"/>
                  </a:cubicBezTo>
                  <a:cubicBezTo>
                    <a:pt x="490" y="590"/>
                    <a:pt x="515" y="622"/>
                    <a:pt x="526" y="622"/>
                  </a:cubicBezTo>
                  <a:cubicBezTo>
                    <a:pt x="533" y="622"/>
                    <a:pt x="536" y="618"/>
                    <a:pt x="540" y="601"/>
                  </a:cubicBezTo>
                  <a:cubicBezTo>
                    <a:pt x="546" y="578"/>
                    <a:pt x="552" y="555"/>
                    <a:pt x="558" y="532"/>
                  </a:cubicBezTo>
                  <a:cubicBezTo>
                    <a:pt x="564" y="506"/>
                    <a:pt x="570" y="479"/>
                    <a:pt x="576" y="453"/>
                  </a:cubicBezTo>
                  <a:cubicBezTo>
                    <a:pt x="587" y="414"/>
                    <a:pt x="587" y="410"/>
                    <a:pt x="641" y="410"/>
                  </a:cubicBezTo>
                  <a:cubicBezTo>
                    <a:pt x="648" y="410"/>
                    <a:pt x="659" y="410"/>
                    <a:pt x="659" y="392"/>
                  </a:cubicBezTo>
                  <a:cubicBezTo>
                    <a:pt x="659" y="385"/>
                    <a:pt x="651" y="378"/>
                    <a:pt x="648" y="378"/>
                  </a:cubicBezTo>
                  <a:cubicBezTo>
                    <a:pt x="615" y="378"/>
                    <a:pt x="579" y="381"/>
                    <a:pt x="547" y="381"/>
                  </a:cubicBezTo>
                  <a:cubicBezTo>
                    <a:pt x="523" y="381"/>
                    <a:pt x="499" y="381"/>
                    <a:pt x="475" y="381"/>
                  </a:cubicBezTo>
                  <a:cubicBezTo>
                    <a:pt x="454" y="381"/>
                    <a:pt x="428" y="378"/>
                    <a:pt x="407" y="378"/>
                  </a:cubicBezTo>
                  <a:cubicBezTo>
                    <a:pt x="400" y="378"/>
                    <a:pt x="385" y="378"/>
                    <a:pt x="385" y="399"/>
                  </a:cubicBezTo>
                  <a:cubicBezTo>
                    <a:pt x="385" y="410"/>
                    <a:pt x="396" y="410"/>
                    <a:pt x="418" y="410"/>
                  </a:cubicBezTo>
                  <a:cubicBezTo>
                    <a:pt x="436" y="410"/>
                    <a:pt x="454" y="410"/>
                    <a:pt x="468" y="414"/>
                  </a:cubicBezTo>
                  <a:cubicBezTo>
                    <a:pt x="497" y="414"/>
                    <a:pt x="497" y="417"/>
                    <a:pt x="497" y="428"/>
                  </a:cubicBezTo>
                  <a:cubicBezTo>
                    <a:pt x="497" y="432"/>
                    <a:pt x="497" y="435"/>
                    <a:pt x="493" y="457"/>
                  </a:cubicBezTo>
                  <a:cubicBezTo>
                    <a:pt x="486" y="482"/>
                    <a:pt x="475" y="521"/>
                    <a:pt x="472" y="532"/>
                  </a:cubicBezTo>
                  <a:cubicBezTo>
                    <a:pt x="446" y="586"/>
                    <a:pt x="364" y="608"/>
                    <a:pt x="295" y="608"/>
                  </a:cubicBezTo>
                  <a:cubicBezTo>
                    <a:pt x="209" y="608"/>
                    <a:pt x="90" y="565"/>
                    <a:pt x="90" y="417"/>
                  </a:cubicBezTo>
                  <a:cubicBezTo>
                    <a:pt x="90" y="324"/>
                    <a:pt x="137" y="205"/>
                    <a:pt x="202" y="137"/>
                  </a:cubicBezTo>
                  <a:cubicBezTo>
                    <a:pt x="292" y="47"/>
                    <a:pt x="385" y="32"/>
                    <a:pt x="436" y="32"/>
                  </a:cubicBezTo>
                  <a:cubicBezTo>
                    <a:pt x="540" y="32"/>
                    <a:pt x="597" y="108"/>
                    <a:pt x="597" y="205"/>
                  </a:cubicBezTo>
                  <a:cubicBezTo>
                    <a:pt x="597" y="230"/>
                    <a:pt x="597" y="237"/>
                    <a:pt x="597" y="245"/>
                  </a:cubicBezTo>
                  <a:cubicBezTo>
                    <a:pt x="597" y="255"/>
                    <a:pt x="608" y="255"/>
                    <a:pt x="612" y="255"/>
                  </a:cubicBezTo>
                  <a:cubicBezTo>
                    <a:pt x="626" y="255"/>
                    <a:pt x="626" y="252"/>
                    <a:pt x="630" y="234"/>
                  </a:cubicBezTo>
                  <a:cubicBezTo>
                    <a:pt x="649" y="161"/>
                    <a:pt x="668" y="88"/>
                    <a:pt x="68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8" name="Freeform: Shape 227"/>
            <p:cNvSpPr/>
            <p:nvPr/>
          </p:nvSpPr>
          <p:spPr>
            <a:xfrm>
              <a:off x="6882840" y="4892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9" name="Freeform: Shape 228"/>
            <p:cNvSpPr/>
            <p:nvPr/>
          </p:nvSpPr>
          <p:spPr>
            <a:xfrm>
              <a:off x="7377840" y="4756680"/>
              <a:ext cx="150480" cy="301680"/>
            </a:xfrm>
            <a:custGeom>
              <a:avLst/>
              <a:gdLst/>
              <a:ahLst/>
              <a:cxnLst/>
              <a:rect l="0" t="0" r="r" b="b"/>
              <a:pathLst>
                <a:path w="418" h="838">
                  <a:moveTo>
                    <a:pt x="418" y="838"/>
                  </a:moveTo>
                  <a:cubicBezTo>
                    <a:pt x="418" y="826"/>
                    <a:pt x="418" y="814"/>
                    <a:pt x="418" y="802"/>
                  </a:cubicBezTo>
                  <a:cubicBezTo>
                    <a:pt x="404" y="802"/>
                    <a:pt x="391" y="802"/>
                    <a:pt x="378" y="802"/>
                  </a:cubicBezTo>
                  <a:cubicBezTo>
                    <a:pt x="263" y="802"/>
                    <a:pt x="259" y="788"/>
                    <a:pt x="259" y="741"/>
                  </a:cubicBezTo>
                  <a:cubicBezTo>
                    <a:pt x="259" y="505"/>
                    <a:pt x="259" y="268"/>
                    <a:pt x="259" y="32"/>
                  </a:cubicBezTo>
                  <a:cubicBezTo>
                    <a:pt x="259" y="0"/>
                    <a:pt x="259" y="0"/>
                    <a:pt x="230" y="0"/>
                  </a:cubicBezTo>
                  <a:cubicBezTo>
                    <a:pt x="155" y="79"/>
                    <a:pt x="43" y="79"/>
                    <a:pt x="0" y="79"/>
                  </a:cubicBezTo>
                  <a:cubicBezTo>
                    <a:pt x="0" y="92"/>
                    <a:pt x="0" y="105"/>
                    <a:pt x="0" y="119"/>
                  </a:cubicBezTo>
                  <a:cubicBezTo>
                    <a:pt x="25" y="119"/>
                    <a:pt x="101" y="119"/>
                    <a:pt x="166" y="86"/>
                  </a:cubicBezTo>
                  <a:cubicBezTo>
                    <a:pt x="166" y="304"/>
                    <a:pt x="166" y="523"/>
                    <a:pt x="166" y="741"/>
                  </a:cubicBezTo>
                  <a:cubicBezTo>
                    <a:pt x="166" y="784"/>
                    <a:pt x="162" y="802"/>
                    <a:pt x="50" y="802"/>
                  </a:cubicBezTo>
                  <a:cubicBezTo>
                    <a:pt x="36" y="802"/>
                    <a:pt x="22" y="802"/>
                    <a:pt x="7" y="802"/>
                  </a:cubicBezTo>
                  <a:cubicBezTo>
                    <a:pt x="7" y="814"/>
                    <a:pt x="7" y="826"/>
                    <a:pt x="7" y="838"/>
                  </a:cubicBezTo>
                  <a:cubicBezTo>
                    <a:pt x="54" y="834"/>
                    <a:pt x="162" y="834"/>
                    <a:pt x="212" y="834"/>
                  </a:cubicBezTo>
                  <a:cubicBezTo>
                    <a:pt x="263" y="834"/>
                    <a:pt x="374" y="834"/>
                    <a:pt x="418" y="83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0" name="Freeform: Shape 229"/>
            <p:cNvSpPr/>
            <p:nvPr/>
          </p:nvSpPr>
          <p:spPr>
            <a:xfrm>
              <a:off x="7588080" y="4756680"/>
              <a:ext cx="182880" cy="312120"/>
            </a:xfrm>
            <a:custGeom>
              <a:avLst/>
              <a:gdLst/>
              <a:ahLst/>
              <a:cxnLst/>
              <a:rect l="0" t="0" r="r" b="b"/>
              <a:pathLst>
                <a:path w="508" h="867">
                  <a:moveTo>
                    <a:pt x="508" y="586"/>
                  </a:moveTo>
                  <a:cubicBezTo>
                    <a:pt x="508" y="435"/>
                    <a:pt x="403" y="309"/>
                    <a:pt x="266" y="309"/>
                  </a:cubicBezTo>
                  <a:cubicBezTo>
                    <a:pt x="205" y="309"/>
                    <a:pt x="151" y="331"/>
                    <a:pt x="104" y="374"/>
                  </a:cubicBezTo>
                  <a:cubicBezTo>
                    <a:pt x="104" y="292"/>
                    <a:pt x="104" y="211"/>
                    <a:pt x="104" y="129"/>
                  </a:cubicBezTo>
                  <a:cubicBezTo>
                    <a:pt x="130" y="137"/>
                    <a:pt x="173" y="144"/>
                    <a:pt x="212" y="144"/>
                  </a:cubicBezTo>
                  <a:cubicBezTo>
                    <a:pt x="367" y="144"/>
                    <a:pt x="457" y="29"/>
                    <a:pt x="457" y="14"/>
                  </a:cubicBezTo>
                  <a:cubicBezTo>
                    <a:pt x="457" y="7"/>
                    <a:pt x="454" y="0"/>
                    <a:pt x="443" y="0"/>
                  </a:cubicBezTo>
                  <a:cubicBezTo>
                    <a:pt x="440" y="1"/>
                    <a:pt x="439" y="0"/>
                    <a:pt x="436" y="4"/>
                  </a:cubicBezTo>
                  <a:cubicBezTo>
                    <a:pt x="407" y="14"/>
                    <a:pt x="346" y="40"/>
                    <a:pt x="263" y="40"/>
                  </a:cubicBezTo>
                  <a:cubicBezTo>
                    <a:pt x="212" y="40"/>
                    <a:pt x="155" y="32"/>
                    <a:pt x="94" y="4"/>
                  </a:cubicBezTo>
                  <a:cubicBezTo>
                    <a:pt x="83" y="0"/>
                    <a:pt x="84" y="1"/>
                    <a:pt x="79" y="0"/>
                  </a:cubicBezTo>
                  <a:cubicBezTo>
                    <a:pt x="65" y="0"/>
                    <a:pt x="65" y="11"/>
                    <a:pt x="65" y="32"/>
                  </a:cubicBezTo>
                  <a:cubicBezTo>
                    <a:pt x="65" y="156"/>
                    <a:pt x="65" y="279"/>
                    <a:pt x="65" y="403"/>
                  </a:cubicBezTo>
                  <a:cubicBezTo>
                    <a:pt x="65" y="428"/>
                    <a:pt x="65" y="439"/>
                    <a:pt x="83" y="439"/>
                  </a:cubicBezTo>
                  <a:cubicBezTo>
                    <a:pt x="94" y="439"/>
                    <a:pt x="94" y="432"/>
                    <a:pt x="101" y="424"/>
                  </a:cubicBezTo>
                  <a:cubicBezTo>
                    <a:pt x="115" y="406"/>
                    <a:pt x="162" y="338"/>
                    <a:pt x="263" y="338"/>
                  </a:cubicBezTo>
                  <a:cubicBezTo>
                    <a:pt x="328" y="338"/>
                    <a:pt x="360" y="396"/>
                    <a:pt x="371" y="417"/>
                  </a:cubicBezTo>
                  <a:cubicBezTo>
                    <a:pt x="392" y="464"/>
                    <a:pt x="392" y="514"/>
                    <a:pt x="392" y="575"/>
                  </a:cubicBezTo>
                  <a:cubicBezTo>
                    <a:pt x="392" y="622"/>
                    <a:pt x="392" y="698"/>
                    <a:pt x="364" y="752"/>
                  </a:cubicBezTo>
                  <a:cubicBezTo>
                    <a:pt x="331" y="798"/>
                    <a:pt x="284" y="831"/>
                    <a:pt x="227" y="831"/>
                  </a:cubicBezTo>
                  <a:cubicBezTo>
                    <a:pt x="137" y="831"/>
                    <a:pt x="65" y="766"/>
                    <a:pt x="43" y="690"/>
                  </a:cubicBezTo>
                  <a:cubicBezTo>
                    <a:pt x="47" y="690"/>
                    <a:pt x="50" y="694"/>
                    <a:pt x="65" y="694"/>
                  </a:cubicBezTo>
                  <a:cubicBezTo>
                    <a:pt x="104" y="694"/>
                    <a:pt x="126" y="663"/>
                    <a:pt x="126" y="633"/>
                  </a:cubicBezTo>
                  <a:cubicBezTo>
                    <a:pt x="126" y="602"/>
                    <a:pt x="104" y="568"/>
                    <a:pt x="65" y="568"/>
                  </a:cubicBezTo>
                  <a:cubicBezTo>
                    <a:pt x="47" y="568"/>
                    <a:pt x="0" y="579"/>
                    <a:pt x="0" y="636"/>
                  </a:cubicBezTo>
                  <a:cubicBezTo>
                    <a:pt x="0" y="744"/>
                    <a:pt x="90" y="867"/>
                    <a:pt x="230" y="867"/>
                  </a:cubicBezTo>
                  <a:cubicBezTo>
                    <a:pt x="378" y="867"/>
                    <a:pt x="508" y="748"/>
                    <a:pt x="508"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1" name="Freeform: Shape 230"/>
            <p:cNvSpPr/>
            <p:nvPr/>
          </p:nvSpPr>
          <p:spPr>
            <a:xfrm>
              <a:off x="7832880" y="5010480"/>
              <a:ext cx="47880" cy="47880"/>
            </a:xfrm>
            <a:custGeom>
              <a:avLst/>
              <a:gdLst/>
              <a:ahLst/>
              <a:cxnLst/>
              <a:rect l="0" t="0" r="r" b="b"/>
              <a:pathLst>
                <a:path w="133" h="133">
                  <a:moveTo>
                    <a:pt x="133" y="68"/>
                  </a:moveTo>
                  <a:cubicBezTo>
                    <a:pt x="133" y="32"/>
                    <a:pt x="103" y="0"/>
                    <a:pt x="65" y="0"/>
                  </a:cubicBezTo>
                  <a:cubicBezTo>
                    <a:pt x="27" y="0"/>
                    <a:pt x="0" y="32"/>
                    <a:pt x="0" y="68"/>
                  </a:cubicBezTo>
                  <a:cubicBezTo>
                    <a:pt x="0" y="104"/>
                    <a:pt x="27" y="133"/>
                    <a:pt x="65" y="133"/>
                  </a:cubicBezTo>
                  <a:cubicBezTo>
                    <a:pt x="103"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232" name="Freeform: Shape 231"/>
            <p:cNvSpPr/>
            <p:nvPr/>
          </p:nvSpPr>
          <p:spPr>
            <a:xfrm>
              <a:off x="7939080" y="4756680"/>
              <a:ext cx="189360" cy="312120"/>
            </a:xfrm>
            <a:custGeom>
              <a:avLst/>
              <a:gdLst/>
              <a:ahLst/>
              <a:cxnLst/>
              <a:rect l="0" t="0" r="r" b="b"/>
              <a:pathLst>
                <a:path w="526" h="867">
                  <a:moveTo>
                    <a:pt x="526" y="622"/>
                  </a:moveTo>
                  <a:cubicBezTo>
                    <a:pt x="526" y="521"/>
                    <a:pt x="446" y="421"/>
                    <a:pt x="313" y="396"/>
                  </a:cubicBezTo>
                  <a:cubicBezTo>
                    <a:pt x="418" y="360"/>
                    <a:pt x="490" y="273"/>
                    <a:pt x="490" y="173"/>
                  </a:cubicBezTo>
                  <a:cubicBezTo>
                    <a:pt x="490" y="68"/>
                    <a:pt x="378" y="0"/>
                    <a:pt x="259" y="0"/>
                  </a:cubicBezTo>
                  <a:cubicBezTo>
                    <a:pt x="130" y="0"/>
                    <a:pt x="32" y="76"/>
                    <a:pt x="32" y="173"/>
                  </a:cubicBezTo>
                  <a:cubicBezTo>
                    <a:pt x="32" y="212"/>
                    <a:pt x="61" y="237"/>
                    <a:pt x="97" y="237"/>
                  </a:cubicBezTo>
                  <a:cubicBezTo>
                    <a:pt x="137" y="237"/>
                    <a:pt x="162" y="209"/>
                    <a:pt x="162" y="173"/>
                  </a:cubicBezTo>
                  <a:cubicBezTo>
                    <a:pt x="162" y="108"/>
                    <a:pt x="104" y="108"/>
                    <a:pt x="83" y="108"/>
                  </a:cubicBezTo>
                  <a:cubicBezTo>
                    <a:pt x="122" y="47"/>
                    <a:pt x="209" y="32"/>
                    <a:pt x="252" y="32"/>
                  </a:cubicBezTo>
                  <a:cubicBezTo>
                    <a:pt x="306" y="32"/>
                    <a:pt x="374" y="58"/>
                    <a:pt x="374" y="173"/>
                  </a:cubicBezTo>
                  <a:cubicBezTo>
                    <a:pt x="374" y="187"/>
                    <a:pt x="371" y="259"/>
                    <a:pt x="338" y="316"/>
                  </a:cubicBezTo>
                  <a:cubicBezTo>
                    <a:pt x="302" y="378"/>
                    <a:pt x="259" y="381"/>
                    <a:pt x="227" y="381"/>
                  </a:cubicBezTo>
                  <a:cubicBezTo>
                    <a:pt x="216" y="381"/>
                    <a:pt x="187" y="385"/>
                    <a:pt x="176" y="385"/>
                  </a:cubicBezTo>
                  <a:cubicBezTo>
                    <a:pt x="166" y="388"/>
                    <a:pt x="158" y="388"/>
                    <a:pt x="158" y="399"/>
                  </a:cubicBezTo>
                  <a:cubicBezTo>
                    <a:pt x="158" y="414"/>
                    <a:pt x="166" y="414"/>
                    <a:pt x="187" y="414"/>
                  </a:cubicBezTo>
                  <a:cubicBezTo>
                    <a:pt x="206" y="414"/>
                    <a:pt x="226" y="414"/>
                    <a:pt x="245" y="414"/>
                  </a:cubicBezTo>
                  <a:cubicBezTo>
                    <a:pt x="349" y="414"/>
                    <a:pt x="396" y="500"/>
                    <a:pt x="396" y="622"/>
                  </a:cubicBezTo>
                  <a:cubicBezTo>
                    <a:pt x="396" y="795"/>
                    <a:pt x="306" y="831"/>
                    <a:pt x="252" y="831"/>
                  </a:cubicBezTo>
                  <a:cubicBezTo>
                    <a:pt x="198" y="831"/>
                    <a:pt x="101" y="809"/>
                    <a:pt x="58" y="737"/>
                  </a:cubicBezTo>
                  <a:cubicBezTo>
                    <a:pt x="101" y="741"/>
                    <a:pt x="140" y="716"/>
                    <a:pt x="140" y="665"/>
                  </a:cubicBezTo>
                  <a:cubicBezTo>
                    <a:pt x="140" y="622"/>
                    <a:pt x="108" y="597"/>
                    <a:pt x="72" y="597"/>
                  </a:cubicBezTo>
                  <a:cubicBezTo>
                    <a:pt x="40" y="597"/>
                    <a:pt x="0" y="615"/>
                    <a:pt x="0" y="669"/>
                  </a:cubicBezTo>
                  <a:cubicBezTo>
                    <a:pt x="0" y="784"/>
                    <a:pt x="119" y="867"/>
                    <a:pt x="256" y="867"/>
                  </a:cubicBezTo>
                  <a:cubicBezTo>
                    <a:pt x="410" y="867"/>
                    <a:pt x="526" y="752"/>
                    <a:pt x="526"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3" name="Freeform: Shape 232"/>
            <p:cNvSpPr/>
            <p:nvPr/>
          </p:nvSpPr>
          <p:spPr>
            <a:xfrm>
              <a:off x="8299440" y="48924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1" y="245"/>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4" name="Freeform: Shape 233"/>
            <p:cNvSpPr/>
            <p:nvPr/>
          </p:nvSpPr>
          <p:spPr>
            <a:xfrm>
              <a:off x="8767080" y="4751280"/>
              <a:ext cx="201960" cy="306720"/>
            </a:xfrm>
            <a:custGeom>
              <a:avLst/>
              <a:gdLst/>
              <a:ahLst/>
              <a:cxnLst/>
              <a:rect l="0" t="0" r="r" b="b"/>
              <a:pathLst>
                <a:path w="561" h="852">
                  <a:moveTo>
                    <a:pt x="561" y="647"/>
                  </a:moveTo>
                  <a:cubicBezTo>
                    <a:pt x="561" y="634"/>
                    <a:pt x="561" y="621"/>
                    <a:pt x="561" y="608"/>
                  </a:cubicBezTo>
                  <a:cubicBezTo>
                    <a:pt x="520" y="608"/>
                    <a:pt x="478" y="608"/>
                    <a:pt x="436" y="608"/>
                  </a:cubicBezTo>
                  <a:cubicBezTo>
                    <a:pt x="436" y="416"/>
                    <a:pt x="436" y="224"/>
                    <a:pt x="436" y="32"/>
                  </a:cubicBezTo>
                  <a:cubicBezTo>
                    <a:pt x="436" y="7"/>
                    <a:pt x="436" y="0"/>
                    <a:pt x="414" y="0"/>
                  </a:cubicBezTo>
                  <a:cubicBezTo>
                    <a:pt x="403" y="0"/>
                    <a:pt x="400" y="0"/>
                    <a:pt x="389" y="14"/>
                  </a:cubicBezTo>
                  <a:cubicBezTo>
                    <a:pt x="259" y="212"/>
                    <a:pt x="130" y="410"/>
                    <a:pt x="0" y="608"/>
                  </a:cubicBezTo>
                  <a:cubicBezTo>
                    <a:pt x="0" y="621"/>
                    <a:pt x="0" y="634"/>
                    <a:pt x="0" y="647"/>
                  </a:cubicBezTo>
                  <a:cubicBezTo>
                    <a:pt x="113" y="647"/>
                    <a:pt x="226" y="647"/>
                    <a:pt x="338" y="647"/>
                  </a:cubicBezTo>
                  <a:cubicBezTo>
                    <a:pt x="338" y="683"/>
                    <a:pt x="338" y="719"/>
                    <a:pt x="338" y="755"/>
                  </a:cubicBezTo>
                  <a:cubicBezTo>
                    <a:pt x="338" y="802"/>
                    <a:pt x="335" y="816"/>
                    <a:pt x="241" y="816"/>
                  </a:cubicBezTo>
                  <a:cubicBezTo>
                    <a:pt x="233" y="816"/>
                    <a:pt x="224" y="816"/>
                    <a:pt x="216" y="816"/>
                  </a:cubicBezTo>
                  <a:cubicBezTo>
                    <a:pt x="216" y="828"/>
                    <a:pt x="216" y="840"/>
                    <a:pt x="216" y="852"/>
                  </a:cubicBezTo>
                  <a:cubicBezTo>
                    <a:pt x="266" y="849"/>
                    <a:pt x="331" y="849"/>
                    <a:pt x="385" y="849"/>
                  </a:cubicBezTo>
                  <a:cubicBezTo>
                    <a:pt x="439" y="849"/>
                    <a:pt x="508" y="849"/>
                    <a:pt x="558" y="852"/>
                  </a:cubicBezTo>
                  <a:cubicBezTo>
                    <a:pt x="558" y="840"/>
                    <a:pt x="558" y="828"/>
                    <a:pt x="558" y="816"/>
                  </a:cubicBezTo>
                  <a:cubicBezTo>
                    <a:pt x="549" y="816"/>
                    <a:pt x="541" y="816"/>
                    <a:pt x="533" y="816"/>
                  </a:cubicBezTo>
                  <a:cubicBezTo>
                    <a:pt x="439" y="816"/>
                    <a:pt x="436" y="802"/>
                    <a:pt x="436" y="755"/>
                  </a:cubicBezTo>
                  <a:cubicBezTo>
                    <a:pt x="436" y="719"/>
                    <a:pt x="436" y="683"/>
                    <a:pt x="436" y="647"/>
                  </a:cubicBezTo>
                  <a:cubicBezTo>
                    <a:pt x="478" y="647"/>
                    <a:pt x="520" y="647"/>
                    <a:pt x="561" y="647"/>
                  </a:cubicBezTo>
                  <a:moveTo>
                    <a:pt x="346" y="608"/>
                  </a:moveTo>
                  <a:cubicBezTo>
                    <a:pt x="242" y="608"/>
                    <a:pt x="139" y="608"/>
                    <a:pt x="36" y="608"/>
                  </a:cubicBezTo>
                  <a:cubicBezTo>
                    <a:pt x="139" y="451"/>
                    <a:pt x="242" y="294"/>
                    <a:pt x="346" y="137"/>
                  </a:cubicBezTo>
                  <a:cubicBezTo>
                    <a:pt x="346" y="294"/>
                    <a:pt x="346" y="451"/>
                    <a:pt x="346"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5" name="Freeform: Shape 234"/>
            <p:cNvSpPr/>
            <p:nvPr/>
          </p:nvSpPr>
          <p:spPr>
            <a:xfrm>
              <a:off x="9005400" y="4756680"/>
              <a:ext cx="181440" cy="312120"/>
            </a:xfrm>
            <a:custGeom>
              <a:avLst/>
              <a:gdLst/>
              <a:ahLst/>
              <a:cxnLst/>
              <a:rect l="0" t="0" r="r" b="b"/>
              <a:pathLst>
                <a:path w="504" h="867">
                  <a:moveTo>
                    <a:pt x="504" y="586"/>
                  </a:moveTo>
                  <a:cubicBezTo>
                    <a:pt x="504" y="435"/>
                    <a:pt x="400" y="309"/>
                    <a:pt x="263" y="309"/>
                  </a:cubicBezTo>
                  <a:cubicBezTo>
                    <a:pt x="202" y="309"/>
                    <a:pt x="148" y="331"/>
                    <a:pt x="104" y="374"/>
                  </a:cubicBezTo>
                  <a:cubicBezTo>
                    <a:pt x="104" y="292"/>
                    <a:pt x="104" y="211"/>
                    <a:pt x="104" y="129"/>
                  </a:cubicBezTo>
                  <a:cubicBezTo>
                    <a:pt x="130" y="137"/>
                    <a:pt x="169" y="144"/>
                    <a:pt x="209" y="144"/>
                  </a:cubicBezTo>
                  <a:cubicBezTo>
                    <a:pt x="367" y="144"/>
                    <a:pt x="454" y="29"/>
                    <a:pt x="454" y="14"/>
                  </a:cubicBezTo>
                  <a:cubicBezTo>
                    <a:pt x="454" y="7"/>
                    <a:pt x="450" y="0"/>
                    <a:pt x="443" y="0"/>
                  </a:cubicBezTo>
                  <a:cubicBezTo>
                    <a:pt x="439" y="1"/>
                    <a:pt x="439" y="0"/>
                    <a:pt x="432" y="4"/>
                  </a:cubicBezTo>
                  <a:cubicBezTo>
                    <a:pt x="407" y="14"/>
                    <a:pt x="346" y="40"/>
                    <a:pt x="259" y="40"/>
                  </a:cubicBezTo>
                  <a:cubicBezTo>
                    <a:pt x="209" y="40"/>
                    <a:pt x="151" y="32"/>
                    <a:pt x="90" y="4"/>
                  </a:cubicBezTo>
                  <a:cubicBezTo>
                    <a:pt x="83" y="0"/>
                    <a:pt x="80" y="1"/>
                    <a:pt x="76" y="0"/>
                  </a:cubicBezTo>
                  <a:cubicBezTo>
                    <a:pt x="65" y="0"/>
                    <a:pt x="65" y="11"/>
                    <a:pt x="65" y="32"/>
                  </a:cubicBezTo>
                  <a:cubicBezTo>
                    <a:pt x="65" y="156"/>
                    <a:pt x="65" y="279"/>
                    <a:pt x="65" y="403"/>
                  </a:cubicBezTo>
                  <a:cubicBezTo>
                    <a:pt x="65" y="428"/>
                    <a:pt x="65" y="439"/>
                    <a:pt x="83" y="439"/>
                  </a:cubicBezTo>
                  <a:cubicBezTo>
                    <a:pt x="90" y="439"/>
                    <a:pt x="94" y="432"/>
                    <a:pt x="97" y="424"/>
                  </a:cubicBezTo>
                  <a:cubicBezTo>
                    <a:pt x="112" y="406"/>
                    <a:pt x="158" y="338"/>
                    <a:pt x="259" y="338"/>
                  </a:cubicBezTo>
                  <a:cubicBezTo>
                    <a:pt x="328" y="338"/>
                    <a:pt x="360" y="396"/>
                    <a:pt x="367" y="417"/>
                  </a:cubicBezTo>
                  <a:cubicBezTo>
                    <a:pt x="389" y="464"/>
                    <a:pt x="392" y="514"/>
                    <a:pt x="392" y="575"/>
                  </a:cubicBezTo>
                  <a:cubicBezTo>
                    <a:pt x="392" y="622"/>
                    <a:pt x="392" y="698"/>
                    <a:pt x="360" y="752"/>
                  </a:cubicBezTo>
                  <a:cubicBezTo>
                    <a:pt x="331" y="798"/>
                    <a:pt x="284" y="831"/>
                    <a:pt x="227" y="831"/>
                  </a:cubicBezTo>
                  <a:cubicBezTo>
                    <a:pt x="133" y="831"/>
                    <a:pt x="61" y="766"/>
                    <a:pt x="40" y="690"/>
                  </a:cubicBezTo>
                  <a:cubicBezTo>
                    <a:pt x="43" y="690"/>
                    <a:pt x="47" y="694"/>
                    <a:pt x="61" y="694"/>
                  </a:cubicBezTo>
                  <a:cubicBezTo>
                    <a:pt x="104" y="694"/>
                    <a:pt x="126" y="663"/>
                    <a:pt x="126" y="633"/>
                  </a:cubicBezTo>
                  <a:cubicBezTo>
                    <a:pt x="126" y="602"/>
                    <a:pt x="104" y="568"/>
                    <a:pt x="61" y="568"/>
                  </a:cubicBezTo>
                  <a:cubicBezTo>
                    <a:pt x="43" y="568"/>
                    <a:pt x="0" y="579"/>
                    <a:pt x="0" y="636"/>
                  </a:cubicBezTo>
                  <a:cubicBezTo>
                    <a:pt x="0" y="744"/>
                    <a:pt x="86" y="867"/>
                    <a:pt x="227" y="867"/>
                  </a:cubicBezTo>
                  <a:cubicBezTo>
                    <a:pt x="374" y="867"/>
                    <a:pt x="504" y="748"/>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6" name="Freeform: Shape 235"/>
            <p:cNvSpPr/>
            <p:nvPr/>
          </p:nvSpPr>
          <p:spPr>
            <a:xfrm>
              <a:off x="9228240" y="4857480"/>
              <a:ext cx="177480" cy="205920"/>
            </a:xfrm>
            <a:custGeom>
              <a:avLst/>
              <a:gdLst/>
              <a:ahLst/>
              <a:cxnLst/>
              <a:rect l="0" t="0" r="r" b="b"/>
              <a:pathLst>
                <a:path w="493" h="572">
                  <a:moveTo>
                    <a:pt x="493" y="424"/>
                  </a:moveTo>
                  <a:cubicBezTo>
                    <a:pt x="493" y="417"/>
                    <a:pt x="486" y="406"/>
                    <a:pt x="479" y="406"/>
                  </a:cubicBezTo>
                  <a:cubicBezTo>
                    <a:pt x="472" y="406"/>
                    <a:pt x="468" y="410"/>
                    <a:pt x="461" y="421"/>
                  </a:cubicBezTo>
                  <a:cubicBezTo>
                    <a:pt x="360" y="547"/>
                    <a:pt x="223" y="547"/>
                    <a:pt x="209" y="547"/>
                  </a:cubicBezTo>
                  <a:cubicBezTo>
                    <a:pt x="130" y="547"/>
                    <a:pt x="94" y="482"/>
                    <a:pt x="94" y="406"/>
                  </a:cubicBezTo>
                  <a:cubicBezTo>
                    <a:pt x="94" y="356"/>
                    <a:pt x="119" y="234"/>
                    <a:pt x="162" y="155"/>
                  </a:cubicBezTo>
                  <a:cubicBezTo>
                    <a:pt x="202" y="83"/>
                    <a:pt x="270" y="29"/>
                    <a:pt x="342" y="29"/>
                  </a:cubicBezTo>
                  <a:cubicBezTo>
                    <a:pt x="385" y="29"/>
                    <a:pt x="432" y="47"/>
                    <a:pt x="450" y="79"/>
                  </a:cubicBezTo>
                  <a:cubicBezTo>
                    <a:pt x="428" y="79"/>
                    <a:pt x="410" y="79"/>
                    <a:pt x="396" y="97"/>
                  </a:cubicBezTo>
                  <a:cubicBezTo>
                    <a:pt x="374" y="115"/>
                    <a:pt x="371" y="137"/>
                    <a:pt x="371" y="147"/>
                  </a:cubicBezTo>
                  <a:cubicBezTo>
                    <a:pt x="371" y="176"/>
                    <a:pt x="396" y="191"/>
                    <a:pt x="418" y="191"/>
                  </a:cubicBezTo>
                  <a:cubicBezTo>
                    <a:pt x="454" y="191"/>
                    <a:pt x="490" y="162"/>
                    <a:pt x="490" y="111"/>
                  </a:cubicBezTo>
                  <a:cubicBezTo>
                    <a:pt x="490" y="47"/>
                    <a:pt x="428" y="0"/>
                    <a:pt x="338" y="0"/>
                  </a:cubicBezTo>
                  <a:cubicBezTo>
                    <a:pt x="169" y="0"/>
                    <a:pt x="0" y="183"/>
                    <a:pt x="0" y="360"/>
                  </a:cubicBezTo>
                  <a:cubicBezTo>
                    <a:pt x="0" y="475"/>
                    <a:pt x="76" y="572"/>
                    <a:pt x="205" y="572"/>
                  </a:cubicBezTo>
                  <a:cubicBezTo>
                    <a:pt x="385" y="572"/>
                    <a:pt x="493" y="439"/>
                    <a:pt x="493"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7" name="Freeform: Shape 236"/>
            <p:cNvSpPr/>
            <p:nvPr/>
          </p:nvSpPr>
          <p:spPr>
            <a:xfrm>
              <a:off x="9431640" y="4857480"/>
              <a:ext cx="373320" cy="205920"/>
            </a:xfrm>
            <a:custGeom>
              <a:avLst/>
              <a:gdLst/>
              <a:ahLst/>
              <a:cxnLst/>
              <a:rect l="0" t="0" r="r" b="b"/>
              <a:pathLst>
                <a:path w="1037" h="572">
                  <a:moveTo>
                    <a:pt x="1037" y="378"/>
                  </a:moveTo>
                  <a:cubicBezTo>
                    <a:pt x="1037" y="367"/>
                    <a:pt x="1026" y="367"/>
                    <a:pt x="1022" y="367"/>
                  </a:cubicBezTo>
                  <a:cubicBezTo>
                    <a:pt x="1008" y="367"/>
                    <a:pt x="1008" y="370"/>
                    <a:pt x="1001" y="388"/>
                  </a:cubicBezTo>
                  <a:cubicBezTo>
                    <a:pt x="983" y="457"/>
                    <a:pt x="943" y="547"/>
                    <a:pt x="871" y="547"/>
                  </a:cubicBezTo>
                  <a:cubicBezTo>
                    <a:pt x="849" y="547"/>
                    <a:pt x="842" y="532"/>
                    <a:pt x="842" y="503"/>
                  </a:cubicBezTo>
                  <a:cubicBezTo>
                    <a:pt x="842" y="471"/>
                    <a:pt x="853" y="442"/>
                    <a:pt x="864" y="414"/>
                  </a:cubicBezTo>
                  <a:cubicBezTo>
                    <a:pt x="889" y="349"/>
                    <a:pt x="943" y="209"/>
                    <a:pt x="943" y="137"/>
                  </a:cubicBezTo>
                  <a:cubicBezTo>
                    <a:pt x="943" y="54"/>
                    <a:pt x="891" y="0"/>
                    <a:pt x="795" y="0"/>
                  </a:cubicBezTo>
                  <a:cubicBezTo>
                    <a:pt x="700" y="0"/>
                    <a:pt x="637" y="58"/>
                    <a:pt x="590" y="122"/>
                  </a:cubicBezTo>
                  <a:cubicBezTo>
                    <a:pt x="590" y="108"/>
                    <a:pt x="587" y="65"/>
                    <a:pt x="551" y="36"/>
                  </a:cubicBezTo>
                  <a:cubicBezTo>
                    <a:pt x="518" y="7"/>
                    <a:pt x="479" y="0"/>
                    <a:pt x="446" y="0"/>
                  </a:cubicBezTo>
                  <a:cubicBezTo>
                    <a:pt x="331" y="0"/>
                    <a:pt x="270" y="83"/>
                    <a:pt x="248" y="111"/>
                  </a:cubicBezTo>
                  <a:cubicBezTo>
                    <a:pt x="241" y="40"/>
                    <a:pt x="191" y="0"/>
                    <a:pt x="133" y="0"/>
                  </a:cubicBezTo>
                  <a:cubicBezTo>
                    <a:pt x="76" y="0"/>
                    <a:pt x="50" y="50"/>
                    <a:pt x="40" y="72"/>
                  </a:cubicBezTo>
                  <a:cubicBezTo>
                    <a:pt x="18" y="119"/>
                    <a:pt x="0" y="191"/>
                    <a:pt x="0" y="194"/>
                  </a:cubicBezTo>
                  <a:cubicBezTo>
                    <a:pt x="0" y="209"/>
                    <a:pt x="10" y="204"/>
                    <a:pt x="14" y="209"/>
                  </a:cubicBezTo>
                  <a:cubicBezTo>
                    <a:pt x="29" y="209"/>
                    <a:pt x="29" y="209"/>
                    <a:pt x="36" y="180"/>
                  </a:cubicBezTo>
                  <a:cubicBezTo>
                    <a:pt x="58" y="90"/>
                    <a:pt x="83" y="29"/>
                    <a:pt x="130" y="29"/>
                  </a:cubicBezTo>
                  <a:cubicBezTo>
                    <a:pt x="148" y="29"/>
                    <a:pt x="169" y="40"/>
                    <a:pt x="169" y="86"/>
                  </a:cubicBezTo>
                  <a:cubicBezTo>
                    <a:pt x="169" y="115"/>
                    <a:pt x="166" y="126"/>
                    <a:pt x="148" y="194"/>
                  </a:cubicBezTo>
                  <a:cubicBezTo>
                    <a:pt x="124" y="291"/>
                    <a:pt x="100" y="388"/>
                    <a:pt x="76" y="485"/>
                  </a:cubicBezTo>
                  <a:cubicBezTo>
                    <a:pt x="72" y="503"/>
                    <a:pt x="65" y="532"/>
                    <a:pt x="65" y="539"/>
                  </a:cubicBezTo>
                  <a:cubicBezTo>
                    <a:pt x="65" y="561"/>
                    <a:pt x="79" y="572"/>
                    <a:pt x="101" y="572"/>
                  </a:cubicBezTo>
                  <a:cubicBezTo>
                    <a:pt x="115" y="572"/>
                    <a:pt x="137" y="565"/>
                    <a:pt x="148" y="539"/>
                  </a:cubicBezTo>
                  <a:cubicBezTo>
                    <a:pt x="148" y="536"/>
                    <a:pt x="162" y="475"/>
                    <a:pt x="169" y="446"/>
                  </a:cubicBezTo>
                  <a:cubicBezTo>
                    <a:pt x="179" y="408"/>
                    <a:pt x="188" y="369"/>
                    <a:pt x="198" y="331"/>
                  </a:cubicBezTo>
                  <a:cubicBezTo>
                    <a:pt x="205" y="302"/>
                    <a:pt x="212" y="277"/>
                    <a:pt x="220" y="245"/>
                  </a:cubicBezTo>
                  <a:cubicBezTo>
                    <a:pt x="226" y="224"/>
                    <a:pt x="232" y="204"/>
                    <a:pt x="238" y="183"/>
                  </a:cubicBezTo>
                  <a:cubicBezTo>
                    <a:pt x="256" y="144"/>
                    <a:pt x="324" y="29"/>
                    <a:pt x="443" y="29"/>
                  </a:cubicBezTo>
                  <a:cubicBezTo>
                    <a:pt x="500" y="29"/>
                    <a:pt x="511" y="76"/>
                    <a:pt x="511" y="119"/>
                  </a:cubicBezTo>
                  <a:cubicBezTo>
                    <a:pt x="511" y="147"/>
                    <a:pt x="500" y="183"/>
                    <a:pt x="493" y="223"/>
                  </a:cubicBezTo>
                  <a:cubicBezTo>
                    <a:pt x="481" y="271"/>
                    <a:pt x="469" y="319"/>
                    <a:pt x="457" y="367"/>
                  </a:cubicBezTo>
                  <a:cubicBezTo>
                    <a:pt x="443" y="414"/>
                    <a:pt x="443" y="424"/>
                    <a:pt x="432" y="464"/>
                  </a:cubicBezTo>
                  <a:cubicBezTo>
                    <a:pt x="425" y="489"/>
                    <a:pt x="414" y="532"/>
                    <a:pt x="414" y="539"/>
                  </a:cubicBezTo>
                  <a:cubicBezTo>
                    <a:pt x="414" y="561"/>
                    <a:pt x="432" y="572"/>
                    <a:pt x="450" y="572"/>
                  </a:cubicBezTo>
                  <a:cubicBezTo>
                    <a:pt x="490" y="572"/>
                    <a:pt x="497" y="543"/>
                    <a:pt x="508" y="500"/>
                  </a:cubicBezTo>
                  <a:cubicBezTo>
                    <a:pt x="533" y="399"/>
                    <a:pt x="558" y="298"/>
                    <a:pt x="583" y="198"/>
                  </a:cubicBezTo>
                  <a:cubicBezTo>
                    <a:pt x="587" y="180"/>
                    <a:pt x="655" y="29"/>
                    <a:pt x="792" y="29"/>
                  </a:cubicBezTo>
                  <a:cubicBezTo>
                    <a:pt x="846" y="29"/>
                    <a:pt x="860" y="72"/>
                    <a:pt x="860" y="119"/>
                  </a:cubicBezTo>
                  <a:cubicBezTo>
                    <a:pt x="860" y="191"/>
                    <a:pt x="810" y="334"/>
                    <a:pt x="781" y="399"/>
                  </a:cubicBezTo>
                  <a:cubicBezTo>
                    <a:pt x="770" y="432"/>
                    <a:pt x="767" y="446"/>
                    <a:pt x="767" y="471"/>
                  </a:cubicBezTo>
                  <a:cubicBezTo>
                    <a:pt x="767" y="529"/>
                    <a:pt x="810" y="572"/>
                    <a:pt x="871" y="572"/>
                  </a:cubicBezTo>
                  <a:cubicBezTo>
                    <a:pt x="990" y="572"/>
                    <a:pt x="1037" y="388"/>
                    <a:pt x="1037" y="37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238" name="TextBox 237"/>
          <p:cNvSpPr txBox="1"/>
          <p:nvPr/>
        </p:nvSpPr>
        <p:spPr>
          <a:xfrm>
            <a:off x="496080" y="4524840"/>
            <a:ext cx="1599840" cy="685800"/>
          </a:xfrm>
          <a:prstGeom prst="rect">
            <a:avLst/>
          </a:prstGeom>
          <a:noFill/>
          <a:ln w="18000">
            <a:noFill/>
          </a:ln>
        </p:spPr>
        <p:txBody>
          <a:bodyPr lIns="36000" tIns="36000" rIns="36000" bIns="36000" anchor="ctr">
            <a:noAutofit/>
          </a:bodyPr>
          <a:lstStyle/>
          <a:p>
            <a:pPr>
              <a:lnSpc>
                <a:spcPct val="100000"/>
              </a:lnSpc>
            </a:pPr>
            <a:r>
              <a:rPr lang="de-AT" sz="3600" b="0" strike="noStrike" spc="-1">
                <a:solidFill>
                  <a:srgbClr val="000000"/>
                </a:solidFill>
                <a:latin typeface="Times New Roman"/>
              </a:rPr>
              <a:t>hay</a:t>
            </a:r>
            <a:endParaRPr lang="de-AT" sz="36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0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a:rPr>
              <a:t>Bài 2/SGK/tr70</a:t>
            </a:r>
            <a:endParaRPr lang="de-AT" sz="3000" b="1" strike="noStrike" spc="-1">
              <a:solidFill>
                <a:srgbClr val="009EDA"/>
              </a:solidFill>
              <a:latin typeface="Times  New Roman"/>
            </a:endParaRPr>
          </a:p>
        </p:txBody>
      </p:sp>
      <p:sp>
        <p:nvSpPr>
          <p:cNvPr id="240" name="TextBox 239"/>
          <p:cNvSpPr txBox="1"/>
          <p:nvPr/>
        </p:nvSpPr>
        <p:spPr>
          <a:xfrm>
            <a:off x="72000" y="1127160"/>
            <a:ext cx="9829800" cy="254628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Tam giác ABC có độ dài AB = 4cm, AC = 6cm, BC = 9cm. Tam giác A’B’C’ đồng dạng với tam giác ABC và có chu vi bằng 66,5 cm. Hãy tính độ dài các cạnh của tam giác A’B’C’.</a:t>
            </a:r>
            <a:endParaRPr lang="de-AT" sz="4000" b="0" strike="noStrike" spc="-1">
              <a:solidFill>
                <a:srgbClr val="000000"/>
              </a:solidFill>
              <a:latin typeface="Source Sans Pro"/>
            </a:endParaRPr>
          </a:p>
        </p:txBody>
      </p:sp>
      <p:sp>
        <p:nvSpPr>
          <p:cNvPr id="241" name="TextBox 240"/>
          <p:cNvSpPr txBox="1"/>
          <p:nvPr/>
        </p:nvSpPr>
        <p:spPr>
          <a:xfrm>
            <a:off x="0" y="228600"/>
            <a:ext cx="2099520" cy="523800"/>
          </a:xfrm>
          <a:prstGeom prst="rect">
            <a:avLst/>
          </a:prstGeom>
          <a:noFill/>
          <a:ln w="18000">
            <a:noFill/>
          </a:ln>
        </p:spPr>
        <p:txBody>
          <a:bodyPr lIns="36000" tIns="36000" rIns="36000" bIns="36000" anchor="ctr">
            <a:noAutofit/>
          </a:bodyPr>
          <a:lstStyle/>
          <a:p>
            <a:r>
              <a:rPr lang="de-AT" sz="3200" b="1" strike="noStrike" spc="-1">
                <a:solidFill>
                  <a:srgbClr val="0000CD"/>
                </a:solidFill>
                <a:latin typeface="Times New Roman"/>
              </a:rPr>
              <a:t>NHÓM 3, 4</a:t>
            </a:r>
            <a:endParaRPr lang="de-AT" sz="32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831</Words>
  <Application>Microsoft Office PowerPoint</Application>
  <PresentationFormat>Custom</PresentationFormat>
  <Paragraphs>67</Paragraphs>
  <Slides>18</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Arial</vt:lpstr>
      <vt:lpstr>Calibri Light</vt:lpstr>
      <vt:lpstr>Cambria Math</vt:lpstr>
      <vt:lpstr>Source Sans Pro</vt:lpstr>
      <vt:lpstr>Source Sans Pro Black</vt:lpstr>
      <vt:lpstr>Source Sans Pro Light</vt:lpstr>
      <vt:lpstr>Symbol</vt:lpstr>
      <vt:lpstr>Times  New Roman</vt:lpstr>
      <vt:lpstr>Times New Roman</vt:lpstr>
      <vt:lpstr>Wingdings</vt:lpstr>
      <vt:lpstr>Office Theme</vt:lpstr>
      <vt:lpstr>Office Theme</vt:lpstr>
      <vt:lpstr>Office Theme</vt:lpstr>
      <vt:lpstr>1_Office Theme</vt:lpstr>
      <vt:lpstr>PowerPoint Presentation</vt:lpstr>
      <vt:lpstr>CHƯƠNG 8. HÌNH ĐỒNG DẠNG TÊN BÀI : § 2. CÁC TRƯỜNG HỢP  ĐỒNG DẠNG CỦA HAI TAM GIÁC. (Thời lượng: 3 tiết)</vt:lpstr>
      <vt:lpstr>KHỞI ĐỘNG</vt:lpstr>
      <vt:lpstr>Định lí về Trường hợp đồng dạng thứ nhất (c.c.c)</vt:lpstr>
      <vt:lpstr>Định lí về Trường hợp đồng dạng thứ nhất (c.c.c)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Vivid</dc:title>
  <dc:subject/>
  <dc:creator/>
  <dc:description/>
  <cp:lastModifiedBy>Thanh Hung</cp:lastModifiedBy>
  <cp:revision>19</cp:revision>
  <dcterms:created xsi:type="dcterms:W3CDTF">2023-07-09T21:31:06Z</dcterms:created>
  <dcterms:modified xsi:type="dcterms:W3CDTF">2024-08-26T17:21:22Z</dcterms:modified>
  <dc:language>en-US</dc:language>
</cp:coreProperties>
</file>